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9" r:id="rId1"/>
    <p:sldMasterId id="2147483665" r:id="rId2"/>
    <p:sldMasterId id="2147483661" r:id="rId3"/>
    <p:sldMasterId id="2147483662" r:id="rId4"/>
    <p:sldMasterId id="2147483664" r:id="rId5"/>
    <p:sldMasterId id="2147484152" r:id="rId6"/>
    <p:sldMasterId id="2147484427" r:id="rId7"/>
    <p:sldMasterId id="2147484439" r:id="rId8"/>
    <p:sldMasterId id="2147484567" r:id="rId9"/>
  </p:sldMasterIdLst>
  <p:notesMasterIdLst>
    <p:notesMasterId r:id="rId122"/>
  </p:notesMasterIdLst>
  <p:handoutMasterIdLst>
    <p:handoutMasterId r:id="rId123"/>
  </p:handoutMasterIdLst>
  <p:sldIdLst>
    <p:sldId id="337" r:id="rId10"/>
    <p:sldId id="342" r:id="rId11"/>
    <p:sldId id="338" r:id="rId12"/>
    <p:sldId id="339" r:id="rId13"/>
    <p:sldId id="340" r:id="rId14"/>
    <p:sldId id="341" r:id="rId15"/>
    <p:sldId id="256" r:id="rId16"/>
    <p:sldId id="274" r:id="rId17"/>
    <p:sldId id="257" r:id="rId18"/>
    <p:sldId id="273" r:id="rId19"/>
    <p:sldId id="325" r:id="rId20"/>
    <p:sldId id="264" r:id="rId21"/>
    <p:sldId id="280" r:id="rId22"/>
    <p:sldId id="275" r:id="rId23"/>
    <p:sldId id="277" r:id="rId24"/>
    <p:sldId id="276" r:id="rId25"/>
    <p:sldId id="278" r:id="rId26"/>
    <p:sldId id="279" r:id="rId27"/>
    <p:sldId id="394" r:id="rId28"/>
    <p:sldId id="281" r:id="rId29"/>
    <p:sldId id="283" r:id="rId30"/>
    <p:sldId id="284" r:id="rId31"/>
    <p:sldId id="282" r:id="rId32"/>
    <p:sldId id="346" r:id="rId33"/>
    <p:sldId id="330" r:id="rId34"/>
    <p:sldId id="331" r:id="rId35"/>
    <p:sldId id="289" r:id="rId36"/>
    <p:sldId id="343" r:id="rId37"/>
    <p:sldId id="265" r:id="rId38"/>
    <p:sldId id="285" r:id="rId39"/>
    <p:sldId id="286" r:id="rId40"/>
    <p:sldId id="259" r:id="rId41"/>
    <p:sldId id="347" r:id="rId42"/>
    <p:sldId id="287" r:id="rId43"/>
    <p:sldId id="288" r:id="rId44"/>
    <p:sldId id="290" r:id="rId45"/>
    <p:sldId id="294" r:id="rId46"/>
    <p:sldId id="295" r:id="rId47"/>
    <p:sldId id="296" r:id="rId48"/>
    <p:sldId id="358" r:id="rId49"/>
    <p:sldId id="306" r:id="rId50"/>
    <p:sldId id="318" r:id="rId51"/>
    <p:sldId id="307" r:id="rId52"/>
    <p:sldId id="308" r:id="rId53"/>
    <p:sldId id="310" r:id="rId54"/>
    <p:sldId id="311" r:id="rId55"/>
    <p:sldId id="317" r:id="rId56"/>
    <p:sldId id="314" r:id="rId57"/>
    <p:sldId id="315" r:id="rId58"/>
    <p:sldId id="350" r:id="rId59"/>
    <p:sldId id="316" r:id="rId60"/>
    <p:sldId id="351" r:id="rId61"/>
    <p:sldId id="352" r:id="rId62"/>
    <p:sldId id="353" r:id="rId63"/>
    <p:sldId id="356" r:id="rId64"/>
    <p:sldId id="354" r:id="rId65"/>
    <p:sldId id="357" r:id="rId66"/>
    <p:sldId id="362" r:id="rId67"/>
    <p:sldId id="361" r:id="rId68"/>
    <p:sldId id="360" r:id="rId69"/>
    <p:sldId id="363" r:id="rId70"/>
    <p:sldId id="368" r:id="rId71"/>
    <p:sldId id="370" r:id="rId72"/>
    <p:sldId id="372" r:id="rId73"/>
    <p:sldId id="382" r:id="rId74"/>
    <p:sldId id="383" r:id="rId75"/>
    <p:sldId id="384" r:id="rId76"/>
    <p:sldId id="387" r:id="rId77"/>
    <p:sldId id="386" r:id="rId78"/>
    <p:sldId id="388" r:id="rId79"/>
    <p:sldId id="389" r:id="rId80"/>
    <p:sldId id="392" r:id="rId81"/>
    <p:sldId id="395" r:id="rId82"/>
    <p:sldId id="396" r:id="rId83"/>
    <p:sldId id="393" r:id="rId84"/>
    <p:sldId id="397" r:id="rId85"/>
    <p:sldId id="5345" r:id="rId86"/>
    <p:sldId id="390" r:id="rId87"/>
    <p:sldId id="373" r:id="rId88"/>
    <p:sldId id="374" r:id="rId89"/>
    <p:sldId id="375" r:id="rId90"/>
    <p:sldId id="377" r:id="rId91"/>
    <p:sldId id="366" r:id="rId92"/>
    <p:sldId id="305" r:id="rId93"/>
    <p:sldId id="301" r:id="rId94"/>
    <p:sldId id="326" r:id="rId95"/>
    <p:sldId id="327" r:id="rId96"/>
    <p:sldId id="328" r:id="rId97"/>
    <p:sldId id="329" r:id="rId98"/>
    <p:sldId id="303" r:id="rId99"/>
    <p:sldId id="260" r:id="rId100"/>
    <p:sldId id="312" r:id="rId101"/>
    <p:sldId id="270" r:id="rId102"/>
    <p:sldId id="272" r:id="rId103"/>
    <p:sldId id="269" r:id="rId104"/>
    <p:sldId id="268" r:id="rId105"/>
    <p:sldId id="309" r:id="rId106"/>
    <p:sldId id="271" r:id="rId107"/>
    <p:sldId id="266" r:id="rId108"/>
    <p:sldId id="359" r:id="rId109"/>
    <p:sldId id="302" r:id="rId110"/>
    <p:sldId id="291" r:id="rId111"/>
    <p:sldId id="293" r:id="rId112"/>
    <p:sldId id="319" r:id="rId113"/>
    <p:sldId id="297" r:id="rId114"/>
    <p:sldId id="323" r:id="rId115"/>
    <p:sldId id="298" r:id="rId116"/>
    <p:sldId id="299" r:id="rId117"/>
    <p:sldId id="300" r:id="rId118"/>
    <p:sldId id="324" r:id="rId119"/>
    <p:sldId id="379" r:id="rId120"/>
    <p:sldId id="385" r:id="rId121"/>
  </p:sldIdLst>
  <p:sldSz cx="9144000" cy="6858000" type="screen4x3"/>
  <p:notesSz cx="6858000" cy="9144000"/>
  <p:defaultTextStyle>
    <a:defPPr>
      <a:defRPr lang="en-US"/>
    </a:defPPr>
    <a:lvl1pPr algn="l" rtl="0" fontAlgn="base">
      <a:spcBef>
        <a:spcPct val="0"/>
      </a:spcBef>
      <a:spcAft>
        <a:spcPct val="0"/>
      </a:spcAft>
      <a:defRPr sz="72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72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72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72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7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7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7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7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72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FFCC00"/>
    <a:srgbClr val="3366FF"/>
    <a:srgbClr val="99CCFF"/>
    <a:srgbClr val="FF99CC"/>
    <a:srgbClr val="000000"/>
    <a:srgbClr val="FF3300"/>
    <a:srgbClr val="3399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301"/>
    <p:restoredTop sz="86599" autoAdjust="0"/>
  </p:normalViewPr>
  <p:slideViewPr>
    <p:cSldViewPr>
      <p:cViewPr varScale="1">
        <p:scale>
          <a:sx n="110" d="100"/>
          <a:sy n="110" d="100"/>
        </p:scale>
        <p:origin x="2176" y="176"/>
      </p:cViewPr>
      <p:guideLst>
        <p:guide orient="horz" pos="2160"/>
        <p:guide pos="2880"/>
      </p:guideLst>
    </p:cSldViewPr>
  </p:slideViewPr>
  <p:outlineViewPr>
    <p:cViewPr>
      <p:scale>
        <a:sx n="33" d="100"/>
        <a:sy n="33" d="100"/>
      </p:scale>
      <p:origin x="0" y="13328"/>
    </p:cViewPr>
  </p:outlineViewPr>
  <p:notesTextViewPr>
    <p:cViewPr>
      <p:scale>
        <a:sx n="155" d="100"/>
        <a:sy n="155" d="100"/>
      </p:scale>
      <p:origin x="0" y="0"/>
    </p:cViewPr>
  </p:notesTextViewPr>
  <p:sorterViewPr>
    <p:cViewPr varScale="1">
      <p:scale>
        <a:sx n="1" d="1"/>
        <a:sy n="1" d="1"/>
      </p:scale>
      <p:origin x="0" y="985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117" Type="http://schemas.openxmlformats.org/officeDocument/2006/relationships/slide" Target="slides/slide108.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12" Type="http://schemas.openxmlformats.org/officeDocument/2006/relationships/slide" Target="slides/slide103.xml"/><Relationship Id="rId16" Type="http://schemas.openxmlformats.org/officeDocument/2006/relationships/slide" Target="slides/slide7.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handoutMaster" Target="handoutMasters/handoutMaster1.xml"/><Relationship Id="rId5" Type="http://schemas.openxmlformats.org/officeDocument/2006/relationships/slideMaster" Target="slideMasters/slideMaster5.xml"/><Relationship Id="rId90" Type="http://schemas.openxmlformats.org/officeDocument/2006/relationships/slide" Target="slides/slide81.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113" Type="http://schemas.openxmlformats.org/officeDocument/2006/relationships/slide" Target="slides/slide104.xml"/><Relationship Id="rId118" Type="http://schemas.openxmlformats.org/officeDocument/2006/relationships/slide" Target="slides/slide109.xml"/><Relationship Id="rId80" Type="http://schemas.openxmlformats.org/officeDocument/2006/relationships/slide" Target="slides/slide71.xml"/><Relationship Id="rId85" Type="http://schemas.openxmlformats.org/officeDocument/2006/relationships/slide" Target="slides/slide76.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08" Type="http://schemas.openxmlformats.org/officeDocument/2006/relationships/slide" Target="slides/slide99.xml"/><Relationship Id="rId124" Type="http://schemas.openxmlformats.org/officeDocument/2006/relationships/presProps" Target="presProps.xml"/><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slide" Target="slides/slide66.xml"/><Relationship Id="rId91" Type="http://schemas.openxmlformats.org/officeDocument/2006/relationships/slide" Target="slides/slide82.xml"/><Relationship Id="rId96" Type="http://schemas.openxmlformats.org/officeDocument/2006/relationships/slide" Target="slides/slide87.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4.xml"/><Relationship Id="rId28" Type="http://schemas.openxmlformats.org/officeDocument/2006/relationships/slide" Target="slides/slide19.xml"/><Relationship Id="rId49" Type="http://schemas.openxmlformats.org/officeDocument/2006/relationships/slide" Target="slides/slide40.xml"/><Relationship Id="rId114" Type="http://schemas.openxmlformats.org/officeDocument/2006/relationships/slide" Target="slides/slide105.xml"/><Relationship Id="rId119" Type="http://schemas.openxmlformats.org/officeDocument/2006/relationships/slide" Target="slides/slide110.xml"/><Relationship Id="rId44" Type="http://schemas.openxmlformats.org/officeDocument/2006/relationships/slide" Target="slides/slide35.xml"/><Relationship Id="rId60" Type="http://schemas.openxmlformats.org/officeDocument/2006/relationships/slide" Target="slides/slide51.xml"/><Relationship Id="rId65" Type="http://schemas.openxmlformats.org/officeDocument/2006/relationships/slide" Target="slides/slide56.xml"/><Relationship Id="rId81" Type="http://schemas.openxmlformats.org/officeDocument/2006/relationships/slide" Target="slides/slide72.xml"/><Relationship Id="rId86" Type="http://schemas.openxmlformats.org/officeDocument/2006/relationships/slide" Target="slides/slide77.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120" Type="http://schemas.openxmlformats.org/officeDocument/2006/relationships/slide" Target="slides/slide111.xml"/><Relationship Id="rId125"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slide" Target="slides/slide106.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2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slide" Target="slides/slide112.xml"/><Relationship Id="rId3" Type="http://schemas.openxmlformats.org/officeDocument/2006/relationships/slideMaster" Target="slideMasters/slideMaster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116" Type="http://schemas.openxmlformats.org/officeDocument/2006/relationships/slide" Target="slides/slide107.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slide" Target="slides/slide102.xml"/><Relationship Id="rId15" Type="http://schemas.openxmlformats.org/officeDocument/2006/relationships/slide" Target="slides/slide6.xml"/><Relationship Id="rId36" Type="http://schemas.openxmlformats.org/officeDocument/2006/relationships/slide" Target="slides/slide27.xml"/><Relationship Id="rId57" Type="http://schemas.openxmlformats.org/officeDocument/2006/relationships/slide" Target="slides/slide48.xml"/><Relationship Id="rId106" Type="http://schemas.openxmlformats.org/officeDocument/2006/relationships/slide" Target="slides/slide97.xml"/><Relationship Id="rId127" Type="http://schemas.openxmlformats.org/officeDocument/2006/relationships/tableStyles" Target="tableStyles.xml"/><Relationship Id="rId10" Type="http://schemas.openxmlformats.org/officeDocument/2006/relationships/slide" Target="slides/slide1.xml"/><Relationship Id="rId31" Type="http://schemas.openxmlformats.org/officeDocument/2006/relationships/slide" Target="slides/slide22.xml"/><Relationship Id="rId52" Type="http://schemas.openxmlformats.org/officeDocument/2006/relationships/slide" Target="slides/slide43.xml"/><Relationship Id="rId73" Type="http://schemas.openxmlformats.org/officeDocument/2006/relationships/slide" Target="slides/slide64.xml"/><Relationship Id="rId78" Type="http://schemas.openxmlformats.org/officeDocument/2006/relationships/slide" Target="slides/slide69.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29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ea typeface="+mn-ea"/>
                <a:cs typeface="+mn-cs"/>
              </a:defRPr>
            </a:lvl1pPr>
          </a:lstStyle>
          <a:p>
            <a:pPr>
              <a:defRPr/>
            </a:pPr>
            <a:endParaRPr lang="en-US"/>
          </a:p>
        </p:txBody>
      </p:sp>
      <p:sp>
        <p:nvSpPr>
          <p:cNvPr id="212995"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ea typeface="+mn-ea"/>
                <a:cs typeface="+mn-cs"/>
              </a:defRPr>
            </a:lvl1pPr>
          </a:lstStyle>
          <a:p>
            <a:pPr>
              <a:defRPr/>
            </a:pPr>
            <a:endParaRPr lang="en-US"/>
          </a:p>
        </p:txBody>
      </p:sp>
      <p:sp>
        <p:nvSpPr>
          <p:cNvPr id="212996"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a typeface="+mn-ea"/>
                <a:cs typeface="+mn-cs"/>
              </a:defRPr>
            </a:lvl1pPr>
          </a:lstStyle>
          <a:p>
            <a:pPr>
              <a:defRPr/>
            </a:pPr>
            <a:endParaRPr lang="en-US"/>
          </a:p>
        </p:txBody>
      </p:sp>
      <p:sp>
        <p:nvSpPr>
          <p:cNvPr id="212997"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5EF7A3B-00F3-694A-AFC2-A78268405660}" type="slidenum">
              <a:rPr lang="en-US"/>
              <a:pPr>
                <a:defRPr/>
              </a:pPr>
              <a:t>‹#›</a:t>
            </a:fld>
            <a:endParaRPr lang="en-US"/>
          </a:p>
        </p:txBody>
      </p:sp>
    </p:spTree>
    <p:extLst>
      <p:ext uri="{BB962C8B-B14F-4D97-AF65-F5344CB8AC3E}">
        <p14:creationId xmlns:p14="http://schemas.microsoft.com/office/powerpoint/2010/main" val="277779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ea typeface="+mn-ea"/>
                <a:cs typeface="+mn-cs"/>
              </a:defRPr>
            </a:lvl1pPr>
          </a:lstStyle>
          <a:p>
            <a:pPr>
              <a:defRPr/>
            </a:pPr>
            <a:endParaRPr lang="en-US"/>
          </a:p>
        </p:txBody>
      </p:sp>
      <p:sp>
        <p:nvSpPr>
          <p:cNvPr id="4813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ea typeface="+mn-ea"/>
                <a:cs typeface="+mn-cs"/>
              </a:defRPr>
            </a:lvl1pPr>
          </a:lstStyle>
          <a:p>
            <a:pPr>
              <a:defRPr/>
            </a:pPr>
            <a:endParaRPr lang="en-US"/>
          </a:p>
        </p:txBody>
      </p:sp>
      <p:sp>
        <p:nvSpPr>
          <p:cNvPr id="11469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813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813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a typeface="+mn-ea"/>
                <a:cs typeface="+mn-cs"/>
              </a:defRPr>
            </a:lvl1pPr>
          </a:lstStyle>
          <a:p>
            <a:pPr>
              <a:defRPr/>
            </a:pPr>
            <a:endParaRPr lang="en-US"/>
          </a:p>
        </p:txBody>
      </p:sp>
      <p:sp>
        <p:nvSpPr>
          <p:cNvPr id="4813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23C1F738-BE24-DC44-B116-83532C7CF6D5}" type="slidenum">
              <a:rPr lang="en-US"/>
              <a:pPr>
                <a:defRPr/>
              </a:pPr>
              <a:t>‹#›</a:t>
            </a:fld>
            <a:endParaRPr lang="en-US"/>
          </a:p>
        </p:txBody>
      </p:sp>
    </p:spTree>
    <p:extLst>
      <p:ext uri="{BB962C8B-B14F-4D97-AF65-F5344CB8AC3E}">
        <p14:creationId xmlns:p14="http://schemas.microsoft.com/office/powerpoint/2010/main" val="188167501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1"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3pPr>
    <a:lvl4pPr marL="13716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4pPr>
    <a:lvl5pPr marL="18288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eaLnBrk="1" hangingPunct="1"/>
            <a:fld id="{5FF2E509-4429-1942-9C2D-E673EF68A25E}" type="slidenum">
              <a:rPr lang="en-US" sz="1200"/>
              <a:pPr eaLnBrk="1" hangingPunct="1"/>
              <a:t>1</a:t>
            </a:fld>
            <a:endParaRPr lang="en-US" sz="1200"/>
          </a:p>
        </p:txBody>
      </p:sp>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eaLnBrk="1" hangingPunct="1"/>
            <a:fld id="{B5468C23-7CD3-2744-A473-AB3887CCAE4E}" type="slidenum">
              <a:rPr lang="en-US" sz="1200"/>
              <a:pPr eaLnBrk="1" hangingPunct="1"/>
              <a:t>10</a:t>
            </a:fld>
            <a:endParaRPr lang="en-US" sz="1200"/>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After my sister</a:t>
            </a:r>
            <a:r>
              <a:rPr lang="fr-FR"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s birth there 19 months later we moved to a strange land—California!</a:t>
            </a:r>
            <a:endParaRPr lang="en-US">
              <a:latin typeface="Arial" charset="0"/>
              <a:ea typeface="ＭＳ Ｐゴシック" charset="0"/>
              <a:cs typeface="ＭＳ Ｐゴシック"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eaLnBrk="1" hangingPunct="1"/>
            <a:fld id="{F29AA55C-097B-0C40-A248-94511DB48051}" type="slidenum">
              <a:rPr lang="en-US" sz="1200"/>
              <a:pPr eaLnBrk="1" hangingPunct="1"/>
              <a:t>104</a:t>
            </a:fld>
            <a:endParaRPr lang="en-US" sz="1200"/>
          </a:p>
        </p:txBody>
      </p:sp>
      <p:sp>
        <p:nvSpPr>
          <p:cNvPr id="296962" name="Rectangle 2"/>
          <p:cNvSpPr>
            <a:spLocks noGrp="1" noRot="1" noChangeAspect="1" noChangeArrowheads="1" noTextEdit="1"/>
          </p:cNvSpPr>
          <p:nvPr>
            <p:ph type="sldImg"/>
          </p:nvPr>
        </p:nvSpPr>
        <p:spPr>
          <a:ln/>
        </p:spPr>
      </p:sp>
      <p:sp>
        <p:nvSpPr>
          <p:cNvPr id="2969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My wife Susan appreciates your prayers too.</a:t>
            </a: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eaLnBrk="1" hangingPunct="1"/>
            <a:fld id="{A2434FC5-B371-C845-96D8-3AAE352805E9}" type="slidenum">
              <a:rPr lang="en-US" sz="1200"/>
              <a:pPr eaLnBrk="1" hangingPunct="1"/>
              <a:t>105</a:t>
            </a:fld>
            <a:endParaRPr lang="en-US" sz="1200"/>
          </a:p>
        </p:txBody>
      </p:sp>
      <p:sp>
        <p:nvSpPr>
          <p:cNvPr id="299010" name="Rectangle 2"/>
          <p:cNvSpPr>
            <a:spLocks noGrp="1" noRot="1" noChangeAspect="1" noChangeArrowheads="1" noTextEdit="1"/>
          </p:cNvSpPr>
          <p:nvPr>
            <p:ph type="sldImg"/>
          </p:nvPr>
        </p:nvSpPr>
        <p:spPr>
          <a:ln/>
        </p:spPr>
      </p:sp>
      <p:sp>
        <p:nvSpPr>
          <p:cNvPr id="2990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We are especially concerned that Kurt adopt biblical values as he soon heads to college.</a:t>
            </a: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eaLnBrk="1" hangingPunct="1"/>
            <a:fld id="{076F2816-D6FC-4C44-9E84-426D57A1436E}" type="slidenum">
              <a:rPr lang="en-US" sz="1200"/>
              <a:pPr eaLnBrk="1" hangingPunct="1"/>
              <a:t>106</a:t>
            </a:fld>
            <a:endParaRPr lang="en-US" sz="1200"/>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He</a:t>
            </a:r>
            <a:r>
              <a:rPr lang="fr-FR"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s a very </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hands-on</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 guy who enjoys behind-the-scenes service.</a:t>
            </a:r>
            <a:endParaRPr lang="en-US">
              <a:latin typeface="Arial" charset="0"/>
              <a:ea typeface="ＭＳ Ｐゴシック" charset="0"/>
              <a:cs typeface="ＭＳ Ｐゴシック"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eaLnBrk="1" hangingPunct="1"/>
            <a:fld id="{F1ED5CE8-6961-3742-9BE9-CA4775949E11}" type="slidenum">
              <a:rPr lang="en-US" sz="1200"/>
              <a:pPr eaLnBrk="1" hangingPunct="1"/>
              <a:t>107</a:t>
            </a:fld>
            <a:endParaRPr lang="en-US" sz="1200"/>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Stephen is also at a very important stage in his life where he</a:t>
            </a:r>
            <a:r>
              <a:rPr lang="fr-FR"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s making crucial decisions.</a:t>
            </a:r>
            <a:endParaRPr lang="en-US">
              <a:latin typeface="Arial" charset="0"/>
              <a:ea typeface="ＭＳ Ｐゴシック" charset="0"/>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eaLnBrk="1" hangingPunct="1"/>
            <a:fld id="{0486B034-661B-7C4F-87EC-277D5FEE5487}" type="slidenum">
              <a:rPr lang="en-US" sz="1200"/>
              <a:pPr eaLnBrk="1" hangingPunct="1"/>
              <a:t>108</a:t>
            </a:fld>
            <a:endParaRPr lang="en-US" sz="1200"/>
          </a:p>
        </p:txBody>
      </p:sp>
      <p:sp>
        <p:nvSpPr>
          <p:cNvPr id="305154" name="Rectangle 2"/>
          <p:cNvSpPr>
            <a:spLocks noGrp="1" noRot="1" noChangeAspect="1" noChangeArrowheads="1" noTextEdit="1"/>
          </p:cNvSpPr>
          <p:nvPr>
            <p:ph type="sldImg"/>
          </p:nvPr>
        </p:nvSpPr>
        <p:spPr>
          <a:ln/>
        </p:spPr>
      </p:sp>
      <p:sp>
        <p:nvSpPr>
          <p:cNvPr id="3051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He has many friends here—as do the other two boys.</a:t>
            </a: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eaLnBrk="1" hangingPunct="1"/>
            <a:fld id="{74D530AF-034C-9B4B-B8CD-2085E25B35AC}" type="slidenum">
              <a:rPr lang="en-US" sz="1200"/>
              <a:pPr eaLnBrk="1" hangingPunct="1"/>
              <a:t>109</a:t>
            </a:fld>
            <a:endParaRPr lang="en-US" sz="1200"/>
          </a:p>
        </p:txBody>
      </p:sp>
      <p:sp>
        <p:nvSpPr>
          <p:cNvPr id="307202"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Probably the least of my concerns is John, who shows God</a:t>
            </a:r>
            <a:r>
              <a:rPr lang="fr-FR"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s grace to us on a daily basis.</a:t>
            </a:r>
            <a:endParaRPr lang="en-US">
              <a:latin typeface="Arial" charset="0"/>
              <a:ea typeface="ＭＳ Ｐゴシック" charset="0"/>
              <a:cs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eaLnBrk="1" hangingPunct="1"/>
            <a:fld id="{D23E9974-6C5C-0E45-8E56-187575D7948F}" type="slidenum">
              <a:rPr lang="en-US" sz="1200"/>
              <a:pPr eaLnBrk="1" hangingPunct="1"/>
              <a:t>110</a:t>
            </a:fld>
            <a:endParaRPr lang="en-US" sz="1200"/>
          </a:p>
        </p:txBody>
      </p:sp>
      <p:sp>
        <p:nvSpPr>
          <p:cNvPr id="309250" name="Rectangle 2"/>
          <p:cNvSpPr>
            <a:spLocks noGrp="1" noRot="1" noChangeAspect="1" noChangeArrowheads="1" noTextEdit="1"/>
          </p:cNvSpPr>
          <p:nvPr>
            <p:ph type="sldImg"/>
          </p:nvPr>
        </p:nvSpPr>
        <p:spPr>
          <a:ln/>
        </p:spPr>
      </p:sp>
      <p:sp>
        <p:nvSpPr>
          <p:cNvPr id="3092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He also adds spice to our lives!</a:t>
            </a: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112</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Bible </a:t>
            </a:r>
            <a:r>
              <a:rPr lang="en-US" dirty="0" err="1">
                <a:latin typeface="Arial" charset="0"/>
                <a:ea typeface="ＭＳ Ｐゴシック" charset="0"/>
                <a:cs typeface="ＭＳ Ｐゴシック" charset="0"/>
              </a:rPr>
              <a:t>Geograhpy</a:t>
            </a:r>
            <a:r>
              <a:rPr lang="en-US" dirty="0">
                <a:latin typeface="Arial" charset="0"/>
                <a:ea typeface="ＭＳ Ｐゴシック" charset="0"/>
                <a:cs typeface="ＭＳ Ｐゴシック" charset="0"/>
              </a:rPr>
              <a:t> (</a:t>
            </a:r>
            <a:r>
              <a:rPr lang="en-US" dirty="0" err="1">
                <a:latin typeface="Arial" charset="0"/>
                <a:ea typeface="ＭＳ Ｐゴシック" charset="0"/>
                <a:cs typeface="ＭＳ Ｐゴシック" charset="0"/>
              </a:rPr>
              <a:t>bg</a:t>
            </a:r>
            <a:r>
              <a:rPr lang="en-US" dirty="0">
                <a:latin typeface="Arial" charset="0"/>
                <a:ea typeface="ＭＳ Ｐゴシック" charset="0"/>
                <a:cs typeface="ＭＳ Ｐゴシック" charset="0"/>
              </a:rPr>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eaLnBrk="1" hangingPunct="1"/>
            <a:fld id="{126CFCC2-9C44-7149-9318-36B4CB87C8F8}" type="slidenum">
              <a:rPr lang="en-US" sz="1200"/>
              <a:pPr eaLnBrk="1" hangingPunct="1"/>
              <a:t>11</a:t>
            </a:fld>
            <a:endParaRPr lang="en-US" sz="1200"/>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We first lived in Alameda across the bay from San Francisco, then later in two other cities.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eaLnBrk="1" hangingPunct="1"/>
            <a:fld id="{041D1300-423C-C044-AEDF-5A37359420E2}" type="slidenum">
              <a:rPr lang="en-US" sz="1200"/>
              <a:pPr eaLnBrk="1" hangingPunct="1"/>
              <a:t>12</a:t>
            </a:fld>
            <a:endParaRPr lang="en-US" sz="1200"/>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After my younger brother</a:t>
            </a:r>
            <a:r>
              <a:rPr lang="fr-FR"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s birth my Mom concluded that my Dad was actually married to the Navy, so she divorced him.  Ironically, she became a social worker to help other families put their lives together.</a:t>
            </a:r>
            <a:endParaRPr lang="en-US">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eaLnBrk="1" hangingPunct="1"/>
            <a:fld id="{C7EFD16E-C34E-164F-8DDC-6010CD2E02B6}" type="slidenum">
              <a:rPr lang="en-US" sz="1200"/>
              <a:pPr eaLnBrk="1" hangingPunct="1"/>
              <a:t>13</a:t>
            </a:fld>
            <a:endParaRPr lang="en-US" sz="1200"/>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Those were tough years for Mom as a single mother with four kids age 6 and under.  Yes, I</a:t>
            </a:r>
            <a:r>
              <a:rPr lang="fr-FR"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m the good looking one with the sucker!</a:t>
            </a:r>
            <a:endParaRPr lang="en-US">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eaLnBrk="1" hangingPunct="1"/>
            <a:fld id="{29D05B6B-FD34-224D-94C6-080D3C38FC96}" type="slidenum">
              <a:rPr lang="en-US" sz="1200"/>
              <a:pPr eaLnBrk="1" hangingPunct="1"/>
              <a:t>14</a:t>
            </a:fld>
            <a:endParaRPr lang="en-US" sz="1200"/>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Three or four years later my Mom met Bill—another divorcee with three children.  They married once when I was on vacation to see my real Dad.</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eaLnBrk="1" hangingPunct="1"/>
            <a:fld id="{67162ABD-BDAB-6A4C-B5BD-B72FA791F19B}" type="slidenum">
              <a:rPr lang="en-US" sz="1200"/>
              <a:pPr eaLnBrk="1" hangingPunct="1"/>
              <a:t>15</a:t>
            </a:fld>
            <a:endParaRPr lang="en-US" sz="1200"/>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Life began to turn around.  Bill played sports with us and even took us to church for a year.</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eaLnBrk="1" hangingPunct="1"/>
            <a:fld id="{098D1CAE-8375-0F4A-8263-109D80F860D8}" type="slidenum">
              <a:rPr lang="en-US" sz="1200"/>
              <a:pPr eaLnBrk="1" hangingPunct="1"/>
              <a:t>16</a:t>
            </a:fld>
            <a:endParaRPr lang="en-US" sz="1200"/>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But the arguments with my Mom became unbearable so my Mom divorced him too.</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eaLnBrk="1" hangingPunct="1"/>
            <a:fld id="{54195CC4-5172-FF47-900B-EB9ED34F5AFA}" type="slidenum">
              <a:rPr lang="en-US" sz="1200"/>
              <a:pPr eaLnBrk="1" hangingPunct="1"/>
              <a:t>17</a:t>
            </a:fld>
            <a:endParaRPr lang="en-US" sz="1200"/>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You may think I was lonely—but I had my big brother Bob and my sister Kathie.  My little brother Tom was a pest.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eaLnBrk="1" hangingPunct="1"/>
            <a:fld id="{D62EDD30-38E5-D547-9FA9-7571A9AE6428}" type="slidenum">
              <a:rPr lang="en-US" sz="1200"/>
              <a:pPr eaLnBrk="1" hangingPunct="1"/>
              <a:t>18</a:t>
            </a:fld>
            <a:endParaRPr lang="en-US" sz="1200"/>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But we learned to live without a Dad again while my real Dad married a third time—actually five times total!</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eaLnBrk="1" hangingPunct="1"/>
            <a:fld id="{F4C50C25-CB06-E247-92DB-189FCAF05774}" type="slidenum">
              <a:rPr lang="en-US" sz="1200"/>
              <a:pPr eaLnBrk="1" hangingPunct="1"/>
              <a:t>19</a:t>
            </a:fld>
            <a:endParaRPr lang="en-US" sz="1200"/>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Life went on and, despite my rotten family background, I sensed that there was a God—so I figured that I better be a good boy.  I obeyed my parents and did well in school and sports over the years.</a:t>
            </a:r>
          </a:p>
        </p:txBody>
      </p:sp>
    </p:spTree>
    <p:extLst>
      <p:ext uri="{BB962C8B-B14F-4D97-AF65-F5344CB8AC3E}">
        <p14:creationId xmlns:p14="http://schemas.microsoft.com/office/powerpoint/2010/main" val="35818598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eaLnBrk="1" hangingPunct="1"/>
            <a:fld id="{4FD0E3FD-0DCF-E945-90DA-26695AA9CAAC}" type="slidenum">
              <a:rPr lang="en-US" sz="1200"/>
              <a:pPr eaLnBrk="1" hangingPunct="1"/>
              <a:t>2</a:t>
            </a:fld>
            <a:endParaRPr lang="en-US" sz="1200"/>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eaLnBrk="1" hangingPunct="1"/>
            <a:fld id="{F4C50C25-CB06-E247-92DB-189FCAF05774}" type="slidenum">
              <a:rPr lang="en-US" sz="1200"/>
              <a:pPr eaLnBrk="1" hangingPunct="1"/>
              <a:t>20</a:t>
            </a:fld>
            <a:endParaRPr lang="en-US" sz="1200"/>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Life went on and, despite my rotten family background, I sensed that there was a God—so I figured that I better be a good boy.  I obeyed my parents and did well in school and sports over the years.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eaLnBrk="1" hangingPunct="1"/>
            <a:fld id="{E8348233-9F53-E540-BA73-C0FA25AF7913}" type="slidenum">
              <a:rPr lang="en-US" sz="1200"/>
              <a:pPr eaLnBrk="1" hangingPunct="1"/>
              <a:t>21</a:t>
            </a:fld>
            <a:endParaRPr lang="en-US" sz="1200"/>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Of course, when Sunday morning came I still played baseball.</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eaLnBrk="1" hangingPunct="1"/>
            <a:fld id="{9AB8649C-87FA-5943-8642-1CE870D6CD26}" type="slidenum">
              <a:rPr lang="en-US" sz="1200"/>
              <a:pPr eaLnBrk="1" hangingPunct="1"/>
              <a:t>22</a:t>
            </a:fld>
            <a:endParaRPr lang="en-US" sz="1200"/>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My siblings and I even dressed our dog Peppy up to play baseball—as well as hiking, football, and basketball.  Yes, don</a:t>
            </a:r>
            <a:r>
              <a:rPr lang="fr-FR"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t remind me that my hands are in the basketball picture.  My brother didn</a:t>
            </a:r>
            <a:r>
              <a:rPr lang="fr-FR"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t frame it right!</a:t>
            </a:r>
            <a:endParaRPr lang="en-US">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eaLnBrk="1" hangingPunct="1"/>
            <a:fld id="{94A5B002-09D4-B847-8A0A-59A9110BE64C}" type="slidenum">
              <a:rPr lang="en-US" sz="1200"/>
              <a:pPr eaLnBrk="1" hangingPunct="1"/>
              <a:t>23</a:t>
            </a:fld>
            <a:endParaRPr lang="en-US" sz="1200"/>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It</a:t>
            </a:r>
            <a:r>
              <a:rPr lang="fr-FR"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s been said that our view of the Heavenly Father follows our view of our earthly father.  My father was an important man who achieved the rank of Captain.  He loved me but was always far away fighting in Vietnam, so I saw God the same—One who loved me but was far away doing important things.</a:t>
            </a:r>
            <a:endParaRPr lang="en-US">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eaLnBrk="1" hangingPunct="1"/>
            <a:fld id="{2EE8F1F9-4393-6447-B521-46B03EBCD58D}" type="slidenum">
              <a:rPr lang="en-US" sz="1200"/>
              <a:pPr eaLnBrk="1" hangingPunct="1"/>
              <a:t>24</a:t>
            </a:fld>
            <a:endParaRPr lang="en-US" sz="1200"/>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I was too young to be a hippie, but I did identify with the search for love and peace.  I painted in bright fluorescent colors the love and peace signs on my bedroom wall, turned on my black light, laid on my bed and said </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groovy,</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 </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far out,</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 and other things hoping that real peace would fill my heart.  It didn</a:t>
            </a:r>
            <a:r>
              <a:rPr lang="fr-FR"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t!</a:t>
            </a:r>
            <a:endParaRPr lang="en-US">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eaLnBrk="1" hangingPunct="1"/>
            <a:fld id="{56C4608B-9E32-AE45-8768-D063F76B853C}" type="slidenum">
              <a:rPr lang="en-US" sz="1200"/>
              <a:pPr eaLnBrk="1" hangingPunct="1"/>
              <a:t>25</a:t>
            </a:fld>
            <a:endParaRPr lang="en-US" sz="1200"/>
          </a:p>
        </p:txBody>
      </p:sp>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So I tried and tried to be good—but I always knew I was failing to live up to my own expectations let alone God</a:t>
            </a:r>
            <a:r>
              <a:rPr lang="fr-FR"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s!  Then two friends at school told me I could never be good enough—and that I needed to trust Christ by faith.  When I saw the reality of the Christian life in their own families (especially their fathers), I finally trusted Christ at age 13.</a:t>
            </a:r>
            <a:endParaRPr lang="en-US">
              <a:latin typeface="Arial"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eaLnBrk="1" hangingPunct="1"/>
            <a:fld id="{3342EABE-DB26-7547-BDAB-73EF49A1DEEB}" type="slidenum">
              <a:rPr lang="en-US" sz="1200"/>
              <a:pPr eaLnBrk="1" hangingPunct="1"/>
              <a:t>26</a:t>
            </a:fld>
            <a:endParaRPr lang="en-US" sz="1200"/>
          </a:p>
        </p:txBody>
      </p:sp>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For the first time in my life I had peace with God—His grace set me free from the nagging knowledge that I couldn</a:t>
            </a:r>
            <a:r>
              <a:rPr lang="fr-FR"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t make it alone.</a:t>
            </a:r>
            <a:endParaRPr lang="en-US">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eaLnBrk="1" hangingPunct="1"/>
            <a:fld id="{44246A3B-EA33-8247-98DE-09D71F956A22}" type="slidenum">
              <a:rPr lang="en-US" sz="1200"/>
              <a:pPr eaLnBrk="1" hangingPunct="1"/>
              <a:t>27</a:t>
            </a:fld>
            <a:endParaRPr lang="en-US" sz="1200"/>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But what about my friends who thought I was already a good guy?  What would I tell them?  God solved this by moving my family to the next town.  I went to a school where I hardly knew anyone and it helped me start to make new friends and be known as a Christian.</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eaLnBrk="1" hangingPunct="1"/>
            <a:fld id="{EE21633B-4D98-DD46-90CA-8349E3FCC99C}" type="slidenum">
              <a:rPr lang="en-US" sz="1200"/>
              <a:pPr eaLnBrk="1" hangingPunct="1"/>
              <a:t>28</a:t>
            </a:fld>
            <a:endParaRPr lang="en-US" sz="1200"/>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My first week at school I met Dean.  He was spiritually hungry and soon trusted Christ.  Within three years most of my secondary school friends had heard the gospel from me, Dean, and the other new believers.  Dean is now the editor for the Navigators at their headquarters!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eaLnBrk="1" hangingPunct="1"/>
            <a:fld id="{AB846BD9-9B1F-3142-A8DD-56D521C81FD5}" type="slidenum">
              <a:rPr lang="en-US" sz="1200"/>
              <a:pPr eaLnBrk="1" hangingPunct="1"/>
              <a:t>29</a:t>
            </a:fld>
            <a:endParaRPr lang="en-US" sz="1200"/>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When I liked a cute Mormon girl at school, I even considered becoming a Mormon until I studied the ridiculous things they believe—like polygamy for eternity.  I was amazed that anyone would rather have a religion of works rather than grace!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eaLnBrk="1" hangingPunct="1"/>
            <a:fld id="{4F8C3BF9-C4CB-4943-B34F-3577B60CF72C}" type="slidenum">
              <a:rPr lang="en-US" sz="1200"/>
              <a:pPr eaLnBrk="1" hangingPunct="1"/>
              <a:t>3</a:t>
            </a:fld>
            <a:endParaRPr lang="en-US" sz="1200"/>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eaLnBrk="1" hangingPunct="1"/>
            <a:fld id="{12F5AD63-E02D-B04B-A1C7-7A9C11CFA76E}" type="slidenum">
              <a:rPr lang="en-US" sz="1200"/>
              <a:pPr eaLnBrk="1" hangingPunct="1"/>
              <a:t>30</a:t>
            </a:fld>
            <a:endParaRPr lang="en-US" sz="1200"/>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latin typeface="Arial" charset="0"/>
                <a:ea typeface="ＭＳ Ｐゴシック" charset="0"/>
                <a:cs typeface="ＭＳ Ｐゴシック" charset="0"/>
              </a:rPr>
              <a:t>My high school graduation was one of the most fulfilling days of my life.  God</a:t>
            </a:r>
            <a:r>
              <a:rPr lang="fr-FR"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s grace had transformed my whole value system so that the guys I and my Bible study had shared with almost reached all the guys in my graduating class of 100 young men.</a:t>
            </a:r>
            <a:endParaRPr lang="en-US" dirty="0">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eaLnBrk="1" hangingPunct="1"/>
            <a:fld id="{41FE160D-2AB3-D34E-9794-3329AF019E2E}" type="slidenum">
              <a:rPr lang="en-US" sz="1200"/>
              <a:pPr eaLnBrk="1" hangingPunct="1"/>
              <a:t>31</a:t>
            </a:fld>
            <a:endParaRPr lang="en-US" sz="1200"/>
          </a:p>
        </p:txBody>
      </p:sp>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latin typeface="Arial" charset="0"/>
                <a:ea typeface="ＭＳ Ｐゴシック" charset="0"/>
                <a:cs typeface="ＭＳ Ｐゴシック" charset="0"/>
              </a:rPr>
              <a:t>University life at </a:t>
            </a:r>
            <a:r>
              <a:rPr lang="ja-JP" altLang="en-US">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Hay U</a:t>
            </a:r>
            <a:r>
              <a:rPr lang="ja-JP" altLang="en-US">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 helped me see what happened when I put a plastic bag over my face—as well as how to rebuild the steering system in my car all through the night before I graduated the next morning and left for missionary service.  But my involvement with Campus Crusade was probably most significant under Bob &amp; Kathy—our campus leaders.</a:t>
            </a:r>
            <a:endParaRPr lang="en-US" dirty="0">
              <a:latin typeface="Arial"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eaLnBrk="1" hangingPunct="1"/>
            <a:fld id="{BDC50F07-8106-3342-B2B8-EAB1D6E5A13E}" type="slidenum">
              <a:rPr lang="en-US" sz="1200"/>
              <a:pPr eaLnBrk="1" hangingPunct="1"/>
              <a:t>32</a:t>
            </a:fld>
            <a:endParaRPr lang="en-US" sz="1200"/>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After college it seemed the natural thing to do to join Campus Crusade staff in the Philippines on a seven-member music team.</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eaLnBrk="1" hangingPunct="1"/>
            <a:fld id="{32A94380-925C-894B-9DE4-810D0051D4F9}" type="slidenum">
              <a:rPr lang="en-US" sz="1200"/>
              <a:pPr eaLnBrk="1" hangingPunct="1"/>
              <a:t>33</a:t>
            </a:fld>
            <a:endParaRPr lang="en-US" sz="1200"/>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The Crossroads team shared the gospel in 11 Asian nations and saw over 10,000 people indicate decisions to trust Christ!  Again I was amazed at God</a:t>
            </a:r>
            <a:r>
              <a:rPr lang="fr-FR"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s grace!</a:t>
            </a:r>
            <a:endParaRPr lang="en-US">
              <a:latin typeface="Arial"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eaLnBrk="1" hangingPunct="1"/>
            <a:fld id="{15ABB362-833A-1142-ADC9-50AEBE7E2F58}" type="slidenum">
              <a:rPr lang="en-US" sz="1200"/>
              <a:pPr eaLnBrk="1" hangingPunct="1"/>
              <a:t>34</a:t>
            </a:fld>
            <a:endParaRPr lang="en-US" sz="1200"/>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latin typeface="Arial" charset="0"/>
                <a:ea typeface="ＭＳ Ｐゴシック" charset="0"/>
                <a:cs typeface="ＭＳ Ｐゴシック" charset="0"/>
              </a:rPr>
              <a:t>Our first tour to China we were celebrities as the first Christian musical team to visit the New China.  We sang in music conservatories, parks, and even from the bus!  God began to open my eyes to the needs of East Asia…</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eaLnBrk="1" hangingPunct="1"/>
            <a:fld id="{426E730A-285C-7845-BE53-6185A7A844A8}" type="slidenum">
              <a:rPr lang="en-US" sz="1200"/>
              <a:pPr eaLnBrk="1" hangingPunct="1"/>
              <a:t>35</a:t>
            </a:fld>
            <a:endParaRPr lang="en-US" sz="1200"/>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God also began to open my eyes to the woman singing next to me!  She initially despised me but after a year or so she saw the light.  That</a:t>
            </a:r>
            <a:r>
              <a:rPr lang="fr-FR"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s our engagement picture.  In 1983 we returned to the USA..</a:t>
            </a:r>
            <a:endParaRPr lang="en-US">
              <a:latin typeface="Arial"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eaLnBrk="1" hangingPunct="1"/>
            <a:fld id="{8DB36518-C18A-6B47-87C6-E3D33884D890}" type="slidenum">
              <a:rPr lang="en-US" sz="1200"/>
              <a:pPr eaLnBrk="1" hangingPunct="1"/>
              <a:t>36</a:t>
            </a:fld>
            <a:endParaRPr lang="en-US" sz="1200"/>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I married her and took her to Dallas Seminary a few days later.  Three years later our first son was born on his grandpa</a:t>
            </a:r>
            <a:r>
              <a:rPr lang="fr-FR"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s 70</a:t>
            </a:r>
            <a:r>
              <a:rPr lang="en-US" altLang="ja-JP" baseline="30000">
                <a:latin typeface="Arial" charset="0"/>
                <a:ea typeface="ＭＳ Ｐゴシック" charset="0"/>
                <a:cs typeface="ＭＳ Ｐゴシック" charset="0"/>
              </a:rPr>
              <a:t>th</a:t>
            </a:r>
            <a:r>
              <a:rPr lang="en-US" altLang="ja-JP">
                <a:latin typeface="Arial" charset="0"/>
                <a:ea typeface="ＭＳ Ｐゴシック" charset="0"/>
                <a:cs typeface="ＭＳ Ｐゴシック" charset="0"/>
              </a:rPr>
              <a:t> birthday, so we named him Kurt in honor of Susan</a:t>
            </a:r>
            <a:r>
              <a:rPr lang="fr-FR"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s father.  I also pastored a church, had a ministry to international students, and served as a chaplain.</a:t>
            </a:r>
            <a:endParaRPr lang="en-US">
              <a:latin typeface="Arial"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eaLnBrk="1" hangingPunct="1"/>
            <a:fld id="{C77D91ED-4766-0242-92A1-3E83E3F28D76}" type="slidenum">
              <a:rPr lang="en-US" sz="1200"/>
              <a:pPr eaLnBrk="1" hangingPunct="1"/>
              <a:t>37</a:t>
            </a:fld>
            <a:endParaRPr lang="en-US" sz="1200"/>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But Asia (where I had courted Susan) was still on our hearts, so we were appointed with another mission called CBInternational to come to Singapore.</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eaLnBrk="1" hangingPunct="1"/>
            <a:fld id="{1E1E1AA0-85B5-704C-B03C-9C0A3FAAFCFB}" type="slidenum">
              <a:rPr lang="en-US" sz="1200"/>
              <a:pPr eaLnBrk="1" hangingPunct="1"/>
              <a:t>38</a:t>
            </a:fld>
            <a:endParaRPr lang="en-US" sz="1200"/>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I was drawn to teach and minister in such a diverse place as Singapore.  I still am!</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eaLnBrk="1" hangingPunct="1"/>
            <a:fld id="{846CAE0E-BEE5-5644-868C-4676B26A0280}" type="slidenum">
              <a:rPr lang="en-US" sz="1200"/>
              <a:pPr eaLnBrk="1" hangingPunct="1"/>
              <a:t>39</a:t>
            </a:fld>
            <a:endParaRPr lang="en-US" sz="1200"/>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My boy</a:t>
            </a:r>
            <a:r>
              <a:rPr lang="fr-FR"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s biggest complaint seems to be the limitations of the small island.</a:t>
            </a:r>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eaLnBrk="1" hangingPunct="1"/>
            <a:fld id="{D7ABD125-D962-ED45-A6DC-B243E6AC1C7E}" type="slidenum">
              <a:rPr lang="en-US" sz="1200"/>
              <a:pPr eaLnBrk="1" hangingPunct="1"/>
              <a:t>4</a:t>
            </a:fld>
            <a:endParaRPr lang="en-US" sz="1200"/>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eaLnBrk="1" hangingPunct="1"/>
            <a:fld id="{381F0F1E-8C35-8E46-96F9-F382D17DEE60}" type="slidenum">
              <a:rPr lang="en-US" sz="1200"/>
              <a:pPr eaLnBrk="1" hangingPunct="1"/>
              <a:t>40</a:t>
            </a:fld>
            <a:endParaRPr lang="en-US" sz="1200"/>
          </a:p>
        </p:txBody>
      </p:sp>
      <p:sp>
        <p:nvSpPr>
          <p:cNvPr id="194562" name="Rectangle 2"/>
          <p:cNvSpPr>
            <a:spLocks noGrp="1" noRot="1" noChangeAspect="1" noChangeArrowheads="1" noTextEdit="1"/>
          </p:cNvSpPr>
          <p:nvPr>
            <p:ph type="sldImg"/>
          </p:nvPr>
        </p:nvSpPr>
        <p:spPr>
          <a:solidFill>
            <a:srgbClr val="FFFFFF"/>
          </a:solidFill>
          <a:ln/>
        </p:spPr>
      </p:sp>
      <p:sp>
        <p:nvSpPr>
          <p:cNvPr id="19456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So 10 years after our first move to Asia as singles, we arrived as a family of four.</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eaLnBrk="1" hangingPunct="1"/>
            <a:fld id="{8267117E-37DA-4A46-8FAB-0A8D8596B4C9}" type="slidenum">
              <a:rPr lang="en-US" sz="1200"/>
              <a:pPr eaLnBrk="1" hangingPunct="1"/>
              <a:t>41</a:t>
            </a:fld>
            <a:endParaRPr lang="en-US" sz="1200"/>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In our second year here, our third son John was born.</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eaLnBrk="1" hangingPunct="1"/>
            <a:fld id="{7C63ED41-3096-8F4E-A355-0C6BBC656E64}" type="slidenum">
              <a:rPr lang="en-US" sz="1200"/>
              <a:pPr eaLnBrk="1" hangingPunct="1"/>
              <a:t>42</a:t>
            </a:fld>
            <a:endParaRPr lang="en-US" sz="1200"/>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The boys continued to grow…</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eaLnBrk="1" hangingPunct="1"/>
            <a:fld id="{C8ECE1FF-DBF9-6549-91A7-D09AD2638C1E}" type="slidenum">
              <a:rPr lang="en-US" sz="1200"/>
              <a:pPr eaLnBrk="1" hangingPunct="1"/>
              <a:t>43</a:t>
            </a:fld>
            <a:endParaRPr lang="en-US" sz="1200"/>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It seems natural to spend holidays here…</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eaLnBrk="1" hangingPunct="1"/>
            <a:fld id="{643F2280-1156-2545-989C-4C96388FDF53}" type="slidenum">
              <a:rPr lang="en-US" sz="1200"/>
              <a:pPr eaLnBrk="1" hangingPunct="1"/>
              <a:t>44</a:t>
            </a:fld>
            <a:endParaRPr lang="en-US" sz="1200"/>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When we want dry climate we visit the cactus at the Botanic Gardens!</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eaLnBrk="1" hangingPunct="1"/>
            <a:fld id="{71781637-0A48-1D46-9659-593BCF13B591}" type="slidenum">
              <a:rPr lang="en-US" sz="1200"/>
              <a:pPr eaLnBrk="1" hangingPunct="1"/>
              <a:t>45</a:t>
            </a:fld>
            <a:endParaRPr lang="en-US" sz="1200"/>
          </a:p>
        </p:txBody>
      </p:sp>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We have lived briefly in the USA since moving to see you in 1991.</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eaLnBrk="1" hangingPunct="1"/>
            <a:fld id="{43D90E75-760B-6B49-842E-9B1555AAFBC5}" type="slidenum">
              <a:rPr lang="en-US" sz="1200"/>
              <a:pPr eaLnBrk="1" hangingPunct="1"/>
              <a:t>46</a:t>
            </a:fld>
            <a:endParaRPr lang="en-US" sz="1200"/>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These trips remind us of our cultural heritage.</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eaLnBrk="1" hangingPunct="1"/>
            <a:fld id="{7AC86BA2-38A8-4F4D-A913-CFD2D18C76F9}" type="slidenum">
              <a:rPr lang="en-US" sz="1200"/>
              <a:pPr eaLnBrk="1" hangingPunct="1"/>
              <a:t>47</a:t>
            </a:fld>
            <a:endParaRPr lang="en-US" sz="1200"/>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After all, my ancestors were Puritans who immigrated to the USA from England in the 1650s.</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eaLnBrk="1" hangingPunct="1"/>
            <a:fld id="{A5F4C7BB-16E3-794A-AC41-2F795BC49217}" type="slidenum">
              <a:rPr lang="en-US" sz="1200"/>
              <a:pPr eaLnBrk="1" hangingPunct="1"/>
              <a:t>48</a:t>
            </a:fld>
            <a:endParaRPr lang="en-US" sz="1200"/>
          </a:p>
        </p:txBody>
      </p:sp>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So while Singapore is our home, we don</a:t>
            </a:r>
            <a:r>
              <a:rPr lang="fr-FR"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t have any family here.</a:t>
            </a:r>
            <a:endParaRPr lang="en-US">
              <a:latin typeface="Arial"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eaLnBrk="1" hangingPunct="1"/>
            <a:fld id="{095890C2-77B0-0843-B328-CB7A8D87BE0A}" type="slidenum">
              <a:rPr lang="en-US" sz="1200"/>
              <a:pPr eaLnBrk="1" hangingPunct="1"/>
              <a:t>49</a:t>
            </a:fld>
            <a:endParaRPr lang="en-US" sz="1200"/>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As the boys have gotten taller, their family is right in their own home.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eaLnBrk="1" hangingPunct="1"/>
            <a:fld id="{7ECBAD1C-6734-D64C-83C4-8A39A41C26E5}" type="slidenum">
              <a:rPr lang="en-US" sz="1200"/>
              <a:pPr eaLnBrk="1" hangingPunct="1"/>
              <a:t>5</a:t>
            </a:fld>
            <a:endParaRPr lang="en-US" sz="1200"/>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eaLnBrk="1" hangingPunct="1"/>
            <a:fld id="{5EC56A99-DAF6-F845-B5F6-762C7B99A14D}" type="slidenum">
              <a:rPr lang="en-US" sz="1200"/>
              <a:pPr eaLnBrk="1" hangingPunct="1"/>
              <a:t>50</a:t>
            </a:fld>
            <a:endParaRPr lang="en-US" sz="1200"/>
          </a:p>
        </p:txBody>
      </p:sp>
      <p:sp>
        <p:nvSpPr>
          <p:cNvPr id="215042" name="Rectangle 2"/>
          <p:cNvSpPr>
            <a:spLocks noGrp="1" noRot="1" noChangeAspect="1" noChangeArrowheads="1" noTextEdit="1"/>
          </p:cNvSpPr>
          <p:nvPr>
            <p:ph type="sldImg"/>
          </p:nvPr>
        </p:nvSpPr>
        <p:spPr>
          <a:solidFill>
            <a:srgbClr val="FFFFFF"/>
          </a:solidFill>
          <a:ln/>
        </p:spPr>
      </p:sp>
      <p:sp>
        <p:nvSpPr>
          <p:cNvPr id="21504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We thank God that the rough teen years are long behind us!</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eaLnBrk="1" hangingPunct="1"/>
            <a:fld id="{1658B50E-D76B-E24B-B24B-9F6BC29EB14F}" type="slidenum">
              <a:rPr lang="en-US" sz="1200"/>
              <a:pPr eaLnBrk="1" hangingPunct="1"/>
              <a:t>51</a:t>
            </a:fld>
            <a:endParaRPr lang="en-US" sz="1200"/>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My wife Susan has been the queen in our family.</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eaLnBrk="1" hangingPunct="1"/>
            <a:fld id="{A6029263-CDFF-9541-8C99-04E24689BA7B}" type="slidenum">
              <a:rPr lang="en-US" sz="1200"/>
              <a:pPr eaLnBrk="1" hangingPunct="1"/>
              <a:t>52</a:t>
            </a:fld>
            <a:endParaRPr lang="en-US" sz="1200"/>
          </a:p>
        </p:txBody>
      </p:sp>
      <p:sp>
        <p:nvSpPr>
          <p:cNvPr id="219138" name="Rectangle 2"/>
          <p:cNvSpPr>
            <a:spLocks noGrp="1" noRot="1" noChangeAspect="1" noChangeArrowheads="1" noTextEdit="1"/>
          </p:cNvSpPr>
          <p:nvPr>
            <p:ph type="sldImg"/>
          </p:nvPr>
        </p:nvSpPr>
        <p:spPr>
          <a:solidFill>
            <a:srgbClr val="FFFFFF"/>
          </a:solidFill>
          <a:ln/>
        </p:spPr>
      </p:sp>
      <p:sp>
        <p:nvSpPr>
          <p:cNvPr id="21913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Ministry in 2004 included having one of their friends live with us for 18 months so we had four sons for a while.</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eaLnBrk="1" hangingPunct="1"/>
            <a:fld id="{20B3C9C6-E9E2-1F47-BA3E-7323DAF2BDCC}" type="slidenum">
              <a:rPr lang="en-US" sz="1200"/>
              <a:pPr eaLnBrk="1" hangingPunct="1"/>
              <a:t>53</a:t>
            </a:fld>
            <a:endParaRPr lang="en-US" sz="1200"/>
          </a:p>
        </p:txBody>
      </p:sp>
      <p:sp>
        <p:nvSpPr>
          <p:cNvPr id="221186" name="Rectangle 2"/>
          <p:cNvSpPr>
            <a:spLocks noGrp="1" noRot="1" noChangeAspect="1" noChangeArrowheads="1"/>
          </p:cNvSpPr>
          <p:nvPr>
            <p:ph type="sldImg"/>
          </p:nvPr>
        </p:nvSpPr>
        <p:spPr>
          <a:solidFill>
            <a:srgbClr val="FFFFFF"/>
          </a:solidFill>
          <a:ln/>
        </p:spPr>
      </p:sp>
      <p:sp>
        <p:nvSpPr>
          <p:cNvPr id="221187"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We shifted from Grace Baptist to International Baptist Church for five years.</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eaLnBrk="1" hangingPunct="1"/>
            <a:fld id="{5260B1FF-42AB-F94F-A581-E7FB3025D5B5}" type="slidenum">
              <a:rPr lang="en-US" sz="1200"/>
              <a:pPr eaLnBrk="1" hangingPunct="1"/>
              <a:t>54</a:t>
            </a:fld>
            <a:endParaRPr lang="en-US" sz="1200"/>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Then in 2006 the family embarked on a new adventure of starting a church 9 months before my older sons moved to the USA.</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eaLnBrk="1" hangingPunct="1"/>
            <a:fld id="{D39E3E4F-F9F1-F645-ACBA-9A5D692F325B}" type="slidenum">
              <a:rPr lang="en-US" sz="1200"/>
              <a:pPr eaLnBrk="1" hangingPunct="1"/>
              <a:t>55</a:t>
            </a:fld>
            <a:endParaRPr lang="en-US" sz="1200"/>
          </a:p>
        </p:txBody>
      </p:sp>
      <p:sp>
        <p:nvSpPr>
          <p:cNvPr id="225282" name="Rectangle 2"/>
          <p:cNvSpPr>
            <a:spLocks noGrp="1" noRot="1" noChangeAspect="1" noChangeArrowheads="1"/>
          </p:cNvSpPr>
          <p:nvPr>
            <p:ph type="sldImg"/>
          </p:nvPr>
        </p:nvSpPr>
        <p:spPr>
          <a:solidFill>
            <a:srgbClr val="FFFFFF"/>
          </a:solidFill>
          <a:ln/>
        </p:spPr>
      </p:sp>
      <p:sp>
        <p:nvSpPr>
          <p:cNvPr id="22528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Our last family picture just before Kurt and Stephen moved to live together in Seattle, Washington.</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eaLnBrk="1" hangingPunct="1"/>
            <a:fld id="{9E307E46-1E53-CD48-B74A-61ADAA0861BA}" type="slidenum">
              <a:rPr lang="en-US" sz="1200"/>
              <a:pPr eaLnBrk="1" hangingPunct="1"/>
              <a:t>56</a:t>
            </a:fld>
            <a:endParaRPr lang="en-US" sz="1200"/>
          </a:p>
        </p:txBody>
      </p:sp>
      <p:sp>
        <p:nvSpPr>
          <p:cNvPr id="227330" name="Rectangle 2"/>
          <p:cNvSpPr>
            <a:spLocks noGrp="1" noRot="1" noChangeAspect="1" noChangeArrowheads="1"/>
          </p:cNvSpPr>
          <p:nvPr>
            <p:ph type="sldImg"/>
          </p:nvPr>
        </p:nvSpPr>
        <p:spPr>
          <a:solidFill>
            <a:srgbClr val="FFFFFF"/>
          </a:solidFill>
          <a:ln/>
        </p:spPr>
      </p:sp>
      <p:sp>
        <p:nvSpPr>
          <p:cNvPr id="22733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We joined them there in this winter picture the next year!</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eaLnBrk="1" hangingPunct="1"/>
            <a:fld id="{3910A991-496C-8F4B-9725-D1F4F5A303AB}" type="slidenum">
              <a:rPr lang="en-US" sz="1200"/>
              <a:pPr eaLnBrk="1" hangingPunct="1"/>
              <a:t>57</a:t>
            </a:fld>
            <a:endParaRPr lang="en-US" sz="1200"/>
          </a:p>
        </p:txBody>
      </p:sp>
      <p:sp>
        <p:nvSpPr>
          <p:cNvPr id="229378" name="Rectangle 2"/>
          <p:cNvSpPr>
            <a:spLocks noGrp="1" noRot="1" noChangeAspect="1" noChangeArrowheads="1"/>
          </p:cNvSpPr>
          <p:nvPr>
            <p:ph type="sldImg"/>
          </p:nvPr>
        </p:nvSpPr>
        <p:spPr>
          <a:solidFill>
            <a:srgbClr val="FFFFFF"/>
          </a:solidFill>
          <a:ln/>
        </p:spPr>
      </p:sp>
      <p:sp>
        <p:nvSpPr>
          <p:cNvPr id="22937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But they have returned to Singapore over the years a few times…</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eaLnBrk="1" hangingPunct="1"/>
            <a:fld id="{B41A8526-5D6D-874C-BBE9-6359179C1FFE}" type="slidenum">
              <a:rPr lang="en-US" sz="1200">
                <a:solidFill>
                  <a:srgbClr val="000000"/>
                </a:solidFill>
                <a:latin typeface="Times New Roman" charset="0"/>
              </a:rPr>
              <a:pPr eaLnBrk="1" hangingPunct="1"/>
              <a:t>58</a:t>
            </a:fld>
            <a:endParaRPr lang="en-US" sz="1200">
              <a:solidFill>
                <a:srgbClr val="000000"/>
              </a:solidFill>
              <a:latin typeface="Times New Roman" charset="0"/>
            </a:endParaRPr>
          </a:p>
        </p:txBody>
      </p:sp>
      <p:sp>
        <p:nvSpPr>
          <p:cNvPr id="231426" name="Rectangle 2"/>
          <p:cNvSpPr>
            <a:spLocks noGrp="1" noRot="1" noChangeAspect="1" noChangeArrowheads="1"/>
          </p:cNvSpPr>
          <p:nvPr>
            <p:ph type="sldImg"/>
          </p:nvPr>
        </p:nvSpPr>
        <p:spPr>
          <a:solidFill>
            <a:srgbClr val="FFFFFF"/>
          </a:solidFill>
          <a:ln/>
        </p:spPr>
      </p:sp>
      <p:sp>
        <p:nvSpPr>
          <p:cNvPr id="23142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Meanwhile we moved on campus while John went through his four high school years.</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eaLnBrk="1" hangingPunct="1"/>
            <a:fld id="{FBE21CDA-92CA-7B44-9622-BE81A74AF1AF}" type="slidenum">
              <a:rPr lang="en-US" sz="1200">
                <a:solidFill>
                  <a:srgbClr val="000000"/>
                </a:solidFill>
                <a:latin typeface="Times New Roman" charset="0"/>
              </a:rPr>
              <a:pPr eaLnBrk="1" hangingPunct="1"/>
              <a:t>59</a:t>
            </a:fld>
            <a:endParaRPr lang="en-US" sz="1200">
              <a:solidFill>
                <a:srgbClr val="000000"/>
              </a:solidFill>
              <a:latin typeface="Times New Roman" charset="0"/>
            </a:endParaRPr>
          </a:p>
        </p:txBody>
      </p:sp>
      <p:sp>
        <p:nvSpPr>
          <p:cNvPr id="233474" name="Rectangle 2"/>
          <p:cNvSpPr>
            <a:spLocks noGrp="1" noRot="1" noChangeAspect="1" noChangeArrowheads="1"/>
          </p:cNvSpPr>
          <p:nvPr>
            <p:ph type="sldImg"/>
          </p:nvPr>
        </p:nvSpPr>
        <p:spPr>
          <a:solidFill>
            <a:srgbClr val="FFFFFF"/>
          </a:solidFill>
          <a:ln/>
        </p:spPr>
      </p:sp>
      <p:sp>
        <p:nvSpPr>
          <p:cNvPr id="2334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The guys came back to Asia in 2010 for us to take a trip to Hong Kong.</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eaLnBrk="1" hangingPunct="1"/>
            <a:fld id="{FAD7DD4C-455E-ED47-9968-6AAE67EB86BE}" type="slidenum">
              <a:rPr lang="en-US" sz="1200"/>
              <a:pPr eaLnBrk="1" hangingPunct="1"/>
              <a:t>6</a:t>
            </a:fld>
            <a:endParaRPr lang="en-US" sz="1200"/>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Slide Image Placeholder 1"/>
          <p:cNvSpPr>
            <a:spLocks noGrp="1" noRot="1" noChangeAspect="1"/>
          </p:cNvSpPr>
          <p:nvPr>
            <p:ph type="sldImg"/>
          </p:nvPr>
        </p:nvSpPr>
        <p:spPr>
          <a:ln/>
        </p:spPr>
      </p:sp>
      <p:sp>
        <p:nvSpPr>
          <p:cNvPr id="23552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Or we joined them in Hawaii, where we climbed Diamond Head.</a:t>
            </a:r>
          </a:p>
        </p:txBody>
      </p:sp>
      <p:sp>
        <p:nvSpPr>
          <p:cNvPr id="23552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eaLnBrk="1" hangingPunct="1"/>
            <a:fld id="{B3CCD974-3270-4E4D-871B-0C74D45E16DB}" type="slidenum">
              <a:rPr lang="en-US" sz="1200"/>
              <a:pPr eaLnBrk="1" hangingPunct="1"/>
              <a:t>60</a:t>
            </a:fld>
            <a:endParaRPr lang="en-US" sz="120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Slide Image Placeholder 1"/>
          <p:cNvSpPr>
            <a:spLocks noGrp="1" noRot="1" noChangeAspect="1"/>
          </p:cNvSpPr>
          <p:nvPr>
            <p:ph type="sldImg"/>
          </p:nvPr>
        </p:nvSpPr>
        <p:spPr>
          <a:ln/>
        </p:spPr>
      </p:sp>
      <p:sp>
        <p:nvSpPr>
          <p:cNvPr id="23757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We love hiking together in the mountains of Washington!</a:t>
            </a:r>
          </a:p>
        </p:txBody>
      </p:sp>
      <p:sp>
        <p:nvSpPr>
          <p:cNvPr id="23757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eaLnBrk="1" hangingPunct="1"/>
            <a:fld id="{84D82987-B62C-C24F-9B92-634DDB8310AE}" type="slidenum">
              <a:rPr lang="en-US" sz="1200"/>
              <a:pPr eaLnBrk="1" hangingPunct="1"/>
              <a:t>61</a:t>
            </a:fld>
            <a:endParaRPr lang="en-US" sz="120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fld id="{99A1BA14-DF58-0B45-B431-B26B20464AD0}" type="slidenum">
              <a:rPr lang="en-US" sz="1200">
                <a:solidFill>
                  <a:srgbClr val="000000"/>
                </a:solidFill>
              </a:rPr>
              <a:pPr/>
              <a:t>62</a:t>
            </a:fld>
            <a:endParaRPr lang="en-US" sz="1200">
              <a:solidFill>
                <a:srgbClr val="000000"/>
              </a:solidFill>
            </a:endParaRPr>
          </a:p>
        </p:txBody>
      </p:sp>
      <p:sp>
        <p:nvSpPr>
          <p:cNvPr id="239618" name="Rectangle 2"/>
          <p:cNvSpPr>
            <a:spLocks noGrp="1" noRot="1" noChangeAspect="1" noChangeArrowheads="1"/>
          </p:cNvSpPr>
          <p:nvPr>
            <p:ph type="sldImg"/>
          </p:nvPr>
        </p:nvSpPr>
        <p:spPr>
          <a:solidFill>
            <a:srgbClr val="FFFFFF"/>
          </a:solidFill>
          <a:ln/>
        </p:spPr>
      </p:sp>
      <p:sp>
        <p:nvSpPr>
          <p:cNvPr id="239619" name="Rectangle 3"/>
          <p:cNvSpPr>
            <a:spLocks noGrp="1" noChangeArrowheads="1"/>
          </p:cNvSpPr>
          <p:nvPr>
            <p:ph type="body" idx="1"/>
          </p:nvPr>
        </p:nvSpPr>
        <p:spPr>
          <a:solidFill>
            <a:srgbClr val="FFFFFF"/>
          </a:solidFill>
          <a:ln>
            <a:solidFill>
              <a:srgbClr val="000000"/>
            </a:solidFill>
          </a:ln>
        </p:spPr>
        <p:txBody>
          <a:bodyPr/>
          <a:lstStyle/>
          <a:p>
            <a:pPr lvl="3" eaLnBrk="1" hangingPunct="1">
              <a:spcBef>
                <a:spcPts val="1200"/>
              </a:spcBef>
              <a:spcAft>
                <a:spcPts val="300"/>
              </a:spcAft>
            </a:pPr>
            <a:r>
              <a:rPr noProof="1">
                <a:latin typeface="Arial" charset="0"/>
                <a:ea typeface="ＭＳ Ｐゴシック" charset="0"/>
              </a:rPr>
              <a:t>God continues working in our family as we see Him work in our three sons.  Our two older ones work in Seattle and our youngest (John) attends Biola University in Southern CA.  We lived close by in 2011 during his first semester, pretending that he needed us until we return to Singapore in January.</a:t>
            </a:r>
            <a:endParaRPr lang="en-US">
              <a:latin typeface="Arial" charset="0"/>
              <a:ea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fld id="{8918F460-74BB-B148-8F37-BF1148D070D4}" type="slidenum">
              <a:rPr lang="en-US" sz="1200">
                <a:solidFill>
                  <a:srgbClr val="000000"/>
                </a:solidFill>
              </a:rPr>
              <a:pPr/>
              <a:t>63</a:t>
            </a:fld>
            <a:endParaRPr lang="en-US" sz="1200">
              <a:solidFill>
                <a:srgbClr val="000000"/>
              </a:solidFill>
            </a:endParaRPr>
          </a:p>
        </p:txBody>
      </p:sp>
      <p:sp>
        <p:nvSpPr>
          <p:cNvPr id="241666" name="Rectangle 2"/>
          <p:cNvSpPr>
            <a:spLocks noGrp="1" noRot="1" noChangeAspect="1" noChangeArrowheads="1"/>
          </p:cNvSpPr>
          <p:nvPr>
            <p:ph type="sldImg"/>
          </p:nvPr>
        </p:nvSpPr>
        <p:spPr>
          <a:solidFill>
            <a:srgbClr val="FFFFFF"/>
          </a:solidFill>
          <a:ln/>
        </p:spPr>
      </p:sp>
      <p:sp>
        <p:nvSpPr>
          <p:cNvPr id="241667" name="Rectangle 3"/>
          <p:cNvSpPr>
            <a:spLocks noGrp="1" noChangeArrowheads="1"/>
          </p:cNvSpPr>
          <p:nvPr>
            <p:ph type="body" idx="1"/>
          </p:nvPr>
        </p:nvSpPr>
        <p:spPr>
          <a:solidFill>
            <a:srgbClr val="FFFFFF"/>
          </a:solidFill>
          <a:ln>
            <a:solidFill>
              <a:srgbClr val="000000"/>
            </a:solidFill>
          </a:ln>
        </p:spPr>
        <p:txBody>
          <a:bodyPr/>
          <a:lstStyle/>
          <a:p>
            <a:pPr lvl="3" eaLnBrk="1" hangingPunct="1">
              <a:spcBef>
                <a:spcPts val="1200"/>
              </a:spcBef>
              <a:spcAft>
                <a:spcPts val="300"/>
              </a:spcAft>
            </a:pPr>
            <a:r>
              <a:rPr lang="en-US">
                <a:latin typeface="Times New Roman" charset="0"/>
                <a:ea typeface="ＭＳ Ｐゴシック" charset="0"/>
                <a:cs typeface="ＭＳ Ｐゴシック" charset="0"/>
              </a:rPr>
              <a:t>Now Mom and Dad are the shortest in the family.</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fld id="{67C03D2C-3E7B-E341-8362-84CD7A189D79}" type="slidenum">
              <a:rPr lang="en-US" sz="1200">
                <a:solidFill>
                  <a:srgbClr val="000000"/>
                </a:solidFill>
              </a:rPr>
              <a:pPr/>
              <a:t>64</a:t>
            </a:fld>
            <a:endParaRPr lang="en-US" sz="1200">
              <a:solidFill>
                <a:srgbClr val="000000"/>
              </a:solidFill>
            </a:endParaRPr>
          </a:p>
        </p:txBody>
      </p:sp>
      <p:sp>
        <p:nvSpPr>
          <p:cNvPr id="243714" name="Rectangle 2"/>
          <p:cNvSpPr>
            <a:spLocks noGrp="1" noRot="1" noChangeAspect="1" noChangeArrowheads="1"/>
          </p:cNvSpPr>
          <p:nvPr>
            <p:ph type="sldImg"/>
          </p:nvPr>
        </p:nvSpPr>
        <p:spPr>
          <a:solidFill>
            <a:srgbClr val="FFFFFF"/>
          </a:solidFill>
          <a:ln/>
        </p:spPr>
      </p:sp>
      <p:sp>
        <p:nvSpPr>
          <p:cNvPr id="243715" name="Rectangle 3"/>
          <p:cNvSpPr>
            <a:spLocks noGrp="1" noChangeArrowheads="1"/>
          </p:cNvSpPr>
          <p:nvPr>
            <p:ph type="body" idx="1"/>
          </p:nvPr>
        </p:nvSpPr>
        <p:spPr>
          <a:solidFill>
            <a:srgbClr val="FFFFFF"/>
          </a:solidFill>
          <a:ln>
            <a:solidFill>
              <a:srgbClr val="000000"/>
            </a:solidFill>
          </a:ln>
        </p:spPr>
        <p:txBody>
          <a:bodyPr/>
          <a:lstStyle/>
          <a:p>
            <a:pPr lvl="3" eaLnBrk="1" hangingPunct="1">
              <a:spcBef>
                <a:spcPts val="1200"/>
              </a:spcBef>
              <a:spcAft>
                <a:spcPts val="300"/>
              </a:spcAft>
            </a:pPr>
            <a:r>
              <a:rPr noProof="1">
                <a:latin typeface="Times New Roman" charset="0"/>
                <a:ea typeface="ＭＳ Ｐゴシック" charset="0"/>
                <a:cs typeface="ＭＳ Ｐゴシック" charset="0"/>
              </a:rPr>
              <a:t>John also got hairy on his nose so he doesn’t look so young.</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xfrm>
            <a:off x="3884613" y="8685213"/>
            <a:ext cx="2971800" cy="4572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63B5E20-A2C5-5B49-A3F6-2B80829AB5EC}" type="slidenum">
              <a:rPr lang="en-US" sz="1200">
                <a:solidFill>
                  <a:srgbClr val="000000"/>
                </a:solidFill>
                <a:latin typeface="Arial" charset="0"/>
              </a:rPr>
              <a:pPr/>
              <a:t>65</a:t>
            </a:fld>
            <a:endParaRPr lang="en-US" sz="1200">
              <a:solidFill>
                <a:srgbClr val="000000"/>
              </a:solidFill>
              <a:latin typeface="Arial"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lvl="3" eaLnBrk="1" hangingPunct="1">
              <a:spcBef>
                <a:spcPts val="1200"/>
              </a:spcBef>
              <a:spcAft>
                <a:spcPts val="300"/>
              </a:spcAft>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xfrm>
            <a:off x="3884613" y="8685213"/>
            <a:ext cx="2971800" cy="4572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A3FBF7B-F2C1-C44B-8232-747C0ED3C234}" type="slidenum">
              <a:rPr lang="en-US" sz="1200">
                <a:solidFill>
                  <a:srgbClr val="000000"/>
                </a:solidFill>
                <a:latin typeface="Arial" charset="0"/>
              </a:rPr>
              <a:pPr/>
              <a:t>66</a:t>
            </a:fld>
            <a:endParaRPr lang="en-US" sz="1200">
              <a:solidFill>
                <a:srgbClr val="000000"/>
              </a:solidFill>
              <a:latin typeface="Arial" charset="0"/>
            </a:endParaRPr>
          </a:p>
        </p:txBody>
      </p:sp>
      <p:sp>
        <p:nvSpPr>
          <p:cNvPr id="345090" name="Rectangle 2"/>
          <p:cNvSpPr>
            <a:spLocks noGrp="1" noRot="1" noChangeAspect="1" noChangeArrowheads="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lvl="3" eaLnBrk="1" hangingPunct="1">
              <a:spcBef>
                <a:spcPts val="1200"/>
              </a:spcBef>
              <a:spcAft>
                <a:spcPts val="300"/>
              </a:spcAft>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xfrm>
            <a:off x="3884613" y="8685213"/>
            <a:ext cx="2971800" cy="4572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A3FBF7B-F2C1-C44B-8232-747C0ED3C234}" type="slidenum">
              <a:rPr lang="en-US" sz="1200">
                <a:solidFill>
                  <a:srgbClr val="000000"/>
                </a:solidFill>
                <a:latin typeface="Arial" charset="0"/>
              </a:rPr>
              <a:pPr/>
              <a:t>67</a:t>
            </a:fld>
            <a:endParaRPr lang="en-US" sz="1200">
              <a:solidFill>
                <a:srgbClr val="000000"/>
              </a:solidFill>
              <a:latin typeface="Arial" charset="0"/>
            </a:endParaRPr>
          </a:p>
        </p:txBody>
      </p:sp>
      <p:sp>
        <p:nvSpPr>
          <p:cNvPr id="345090" name="Rectangle 2"/>
          <p:cNvSpPr>
            <a:spLocks noGrp="1" noRot="1" noChangeAspect="1" noChangeArrowheads="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lvl="3" eaLnBrk="1" hangingPunct="1">
              <a:spcBef>
                <a:spcPts val="1200"/>
              </a:spcBef>
              <a:spcAft>
                <a:spcPts val="300"/>
              </a:spcAft>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xfrm>
            <a:off x="3884613" y="8685213"/>
            <a:ext cx="2971800" cy="4572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A3FBF7B-F2C1-C44B-8232-747C0ED3C234}" type="slidenum">
              <a:rPr lang="en-US" sz="1200">
                <a:solidFill>
                  <a:srgbClr val="000000"/>
                </a:solidFill>
                <a:latin typeface="Arial" charset="0"/>
              </a:rPr>
              <a:pPr/>
              <a:t>68</a:t>
            </a:fld>
            <a:endParaRPr lang="en-US" sz="1200">
              <a:solidFill>
                <a:srgbClr val="000000"/>
              </a:solidFill>
              <a:latin typeface="Arial" charset="0"/>
            </a:endParaRPr>
          </a:p>
        </p:txBody>
      </p:sp>
      <p:sp>
        <p:nvSpPr>
          <p:cNvPr id="345090" name="Rectangle 2"/>
          <p:cNvSpPr>
            <a:spLocks noGrp="1" noRot="1" noChangeAspect="1" noChangeArrowheads="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lvl="3" eaLnBrk="1" hangingPunct="1">
              <a:spcBef>
                <a:spcPts val="1200"/>
              </a:spcBef>
              <a:spcAft>
                <a:spcPts val="300"/>
              </a:spcAft>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xfrm>
            <a:off x="3884613" y="8685213"/>
            <a:ext cx="2971800" cy="4572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A3FBF7B-F2C1-C44B-8232-747C0ED3C234}" type="slidenum">
              <a:rPr lang="en-US" sz="1200">
                <a:solidFill>
                  <a:srgbClr val="000000"/>
                </a:solidFill>
                <a:latin typeface="Arial" charset="0"/>
              </a:rPr>
              <a:pPr/>
              <a:t>69</a:t>
            </a:fld>
            <a:endParaRPr lang="en-US" sz="1200">
              <a:solidFill>
                <a:srgbClr val="000000"/>
              </a:solidFill>
              <a:latin typeface="Arial" charset="0"/>
            </a:endParaRPr>
          </a:p>
        </p:txBody>
      </p:sp>
      <p:sp>
        <p:nvSpPr>
          <p:cNvPr id="345090" name="Rectangle 2"/>
          <p:cNvSpPr>
            <a:spLocks noGrp="1" noRot="1" noChangeAspect="1" noChangeArrowheads="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lvl="3" eaLnBrk="1" hangingPunct="1">
              <a:spcBef>
                <a:spcPts val="1200"/>
              </a:spcBef>
              <a:spcAft>
                <a:spcPts val="300"/>
              </a:spcAft>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eaLnBrk="1" hangingPunct="1"/>
            <a:fld id="{C9F08122-7BA7-2C4D-97FA-65BE32864FBA}" type="slidenum">
              <a:rPr lang="en-US" sz="1200"/>
              <a:pPr eaLnBrk="1" hangingPunct="1"/>
              <a:t>7</a:t>
            </a:fld>
            <a:endParaRPr lang="en-US" sz="1200"/>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Today instead of the usual chapel message I thought I</a:t>
            </a:r>
            <a:r>
              <a:rPr lang="fr-FR"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d share something I know something about—what God has done in my own life</a:t>
            </a:r>
            <a:endParaRPr lang="en-US">
              <a:latin typeface="Arial"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xfrm>
            <a:off x="3884613" y="8685213"/>
            <a:ext cx="2971800" cy="4572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A3FBF7B-F2C1-C44B-8232-747C0ED3C234}" type="slidenum">
              <a:rPr lang="en-US" sz="1200">
                <a:solidFill>
                  <a:srgbClr val="000000"/>
                </a:solidFill>
                <a:latin typeface="Arial" charset="0"/>
              </a:rPr>
              <a:pPr/>
              <a:t>70</a:t>
            </a:fld>
            <a:endParaRPr lang="en-US" sz="1200">
              <a:solidFill>
                <a:srgbClr val="000000"/>
              </a:solidFill>
              <a:latin typeface="Arial" charset="0"/>
            </a:endParaRPr>
          </a:p>
        </p:txBody>
      </p:sp>
      <p:sp>
        <p:nvSpPr>
          <p:cNvPr id="345090" name="Rectangle 2"/>
          <p:cNvSpPr>
            <a:spLocks noGrp="1" noRot="1" noChangeAspect="1" noChangeArrowheads="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lvl="3" eaLnBrk="1" hangingPunct="1">
              <a:spcBef>
                <a:spcPts val="1200"/>
              </a:spcBef>
              <a:spcAft>
                <a:spcPts val="300"/>
              </a:spcAft>
            </a:pP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6726108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xfrm>
            <a:off x="3884613" y="8685213"/>
            <a:ext cx="2971800" cy="4572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A3FBF7B-F2C1-C44B-8232-747C0ED3C23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5090" name="Rectangle 2"/>
          <p:cNvSpPr>
            <a:spLocks noGrp="1" noRot="1" noChangeAspect="1" noChangeArrowheads="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lvl="3" eaLnBrk="1" hangingPunct="1">
              <a:spcBef>
                <a:spcPts val="1200"/>
              </a:spcBef>
              <a:spcAft>
                <a:spcPts val="300"/>
              </a:spcAft>
            </a:pP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7352789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xfrm>
            <a:off x="3884613" y="8685213"/>
            <a:ext cx="2971800" cy="4572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A3FBF7B-F2C1-C44B-8232-747C0ED3C23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5090" name="Rectangle 2"/>
          <p:cNvSpPr>
            <a:spLocks noGrp="1" noRot="1" noChangeAspect="1" noChangeArrowheads="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lvl="3" eaLnBrk="1" hangingPunct="1">
              <a:spcBef>
                <a:spcPts val="1200"/>
              </a:spcBef>
              <a:spcAft>
                <a:spcPts val="300"/>
              </a:spcAft>
            </a:pP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2530067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xfrm>
            <a:off x="3884613" y="8685213"/>
            <a:ext cx="2971800" cy="4572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A3FBF7B-F2C1-C44B-8232-747C0ED3C23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5090" name="Rectangle 2"/>
          <p:cNvSpPr>
            <a:spLocks noGrp="1" noRot="1" noChangeAspect="1" noChangeArrowheads="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lvl="3" eaLnBrk="1" hangingPunct="1">
              <a:spcBef>
                <a:spcPts val="1200"/>
              </a:spcBef>
              <a:spcAft>
                <a:spcPts val="300"/>
              </a:spcAft>
            </a:pP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0286116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xfrm>
            <a:off x="3884613" y="8685213"/>
            <a:ext cx="2971800" cy="4572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A3FBF7B-F2C1-C44B-8232-747C0ED3C23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5090" name="Rectangle 2"/>
          <p:cNvSpPr>
            <a:spLocks noGrp="1" noRot="1" noChangeAspect="1" noChangeArrowheads="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lvl="3" eaLnBrk="1" hangingPunct="1">
              <a:spcBef>
                <a:spcPts val="1200"/>
              </a:spcBef>
              <a:spcAft>
                <a:spcPts val="300"/>
              </a:spcAft>
            </a:pP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7888160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xfrm>
            <a:off x="3884613" y="8685213"/>
            <a:ext cx="2971800" cy="4572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A3FBF7B-F2C1-C44B-8232-747C0ED3C23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5090" name="Rectangle 2"/>
          <p:cNvSpPr>
            <a:spLocks noGrp="1" noRot="1" noChangeAspect="1" noChangeArrowheads="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lvl="3" eaLnBrk="1" hangingPunct="1">
              <a:spcBef>
                <a:spcPts val="1200"/>
              </a:spcBef>
              <a:spcAft>
                <a:spcPts val="300"/>
              </a:spcAft>
            </a:pP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1811618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EA731C-4169-29EC-D87F-82A50083656C}"/>
            </a:ext>
          </a:extLst>
        </p:cNvPr>
        <p:cNvGrpSpPr/>
        <p:nvPr/>
      </p:nvGrpSpPr>
      <p:grpSpPr>
        <a:xfrm>
          <a:off x="0" y="0"/>
          <a:ext cx="0" cy="0"/>
          <a:chOff x="0" y="0"/>
          <a:chExt cx="0" cy="0"/>
        </a:xfrm>
      </p:grpSpPr>
      <p:sp>
        <p:nvSpPr>
          <p:cNvPr id="345089" name="Rectangle 7">
            <a:extLst>
              <a:ext uri="{FF2B5EF4-FFF2-40B4-BE49-F238E27FC236}">
                <a16:creationId xmlns:a16="http://schemas.microsoft.com/office/drawing/2014/main" id="{AB3CE44F-DC05-8171-4A11-A3FC2E293331}"/>
              </a:ext>
            </a:extLst>
          </p:cNvPr>
          <p:cNvSpPr>
            <a:spLocks noGrp="1" noChangeArrowheads="1"/>
          </p:cNvSpPr>
          <p:nvPr>
            <p:ph type="sldNum" sz="quarter" idx="5"/>
          </p:nvPr>
        </p:nvSpPr>
        <p:spPr>
          <a:xfrm>
            <a:off x="3884613" y="8685213"/>
            <a:ext cx="2971800" cy="4572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A3FBF7B-F2C1-C44B-8232-747C0ED3C23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5090" name="Rectangle 2">
            <a:extLst>
              <a:ext uri="{FF2B5EF4-FFF2-40B4-BE49-F238E27FC236}">
                <a16:creationId xmlns:a16="http://schemas.microsoft.com/office/drawing/2014/main" id="{76761509-F54A-AC3F-8111-D2F6E5B7BE95}"/>
              </a:ext>
            </a:extLst>
          </p:cNvPr>
          <p:cNvSpPr>
            <a:spLocks noGrp="1" noRot="1" noChangeAspect="1" noChangeArrowheads="1"/>
          </p:cNvSpPr>
          <p:nvPr>
            <p:ph type="sldImg"/>
          </p:nvPr>
        </p:nvSpPr>
        <p:spPr>
          <a:solidFill>
            <a:srgbClr val="FFFFFF"/>
          </a:solidFill>
          <a:ln/>
        </p:spPr>
      </p:sp>
      <p:sp>
        <p:nvSpPr>
          <p:cNvPr id="345091" name="Rectangle 3">
            <a:extLst>
              <a:ext uri="{FF2B5EF4-FFF2-40B4-BE49-F238E27FC236}">
                <a16:creationId xmlns:a16="http://schemas.microsoft.com/office/drawing/2014/main" id="{9DBEEA8C-86CC-A869-8C3B-440C664D6B0D}"/>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lvl="3" eaLnBrk="1" hangingPunct="1">
              <a:spcBef>
                <a:spcPts val="1200"/>
              </a:spcBef>
              <a:spcAft>
                <a:spcPts val="300"/>
              </a:spcAft>
            </a:pPr>
            <a:r>
              <a:rPr lang="en-US" dirty="0">
                <a:latin typeface="Times New Roman" charset="0"/>
                <a:ea typeface="ＭＳ Ｐゴシック" charset="0"/>
                <a:cs typeface="ＭＳ Ｐゴシック" charset="0"/>
              </a:rPr>
              <a:t>2024-07-06 Family on Harstine Porch</a:t>
            </a:r>
          </a:p>
        </p:txBody>
      </p:sp>
    </p:spTree>
    <p:extLst>
      <p:ext uri="{BB962C8B-B14F-4D97-AF65-F5344CB8AC3E}">
        <p14:creationId xmlns:p14="http://schemas.microsoft.com/office/powerpoint/2010/main" val="180601433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xfrm>
            <a:off x="3884613" y="8685213"/>
            <a:ext cx="2971800" cy="4572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A3FBF7B-F2C1-C44B-8232-747C0ED3C23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5090" name="Rectangle 2"/>
          <p:cNvSpPr>
            <a:spLocks noGrp="1" noRot="1" noChangeAspect="1" noChangeArrowheads="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lvl="3" eaLnBrk="1" hangingPunct="1">
              <a:spcBef>
                <a:spcPts val="1200"/>
              </a:spcBef>
              <a:spcAft>
                <a:spcPts val="300"/>
              </a:spcAft>
            </a:pP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8475466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eaLnBrk="1" hangingPunct="1"/>
            <a:fld id="{D73596FE-6004-6D49-945B-E7EBAAE52FB4}" type="slidenum">
              <a:rPr lang="en-US" sz="1200">
                <a:solidFill>
                  <a:srgbClr val="000000"/>
                </a:solidFill>
                <a:latin typeface="Times New Roman" charset="0"/>
              </a:rPr>
              <a:pPr eaLnBrk="1" hangingPunct="1"/>
              <a:t>82</a:t>
            </a:fld>
            <a:endParaRPr lang="en-US" sz="1200">
              <a:solidFill>
                <a:srgbClr val="000000"/>
              </a:solidFill>
              <a:latin typeface="Times New Roman" charset="0"/>
            </a:endParaRPr>
          </a:p>
        </p:txBody>
      </p:sp>
      <p:sp>
        <p:nvSpPr>
          <p:cNvPr id="250882" name="Rectangle 2"/>
          <p:cNvSpPr>
            <a:spLocks noGrp="1" noRot="1" noChangeAspect="1" noChangeArrowheads="1"/>
          </p:cNvSpPr>
          <p:nvPr>
            <p:ph type="sldImg"/>
          </p:nvPr>
        </p:nvSpPr>
        <p:spPr>
          <a:solidFill>
            <a:srgbClr val="FFFFFF"/>
          </a:solidFill>
          <a:ln/>
        </p:spPr>
      </p:sp>
      <p:sp>
        <p:nvSpPr>
          <p:cNvPr id="2508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eaLnBrk="1" hangingPunct="1"/>
            <a:fld id="{564D9C2A-1DAF-C949-864E-AE4401C55E2E}" type="slidenum">
              <a:rPr lang="en-US" sz="1200"/>
              <a:pPr eaLnBrk="1" hangingPunct="1"/>
              <a:t>83</a:t>
            </a:fld>
            <a:endParaRPr lang="en-US" sz="1200"/>
          </a:p>
        </p:txBody>
      </p:sp>
      <p:sp>
        <p:nvSpPr>
          <p:cNvPr id="253954" name="Rectangle 2"/>
          <p:cNvSpPr>
            <a:spLocks noGrp="1" noRot="1" noChangeAspect="1" noChangeArrowheads="1" noTextEdit="1"/>
          </p:cNvSpPr>
          <p:nvPr>
            <p:ph type="sldImg"/>
          </p:nvPr>
        </p:nvSpPr>
        <p:spPr>
          <a:ln/>
        </p:spPr>
      </p:sp>
      <p:sp>
        <p:nvSpPr>
          <p:cNvPr id="2539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John wants to learn the Bible so much that he prefers my Sunday School class over his Primary 5 class since his doesn</a:t>
            </a:r>
            <a:r>
              <a:rPr lang="fr-FR"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t study the Bible as much.</a:t>
            </a:r>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eaLnBrk="1" hangingPunct="1"/>
            <a:fld id="{15F3A2C1-53FF-AE4A-B340-F88B10D8DE02}" type="slidenum">
              <a:rPr lang="en-US" sz="1200"/>
              <a:pPr eaLnBrk="1" hangingPunct="1"/>
              <a:t>8</a:t>
            </a:fld>
            <a:endParaRPr lang="en-US" sz="1200"/>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The story, of course, must begin with my parents who met in the Navy.  </a:t>
            </a:r>
          </a:p>
          <a:p>
            <a:pPr eaLnBrk="1" hangingPunct="1"/>
            <a:r>
              <a:rPr lang="en-US">
                <a:latin typeface="Arial" charset="0"/>
                <a:ea typeface="ＭＳ Ｐゴシック" charset="0"/>
                <a:cs typeface="ＭＳ Ｐゴシック" charset="0"/>
              </a:rPr>
              <a:t>They had a baby boy (my older brother Bob) and then were transferred to Japan.</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eaLnBrk="1" hangingPunct="1"/>
            <a:fld id="{C7B42E64-2B87-0141-96AC-9BF2579806FF}" type="slidenum">
              <a:rPr lang="en-US" sz="1200"/>
              <a:pPr eaLnBrk="1" hangingPunct="1"/>
              <a:t>84</a:t>
            </a:fld>
            <a:endParaRPr lang="en-US" sz="1200"/>
          </a:p>
        </p:txBody>
      </p:sp>
      <p:sp>
        <p:nvSpPr>
          <p:cNvPr id="256002" name="Rectangle 2"/>
          <p:cNvSpPr>
            <a:spLocks noGrp="1" noRot="1" noChangeAspect="1" noChangeArrowheads="1" noTextEdit="1"/>
          </p:cNvSpPr>
          <p:nvPr>
            <p:ph type="sldImg"/>
          </p:nvPr>
        </p:nvSpPr>
        <p:spPr>
          <a:ln/>
        </p:spPr>
      </p:sp>
      <p:sp>
        <p:nvSpPr>
          <p:cNvPr id="2560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SBC faculty and students have come and gone, but we haven</a:t>
            </a:r>
            <a:r>
              <a:rPr lang="fr-FR"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t found a wider door for ministry yet!</a:t>
            </a:r>
            <a:endParaRPr lang="en-US">
              <a:latin typeface="Arial"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eaLnBrk="1" hangingPunct="1"/>
            <a:fld id="{B7628CB7-2DF8-AB4F-B194-65E5CF3578E7}" type="slidenum">
              <a:rPr lang="en-US" sz="1200"/>
              <a:pPr eaLnBrk="1" hangingPunct="1"/>
              <a:t>85</a:t>
            </a:fld>
            <a:endParaRPr lang="en-US" sz="1200"/>
          </a:p>
        </p:txBody>
      </p:sp>
      <p:sp>
        <p:nvSpPr>
          <p:cNvPr id="258050" name="Rectangle 2"/>
          <p:cNvSpPr>
            <a:spLocks noGrp="1" noRot="1" noChangeAspect="1" noChangeArrowheads="1" noTextEdit="1"/>
          </p:cNvSpPr>
          <p:nvPr>
            <p:ph type="sldImg"/>
          </p:nvPr>
        </p:nvSpPr>
        <p:spPr>
          <a:ln/>
        </p:spPr>
      </p:sp>
      <p:sp>
        <p:nvSpPr>
          <p:cNvPr id="2580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So what have I learned?  Everything I am, have, and do—it</a:t>
            </a:r>
            <a:r>
              <a:rPr lang="fr-FR"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s all because of God</a:t>
            </a:r>
            <a:r>
              <a:rPr lang="fr-FR"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s grace.  Who would have ever thought that this shy boy—from a broken home whose parents and those they have married have endured 12 divorces—who would ever thought that this guy would be privileged to serve Him at SBC and beyond?</a:t>
            </a:r>
            <a:endParaRPr lang="en-US">
              <a:latin typeface="Arial"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eaLnBrk="1" hangingPunct="1"/>
            <a:fld id="{E1A88FE5-AF1F-224F-87E0-03C1052DAD26}" type="slidenum">
              <a:rPr lang="en-US" sz="1200"/>
              <a:pPr eaLnBrk="1" hangingPunct="1"/>
              <a:t>86</a:t>
            </a:fld>
            <a:endParaRPr lang="en-US" sz="1200"/>
          </a:p>
        </p:txBody>
      </p:sp>
      <p:sp>
        <p:nvSpPr>
          <p:cNvPr id="260098" name="Rectangle 2"/>
          <p:cNvSpPr>
            <a:spLocks noGrp="1" noRot="1" noChangeAspect="1" noChangeArrowheads="1" noTextEdit="1"/>
          </p:cNvSpPr>
          <p:nvPr>
            <p:ph type="sldImg"/>
          </p:nvPr>
        </p:nvSpPr>
        <p:spPr>
          <a:ln/>
        </p:spPr>
      </p:sp>
      <p:sp>
        <p:nvSpPr>
          <p:cNvPr id="2600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eaLnBrk="1" hangingPunct="1"/>
            <a:fld id="{FF7B14FB-D16D-7D47-877B-9E8F8FD9310D}" type="slidenum">
              <a:rPr lang="en-US" sz="1200"/>
              <a:pPr eaLnBrk="1" hangingPunct="1"/>
              <a:t>87</a:t>
            </a:fld>
            <a:endParaRPr lang="en-US" sz="1200"/>
          </a:p>
        </p:txBody>
      </p:sp>
      <p:sp>
        <p:nvSpPr>
          <p:cNvPr id="262146"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eaLnBrk="1" hangingPunct="1"/>
            <a:fld id="{B75120E7-0FB0-8242-B32F-913DBC97DE61}" type="slidenum">
              <a:rPr lang="en-US" sz="1200"/>
              <a:pPr eaLnBrk="1" hangingPunct="1"/>
              <a:t>88</a:t>
            </a:fld>
            <a:endParaRPr lang="en-US" sz="1200"/>
          </a:p>
        </p:txBody>
      </p:sp>
      <p:sp>
        <p:nvSpPr>
          <p:cNvPr id="264194" name="Rectangle 2"/>
          <p:cNvSpPr>
            <a:spLocks noGrp="1" noRot="1" noChangeAspect="1" noChangeArrowheads="1" noTextEdit="1"/>
          </p:cNvSpPr>
          <p:nvPr>
            <p:ph type="sldImg"/>
          </p:nvPr>
        </p:nvSpPr>
        <p:spPr>
          <a:ln/>
        </p:spPr>
      </p:sp>
      <p:sp>
        <p:nvSpPr>
          <p:cNvPr id="2641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eaLnBrk="1" hangingPunct="1"/>
            <a:fld id="{F888396D-F51B-CF4B-9028-91D84874A0B7}" type="slidenum">
              <a:rPr lang="en-US" sz="1200"/>
              <a:pPr eaLnBrk="1" hangingPunct="1"/>
              <a:t>89</a:t>
            </a:fld>
            <a:endParaRPr lang="en-US" sz="1200"/>
          </a:p>
        </p:txBody>
      </p:sp>
      <p:sp>
        <p:nvSpPr>
          <p:cNvPr id="266242" name="Rectangle 2"/>
          <p:cNvSpPr>
            <a:spLocks noGrp="1" noRot="1" noChangeAspect="1" noChangeArrowheads="1" noTextEdit="1"/>
          </p:cNvSpPr>
          <p:nvPr>
            <p:ph type="sldImg"/>
          </p:nvPr>
        </p:nvSpPr>
        <p:spPr>
          <a:ln/>
        </p:spPr>
      </p:sp>
      <p:sp>
        <p:nvSpPr>
          <p:cNvPr id="2662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eaLnBrk="1" hangingPunct="1"/>
            <a:fld id="{EA2E08FB-8DEC-0B4D-8DBC-0119AA11E173}" type="slidenum">
              <a:rPr lang="en-US" sz="1200"/>
              <a:pPr eaLnBrk="1" hangingPunct="1"/>
              <a:t>90</a:t>
            </a:fld>
            <a:endParaRPr lang="en-US" sz="1200"/>
          </a:p>
        </p:txBody>
      </p:sp>
      <p:sp>
        <p:nvSpPr>
          <p:cNvPr id="268290" name="Rectangle 2"/>
          <p:cNvSpPr>
            <a:spLocks noGrp="1" noRot="1" noChangeAspect="1" noChangeArrowheads="1" noTextEdit="1"/>
          </p:cNvSpPr>
          <p:nvPr>
            <p:ph type="sldImg"/>
          </p:nvPr>
        </p:nvSpPr>
        <p:spPr>
          <a:ln/>
        </p:spPr>
      </p:sp>
      <p:sp>
        <p:nvSpPr>
          <p:cNvPr id="2682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And now we</a:t>
            </a:r>
            <a:r>
              <a:rPr lang="fr-FR"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re even privileged to have Dr. Roy Low</a:t>
            </a:r>
            <a:r>
              <a:rPr lang="fr-FR"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s family join us with our mission.</a:t>
            </a:r>
            <a:endParaRPr lang="en-US">
              <a:latin typeface="Arial"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eaLnBrk="1" hangingPunct="1"/>
            <a:fld id="{A92DCBC0-BAF4-CD4B-8C9E-19274E640968}" type="slidenum">
              <a:rPr lang="en-US" sz="1200"/>
              <a:pPr eaLnBrk="1" hangingPunct="1"/>
              <a:t>91</a:t>
            </a:fld>
            <a:endParaRPr lang="en-US" sz="1200"/>
          </a:p>
        </p:txBody>
      </p:sp>
      <p:sp>
        <p:nvSpPr>
          <p:cNvPr id="270338" name="Rectangle 2"/>
          <p:cNvSpPr>
            <a:spLocks noGrp="1" noRot="1" noChangeAspect="1" noChangeArrowheads="1" noTextEdit="1"/>
          </p:cNvSpPr>
          <p:nvPr>
            <p:ph type="sldImg"/>
          </p:nvPr>
        </p:nvSpPr>
        <p:spPr>
          <a:ln/>
        </p:spPr>
      </p:sp>
      <p:sp>
        <p:nvSpPr>
          <p:cNvPr id="2703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My Dad and his wife visited once.</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eaLnBrk="1" hangingPunct="1"/>
            <a:fld id="{8B21B8B9-8E97-CF4B-914D-A6098D6C5C55}" type="slidenum">
              <a:rPr lang="en-US" sz="1200"/>
              <a:pPr eaLnBrk="1" hangingPunct="1"/>
              <a:t>92</a:t>
            </a:fld>
            <a:endParaRPr lang="en-US" sz="1200"/>
          </a:p>
        </p:txBody>
      </p:sp>
      <p:sp>
        <p:nvSpPr>
          <p:cNvPr id="272386" name="Rectangle 2"/>
          <p:cNvSpPr>
            <a:spLocks noGrp="1" noRot="1" noChangeAspect="1" noChangeArrowheads="1" noTextEdit="1"/>
          </p:cNvSpPr>
          <p:nvPr>
            <p:ph type="sldImg"/>
          </p:nvPr>
        </p:nvSpPr>
        <p:spPr>
          <a:ln/>
        </p:spPr>
      </p:sp>
      <p:sp>
        <p:nvSpPr>
          <p:cNvPr id="2723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And we</a:t>
            </a:r>
            <a:r>
              <a:rPr lang="fr-FR"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re hoping my Mom and her husband can come next year.</a:t>
            </a:r>
            <a:endParaRPr lang="en-US">
              <a:latin typeface="Arial"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eaLnBrk="1" hangingPunct="1"/>
            <a:fld id="{D0473452-F3AC-B44C-8B35-05A42E276919}" type="slidenum">
              <a:rPr lang="en-US" sz="1200"/>
              <a:pPr eaLnBrk="1" hangingPunct="1"/>
              <a:t>93</a:t>
            </a:fld>
            <a:endParaRPr lang="en-US" sz="1200"/>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Meanwhile God</a:t>
            </a:r>
            <a:r>
              <a:rPr lang="fr-FR"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s grace ahs given all three sets of grandparents good health.</a:t>
            </a:r>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eaLnBrk="1" hangingPunct="1"/>
            <a:fld id="{DB531EDA-3B6B-5D40-BEF8-055A4D34CF45}" type="slidenum">
              <a:rPr lang="en-US" sz="1200"/>
              <a:pPr eaLnBrk="1" hangingPunct="1"/>
              <a:t>9</a:t>
            </a:fld>
            <a:endParaRPr lang="en-US" sz="1200"/>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That</a:t>
            </a:r>
            <a:r>
              <a:rPr lang="fr-FR"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s where I made my appearance.  I was born in Japan at a very young age… as an MK (Military Kid)</a:t>
            </a:r>
            <a:endParaRPr lang="en-US">
              <a:latin typeface="Arial" charset="0"/>
              <a:ea typeface="ＭＳ Ｐゴシック" charset="0"/>
              <a:cs typeface="ＭＳ Ｐゴシック"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eaLnBrk="1" hangingPunct="1"/>
            <a:fld id="{BB1E54C8-B398-CB4B-B4FC-9FB94A1A67B6}" type="slidenum">
              <a:rPr lang="en-US" sz="1200"/>
              <a:pPr eaLnBrk="1" hangingPunct="1"/>
              <a:t>94</a:t>
            </a:fld>
            <a:endParaRPr lang="en-US" sz="1200"/>
          </a:p>
        </p:txBody>
      </p:sp>
      <p:sp>
        <p:nvSpPr>
          <p:cNvPr id="276482" name="Rectangle 2"/>
          <p:cNvSpPr>
            <a:spLocks noGrp="1" noRot="1" noChangeAspect="1" noChangeArrowheads="1" noTextEdit="1"/>
          </p:cNvSpPr>
          <p:nvPr>
            <p:ph type="sldImg"/>
          </p:nvPr>
        </p:nvSpPr>
        <p:spPr>
          <a:ln/>
        </p:spPr>
      </p:sp>
      <p:sp>
        <p:nvSpPr>
          <p:cNvPr id="2764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Susan</a:t>
            </a:r>
            <a:r>
              <a:rPr lang="fr-FR"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s sister has visited us too…</a:t>
            </a:r>
            <a:endParaRPr lang="en-US">
              <a:latin typeface="Arial"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eaLnBrk="1" hangingPunct="1"/>
            <a:fld id="{C273E2EF-AAB2-C04B-9B53-9BDDC9DC8BF8}" type="slidenum">
              <a:rPr lang="en-US" sz="1200"/>
              <a:pPr eaLnBrk="1" hangingPunct="1"/>
              <a:t>95</a:t>
            </a:fld>
            <a:endParaRPr lang="en-US" sz="1200"/>
          </a:p>
        </p:txBody>
      </p:sp>
      <p:sp>
        <p:nvSpPr>
          <p:cNvPr id="278530" name="Rectangle 2"/>
          <p:cNvSpPr>
            <a:spLocks noGrp="1" noRot="1" noChangeAspect="1" noChangeArrowheads="1" noTextEdit="1"/>
          </p:cNvSpPr>
          <p:nvPr>
            <p:ph type="sldImg"/>
          </p:nvPr>
        </p:nvSpPr>
        <p:spPr>
          <a:ln/>
        </p:spPr>
      </p:sp>
      <p:sp>
        <p:nvSpPr>
          <p:cNvPr id="2785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We</a:t>
            </a:r>
            <a:r>
              <a:rPr lang="fr-FR"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re still praying for her to truly trust Christ.</a:t>
            </a:r>
            <a:endParaRPr lang="en-US">
              <a:latin typeface="Arial"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eaLnBrk="1" hangingPunct="1"/>
            <a:fld id="{F05FD660-8E1A-1848-8E12-BD356D8069D9}" type="slidenum">
              <a:rPr lang="en-US" sz="1200"/>
              <a:pPr eaLnBrk="1" hangingPunct="1"/>
              <a:t>96</a:t>
            </a:fld>
            <a:endParaRPr lang="en-US" sz="1200"/>
          </a:p>
        </p:txBody>
      </p:sp>
      <p:sp>
        <p:nvSpPr>
          <p:cNvPr id="280578" name="Rectangle 2"/>
          <p:cNvSpPr>
            <a:spLocks noGrp="1" noRot="1" noChangeAspect="1" noChangeArrowheads="1" noTextEdit="1"/>
          </p:cNvSpPr>
          <p:nvPr>
            <p:ph type="sldImg"/>
          </p:nvPr>
        </p:nvSpPr>
        <p:spPr>
          <a:ln/>
        </p:spPr>
      </p:sp>
      <p:sp>
        <p:nvSpPr>
          <p:cNvPr id="2805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My sons effectively cross cultures between Singapore and the USA (though they still don</a:t>
            </a:r>
            <a:r>
              <a:rPr lang="fr-FR"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t eat hawker food!)</a:t>
            </a:r>
            <a:endParaRPr lang="en-US">
              <a:latin typeface="Arial"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eaLnBrk="1" hangingPunct="1"/>
            <a:fld id="{ABF034D0-C5A2-274C-A1AF-8E83B493E277}" type="slidenum">
              <a:rPr lang="en-US" sz="1200"/>
              <a:pPr eaLnBrk="1" hangingPunct="1"/>
              <a:t>97</a:t>
            </a:fld>
            <a:endParaRPr lang="en-US" sz="1200"/>
          </a:p>
        </p:txBody>
      </p:sp>
      <p:sp>
        <p:nvSpPr>
          <p:cNvPr id="282626" name="Rectangle 2"/>
          <p:cNvSpPr>
            <a:spLocks noGrp="1" noRot="1" noChangeAspect="1" noChangeArrowheads="1" noTextEdit="1"/>
          </p:cNvSpPr>
          <p:nvPr>
            <p:ph type="sldImg"/>
          </p:nvPr>
        </p:nvSpPr>
        <p:spPr>
          <a:ln/>
        </p:spPr>
      </p:sp>
      <p:sp>
        <p:nvSpPr>
          <p:cNvPr id="2826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But we still have had opportunities like my coaching John</a:t>
            </a:r>
            <a:r>
              <a:rPr lang="fr-FR"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s baseball team in Woodlands.</a:t>
            </a:r>
            <a:endParaRPr lang="en-US">
              <a:latin typeface="Arial"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eaLnBrk="1" hangingPunct="1"/>
            <a:fld id="{DC4D97C5-68FF-F045-BEE0-FAB9D12E975C}" type="slidenum">
              <a:rPr lang="en-US" sz="1200"/>
              <a:pPr eaLnBrk="1" hangingPunct="1"/>
              <a:t>98</a:t>
            </a:fld>
            <a:endParaRPr lang="en-US" sz="1200"/>
          </a:p>
        </p:txBody>
      </p:sp>
      <p:sp>
        <p:nvSpPr>
          <p:cNvPr id="284674" name="Rectangle 2"/>
          <p:cNvSpPr>
            <a:spLocks noGrp="1" noRot="1" noChangeAspect="1" noChangeArrowheads="1" noTextEdit="1"/>
          </p:cNvSpPr>
          <p:nvPr>
            <p:ph type="sldImg"/>
          </p:nvPr>
        </p:nvSpPr>
        <p:spPr>
          <a:ln/>
        </p:spPr>
      </p:sp>
      <p:sp>
        <p:nvSpPr>
          <p:cNvPr id="2846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But they are Susan</a:t>
            </a:r>
            <a:r>
              <a:rPr lang="fr-FR"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s parents</a:t>
            </a:r>
            <a:r>
              <a:rPr lang="fr-FR"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 only grandkids which makes leaving the US difficult each time we come back.</a:t>
            </a:r>
            <a:endParaRPr lang="en-US">
              <a:latin typeface="Arial"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eaLnBrk="1" hangingPunct="1"/>
            <a:fld id="{99DEFC0D-FBC4-0548-A2E2-76D096AFE2E5}" type="slidenum">
              <a:rPr lang="en-US" sz="1200"/>
              <a:pPr eaLnBrk="1" hangingPunct="1"/>
              <a:t>99</a:t>
            </a:fld>
            <a:endParaRPr lang="en-US" sz="1200"/>
          </a:p>
        </p:txBody>
      </p:sp>
      <p:sp>
        <p:nvSpPr>
          <p:cNvPr id="286722" name="Rectangle 2"/>
          <p:cNvSpPr>
            <a:spLocks noGrp="1" noRot="1" noChangeAspect="1" noChangeArrowheads="1" noTextEdit="1"/>
          </p:cNvSpPr>
          <p:nvPr>
            <p:ph type="sldImg"/>
          </p:nvPr>
        </p:nvSpPr>
        <p:spPr>
          <a:ln/>
        </p:spPr>
      </p:sp>
      <p:sp>
        <p:nvSpPr>
          <p:cNvPr id="2867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I think all this is made easier by having good family relationships.</a:t>
            </a: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algn="r" eaLnBrk="1" hangingPunct="1"/>
            <a:fld id="{87361D60-84C8-E546-8ABD-8C984DC5F6A8}" type="slidenum">
              <a:rPr lang="en-US" sz="1200"/>
              <a:pPr algn="r" eaLnBrk="1" hangingPunct="1"/>
              <a:t>100</a:t>
            </a:fld>
            <a:endParaRPr lang="en-US" sz="1200"/>
          </a:p>
        </p:txBody>
      </p:sp>
      <p:sp>
        <p:nvSpPr>
          <p:cNvPr id="288770" name="Rectangle 2"/>
          <p:cNvSpPr>
            <a:spLocks noGrp="1" noRot="1" noChangeAspect="1" noChangeArrowheads="1" noTextEdit="1"/>
          </p:cNvSpPr>
          <p:nvPr>
            <p:ph type="sldImg"/>
          </p:nvPr>
        </p:nvSpPr>
        <p:spPr>
          <a:solidFill>
            <a:srgbClr val="FFFFFF"/>
          </a:solidFill>
          <a:ln/>
        </p:spPr>
      </p:sp>
      <p:sp>
        <p:nvSpPr>
          <p:cNvPr id="288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eaLnBrk="1" hangingPunct="1"/>
            <a:fld id="{F16C2234-9E42-CB4D-AE3A-A6238DE27B52}" type="slidenum">
              <a:rPr lang="en-US" sz="1200"/>
              <a:pPr eaLnBrk="1" hangingPunct="1"/>
              <a:t>101</a:t>
            </a:fld>
            <a:endParaRPr lang="en-US" sz="1200"/>
          </a:p>
        </p:txBody>
      </p:sp>
      <p:sp>
        <p:nvSpPr>
          <p:cNvPr id="290818" name="Rectangle 2"/>
          <p:cNvSpPr>
            <a:spLocks noGrp="1" noRot="1" noChangeAspect="1" noChangeArrowheads="1" noTextEdit="1"/>
          </p:cNvSpPr>
          <p:nvPr>
            <p:ph type="sldImg"/>
          </p:nvPr>
        </p:nvSpPr>
        <p:spPr>
          <a:ln/>
        </p:spPr>
      </p:sp>
      <p:sp>
        <p:nvSpPr>
          <p:cNvPr id="2908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The BEE ministry has seen several faculty and students help train leaders in other Asian countries.</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eaLnBrk="1" hangingPunct="1"/>
            <a:fld id="{643BEAA1-3246-3D4D-A1EC-3D815B4D84E1}" type="slidenum">
              <a:rPr lang="en-US" sz="1200"/>
              <a:pPr eaLnBrk="1" hangingPunct="1"/>
              <a:t>102</a:t>
            </a:fld>
            <a:endParaRPr lang="en-US" sz="1200"/>
          </a:p>
        </p:txBody>
      </p:sp>
      <p:sp>
        <p:nvSpPr>
          <p:cNvPr id="292866" name="Rectangle 2"/>
          <p:cNvSpPr>
            <a:spLocks noGrp="1" noRot="1" noChangeAspect="1" noChangeArrowheads="1" noTextEdit="1"/>
          </p:cNvSpPr>
          <p:nvPr>
            <p:ph type="sldImg"/>
          </p:nvPr>
        </p:nvSpPr>
        <p:spPr>
          <a:ln/>
        </p:spPr>
      </p:sp>
      <p:sp>
        <p:nvSpPr>
          <p:cNvPr id="2928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But now I</a:t>
            </a:r>
            <a:r>
              <a:rPr lang="fr-FR"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m learning how to train over the internet because it has so many advantages over traditional seminary classroom instruction.</a:t>
            </a:r>
            <a:endParaRPr lang="en-US">
              <a:latin typeface="Arial" charset="0"/>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eaLnBrk="1" hangingPunct="1"/>
            <a:fld id="{77943775-A757-6A49-BDD1-F251DD9BC562}" type="slidenum">
              <a:rPr lang="en-US" sz="1200"/>
              <a:pPr eaLnBrk="1" hangingPunct="1"/>
              <a:t>103</a:t>
            </a:fld>
            <a:endParaRPr lang="en-US" sz="1200"/>
          </a:p>
        </p:txBody>
      </p:sp>
      <p:sp>
        <p:nvSpPr>
          <p:cNvPr id="294914" name="Rectangle 2"/>
          <p:cNvSpPr>
            <a:spLocks noGrp="1" noRot="1" noChangeAspect="1" noChangeArrowheads="1" noTextEdit="1"/>
          </p:cNvSpPr>
          <p:nvPr>
            <p:ph type="sldImg"/>
          </p:nvPr>
        </p:nvSpPr>
        <p:spPr>
          <a:ln/>
        </p:spPr>
      </p:sp>
      <p:sp>
        <p:nvSpPr>
          <p:cNvPr id="2949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So please pray for us!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a:ea typeface="+mn-ea"/>
                <a:cs typeface="+mn-cs"/>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p>
          </p:txBody>
        </p:sp>
      </p:grpSp>
      <p:sp>
        <p:nvSpPr>
          <p:cNvPr id="17418"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17419"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p>
        </p:txBody>
      </p:sp>
      <p:sp>
        <p:nvSpPr>
          <p:cNvPr id="13" name="Rectangle 13"/>
          <p:cNvSpPr>
            <a:spLocks noGrp="1" noChangeArrowheads="1"/>
          </p:cNvSpPr>
          <p:nvPr>
            <p:ph type="ftr" sz="quarter" idx="11"/>
          </p:nvPr>
        </p:nvSpPr>
        <p:spPr/>
        <p:txBody>
          <a:bodyPr/>
          <a:lstStyle>
            <a:lvl1pPr>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vl1pPr>
          </a:lstStyle>
          <a:p>
            <a:pPr>
              <a:defRPr/>
            </a:pPr>
            <a:fld id="{EC3CED65-E66F-5B48-A6E8-9690E005AD00}" type="slidenum">
              <a:rPr lang="en-US"/>
              <a:pPr>
                <a:defRPr/>
              </a:pPr>
              <a:t>‹#›</a:t>
            </a:fld>
            <a:endParaRPr lang="en-US"/>
          </a:p>
        </p:txBody>
      </p:sp>
    </p:spTree>
    <p:extLst>
      <p:ext uri="{BB962C8B-B14F-4D97-AF65-F5344CB8AC3E}">
        <p14:creationId xmlns:p14="http://schemas.microsoft.com/office/powerpoint/2010/main" val="3892378317"/>
      </p:ext>
    </p:extLst>
  </p:cSld>
  <p:clrMapOvr>
    <a:masterClrMapping/>
  </p:clrMapOvr>
  <p:transition advClick="0" advTm="5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203EBB1D-143F-9C46-8CB1-1B6E1F41DCC3}" type="slidenum">
              <a:rPr lang="en-US"/>
              <a:pPr>
                <a:defRPr/>
              </a:pPr>
              <a:t>‹#›</a:t>
            </a:fld>
            <a:endParaRPr lang="en-US"/>
          </a:p>
        </p:txBody>
      </p:sp>
    </p:spTree>
    <p:extLst>
      <p:ext uri="{BB962C8B-B14F-4D97-AF65-F5344CB8AC3E}">
        <p14:creationId xmlns:p14="http://schemas.microsoft.com/office/powerpoint/2010/main" val="4189454792"/>
      </p:ext>
    </p:extLst>
  </p:cSld>
  <p:clrMapOvr>
    <a:masterClrMapping/>
  </p:clrMapOvr>
  <p:transition advClick="0" advTm="5000"/>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54CF6829-4566-F844-8774-DC5BAF9BE631}" type="slidenum">
              <a:rPr lang="en-US"/>
              <a:pPr>
                <a:defRPr/>
              </a:pPr>
              <a:t>‹#›</a:t>
            </a:fld>
            <a:endParaRPr lang="en-US"/>
          </a:p>
        </p:txBody>
      </p:sp>
    </p:spTree>
    <p:extLst>
      <p:ext uri="{BB962C8B-B14F-4D97-AF65-F5344CB8AC3E}">
        <p14:creationId xmlns:p14="http://schemas.microsoft.com/office/powerpoint/2010/main" val="246013821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1C1F986E-DE65-5A40-8950-A9F96A5651CC}" type="slidenum">
              <a:rPr lang="en-US"/>
              <a:pPr>
                <a:defRPr/>
              </a:pPr>
              <a:t>‹#›</a:t>
            </a:fld>
            <a:endParaRPr lang="en-US"/>
          </a:p>
        </p:txBody>
      </p:sp>
    </p:spTree>
    <p:extLst>
      <p:ext uri="{BB962C8B-B14F-4D97-AF65-F5344CB8AC3E}">
        <p14:creationId xmlns:p14="http://schemas.microsoft.com/office/powerpoint/2010/main" val="39456683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C6F4AB12-6669-CB4C-ACA3-74F651B7840A}" type="slidenum">
              <a:rPr lang="en-US"/>
              <a:pPr>
                <a:defRPr/>
              </a:pPr>
              <a:t>‹#›</a:t>
            </a:fld>
            <a:endParaRPr lang="en-US"/>
          </a:p>
        </p:txBody>
      </p:sp>
    </p:spTree>
    <p:extLst>
      <p:ext uri="{BB962C8B-B14F-4D97-AF65-F5344CB8AC3E}">
        <p14:creationId xmlns:p14="http://schemas.microsoft.com/office/powerpoint/2010/main" val="2809921155"/>
      </p:ext>
    </p:extLst>
  </p:cSld>
  <p:clrMapOvr>
    <a:masterClrMapping/>
  </p:clrMapOvr>
  <p:transition advClick="0" advTm="500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D8FD1A-AEC0-A246-A309-5BEE7FAAF5F3}" type="slidenum">
              <a:rPr lang="en-US"/>
              <a:pPr>
                <a:defRPr/>
              </a:pPr>
              <a:t>‹#›</a:t>
            </a:fld>
            <a:endParaRPr lang="en-US"/>
          </a:p>
        </p:txBody>
      </p:sp>
    </p:spTree>
    <p:extLst>
      <p:ext uri="{BB962C8B-B14F-4D97-AF65-F5344CB8AC3E}">
        <p14:creationId xmlns:p14="http://schemas.microsoft.com/office/powerpoint/2010/main" val="6985176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421003-5553-A942-A852-987E43B9F77B}" type="slidenum">
              <a:rPr lang="en-US"/>
              <a:pPr>
                <a:defRPr/>
              </a:pPr>
              <a:t>‹#›</a:t>
            </a:fld>
            <a:endParaRPr lang="en-US"/>
          </a:p>
        </p:txBody>
      </p:sp>
    </p:spTree>
    <p:extLst>
      <p:ext uri="{BB962C8B-B14F-4D97-AF65-F5344CB8AC3E}">
        <p14:creationId xmlns:p14="http://schemas.microsoft.com/office/powerpoint/2010/main" val="21543100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48FAE5-9C2D-6544-94F4-9FFF21FBB458}" type="slidenum">
              <a:rPr lang="en-US"/>
              <a:pPr>
                <a:defRPr/>
              </a:pPr>
              <a:t>‹#›</a:t>
            </a:fld>
            <a:endParaRPr lang="en-US"/>
          </a:p>
        </p:txBody>
      </p:sp>
    </p:spTree>
    <p:extLst>
      <p:ext uri="{BB962C8B-B14F-4D97-AF65-F5344CB8AC3E}">
        <p14:creationId xmlns:p14="http://schemas.microsoft.com/office/powerpoint/2010/main" val="19282085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9880E99-547D-0846-A66C-ADCA3A6A48AE}" type="slidenum">
              <a:rPr lang="en-US"/>
              <a:pPr>
                <a:defRPr/>
              </a:pPr>
              <a:t>‹#›</a:t>
            </a:fld>
            <a:endParaRPr lang="en-US"/>
          </a:p>
        </p:txBody>
      </p:sp>
    </p:spTree>
    <p:extLst>
      <p:ext uri="{BB962C8B-B14F-4D97-AF65-F5344CB8AC3E}">
        <p14:creationId xmlns:p14="http://schemas.microsoft.com/office/powerpoint/2010/main" val="5652126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0A97CFC-6667-BD43-869D-62835ED66539}" type="slidenum">
              <a:rPr lang="en-US"/>
              <a:pPr>
                <a:defRPr/>
              </a:pPr>
              <a:t>‹#›</a:t>
            </a:fld>
            <a:endParaRPr lang="en-US"/>
          </a:p>
        </p:txBody>
      </p:sp>
    </p:spTree>
    <p:extLst>
      <p:ext uri="{BB962C8B-B14F-4D97-AF65-F5344CB8AC3E}">
        <p14:creationId xmlns:p14="http://schemas.microsoft.com/office/powerpoint/2010/main" val="36040194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83239C2-58C1-304C-A4F8-4E8B7D86279D}" type="slidenum">
              <a:rPr lang="en-US"/>
              <a:pPr>
                <a:defRPr/>
              </a:pPr>
              <a:t>‹#›</a:t>
            </a:fld>
            <a:endParaRPr lang="en-US"/>
          </a:p>
        </p:txBody>
      </p:sp>
    </p:spTree>
    <p:extLst>
      <p:ext uri="{BB962C8B-B14F-4D97-AF65-F5344CB8AC3E}">
        <p14:creationId xmlns:p14="http://schemas.microsoft.com/office/powerpoint/2010/main" val="38426283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965C9C1-56B0-4D42-814B-F7E33F3AC3F7}" type="slidenum">
              <a:rPr lang="en-US"/>
              <a:pPr>
                <a:defRPr/>
              </a:pPr>
              <a:t>‹#›</a:t>
            </a:fld>
            <a:endParaRPr lang="en-US"/>
          </a:p>
        </p:txBody>
      </p:sp>
    </p:spTree>
    <p:extLst>
      <p:ext uri="{BB962C8B-B14F-4D97-AF65-F5344CB8AC3E}">
        <p14:creationId xmlns:p14="http://schemas.microsoft.com/office/powerpoint/2010/main" val="35123524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05BA9DB-6F14-EC44-B851-0FB8F63DA239}" type="slidenum">
              <a:rPr lang="en-US"/>
              <a:pPr>
                <a:defRPr/>
              </a:pPr>
              <a:t>‹#›</a:t>
            </a:fld>
            <a:endParaRPr lang="en-US"/>
          </a:p>
        </p:txBody>
      </p:sp>
    </p:spTree>
    <p:extLst>
      <p:ext uri="{BB962C8B-B14F-4D97-AF65-F5344CB8AC3E}">
        <p14:creationId xmlns:p14="http://schemas.microsoft.com/office/powerpoint/2010/main" val="1308936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0D6D15A7-702D-AE4E-9DC1-C04C2B948131}" type="slidenum">
              <a:rPr lang="en-US"/>
              <a:pPr>
                <a:defRPr/>
              </a:pPr>
              <a:t>‹#›</a:t>
            </a:fld>
            <a:endParaRPr lang="en-US"/>
          </a:p>
        </p:txBody>
      </p:sp>
    </p:spTree>
    <p:extLst>
      <p:ext uri="{BB962C8B-B14F-4D97-AF65-F5344CB8AC3E}">
        <p14:creationId xmlns:p14="http://schemas.microsoft.com/office/powerpoint/2010/main" val="2190909649"/>
      </p:ext>
    </p:extLst>
  </p:cSld>
  <p:clrMapOvr>
    <a:masterClrMapping/>
  </p:clrMapOvr>
  <p:transition advClick="0" advTm="5000"/>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00024F1-D4DA-C043-B2E3-27B9EBECBF5C}" type="slidenum">
              <a:rPr lang="en-US"/>
              <a:pPr>
                <a:defRPr/>
              </a:pPr>
              <a:t>‹#›</a:t>
            </a:fld>
            <a:endParaRPr lang="en-US"/>
          </a:p>
        </p:txBody>
      </p:sp>
    </p:spTree>
    <p:extLst>
      <p:ext uri="{BB962C8B-B14F-4D97-AF65-F5344CB8AC3E}">
        <p14:creationId xmlns:p14="http://schemas.microsoft.com/office/powerpoint/2010/main" val="26046679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AA9A71-0A80-E04A-8271-D80CDBFF1164}" type="slidenum">
              <a:rPr lang="en-US"/>
              <a:pPr>
                <a:defRPr/>
              </a:pPr>
              <a:t>‹#›</a:t>
            </a:fld>
            <a:endParaRPr lang="en-US"/>
          </a:p>
        </p:txBody>
      </p:sp>
    </p:spTree>
    <p:extLst>
      <p:ext uri="{BB962C8B-B14F-4D97-AF65-F5344CB8AC3E}">
        <p14:creationId xmlns:p14="http://schemas.microsoft.com/office/powerpoint/2010/main" val="7277223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786A0E-1974-E44E-A4D1-EF42FF4B3896}" type="slidenum">
              <a:rPr lang="en-US"/>
              <a:pPr>
                <a:defRPr/>
              </a:pPr>
              <a:t>‹#›</a:t>
            </a:fld>
            <a:endParaRPr lang="en-US"/>
          </a:p>
        </p:txBody>
      </p:sp>
    </p:spTree>
    <p:extLst>
      <p:ext uri="{BB962C8B-B14F-4D97-AF65-F5344CB8AC3E}">
        <p14:creationId xmlns:p14="http://schemas.microsoft.com/office/powerpoint/2010/main" val="26618013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EB9923-AA3E-CE4E-832F-1A3CE10F177E}" type="slidenum">
              <a:rPr lang="en-US"/>
              <a:pPr>
                <a:defRPr/>
              </a:pPr>
              <a:t>‹#›</a:t>
            </a:fld>
            <a:endParaRPr lang="en-US"/>
          </a:p>
        </p:txBody>
      </p:sp>
    </p:spTree>
    <p:extLst>
      <p:ext uri="{BB962C8B-B14F-4D97-AF65-F5344CB8AC3E}">
        <p14:creationId xmlns:p14="http://schemas.microsoft.com/office/powerpoint/2010/main" val="4040794782"/>
      </p:ext>
    </p:extLst>
  </p:cSld>
  <p:clrMapOvr>
    <a:masterClrMapping/>
  </p:clrMapOvr>
  <p:transition advClick="0" advTm="5000"/>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2853C0-41C6-D048-99F5-D1F35277D0BA}" type="slidenum">
              <a:rPr lang="en-US"/>
              <a:pPr>
                <a:defRPr/>
              </a:pPr>
              <a:t>‹#›</a:t>
            </a:fld>
            <a:endParaRPr lang="en-US"/>
          </a:p>
        </p:txBody>
      </p:sp>
    </p:spTree>
    <p:extLst>
      <p:ext uri="{BB962C8B-B14F-4D97-AF65-F5344CB8AC3E}">
        <p14:creationId xmlns:p14="http://schemas.microsoft.com/office/powerpoint/2010/main" val="317537674"/>
      </p:ext>
    </p:extLst>
  </p:cSld>
  <p:clrMapOvr>
    <a:masterClrMapping/>
  </p:clrMapOvr>
  <p:transition advClick="0" advTm="5000"/>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90AE99-5155-3A45-B97B-B17F252F173E}" type="slidenum">
              <a:rPr lang="en-US"/>
              <a:pPr>
                <a:defRPr/>
              </a:pPr>
              <a:t>‹#›</a:t>
            </a:fld>
            <a:endParaRPr lang="en-US"/>
          </a:p>
        </p:txBody>
      </p:sp>
    </p:spTree>
    <p:extLst>
      <p:ext uri="{BB962C8B-B14F-4D97-AF65-F5344CB8AC3E}">
        <p14:creationId xmlns:p14="http://schemas.microsoft.com/office/powerpoint/2010/main" val="866500549"/>
      </p:ext>
    </p:extLst>
  </p:cSld>
  <p:clrMapOvr>
    <a:masterClrMapping/>
  </p:clrMapOvr>
  <p:transition advClick="0" advTm="5000"/>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D969231-A127-DA40-A369-65B326BF6881}" type="slidenum">
              <a:rPr lang="en-US"/>
              <a:pPr>
                <a:defRPr/>
              </a:pPr>
              <a:t>‹#›</a:t>
            </a:fld>
            <a:endParaRPr lang="en-US"/>
          </a:p>
        </p:txBody>
      </p:sp>
    </p:spTree>
    <p:extLst>
      <p:ext uri="{BB962C8B-B14F-4D97-AF65-F5344CB8AC3E}">
        <p14:creationId xmlns:p14="http://schemas.microsoft.com/office/powerpoint/2010/main" val="1804684394"/>
      </p:ext>
    </p:extLst>
  </p:cSld>
  <p:clrMapOvr>
    <a:masterClrMapping/>
  </p:clrMapOvr>
  <p:transition advClick="0" advTm="5000"/>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5F2BD1B-C81F-9044-9085-67E9DC914D4E}" type="slidenum">
              <a:rPr lang="en-US"/>
              <a:pPr>
                <a:defRPr/>
              </a:pPr>
              <a:t>‹#›</a:t>
            </a:fld>
            <a:endParaRPr lang="en-US"/>
          </a:p>
        </p:txBody>
      </p:sp>
    </p:spTree>
    <p:extLst>
      <p:ext uri="{BB962C8B-B14F-4D97-AF65-F5344CB8AC3E}">
        <p14:creationId xmlns:p14="http://schemas.microsoft.com/office/powerpoint/2010/main" val="1648119515"/>
      </p:ext>
    </p:extLst>
  </p:cSld>
  <p:clrMapOvr>
    <a:masterClrMapping/>
  </p:clrMapOvr>
  <p:transition advClick="0" advTm="5000"/>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DA85F6F-F676-7F4D-B64D-1668A26ADDEE}" type="slidenum">
              <a:rPr lang="en-US"/>
              <a:pPr>
                <a:defRPr/>
              </a:pPr>
              <a:t>‹#›</a:t>
            </a:fld>
            <a:endParaRPr lang="en-US"/>
          </a:p>
        </p:txBody>
      </p:sp>
    </p:spTree>
    <p:extLst>
      <p:ext uri="{BB962C8B-B14F-4D97-AF65-F5344CB8AC3E}">
        <p14:creationId xmlns:p14="http://schemas.microsoft.com/office/powerpoint/2010/main" val="1693185668"/>
      </p:ext>
    </p:extLst>
  </p:cSld>
  <p:clrMapOvr>
    <a:masterClrMapping/>
  </p:clrMapOvr>
  <p:transition advClick="0" advTm="5000"/>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20E3542-6952-2149-891A-9120429E6391}" type="slidenum">
              <a:rPr lang="en-US"/>
              <a:pPr>
                <a:defRPr/>
              </a:pPr>
              <a:t>‹#›</a:t>
            </a:fld>
            <a:endParaRPr lang="en-US"/>
          </a:p>
        </p:txBody>
      </p:sp>
    </p:spTree>
    <p:extLst>
      <p:ext uri="{BB962C8B-B14F-4D97-AF65-F5344CB8AC3E}">
        <p14:creationId xmlns:p14="http://schemas.microsoft.com/office/powerpoint/2010/main" val="3808403721"/>
      </p:ext>
    </p:extLst>
  </p:cSld>
  <p:clrMapOvr>
    <a:masterClrMapping/>
  </p:clrMapOvr>
  <p:transition advClick="0" advTm="5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178B8B3E-DBF8-5D44-A835-0727D81C1692}" type="slidenum">
              <a:rPr lang="en-US"/>
              <a:pPr>
                <a:defRPr/>
              </a:pPr>
              <a:t>‹#›</a:t>
            </a:fld>
            <a:endParaRPr lang="en-US"/>
          </a:p>
        </p:txBody>
      </p:sp>
    </p:spTree>
    <p:extLst>
      <p:ext uri="{BB962C8B-B14F-4D97-AF65-F5344CB8AC3E}">
        <p14:creationId xmlns:p14="http://schemas.microsoft.com/office/powerpoint/2010/main" val="1098311393"/>
      </p:ext>
    </p:extLst>
  </p:cSld>
  <p:clrMapOvr>
    <a:masterClrMapping/>
  </p:clrMapOvr>
  <p:transition advClick="0" advTm="5000"/>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8B8EE1F-893A-464F-B13E-0BB7B8EFDBD2}" type="slidenum">
              <a:rPr lang="en-US"/>
              <a:pPr>
                <a:defRPr/>
              </a:pPr>
              <a:t>‹#›</a:t>
            </a:fld>
            <a:endParaRPr lang="en-US"/>
          </a:p>
        </p:txBody>
      </p:sp>
    </p:spTree>
    <p:extLst>
      <p:ext uri="{BB962C8B-B14F-4D97-AF65-F5344CB8AC3E}">
        <p14:creationId xmlns:p14="http://schemas.microsoft.com/office/powerpoint/2010/main" val="2281960274"/>
      </p:ext>
    </p:extLst>
  </p:cSld>
  <p:clrMapOvr>
    <a:masterClrMapping/>
  </p:clrMapOvr>
  <p:transition advClick="0" advTm="5000"/>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AB374B-F8E7-9547-A181-C92EB05CE1B1}" type="slidenum">
              <a:rPr lang="en-US"/>
              <a:pPr>
                <a:defRPr/>
              </a:pPr>
              <a:t>‹#›</a:t>
            </a:fld>
            <a:endParaRPr lang="en-US"/>
          </a:p>
        </p:txBody>
      </p:sp>
    </p:spTree>
    <p:extLst>
      <p:ext uri="{BB962C8B-B14F-4D97-AF65-F5344CB8AC3E}">
        <p14:creationId xmlns:p14="http://schemas.microsoft.com/office/powerpoint/2010/main" val="3129324541"/>
      </p:ext>
    </p:extLst>
  </p:cSld>
  <p:clrMapOvr>
    <a:masterClrMapping/>
  </p:clrMapOvr>
  <p:transition advClick="0" advTm="5000"/>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D72A14B-296C-3D47-B1CF-1C2FAFABEB25}" type="slidenum">
              <a:rPr lang="en-US"/>
              <a:pPr>
                <a:defRPr/>
              </a:pPr>
              <a:t>‹#›</a:t>
            </a:fld>
            <a:endParaRPr lang="en-US"/>
          </a:p>
        </p:txBody>
      </p:sp>
    </p:spTree>
    <p:extLst>
      <p:ext uri="{BB962C8B-B14F-4D97-AF65-F5344CB8AC3E}">
        <p14:creationId xmlns:p14="http://schemas.microsoft.com/office/powerpoint/2010/main" val="2873032833"/>
      </p:ext>
    </p:extLst>
  </p:cSld>
  <p:clrMapOvr>
    <a:masterClrMapping/>
  </p:clrMapOvr>
  <p:transition advClick="0" advTm="5000"/>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F02592-829D-0C42-81FD-87B4040B4096}" type="slidenum">
              <a:rPr lang="en-US"/>
              <a:pPr>
                <a:defRPr/>
              </a:pPr>
              <a:t>‹#›</a:t>
            </a:fld>
            <a:endParaRPr lang="en-US"/>
          </a:p>
        </p:txBody>
      </p:sp>
    </p:spTree>
    <p:extLst>
      <p:ext uri="{BB962C8B-B14F-4D97-AF65-F5344CB8AC3E}">
        <p14:creationId xmlns:p14="http://schemas.microsoft.com/office/powerpoint/2010/main" val="2900469500"/>
      </p:ext>
    </p:extLst>
  </p:cSld>
  <p:clrMapOvr>
    <a:masterClrMapping/>
  </p:clrMapOvr>
  <p:transition advClick="0" advTm="5000"/>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a:ea typeface="+mn-ea"/>
                <a:cs typeface="+mn-cs"/>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a:ea typeface="+mn-ea"/>
                <a:cs typeface="+mn-cs"/>
              </a:endParaRPr>
            </a:p>
          </p:txBody>
        </p:sp>
        <p:sp>
          <p:nvSpPr>
            <p:cNvPr id="8" name="Freeform 6"/>
            <p:cNvSpPr>
              <a:spLocks/>
            </p:cNvSpPr>
            <p:nvPr/>
          </p:nvSpPr>
          <p:spPr bwMode="hidden">
            <a:xfrm>
              <a:off x="4038" y="3577"/>
              <a:ext cx="1720" cy="65"/>
            </a:xfrm>
            <a:custGeom>
              <a:avLst/>
              <a:gdLst>
                <a:gd name="T0" fmla="*/ 1700 w 1722"/>
                <a:gd name="T1" fmla="*/ 55 h 66"/>
                <a:gd name="T2" fmla="*/ 1700 w 1722"/>
                <a:gd name="T3" fmla="*/ 49 h 66"/>
                <a:gd name="T4" fmla="*/ 0 w 1722"/>
                <a:gd name="T5" fmla="*/ 0 h 66"/>
                <a:gd name="T6" fmla="*/ 0 w 1722"/>
                <a:gd name="T7" fmla="*/ 37 h 66"/>
                <a:gd name="T8" fmla="*/ 1700 w 1722"/>
                <a:gd name="T9" fmla="*/ 55 h 66"/>
                <a:gd name="T10" fmla="*/ 1700 w 1722"/>
                <a:gd name="T11" fmla="*/ 5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a:ea typeface="+mn-ea"/>
                <a:cs typeface="+mn-cs"/>
              </a:endParaRPr>
            </a:p>
          </p:txBody>
        </p:sp>
        <p:sp>
          <p:nvSpPr>
            <p:cNvPr id="10" name="Freeform 8"/>
            <p:cNvSpPr>
              <a:spLocks/>
            </p:cNvSpPr>
            <p:nvPr/>
          </p:nvSpPr>
          <p:spPr bwMode="hidden">
            <a:xfrm>
              <a:off x="4784" y="3702"/>
              <a:ext cx="974" cy="101"/>
            </a:xfrm>
            <a:custGeom>
              <a:avLst/>
              <a:gdLst>
                <a:gd name="T0" fmla="*/ 964 w 975"/>
                <a:gd name="T1" fmla="*/ 48 h 101"/>
                <a:gd name="T2" fmla="*/ 964 w 975"/>
                <a:gd name="T3" fmla="*/ 0 h 101"/>
                <a:gd name="T4" fmla="*/ 0 w 975"/>
                <a:gd name="T5" fmla="*/ 24 h 101"/>
                <a:gd name="T6" fmla="*/ 0 w 975"/>
                <a:gd name="T7" fmla="*/ 101 h 101"/>
                <a:gd name="T8" fmla="*/ 964 w 975"/>
                <a:gd name="T9" fmla="*/ 48 h 101"/>
                <a:gd name="T10" fmla="*/ 96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19 w 2141"/>
                <a:gd name="T1" fmla="*/ 0 h 198"/>
                <a:gd name="T2" fmla="*/ 0 w 2141"/>
                <a:gd name="T3" fmla="*/ 156 h 198"/>
                <a:gd name="T4" fmla="*/ 0 w 2141"/>
                <a:gd name="T5" fmla="*/ 198 h 198"/>
                <a:gd name="T6" fmla="*/ 2119 w 2141"/>
                <a:gd name="T7" fmla="*/ 0 h 198"/>
                <a:gd name="T8" fmla="*/ 211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ea typeface="+mn-ea"/>
                <a:cs typeface="+mn-cs"/>
              </a:endParaRPr>
            </a:p>
          </p:txBody>
        </p:sp>
        <p:sp>
          <p:nvSpPr>
            <p:cNvPr id="13" name="Freeform 11"/>
            <p:cNvSpPr>
              <a:spLocks/>
            </p:cNvSpPr>
            <p:nvPr/>
          </p:nvSpPr>
          <p:spPr bwMode="hidden">
            <a:xfrm>
              <a:off x="2097" y="4043"/>
              <a:ext cx="2514" cy="276"/>
            </a:xfrm>
            <a:custGeom>
              <a:avLst/>
              <a:gdLst>
                <a:gd name="T0" fmla="*/ 2149 w 2517"/>
                <a:gd name="T1" fmla="*/ 276 h 276"/>
                <a:gd name="T2" fmla="*/ 2484 w 2517"/>
                <a:gd name="T3" fmla="*/ 204 h 276"/>
                <a:gd name="T4" fmla="*/ 2227 w 2517"/>
                <a:gd name="T5" fmla="*/ 0 h 276"/>
                <a:gd name="T6" fmla="*/ 0 w 2517"/>
                <a:gd name="T7" fmla="*/ 276 h 276"/>
                <a:gd name="T8" fmla="*/ 2149 w 2517"/>
                <a:gd name="T9" fmla="*/ 276 h 276"/>
                <a:gd name="T10" fmla="*/ 214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a:ea typeface="+mn-ea"/>
                <a:cs typeface="+mn-cs"/>
              </a:endParaRPr>
            </a:p>
          </p:txBody>
        </p:sp>
        <p:sp>
          <p:nvSpPr>
            <p:cNvPr id="15" name="Freeform 13"/>
            <p:cNvSpPr>
              <a:spLocks/>
            </p:cNvSpPr>
            <p:nvPr/>
          </p:nvSpPr>
          <p:spPr bwMode="hidden">
            <a:xfrm>
              <a:off x="5030" y="3151"/>
              <a:ext cx="728" cy="240"/>
            </a:xfrm>
            <a:custGeom>
              <a:avLst/>
              <a:gdLst>
                <a:gd name="T0" fmla="*/ 718 w 729"/>
                <a:gd name="T1" fmla="*/ 240 h 240"/>
                <a:gd name="T2" fmla="*/ 0 w 729"/>
                <a:gd name="T3" fmla="*/ 0 h 240"/>
                <a:gd name="T4" fmla="*/ 0 w 729"/>
                <a:gd name="T5" fmla="*/ 6 h 240"/>
                <a:gd name="T6" fmla="*/ 718 w 729"/>
                <a:gd name="T7" fmla="*/ 240 h 240"/>
                <a:gd name="T8" fmla="*/ 71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17" name="Freeform 15"/>
            <p:cNvSpPr>
              <a:spLocks/>
            </p:cNvSpPr>
            <p:nvPr/>
          </p:nvSpPr>
          <p:spPr bwMode="hidden">
            <a:xfrm>
              <a:off x="5030" y="3049"/>
              <a:ext cx="728" cy="318"/>
            </a:xfrm>
            <a:custGeom>
              <a:avLst/>
              <a:gdLst>
                <a:gd name="T0" fmla="*/ 718 w 729"/>
                <a:gd name="T1" fmla="*/ 318 h 318"/>
                <a:gd name="T2" fmla="*/ 718 w 729"/>
                <a:gd name="T3" fmla="*/ 312 h 318"/>
                <a:gd name="T4" fmla="*/ 0 w 729"/>
                <a:gd name="T5" fmla="*/ 0 h 318"/>
                <a:gd name="T6" fmla="*/ 0 w 729"/>
                <a:gd name="T7" fmla="*/ 54 h 318"/>
                <a:gd name="T8" fmla="*/ 718 w 729"/>
                <a:gd name="T9" fmla="*/ 318 h 318"/>
                <a:gd name="T10" fmla="*/ 71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a:ea typeface="+mn-ea"/>
                <a:cs typeface="+mn-cs"/>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a:ea typeface="+mn-ea"/>
                <a:cs typeface="+mn-cs"/>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a:ea typeface="+mn-ea"/>
                <a:cs typeface="+mn-cs"/>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a:ea typeface="+mn-ea"/>
                <a:cs typeface="+mn-cs"/>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a:ea typeface="+mn-ea"/>
                <a:cs typeface="+mn-cs"/>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a:ea typeface="+mn-ea"/>
                <a:cs typeface="+mn-cs"/>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a:ea typeface="+mn-ea"/>
                <a:cs typeface="+mn-cs"/>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a:ea typeface="+mn-ea"/>
                <a:cs typeface="+mn-cs"/>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ea typeface="+mn-ea"/>
                  <a:cs typeface="+mn-cs"/>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a:ea typeface="+mn-ea"/>
                  <a:cs typeface="+mn-cs"/>
                </a:endParaRPr>
              </a:p>
            </p:txBody>
          </p:sp>
        </p:grpSp>
      </p:grpSp>
      <p:sp>
        <p:nvSpPr>
          <p:cNvPr id="95274"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9527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pPr>
              <a:defRPr/>
            </a:pPr>
            <a:fld id="{B2ECB252-D001-3C4E-9768-CEB57DB1538A}" type="slidenum">
              <a:rPr lang="en-US"/>
              <a:pPr>
                <a:defRPr/>
              </a:pPr>
              <a:t>‹#›</a:t>
            </a:fld>
            <a:endParaRPr lang="en-US"/>
          </a:p>
        </p:txBody>
      </p:sp>
    </p:spTree>
    <p:extLst>
      <p:ext uri="{BB962C8B-B14F-4D97-AF65-F5344CB8AC3E}">
        <p14:creationId xmlns:p14="http://schemas.microsoft.com/office/powerpoint/2010/main" val="3610905475"/>
      </p:ext>
    </p:extLst>
  </p:cSld>
  <p:clrMapOvr>
    <a:masterClrMapping/>
  </p:clrMapOvr>
  <p:transition advClick="0" advTm="5000"/>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F9491E23-C7D0-D946-BBF3-BDBD001895FA}" type="slidenum">
              <a:rPr lang="en-US"/>
              <a:pPr>
                <a:defRPr/>
              </a:pPr>
              <a:t>‹#›</a:t>
            </a:fld>
            <a:endParaRPr lang="en-US"/>
          </a:p>
        </p:txBody>
      </p:sp>
    </p:spTree>
    <p:extLst>
      <p:ext uri="{BB962C8B-B14F-4D97-AF65-F5344CB8AC3E}">
        <p14:creationId xmlns:p14="http://schemas.microsoft.com/office/powerpoint/2010/main" val="1092518381"/>
      </p:ext>
    </p:extLst>
  </p:cSld>
  <p:clrMapOvr>
    <a:masterClrMapping/>
  </p:clrMapOvr>
  <p:transition advClick="0" advTm="5000"/>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C9E6F6AB-1473-854C-A186-059E1499B4A8}" type="slidenum">
              <a:rPr lang="en-US"/>
              <a:pPr>
                <a:defRPr/>
              </a:pPr>
              <a:t>‹#›</a:t>
            </a:fld>
            <a:endParaRPr lang="en-US"/>
          </a:p>
        </p:txBody>
      </p:sp>
    </p:spTree>
    <p:extLst>
      <p:ext uri="{BB962C8B-B14F-4D97-AF65-F5344CB8AC3E}">
        <p14:creationId xmlns:p14="http://schemas.microsoft.com/office/powerpoint/2010/main" val="1348743340"/>
      </p:ext>
    </p:extLst>
  </p:cSld>
  <p:clrMapOvr>
    <a:masterClrMapping/>
  </p:clrMapOvr>
  <p:transition advClick="0" advTm="5000"/>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CD8679C2-819A-AD4A-87B6-A5FE12E08CD8}" type="slidenum">
              <a:rPr lang="en-US"/>
              <a:pPr>
                <a:defRPr/>
              </a:pPr>
              <a:t>‹#›</a:t>
            </a:fld>
            <a:endParaRPr lang="en-US"/>
          </a:p>
        </p:txBody>
      </p:sp>
    </p:spTree>
    <p:extLst>
      <p:ext uri="{BB962C8B-B14F-4D97-AF65-F5344CB8AC3E}">
        <p14:creationId xmlns:p14="http://schemas.microsoft.com/office/powerpoint/2010/main" val="956542050"/>
      </p:ext>
    </p:extLst>
  </p:cSld>
  <p:clrMapOvr>
    <a:masterClrMapping/>
  </p:clrMapOvr>
  <p:transition advClick="0" advTm="5000"/>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052D6041-03FB-DA46-830A-02F638BC4B2D}" type="slidenum">
              <a:rPr lang="en-US"/>
              <a:pPr>
                <a:defRPr/>
              </a:pPr>
              <a:t>‹#›</a:t>
            </a:fld>
            <a:endParaRPr lang="en-US"/>
          </a:p>
        </p:txBody>
      </p:sp>
    </p:spTree>
    <p:extLst>
      <p:ext uri="{BB962C8B-B14F-4D97-AF65-F5344CB8AC3E}">
        <p14:creationId xmlns:p14="http://schemas.microsoft.com/office/powerpoint/2010/main" val="2739917232"/>
      </p:ext>
    </p:extLst>
  </p:cSld>
  <p:clrMapOvr>
    <a:masterClrMapping/>
  </p:clrMapOvr>
  <p:transition advClick="0" advTm="5000"/>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B6A768EF-D84B-4E42-8B1B-43EF5A2151CE}" type="slidenum">
              <a:rPr lang="en-US"/>
              <a:pPr>
                <a:defRPr/>
              </a:pPr>
              <a:t>‹#›</a:t>
            </a:fld>
            <a:endParaRPr lang="en-US"/>
          </a:p>
        </p:txBody>
      </p:sp>
    </p:spTree>
    <p:extLst>
      <p:ext uri="{BB962C8B-B14F-4D97-AF65-F5344CB8AC3E}">
        <p14:creationId xmlns:p14="http://schemas.microsoft.com/office/powerpoint/2010/main" val="455352563"/>
      </p:ext>
    </p:extLst>
  </p:cSld>
  <p:clrMapOvr>
    <a:masterClrMapping/>
  </p:clrMapOvr>
  <p:transition advClick="0" advTm="5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DE8CD89D-867F-4246-B00D-3412393C5DDE}" type="slidenum">
              <a:rPr lang="en-US"/>
              <a:pPr>
                <a:defRPr/>
              </a:pPr>
              <a:t>‹#›</a:t>
            </a:fld>
            <a:endParaRPr lang="en-US"/>
          </a:p>
        </p:txBody>
      </p:sp>
    </p:spTree>
    <p:extLst>
      <p:ext uri="{BB962C8B-B14F-4D97-AF65-F5344CB8AC3E}">
        <p14:creationId xmlns:p14="http://schemas.microsoft.com/office/powerpoint/2010/main" val="1508431632"/>
      </p:ext>
    </p:extLst>
  </p:cSld>
  <p:clrMapOvr>
    <a:masterClrMapping/>
  </p:clrMapOvr>
  <p:transition advClick="0" advTm="5000"/>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B084B045-2FEC-F14A-B3C1-7D2B471BF458}" type="slidenum">
              <a:rPr lang="en-US"/>
              <a:pPr>
                <a:defRPr/>
              </a:pPr>
              <a:t>‹#›</a:t>
            </a:fld>
            <a:endParaRPr lang="en-US"/>
          </a:p>
        </p:txBody>
      </p:sp>
    </p:spTree>
    <p:extLst>
      <p:ext uri="{BB962C8B-B14F-4D97-AF65-F5344CB8AC3E}">
        <p14:creationId xmlns:p14="http://schemas.microsoft.com/office/powerpoint/2010/main" val="1359976463"/>
      </p:ext>
    </p:extLst>
  </p:cSld>
  <p:clrMapOvr>
    <a:masterClrMapping/>
  </p:clrMapOvr>
  <p:transition advClick="0" advTm="5000"/>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600D83A8-8E91-0442-A097-A273BC494F3A}" type="slidenum">
              <a:rPr lang="en-US"/>
              <a:pPr>
                <a:defRPr/>
              </a:pPr>
              <a:t>‹#›</a:t>
            </a:fld>
            <a:endParaRPr lang="en-US"/>
          </a:p>
        </p:txBody>
      </p:sp>
    </p:spTree>
    <p:extLst>
      <p:ext uri="{BB962C8B-B14F-4D97-AF65-F5344CB8AC3E}">
        <p14:creationId xmlns:p14="http://schemas.microsoft.com/office/powerpoint/2010/main" val="3510385927"/>
      </p:ext>
    </p:extLst>
  </p:cSld>
  <p:clrMapOvr>
    <a:masterClrMapping/>
  </p:clrMapOvr>
  <p:transition advClick="0" advTm="5000"/>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50529185-1FE4-2849-A2DC-0D2B300ACD24}" type="slidenum">
              <a:rPr lang="en-US"/>
              <a:pPr>
                <a:defRPr/>
              </a:pPr>
              <a:t>‹#›</a:t>
            </a:fld>
            <a:endParaRPr lang="en-US"/>
          </a:p>
        </p:txBody>
      </p:sp>
    </p:spTree>
    <p:extLst>
      <p:ext uri="{BB962C8B-B14F-4D97-AF65-F5344CB8AC3E}">
        <p14:creationId xmlns:p14="http://schemas.microsoft.com/office/powerpoint/2010/main" val="560674033"/>
      </p:ext>
    </p:extLst>
  </p:cSld>
  <p:clrMapOvr>
    <a:masterClrMapping/>
  </p:clrMapOvr>
  <p:transition advClick="0" advTm="5000"/>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4186C47F-C6D6-704C-B80E-D9E99617E225}" type="slidenum">
              <a:rPr lang="en-US"/>
              <a:pPr>
                <a:defRPr/>
              </a:pPr>
              <a:t>‹#›</a:t>
            </a:fld>
            <a:endParaRPr lang="en-US"/>
          </a:p>
        </p:txBody>
      </p:sp>
    </p:spTree>
    <p:extLst>
      <p:ext uri="{BB962C8B-B14F-4D97-AF65-F5344CB8AC3E}">
        <p14:creationId xmlns:p14="http://schemas.microsoft.com/office/powerpoint/2010/main" val="3049960095"/>
      </p:ext>
    </p:extLst>
  </p:cSld>
  <p:clrMapOvr>
    <a:masterClrMapping/>
  </p:clrMapOvr>
  <p:transition advClick="0" advTm="5000"/>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C0B8DA89-EF04-7947-9F1F-FAD8C72C8921}" type="slidenum">
              <a:rPr lang="en-US"/>
              <a:pPr>
                <a:defRPr/>
              </a:pPr>
              <a:t>‹#›</a:t>
            </a:fld>
            <a:endParaRPr lang="en-US"/>
          </a:p>
        </p:txBody>
      </p:sp>
    </p:spTree>
    <p:extLst>
      <p:ext uri="{BB962C8B-B14F-4D97-AF65-F5344CB8AC3E}">
        <p14:creationId xmlns:p14="http://schemas.microsoft.com/office/powerpoint/2010/main" val="1502400217"/>
      </p:ext>
    </p:extLst>
  </p:cSld>
  <p:clrMapOvr>
    <a:masterClrMapping/>
  </p:clrMapOvr>
  <p:transition advClick="0" advTm="5000"/>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C08B88-B638-EA4A-A5A8-92AB235CB6D3}" type="slidenum">
              <a:rPr lang="en-US"/>
              <a:pPr>
                <a:defRPr/>
              </a:pPr>
              <a:t>‹#›</a:t>
            </a:fld>
            <a:endParaRPr lang="en-US"/>
          </a:p>
        </p:txBody>
      </p:sp>
    </p:spTree>
    <p:extLst>
      <p:ext uri="{BB962C8B-B14F-4D97-AF65-F5344CB8AC3E}">
        <p14:creationId xmlns:p14="http://schemas.microsoft.com/office/powerpoint/2010/main" val="1071215094"/>
      </p:ext>
    </p:extLst>
  </p:cSld>
  <p:clrMapOvr>
    <a:masterClrMapping/>
  </p:clrMapOvr>
  <p:transition advClick="0" advTm="5000"/>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5D810C-04F5-E242-9456-79F0F4DD1B14}" type="slidenum">
              <a:rPr lang="en-US"/>
              <a:pPr>
                <a:defRPr/>
              </a:pPr>
              <a:t>‹#›</a:t>
            </a:fld>
            <a:endParaRPr lang="en-US"/>
          </a:p>
        </p:txBody>
      </p:sp>
    </p:spTree>
    <p:extLst>
      <p:ext uri="{BB962C8B-B14F-4D97-AF65-F5344CB8AC3E}">
        <p14:creationId xmlns:p14="http://schemas.microsoft.com/office/powerpoint/2010/main" val="1491670256"/>
      </p:ext>
    </p:extLst>
  </p:cSld>
  <p:clrMapOvr>
    <a:masterClrMapping/>
  </p:clrMapOvr>
  <p:transition advClick="0" advTm="5000"/>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A33E073-14A7-2542-9533-252C8026286C}" type="slidenum">
              <a:rPr lang="en-US"/>
              <a:pPr>
                <a:defRPr/>
              </a:pPr>
              <a:t>‹#›</a:t>
            </a:fld>
            <a:endParaRPr lang="en-US"/>
          </a:p>
        </p:txBody>
      </p:sp>
    </p:spTree>
    <p:extLst>
      <p:ext uri="{BB962C8B-B14F-4D97-AF65-F5344CB8AC3E}">
        <p14:creationId xmlns:p14="http://schemas.microsoft.com/office/powerpoint/2010/main" val="2666181767"/>
      </p:ext>
    </p:extLst>
  </p:cSld>
  <p:clrMapOvr>
    <a:masterClrMapping/>
  </p:clrMapOvr>
  <p:transition advClick="0" advTm="5000"/>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8FCCA91-DBC3-A44C-BBA8-E8F57A434443}" type="slidenum">
              <a:rPr lang="en-US"/>
              <a:pPr>
                <a:defRPr/>
              </a:pPr>
              <a:t>‹#›</a:t>
            </a:fld>
            <a:endParaRPr lang="en-US"/>
          </a:p>
        </p:txBody>
      </p:sp>
    </p:spTree>
    <p:extLst>
      <p:ext uri="{BB962C8B-B14F-4D97-AF65-F5344CB8AC3E}">
        <p14:creationId xmlns:p14="http://schemas.microsoft.com/office/powerpoint/2010/main" val="3015271355"/>
      </p:ext>
    </p:extLst>
  </p:cSld>
  <p:clrMapOvr>
    <a:masterClrMapping/>
  </p:clrMapOvr>
  <p:transition advClick="0" advTm="5000"/>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3012631-16AB-864E-9245-098498FE05D2}" type="slidenum">
              <a:rPr lang="en-US"/>
              <a:pPr>
                <a:defRPr/>
              </a:pPr>
              <a:t>‹#›</a:t>
            </a:fld>
            <a:endParaRPr lang="en-US"/>
          </a:p>
        </p:txBody>
      </p:sp>
    </p:spTree>
    <p:extLst>
      <p:ext uri="{BB962C8B-B14F-4D97-AF65-F5344CB8AC3E}">
        <p14:creationId xmlns:p14="http://schemas.microsoft.com/office/powerpoint/2010/main" val="3436683576"/>
      </p:ext>
    </p:extLst>
  </p:cSld>
  <p:clrMapOvr>
    <a:masterClrMapping/>
  </p:clrMapOvr>
  <p:transition advClick="0" advTm="5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EF004659-712C-4240-B14A-80D530979845}" type="slidenum">
              <a:rPr lang="en-US"/>
              <a:pPr>
                <a:defRPr/>
              </a:pPr>
              <a:t>‹#›</a:t>
            </a:fld>
            <a:endParaRPr lang="en-US"/>
          </a:p>
        </p:txBody>
      </p:sp>
    </p:spTree>
    <p:extLst>
      <p:ext uri="{BB962C8B-B14F-4D97-AF65-F5344CB8AC3E}">
        <p14:creationId xmlns:p14="http://schemas.microsoft.com/office/powerpoint/2010/main" val="3498139696"/>
      </p:ext>
    </p:extLst>
  </p:cSld>
  <p:clrMapOvr>
    <a:masterClrMapping/>
  </p:clrMapOvr>
  <p:transition advClick="0" advTm="5000"/>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8FBE93D-01D7-9D48-8E94-82601F125E8A}" type="slidenum">
              <a:rPr lang="en-US"/>
              <a:pPr>
                <a:defRPr/>
              </a:pPr>
              <a:t>‹#›</a:t>
            </a:fld>
            <a:endParaRPr lang="en-US"/>
          </a:p>
        </p:txBody>
      </p:sp>
    </p:spTree>
    <p:extLst>
      <p:ext uri="{BB962C8B-B14F-4D97-AF65-F5344CB8AC3E}">
        <p14:creationId xmlns:p14="http://schemas.microsoft.com/office/powerpoint/2010/main" val="107310295"/>
      </p:ext>
    </p:extLst>
  </p:cSld>
  <p:clrMapOvr>
    <a:masterClrMapping/>
  </p:clrMapOvr>
  <p:transition advClick="0" advTm="5000"/>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98687D8-77D3-384E-8B98-E311D8147CBA}" type="slidenum">
              <a:rPr lang="en-US"/>
              <a:pPr>
                <a:defRPr/>
              </a:pPr>
              <a:t>‹#›</a:t>
            </a:fld>
            <a:endParaRPr lang="en-US"/>
          </a:p>
        </p:txBody>
      </p:sp>
    </p:spTree>
    <p:extLst>
      <p:ext uri="{BB962C8B-B14F-4D97-AF65-F5344CB8AC3E}">
        <p14:creationId xmlns:p14="http://schemas.microsoft.com/office/powerpoint/2010/main" val="3621115169"/>
      </p:ext>
    </p:extLst>
  </p:cSld>
  <p:clrMapOvr>
    <a:masterClrMapping/>
  </p:clrMapOvr>
  <p:transition advClick="0" advTm="5000"/>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4BB190F-E4E4-934A-9F54-6050439BAA08}" type="slidenum">
              <a:rPr lang="en-US"/>
              <a:pPr>
                <a:defRPr/>
              </a:pPr>
              <a:t>‹#›</a:t>
            </a:fld>
            <a:endParaRPr lang="en-US"/>
          </a:p>
        </p:txBody>
      </p:sp>
    </p:spTree>
    <p:extLst>
      <p:ext uri="{BB962C8B-B14F-4D97-AF65-F5344CB8AC3E}">
        <p14:creationId xmlns:p14="http://schemas.microsoft.com/office/powerpoint/2010/main" val="28762611"/>
      </p:ext>
    </p:extLst>
  </p:cSld>
  <p:clrMapOvr>
    <a:masterClrMapping/>
  </p:clrMapOvr>
  <p:transition advClick="0" advTm="5000"/>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9D2C4D-83FA-3446-8202-787C257F99C9}" type="slidenum">
              <a:rPr lang="en-US"/>
              <a:pPr>
                <a:defRPr/>
              </a:pPr>
              <a:t>‹#›</a:t>
            </a:fld>
            <a:endParaRPr lang="en-US"/>
          </a:p>
        </p:txBody>
      </p:sp>
    </p:spTree>
    <p:extLst>
      <p:ext uri="{BB962C8B-B14F-4D97-AF65-F5344CB8AC3E}">
        <p14:creationId xmlns:p14="http://schemas.microsoft.com/office/powerpoint/2010/main" val="2634251844"/>
      </p:ext>
    </p:extLst>
  </p:cSld>
  <p:clrMapOvr>
    <a:masterClrMapping/>
  </p:clrMapOvr>
  <p:transition advClick="0" advTm="5000"/>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40A63B-A18C-B44B-A33E-7F6EEDEF8F14}" type="slidenum">
              <a:rPr lang="en-US"/>
              <a:pPr>
                <a:defRPr/>
              </a:pPr>
              <a:t>‹#›</a:t>
            </a:fld>
            <a:endParaRPr lang="en-US"/>
          </a:p>
        </p:txBody>
      </p:sp>
    </p:spTree>
    <p:extLst>
      <p:ext uri="{BB962C8B-B14F-4D97-AF65-F5344CB8AC3E}">
        <p14:creationId xmlns:p14="http://schemas.microsoft.com/office/powerpoint/2010/main" val="339523585"/>
      </p:ext>
    </p:extLst>
  </p:cSld>
  <p:clrMapOvr>
    <a:masterClrMapping/>
  </p:clrMapOvr>
  <p:transition advClick="0" advTm="5000"/>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CDE2DA4-DA70-9A41-B72C-1F86CD2B2107}" type="slidenum">
              <a:rPr lang="en-US"/>
              <a:pPr>
                <a:defRPr/>
              </a:pPr>
              <a:t>‹#›</a:t>
            </a:fld>
            <a:endParaRPr lang="en-US"/>
          </a:p>
        </p:txBody>
      </p:sp>
    </p:spTree>
    <p:extLst>
      <p:ext uri="{BB962C8B-B14F-4D97-AF65-F5344CB8AC3E}">
        <p14:creationId xmlns:p14="http://schemas.microsoft.com/office/powerpoint/2010/main" val="3651292617"/>
      </p:ext>
    </p:extLst>
  </p:cSld>
  <p:clrMapOvr>
    <a:masterClrMapping/>
  </p:clrMapOvr>
  <p:transition advClick="0" advTm="5000"/>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A0F19D-B45D-004F-9FFF-D948E11C3AE3}" type="slidenum">
              <a:rPr lang="en-US"/>
              <a:pPr>
                <a:defRPr/>
              </a:pPr>
              <a:t>‹#›</a:t>
            </a:fld>
            <a:endParaRPr lang="en-US"/>
          </a:p>
        </p:txBody>
      </p:sp>
    </p:spTree>
    <p:extLst>
      <p:ext uri="{BB962C8B-B14F-4D97-AF65-F5344CB8AC3E}">
        <p14:creationId xmlns:p14="http://schemas.microsoft.com/office/powerpoint/2010/main" val="38575822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2F35E5-6F3E-E84B-8D81-78B684BA13BD}" type="slidenum">
              <a:rPr lang="en-US"/>
              <a:pPr>
                <a:defRPr/>
              </a:pPr>
              <a:t>‹#›</a:t>
            </a:fld>
            <a:endParaRPr lang="en-US"/>
          </a:p>
        </p:txBody>
      </p:sp>
    </p:spTree>
    <p:extLst>
      <p:ext uri="{BB962C8B-B14F-4D97-AF65-F5344CB8AC3E}">
        <p14:creationId xmlns:p14="http://schemas.microsoft.com/office/powerpoint/2010/main" val="22771686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36570D-41C5-504F-A7AB-B66D9B2BC24F}" type="slidenum">
              <a:rPr lang="en-US"/>
              <a:pPr>
                <a:defRPr/>
              </a:pPr>
              <a:t>‹#›</a:t>
            </a:fld>
            <a:endParaRPr lang="en-US"/>
          </a:p>
        </p:txBody>
      </p:sp>
    </p:spTree>
    <p:extLst>
      <p:ext uri="{BB962C8B-B14F-4D97-AF65-F5344CB8AC3E}">
        <p14:creationId xmlns:p14="http://schemas.microsoft.com/office/powerpoint/2010/main" val="37299395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0D13EEF-F7E5-8645-8F40-871C6A52688C}" type="slidenum">
              <a:rPr lang="en-US"/>
              <a:pPr>
                <a:defRPr/>
              </a:pPr>
              <a:t>‹#›</a:t>
            </a:fld>
            <a:endParaRPr lang="en-US"/>
          </a:p>
        </p:txBody>
      </p:sp>
    </p:spTree>
    <p:extLst>
      <p:ext uri="{BB962C8B-B14F-4D97-AF65-F5344CB8AC3E}">
        <p14:creationId xmlns:p14="http://schemas.microsoft.com/office/powerpoint/2010/main" val="28368417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4FBC868A-CCC8-304E-B6BF-298BA51A3F02}" type="slidenum">
              <a:rPr lang="en-US"/>
              <a:pPr>
                <a:defRPr/>
              </a:pPr>
              <a:t>‹#›</a:t>
            </a:fld>
            <a:endParaRPr lang="en-US"/>
          </a:p>
        </p:txBody>
      </p:sp>
    </p:spTree>
    <p:extLst>
      <p:ext uri="{BB962C8B-B14F-4D97-AF65-F5344CB8AC3E}">
        <p14:creationId xmlns:p14="http://schemas.microsoft.com/office/powerpoint/2010/main" val="1544447074"/>
      </p:ext>
    </p:extLst>
  </p:cSld>
  <p:clrMapOvr>
    <a:masterClrMapping/>
  </p:clrMapOvr>
  <p:transition advClick="0" advTm="5000"/>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A5C7345-C3ED-784A-89E0-3F09D8B634B9}" type="slidenum">
              <a:rPr lang="en-US"/>
              <a:pPr>
                <a:defRPr/>
              </a:pPr>
              <a:t>‹#›</a:t>
            </a:fld>
            <a:endParaRPr lang="en-US"/>
          </a:p>
        </p:txBody>
      </p:sp>
    </p:spTree>
    <p:extLst>
      <p:ext uri="{BB962C8B-B14F-4D97-AF65-F5344CB8AC3E}">
        <p14:creationId xmlns:p14="http://schemas.microsoft.com/office/powerpoint/2010/main" val="17058603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CF9C5AA-6538-1F4D-877F-12378B4AC2E5}" type="slidenum">
              <a:rPr lang="en-US"/>
              <a:pPr>
                <a:defRPr/>
              </a:pPr>
              <a:t>‹#›</a:t>
            </a:fld>
            <a:endParaRPr lang="en-US"/>
          </a:p>
        </p:txBody>
      </p:sp>
    </p:spTree>
    <p:extLst>
      <p:ext uri="{BB962C8B-B14F-4D97-AF65-F5344CB8AC3E}">
        <p14:creationId xmlns:p14="http://schemas.microsoft.com/office/powerpoint/2010/main" val="21927736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34CD030-5215-904F-9EC3-05199928787B}" type="slidenum">
              <a:rPr lang="en-US"/>
              <a:pPr>
                <a:defRPr/>
              </a:pPr>
              <a:t>‹#›</a:t>
            </a:fld>
            <a:endParaRPr lang="en-US"/>
          </a:p>
        </p:txBody>
      </p:sp>
    </p:spTree>
    <p:extLst>
      <p:ext uri="{BB962C8B-B14F-4D97-AF65-F5344CB8AC3E}">
        <p14:creationId xmlns:p14="http://schemas.microsoft.com/office/powerpoint/2010/main" val="26851931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F1EA77-AB1B-3743-B5E0-DCAB2E3BF653}" type="slidenum">
              <a:rPr lang="en-US"/>
              <a:pPr>
                <a:defRPr/>
              </a:pPr>
              <a:t>‹#›</a:t>
            </a:fld>
            <a:endParaRPr lang="en-US"/>
          </a:p>
        </p:txBody>
      </p:sp>
    </p:spTree>
    <p:extLst>
      <p:ext uri="{BB962C8B-B14F-4D97-AF65-F5344CB8AC3E}">
        <p14:creationId xmlns:p14="http://schemas.microsoft.com/office/powerpoint/2010/main" val="4382095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5899D4-C76B-EE45-968D-FDA6D4EDEB63}" type="slidenum">
              <a:rPr lang="en-US"/>
              <a:pPr>
                <a:defRPr/>
              </a:pPr>
              <a:t>‹#›</a:t>
            </a:fld>
            <a:endParaRPr lang="en-US"/>
          </a:p>
        </p:txBody>
      </p:sp>
    </p:spTree>
    <p:extLst>
      <p:ext uri="{BB962C8B-B14F-4D97-AF65-F5344CB8AC3E}">
        <p14:creationId xmlns:p14="http://schemas.microsoft.com/office/powerpoint/2010/main" val="100863187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F1F7C3-6849-8C42-9AA7-73D1A0098510}" type="slidenum">
              <a:rPr lang="en-US"/>
              <a:pPr>
                <a:defRPr/>
              </a:pPr>
              <a:t>‹#›</a:t>
            </a:fld>
            <a:endParaRPr lang="en-US"/>
          </a:p>
        </p:txBody>
      </p:sp>
    </p:spTree>
    <p:extLst>
      <p:ext uri="{BB962C8B-B14F-4D97-AF65-F5344CB8AC3E}">
        <p14:creationId xmlns:p14="http://schemas.microsoft.com/office/powerpoint/2010/main" val="38631085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0E6234-C5F4-FC42-B855-D79B4E72149E}" type="slidenum">
              <a:rPr lang="en-US"/>
              <a:pPr>
                <a:defRPr/>
              </a:pPr>
              <a:t>‹#›</a:t>
            </a:fld>
            <a:endParaRPr lang="en-US"/>
          </a:p>
        </p:txBody>
      </p:sp>
    </p:spTree>
    <p:extLst>
      <p:ext uri="{BB962C8B-B14F-4D97-AF65-F5344CB8AC3E}">
        <p14:creationId xmlns:p14="http://schemas.microsoft.com/office/powerpoint/2010/main" val="12604893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BCB09F6-1969-2D43-8296-05F1FAFCAEE9}" type="slidenum">
              <a:rPr lang="en-US"/>
              <a:pPr>
                <a:defRPr/>
              </a:pPr>
              <a:t>‹#›</a:t>
            </a:fld>
            <a:endParaRPr lang="en-US"/>
          </a:p>
        </p:txBody>
      </p:sp>
    </p:spTree>
    <p:extLst>
      <p:ext uri="{BB962C8B-B14F-4D97-AF65-F5344CB8AC3E}">
        <p14:creationId xmlns:p14="http://schemas.microsoft.com/office/powerpoint/2010/main" val="325690084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2997E859-6D2B-4842-8540-5FB09A3FCECD}" type="slidenum">
              <a:rPr lang="en-US"/>
              <a:pPr>
                <a:defRPr/>
              </a:pPr>
              <a:t>‹#›</a:t>
            </a:fld>
            <a:endParaRPr lang="en-US"/>
          </a:p>
        </p:txBody>
      </p:sp>
    </p:spTree>
    <p:extLst>
      <p:ext uri="{BB962C8B-B14F-4D97-AF65-F5344CB8AC3E}">
        <p14:creationId xmlns:p14="http://schemas.microsoft.com/office/powerpoint/2010/main" val="2611024924"/>
      </p:ext>
    </p:extLst>
  </p:cSld>
  <p:clrMapOvr>
    <a:masterClrMapping/>
  </p:clrMapOvr>
  <p:transition spd="med">
    <p:randomBar dir="ver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365AC834-915D-E247-9DFE-221EF70DD69F}" type="slidenum">
              <a:rPr lang="en-US"/>
              <a:pPr>
                <a:defRPr/>
              </a:pPr>
              <a:t>‹#›</a:t>
            </a:fld>
            <a:endParaRPr lang="en-US"/>
          </a:p>
        </p:txBody>
      </p:sp>
    </p:spTree>
    <p:extLst>
      <p:ext uri="{BB962C8B-B14F-4D97-AF65-F5344CB8AC3E}">
        <p14:creationId xmlns:p14="http://schemas.microsoft.com/office/powerpoint/2010/main" val="206591172"/>
      </p:ext>
    </p:extLst>
  </p:cSld>
  <p:clrMapOvr>
    <a:masterClrMapping/>
  </p:clrMapOvr>
  <p:transition spd="med">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12FD3AA5-E459-4348-A7BD-E443D46C2C24}" type="slidenum">
              <a:rPr lang="en-US"/>
              <a:pPr>
                <a:defRPr/>
              </a:pPr>
              <a:t>‹#›</a:t>
            </a:fld>
            <a:endParaRPr lang="en-US"/>
          </a:p>
        </p:txBody>
      </p:sp>
    </p:spTree>
    <p:extLst>
      <p:ext uri="{BB962C8B-B14F-4D97-AF65-F5344CB8AC3E}">
        <p14:creationId xmlns:p14="http://schemas.microsoft.com/office/powerpoint/2010/main" val="1094855858"/>
      </p:ext>
    </p:extLst>
  </p:cSld>
  <p:clrMapOvr>
    <a:masterClrMapping/>
  </p:clrMapOvr>
  <p:transition advClick="0" advTm="5000"/>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D14EFDF0-62EF-474A-B67C-77C14F59B7CD}" type="slidenum">
              <a:rPr lang="en-US"/>
              <a:pPr>
                <a:defRPr/>
              </a:pPr>
              <a:t>‹#›</a:t>
            </a:fld>
            <a:endParaRPr lang="en-US"/>
          </a:p>
        </p:txBody>
      </p:sp>
    </p:spTree>
    <p:extLst>
      <p:ext uri="{BB962C8B-B14F-4D97-AF65-F5344CB8AC3E}">
        <p14:creationId xmlns:p14="http://schemas.microsoft.com/office/powerpoint/2010/main" val="3053777819"/>
      </p:ext>
    </p:extLst>
  </p:cSld>
  <p:clrMapOvr>
    <a:masterClrMapping/>
  </p:clrMapOvr>
  <p:transition spd="med">
    <p:randomBar dir="ver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BE286F4-4F20-4546-AB3D-6C798423913B}" type="slidenum">
              <a:rPr lang="en-US"/>
              <a:pPr>
                <a:defRPr/>
              </a:pPr>
              <a:t>‹#›</a:t>
            </a:fld>
            <a:endParaRPr lang="en-US"/>
          </a:p>
        </p:txBody>
      </p:sp>
    </p:spTree>
    <p:extLst>
      <p:ext uri="{BB962C8B-B14F-4D97-AF65-F5344CB8AC3E}">
        <p14:creationId xmlns:p14="http://schemas.microsoft.com/office/powerpoint/2010/main" val="2956699065"/>
      </p:ext>
    </p:extLst>
  </p:cSld>
  <p:clrMapOvr>
    <a:masterClrMapping/>
  </p:clrMapOvr>
  <p:transition spd="med">
    <p:randomBar dir="ver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8F9FC373-B2E2-3D40-9F71-09E6100848D3}" type="slidenum">
              <a:rPr lang="en-US"/>
              <a:pPr>
                <a:defRPr/>
              </a:pPr>
              <a:t>‹#›</a:t>
            </a:fld>
            <a:endParaRPr lang="en-US"/>
          </a:p>
        </p:txBody>
      </p:sp>
    </p:spTree>
    <p:extLst>
      <p:ext uri="{BB962C8B-B14F-4D97-AF65-F5344CB8AC3E}">
        <p14:creationId xmlns:p14="http://schemas.microsoft.com/office/powerpoint/2010/main" val="2571799826"/>
      </p:ext>
    </p:extLst>
  </p:cSld>
  <p:clrMapOvr>
    <a:masterClrMapping/>
  </p:clrMapOvr>
  <p:transition spd="med">
    <p:randomBar dir="ver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06BBE4CD-9575-9A40-95E7-FDC85A8A69B5}" type="slidenum">
              <a:rPr lang="en-US"/>
              <a:pPr>
                <a:defRPr/>
              </a:pPr>
              <a:t>‹#›</a:t>
            </a:fld>
            <a:endParaRPr lang="en-US"/>
          </a:p>
        </p:txBody>
      </p:sp>
    </p:spTree>
    <p:extLst>
      <p:ext uri="{BB962C8B-B14F-4D97-AF65-F5344CB8AC3E}">
        <p14:creationId xmlns:p14="http://schemas.microsoft.com/office/powerpoint/2010/main" val="570104806"/>
      </p:ext>
    </p:extLst>
  </p:cSld>
  <p:clrMapOvr>
    <a:masterClrMapping/>
  </p:clrMapOvr>
  <p:transition spd="med">
    <p:randomBar dir="vert"/>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0EFA73A-0C54-3B41-BE92-C6866499EDAE}" type="slidenum">
              <a:rPr lang="en-US"/>
              <a:pPr>
                <a:defRPr/>
              </a:pPr>
              <a:t>‹#›</a:t>
            </a:fld>
            <a:endParaRPr lang="en-US"/>
          </a:p>
        </p:txBody>
      </p:sp>
    </p:spTree>
    <p:extLst>
      <p:ext uri="{BB962C8B-B14F-4D97-AF65-F5344CB8AC3E}">
        <p14:creationId xmlns:p14="http://schemas.microsoft.com/office/powerpoint/2010/main" val="3424213935"/>
      </p:ext>
    </p:extLst>
  </p:cSld>
  <p:clrMapOvr>
    <a:masterClrMapping/>
  </p:clrMapOvr>
  <p:transition spd="med">
    <p:randomBar dir="vert"/>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7A65F41-E8FE-6441-AE81-6FC7CECDAB5A}" type="slidenum">
              <a:rPr lang="en-US"/>
              <a:pPr>
                <a:defRPr/>
              </a:pPr>
              <a:t>‹#›</a:t>
            </a:fld>
            <a:endParaRPr lang="en-US"/>
          </a:p>
        </p:txBody>
      </p:sp>
    </p:spTree>
    <p:extLst>
      <p:ext uri="{BB962C8B-B14F-4D97-AF65-F5344CB8AC3E}">
        <p14:creationId xmlns:p14="http://schemas.microsoft.com/office/powerpoint/2010/main" val="2423557138"/>
      </p:ext>
    </p:extLst>
  </p:cSld>
  <p:clrMapOvr>
    <a:masterClrMapping/>
  </p:clrMapOvr>
  <p:transition spd="med">
    <p:randomBar dir="vert"/>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AF95528-4EFC-EC41-BBBF-574B868B074A}" type="slidenum">
              <a:rPr lang="en-US"/>
              <a:pPr>
                <a:defRPr/>
              </a:pPr>
              <a:t>‹#›</a:t>
            </a:fld>
            <a:endParaRPr lang="en-US"/>
          </a:p>
        </p:txBody>
      </p:sp>
    </p:spTree>
    <p:extLst>
      <p:ext uri="{BB962C8B-B14F-4D97-AF65-F5344CB8AC3E}">
        <p14:creationId xmlns:p14="http://schemas.microsoft.com/office/powerpoint/2010/main" val="988649087"/>
      </p:ext>
    </p:extLst>
  </p:cSld>
  <p:clrMapOvr>
    <a:masterClrMapping/>
  </p:clrMapOvr>
  <p:transition spd="med">
    <p:randomBar dir="vert"/>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403F9A86-C789-8C4B-ADF9-1948F1A92A33}" type="slidenum">
              <a:rPr lang="en-US"/>
              <a:pPr>
                <a:defRPr/>
              </a:pPr>
              <a:t>‹#›</a:t>
            </a:fld>
            <a:endParaRPr lang="en-US"/>
          </a:p>
        </p:txBody>
      </p:sp>
    </p:spTree>
    <p:extLst>
      <p:ext uri="{BB962C8B-B14F-4D97-AF65-F5344CB8AC3E}">
        <p14:creationId xmlns:p14="http://schemas.microsoft.com/office/powerpoint/2010/main" val="3749132034"/>
      </p:ext>
    </p:extLst>
  </p:cSld>
  <p:clrMapOvr>
    <a:masterClrMapping/>
  </p:clrMapOvr>
  <p:transition spd="med">
    <p:randomBar dir="vert"/>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66718BB9-7B56-4842-BA87-948D9B94374B}" type="slidenum">
              <a:rPr lang="en-US"/>
              <a:pPr>
                <a:defRPr/>
              </a:pPr>
              <a:t>‹#›</a:t>
            </a:fld>
            <a:endParaRPr lang="en-US"/>
          </a:p>
        </p:txBody>
      </p:sp>
    </p:spTree>
    <p:extLst>
      <p:ext uri="{BB962C8B-B14F-4D97-AF65-F5344CB8AC3E}">
        <p14:creationId xmlns:p14="http://schemas.microsoft.com/office/powerpoint/2010/main" val="234790530"/>
      </p:ext>
    </p:extLst>
  </p:cSld>
  <p:clrMapOvr>
    <a:masterClrMapping/>
  </p:clrMapOvr>
  <p:transition spd="med">
    <p:randomBar dir="ver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FAD2D1A7-11F2-9147-960F-1F9761EC84D8}" type="slidenum">
              <a:rPr lang="en-US"/>
              <a:pPr>
                <a:defRPr/>
              </a:pPr>
              <a:t>‹#›</a:t>
            </a:fld>
            <a:endParaRPr lang="en-US"/>
          </a:p>
        </p:txBody>
      </p:sp>
    </p:spTree>
    <p:extLst>
      <p:ext uri="{BB962C8B-B14F-4D97-AF65-F5344CB8AC3E}">
        <p14:creationId xmlns:p14="http://schemas.microsoft.com/office/powerpoint/2010/main" val="2479956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DD047CEC-C8A2-EF43-9CE3-B80F4F3976DD}" type="slidenum">
              <a:rPr lang="en-US"/>
              <a:pPr>
                <a:defRPr/>
              </a:pPr>
              <a:t>‹#›</a:t>
            </a:fld>
            <a:endParaRPr lang="en-US"/>
          </a:p>
        </p:txBody>
      </p:sp>
    </p:spTree>
    <p:extLst>
      <p:ext uri="{BB962C8B-B14F-4D97-AF65-F5344CB8AC3E}">
        <p14:creationId xmlns:p14="http://schemas.microsoft.com/office/powerpoint/2010/main" val="664297959"/>
      </p:ext>
    </p:extLst>
  </p:cSld>
  <p:clrMapOvr>
    <a:masterClrMapping/>
  </p:clrMapOvr>
  <p:transition advClick="0" advTm="5000"/>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22CE7529-0F68-D744-BAB3-5183A029208A}" type="slidenum">
              <a:rPr lang="en-US"/>
              <a:pPr>
                <a:defRPr/>
              </a:pPr>
              <a:t>‹#›</a:t>
            </a:fld>
            <a:endParaRPr lang="en-US"/>
          </a:p>
        </p:txBody>
      </p:sp>
    </p:spTree>
    <p:extLst>
      <p:ext uri="{BB962C8B-B14F-4D97-AF65-F5344CB8AC3E}">
        <p14:creationId xmlns:p14="http://schemas.microsoft.com/office/powerpoint/2010/main" val="259437342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A81EE42F-9849-BE4E-98EA-DC2DAF599BF1}" type="slidenum">
              <a:rPr lang="en-US"/>
              <a:pPr>
                <a:defRPr/>
              </a:pPr>
              <a:t>‹#›</a:t>
            </a:fld>
            <a:endParaRPr lang="en-US"/>
          </a:p>
        </p:txBody>
      </p:sp>
    </p:spTree>
    <p:extLst>
      <p:ext uri="{BB962C8B-B14F-4D97-AF65-F5344CB8AC3E}">
        <p14:creationId xmlns:p14="http://schemas.microsoft.com/office/powerpoint/2010/main" val="399922537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0EC49315-42BB-DB43-87D9-2BCECF149D1D}" type="slidenum">
              <a:rPr lang="en-US"/>
              <a:pPr>
                <a:defRPr/>
              </a:pPr>
              <a:t>‹#›</a:t>
            </a:fld>
            <a:endParaRPr lang="en-US"/>
          </a:p>
        </p:txBody>
      </p:sp>
    </p:spTree>
    <p:extLst>
      <p:ext uri="{BB962C8B-B14F-4D97-AF65-F5344CB8AC3E}">
        <p14:creationId xmlns:p14="http://schemas.microsoft.com/office/powerpoint/2010/main" val="84847539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651D19D7-C5FC-5E4B-8660-4F51CC45B4E9}" type="slidenum">
              <a:rPr lang="en-US"/>
              <a:pPr>
                <a:defRPr/>
              </a:pPr>
              <a:t>‹#›</a:t>
            </a:fld>
            <a:endParaRPr lang="en-US"/>
          </a:p>
        </p:txBody>
      </p:sp>
    </p:spTree>
    <p:extLst>
      <p:ext uri="{BB962C8B-B14F-4D97-AF65-F5344CB8AC3E}">
        <p14:creationId xmlns:p14="http://schemas.microsoft.com/office/powerpoint/2010/main" val="347922762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2FF64AF7-C796-1E47-BF45-EE77D5EF85CE}" type="slidenum">
              <a:rPr lang="en-US"/>
              <a:pPr>
                <a:defRPr/>
              </a:pPr>
              <a:t>‹#›</a:t>
            </a:fld>
            <a:endParaRPr lang="en-US"/>
          </a:p>
        </p:txBody>
      </p:sp>
    </p:spTree>
    <p:extLst>
      <p:ext uri="{BB962C8B-B14F-4D97-AF65-F5344CB8AC3E}">
        <p14:creationId xmlns:p14="http://schemas.microsoft.com/office/powerpoint/2010/main" val="207088443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A44BF9E-1AFD-954F-AE9D-F931A7B0E3B2}" type="slidenum">
              <a:rPr lang="en-US"/>
              <a:pPr>
                <a:defRPr/>
              </a:pPr>
              <a:t>‹#›</a:t>
            </a:fld>
            <a:endParaRPr lang="en-US"/>
          </a:p>
        </p:txBody>
      </p:sp>
    </p:spTree>
    <p:extLst>
      <p:ext uri="{BB962C8B-B14F-4D97-AF65-F5344CB8AC3E}">
        <p14:creationId xmlns:p14="http://schemas.microsoft.com/office/powerpoint/2010/main" val="360485085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E962251F-05EB-C647-878D-E6D1025931A8}" type="slidenum">
              <a:rPr lang="en-US"/>
              <a:pPr>
                <a:defRPr/>
              </a:pPr>
              <a:t>‹#›</a:t>
            </a:fld>
            <a:endParaRPr lang="en-US"/>
          </a:p>
        </p:txBody>
      </p:sp>
    </p:spTree>
    <p:extLst>
      <p:ext uri="{BB962C8B-B14F-4D97-AF65-F5344CB8AC3E}">
        <p14:creationId xmlns:p14="http://schemas.microsoft.com/office/powerpoint/2010/main" val="10903152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79BF490-6416-FC44-8DF2-B0F3A318363F}" type="slidenum">
              <a:rPr lang="en-US"/>
              <a:pPr>
                <a:defRPr/>
              </a:pPr>
              <a:t>‹#›</a:t>
            </a:fld>
            <a:endParaRPr lang="en-US"/>
          </a:p>
        </p:txBody>
      </p:sp>
    </p:spTree>
    <p:extLst>
      <p:ext uri="{BB962C8B-B14F-4D97-AF65-F5344CB8AC3E}">
        <p14:creationId xmlns:p14="http://schemas.microsoft.com/office/powerpoint/2010/main" val="304148375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6C12E84B-ADA1-4846-801F-E30D3B4EA707}" type="slidenum">
              <a:rPr lang="en-US"/>
              <a:pPr>
                <a:defRPr/>
              </a:pPr>
              <a:t>‹#›</a:t>
            </a:fld>
            <a:endParaRPr lang="en-US"/>
          </a:p>
        </p:txBody>
      </p:sp>
    </p:spTree>
    <p:extLst>
      <p:ext uri="{BB962C8B-B14F-4D97-AF65-F5344CB8AC3E}">
        <p14:creationId xmlns:p14="http://schemas.microsoft.com/office/powerpoint/2010/main" val="252094234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657F138-D221-1C40-9924-4A42B99D9562}" type="slidenum">
              <a:rPr lang="en-US"/>
              <a:pPr>
                <a:defRPr/>
              </a:pPr>
              <a:t>‹#›</a:t>
            </a:fld>
            <a:endParaRPr lang="en-US"/>
          </a:p>
        </p:txBody>
      </p:sp>
    </p:spTree>
    <p:extLst>
      <p:ext uri="{BB962C8B-B14F-4D97-AF65-F5344CB8AC3E}">
        <p14:creationId xmlns:p14="http://schemas.microsoft.com/office/powerpoint/2010/main" val="11222877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AE2E63BD-0410-7E4C-8E0E-E4E260393410}" type="slidenum">
              <a:rPr lang="en-US"/>
              <a:pPr>
                <a:defRPr/>
              </a:pPr>
              <a:t>‹#›</a:t>
            </a:fld>
            <a:endParaRPr lang="en-US"/>
          </a:p>
        </p:txBody>
      </p:sp>
    </p:spTree>
    <p:extLst>
      <p:ext uri="{BB962C8B-B14F-4D97-AF65-F5344CB8AC3E}">
        <p14:creationId xmlns:p14="http://schemas.microsoft.com/office/powerpoint/2010/main" val="1550781815"/>
      </p:ext>
    </p:extLst>
  </p:cSld>
  <p:clrMapOvr>
    <a:masterClrMapping/>
  </p:clrMapOvr>
  <p:transition advClick="0" advTm="5000"/>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2892B04-B18A-3648-BEFB-553AE0D1CAD6}" type="slidenum">
              <a:rPr lang="en-US"/>
              <a:pPr>
                <a:defRPr/>
              </a:pPr>
              <a:t>‹#›</a:t>
            </a:fld>
            <a:endParaRPr lang="en-US"/>
          </a:p>
        </p:txBody>
      </p:sp>
    </p:spTree>
    <p:extLst>
      <p:ext uri="{BB962C8B-B14F-4D97-AF65-F5344CB8AC3E}">
        <p14:creationId xmlns:p14="http://schemas.microsoft.com/office/powerpoint/2010/main" val="151680332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A85B8E48-5CC5-D54D-ABB5-964D767D85A9}" type="slidenum">
              <a:rPr lang="en-US"/>
              <a:pPr>
                <a:defRPr/>
              </a:pPr>
              <a:t>‹#›</a:t>
            </a:fld>
            <a:endParaRPr lang="en-US"/>
          </a:p>
        </p:txBody>
      </p:sp>
    </p:spTree>
    <p:extLst>
      <p:ext uri="{BB962C8B-B14F-4D97-AF65-F5344CB8AC3E}">
        <p14:creationId xmlns:p14="http://schemas.microsoft.com/office/powerpoint/2010/main" val="394861628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0954A453-0E13-A547-B276-D331DFEA1738}" type="slidenum">
              <a:rPr lang="en-US"/>
              <a:pPr>
                <a:defRPr/>
              </a:pPr>
              <a:t>‹#›</a:t>
            </a:fld>
            <a:endParaRPr lang="en-US"/>
          </a:p>
        </p:txBody>
      </p:sp>
    </p:spTree>
    <p:extLst>
      <p:ext uri="{BB962C8B-B14F-4D97-AF65-F5344CB8AC3E}">
        <p14:creationId xmlns:p14="http://schemas.microsoft.com/office/powerpoint/2010/main" val="303794036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42821980-262F-6548-B083-652FF49A46DF}" type="slidenum">
              <a:rPr lang="en-US"/>
              <a:pPr>
                <a:defRPr/>
              </a:pPr>
              <a:t>‹#›</a:t>
            </a:fld>
            <a:endParaRPr lang="en-US"/>
          </a:p>
        </p:txBody>
      </p:sp>
    </p:spTree>
    <p:extLst>
      <p:ext uri="{BB962C8B-B14F-4D97-AF65-F5344CB8AC3E}">
        <p14:creationId xmlns:p14="http://schemas.microsoft.com/office/powerpoint/2010/main" val="113622781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9FC30726-3AE6-8B4C-98C9-EE7F61B56857}" type="slidenum">
              <a:rPr lang="en-US"/>
              <a:pPr>
                <a:defRPr/>
              </a:pPr>
              <a:t>‹#›</a:t>
            </a:fld>
            <a:endParaRPr lang="en-US"/>
          </a:p>
        </p:txBody>
      </p:sp>
    </p:spTree>
    <p:extLst>
      <p:ext uri="{BB962C8B-B14F-4D97-AF65-F5344CB8AC3E}">
        <p14:creationId xmlns:p14="http://schemas.microsoft.com/office/powerpoint/2010/main" val="117266376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16855B2E-FA00-1A44-89CB-03002D48A586}" type="slidenum">
              <a:rPr lang="en-US"/>
              <a:pPr>
                <a:defRPr/>
              </a:pPr>
              <a:t>‹#›</a:t>
            </a:fld>
            <a:endParaRPr lang="en-US"/>
          </a:p>
        </p:txBody>
      </p:sp>
    </p:spTree>
    <p:extLst>
      <p:ext uri="{BB962C8B-B14F-4D97-AF65-F5344CB8AC3E}">
        <p14:creationId xmlns:p14="http://schemas.microsoft.com/office/powerpoint/2010/main" val="89398827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C414D4CC-C10A-FA45-8549-8B0A36A3DBF7}" type="slidenum">
              <a:rPr lang="en-US"/>
              <a:pPr>
                <a:defRPr/>
              </a:pPr>
              <a:t>‹#›</a:t>
            </a:fld>
            <a:endParaRPr lang="en-US"/>
          </a:p>
        </p:txBody>
      </p:sp>
    </p:spTree>
    <p:extLst>
      <p:ext uri="{BB962C8B-B14F-4D97-AF65-F5344CB8AC3E}">
        <p14:creationId xmlns:p14="http://schemas.microsoft.com/office/powerpoint/2010/main" val="419369058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136545FB-D44F-8F4D-B23F-B722FD8439AC}" type="slidenum">
              <a:rPr lang="en-US"/>
              <a:pPr>
                <a:defRPr/>
              </a:pPr>
              <a:t>‹#›</a:t>
            </a:fld>
            <a:endParaRPr lang="en-US"/>
          </a:p>
        </p:txBody>
      </p:sp>
    </p:spTree>
    <p:extLst>
      <p:ext uri="{BB962C8B-B14F-4D97-AF65-F5344CB8AC3E}">
        <p14:creationId xmlns:p14="http://schemas.microsoft.com/office/powerpoint/2010/main" val="429021095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D25ACD42-D467-B248-9490-3605D4B37569}" type="slidenum">
              <a:rPr lang="en-US"/>
              <a:pPr>
                <a:defRPr/>
              </a:pPr>
              <a:t>‹#›</a:t>
            </a:fld>
            <a:endParaRPr lang="en-US"/>
          </a:p>
        </p:txBody>
      </p:sp>
    </p:spTree>
    <p:extLst>
      <p:ext uri="{BB962C8B-B14F-4D97-AF65-F5344CB8AC3E}">
        <p14:creationId xmlns:p14="http://schemas.microsoft.com/office/powerpoint/2010/main" val="130062498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66FF9C1C-7260-9443-A31E-8A512F03AD3E}" type="slidenum">
              <a:rPr lang="en-US"/>
              <a:pPr>
                <a:defRPr/>
              </a:pPr>
              <a:t>‹#›</a:t>
            </a:fld>
            <a:endParaRPr lang="en-US"/>
          </a:p>
        </p:txBody>
      </p:sp>
    </p:spTree>
    <p:extLst>
      <p:ext uri="{BB962C8B-B14F-4D97-AF65-F5344CB8AC3E}">
        <p14:creationId xmlns:p14="http://schemas.microsoft.com/office/powerpoint/2010/main" val="4270232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3.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6.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theme" Target="../theme/theme8.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3902075"/>
            <a:ext cx="3400425" cy="2949575"/>
            <a:chOff x="0" y="2458"/>
            <a:chExt cx="2142" cy="1858"/>
          </a:xfrm>
        </p:grpSpPr>
        <p:sp>
          <p:nvSpPr>
            <p:cNvPr id="16387"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16388"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a:ea typeface="+mn-ea"/>
                <a:cs typeface="+mn-cs"/>
              </a:endParaRPr>
            </a:p>
          </p:txBody>
        </p:sp>
        <p:sp>
          <p:nvSpPr>
            <p:cNvPr id="16389"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16390"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10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p>
          </p:txBody>
        </p:sp>
        <p:sp>
          <p:nvSpPr>
            <p:cNvPr id="10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p>
          </p:txBody>
        </p:sp>
        <p:sp>
          <p:nvSpPr>
            <p:cNvPr id="10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p>
          </p:txBody>
        </p:sp>
      </p:grpSp>
      <p:sp>
        <p:nvSpPr>
          <p:cNvPr id="16394"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6395"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396"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ea typeface="+mn-ea"/>
                <a:cs typeface="+mn-cs"/>
              </a:defRPr>
            </a:lvl1pPr>
          </a:lstStyle>
          <a:p>
            <a:pPr>
              <a:defRPr/>
            </a:pPr>
            <a:endParaRPr lang="en-US"/>
          </a:p>
        </p:txBody>
      </p:sp>
      <p:sp>
        <p:nvSpPr>
          <p:cNvPr id="16397"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ea typeface="+mn-ea"/>
                <a:cs typeface="+mn-cs"/>
              </a:defRPr>
            </a:lvl1pPr>
          </a:lstStyle>
          <a:p>
            <a:pPr>
              <a:defRPr/>
            </a:pPr>
            <a:endParaRPr lang="en-US"/>
          </a:p>
        </p:txBody>
      </p:sp>
      <p:sp>
        <p:nvSpPr>
          <p:cNvPr id="16398"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defRPr>
            </a:lvl1pPr>
          </a:lstStyle>
          <a:p>
            <a:pPr>
              <a:defRPr/>
            </a:pPr>
            <a:fld id="{7099D075-7D6D-024F-B45D-57035EFCA1A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954" r:id="rId1"/>
    <p:sldLayoutId id="2147484889" r:id="rId2"/>
    <p:sldLayoutId id="2147484890" r:id="rId3"/>
    <p:sldLayoutId id="2147484891" r:id="rId4"/>
    <p:sldLayoutId id="2147484892" r:id="rId5"/>
    <p:sldLayoutId id="2147484893" r:id="rId6"/>
    <p:sldLayoutId id="2147484894" r:id="rId7"/>
    <p:sldLayoutId id="2147484895" r:id="rId8"/>
    <p:sldLayoutId id="2147484896" r:id="rId9"/>
    <p:sldLayoutId id="2147484897" r:id="rId10"/>
    <p:sldLayoutId id="2147484898" r:id="rId11"/>
  </p:sldLayoutIdLst>
  <p:transition advClick="0" advTm="500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7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ea typeface="+mn-ea"/>
                <a:cs typeface="+mn-cs"/>
              </a:defRPr>
            </a:lvl1pPr>
          </a:lstStyle>
          <a:p>
            <a:pPr>
              <a:defRPr/>
            </a:pPr>
            <a:endParaRPr lang="en-US"/>
          </a:p>
        </p:txBody>
      </p:sp>
      <p:sp>
        <p:nvSpPr>
          <p:cNvPr id="257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ea typeface="+mn-ea"/>
                <a:cs typeface="+mn-cs"/>
              </a:defRPr>
            </a:lvl1pPr>
          </a:lstStyle>
          <a:p>
            <a:pPr>
              <a:defRPr/>
            </a:pPr>
            <a:endParaRPr lang="en-US"/>
          </a:p>
        </p:txBody>
      </p:sp>
      <p:sp>
        <p:nvSpPr>
          <p:cNvPr id="257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vl1pPr>
          </a:lstStyle>
          <a:p>
            <a:pPr>
              <a:defRPr/>
            </a:pPr>
            <a:fld id="{BAD3057F-E447-AC45-8A8C-F98D15EBBE1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899" r:id="rId1"/>
    <p:sldLayoutId id="2147484900" r:id="rId2"/>
    <p:sldLayoutId id="2147484901" r:id="rId3"/>
    <p:sldLayoutId id="2147484902" r:id="rId4"/>
    <p:sldLayoutId id="2147484903" r:id="rId5"/>
    <p:sldLayoutId id="2147484904" r:id="rId6"/>
    <p:sldLayoutId id="2147484905" r:id="rId7"/>
    <p:sldLayoutId id="2147484906" r:id="rId8"/>
    <p:sldLayoutId id="2147484907" r:id="rId9"/>
    <p:sldLayoutId id="2147484908" r:id="rId10"/>
    <p:sldLayoutId id="214748490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09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ea typeface="+mn-ea"/>
                <a:cs typeface="+mn-cs"/>
              </a:defRPr>
            </a:lvl1pPr>
          </a:lstStyle>
          <a:p>
            <a:pPr>
              <a:defRPr/>
            </a:pPr>
            <a:endParaRPr lang="en-US"/>
          </a:p>
        </p:txBody>
      </p:sp>
      <p:sp>
        <p:nvSpPr>
          <p:cNvPr id="809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ea typeface="+mn-ea"/>
                <a:cs typeface="+mn-cs"/>
              </a:defRPr>
            </a:lvl1pPr>
          </a:lstStyle>
          <a:p>
            <a:pPr>
              <a:defRPr/>
            </a:pPr>
            <a:endParaRPr lang="en-US"/>
          </a:p>
        </p:txBody>
      </p:sp>
      <p:sp>
        <p:nvSpPr>
          <p:cNvPr id="809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DB8D736A-1FC0-2C41-A83D-9B59EAF7C45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910" r:id="rId1"/>
    <p:sldLayoutId id="2147484911" r:id="rId2"/>
    <p:sldLayoutId id="2147484912" r:id="rId3"/>
    <p:sldLayoutId id="2147484913" r:id="rId4"/>
    <p:sldLayoutId id="2147484914" r:id="rId5"/>
    <p:sldLayoutId id="2147484915" r:id="rId6"/>
    <p:sldLayoutId id="2147484916" r:id="rId7"/>
    <p:sldLayoutId id="2147484917" r:id="rId8"/>
    <p:sldLayoutId id="2147484918" r:id="rId9"/>
    <p:sldLayoutId id="2147484919" r:id="rId10"/>
    <p:sldLayoutId id="2147484920" r:id="rId11"/>
  </p:sldLayoutIdLst>
  <p:transition advClick="0" advTm="500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9144000" cy="6856413"/>
            <a:chOff x="0" y="0"/>
            <a:chExt cx="5760" cy="4319"/>
          </a:xfrm>
        </p:grpSpPr>
        <p:sp>
          <p:nvSpPr>
            <p:cNvPr id="9421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a:ea typeface="+mn-ea"/>
                <a:cs typeface="+mn-cs"/>
              </a:endParaRPr>
            </a:p>
          </p:txBody>
        </p:sp>
        <p:sp>
          <p:nvSpPr>
            <p:cNvPr id="9421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9421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a:ea typeface="+mn-ea"/>
                <a:cs typeface="+mn-cs"/>
              </a:endParaRPr>
            </a:p>
          </p:txBody>
        </p:sp>
        <p:sp>
          <p:nvSpPr>
            <p:cNvPr id="37899" name="Freeform 6"/>
            <p:cNvSpPr>
              <a:spLocks/>
            </p:cNvSpPr>
            <p:nvPr/>
          </p:nvSpPr>
          <p:spPr bwMode="hidden">
            <a:xfrm>
              <a:off x="4038" y="3577"/>
              <a:ext cx="1720" cy="65"/>
            </a:xfrm>
            <a:custGeom>
              <a:avLst/>
              <a:gdLst>
                <a:gd name="T0" fmla="*/ 1700 w 1722"/>
                <a:gd name="T1" fmla="*/ 55 h 66"/>
                <a:gd name="T2" fmla="*/ 1700 w 1722"/>
                <a:gd name="T3" fmla="*/ 49 h 66"/>
                <a:gd name="T4" fmla="*/ 0 w 1722"/>
                <a:gd name="T5" fmla="*/ 0 h 66"/>
                <a:gd name="T6" fmla="*/ 0 w 1722"/>
                <a:gd name="T7" fmla="*/ 37 h 66"/>
                <a:gd name="T8" fmla="*/ 1700 w 1722"/>
                <a:gd name="T9" fmla="*/ 55 h 66"/>
                <a:gd name="T10" fmla="*/ 1700 w 1722"/>
                <a:gd name="T11" fmla="*/ 5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421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a:ea typeface="+mn-ea"/>
                <a:cs typeface="+mn-cs"/>
              </a:endParaRPr>
            </a:p>
          </p:txBody>
        </p:sp>
        <p:sp>
          <p:nvSpPr>
            <p:cNvPr id="37901" name="Freeform 8"/>
            <p:cNvSpPr>
              <a:spLocks/>
            </p:cNvSpPr>
            <p:nvPr/>
          </p:nvSpPr>
          <p:spPr bwMode="hidden">
            <a:xfrm>
              <a:off x="4784" y="3702"/>
              <a:ext cx="974" cy="101"/>
            </a:xfrm>
            <a:custGeom>
              <a:avLst/>
              <a:gdLst>
                <a:gd name="T0" fmla="*/ 964 w 975"/>
                <a:gd name="T1" fmla="*/ 48 h 101"/>
                <a:gd name="T2" fmla="*/ 964 w 975"/>
                <a:gd name="T3" fmla="*/ 0 h 101"/>
                <a:gd name="T4" fmla="*/ 0 w 975"/>
                <a:gd name="T5" fmla="*/ 24 h 101"/>
                <a:gd name="T6" fmla="*/ 0 w 975"/>
                <a:gd name="T7" fmla="*/ 101 h 101"/>
                <a:gd name="T8" fmla="*/ 964 w 975"/>
                <a:gd name="T9" fmla="*/ 48 h 101"/>
                <a:gd name="T10" fmla="*/ 96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7902" name="Freeform 9"/>
            <p:cNvSpPr>
              <a:spLocks/>
            </p:cNvSpPr>
            <p:nvPr/>
          </p:nvSpPr>
          <p:spPr bwMode="hidden">
            <a:xfrm>
              <a:off x="3619" y="3815"/>
              <a:ext cx="2139" cy="198"/>
            </a:xfrm>
            <a:custGeom>
              <a:avLst/>
              <a:gdLst>
                <a:gd name="T0" fmla="*/ 2119 w 2141"/>
                <a:gd name="T1" fmla="*/ 0 h 198"/>
                <a:gd name="T2" fmla="*/ 0 w 2141"/>
                <a:gd name="T3" fmla="*/ 156 h 198"/>
                <a:gd name="T4" fmla="*/ 0 w 2141"/>
                <a:gd name="T5" fmla="*/ 198 h 198"/>
                <a:gd name="T6" fmla="*/ 2119 w 2141"/>
                <a:gd name="T7" fmla="*/ 0 h 198"/>
                <a:gd name="T8" fmla="*/ 211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421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ea typeface="+mn-ea"/>
                <a:cs typeface="+mn-cs"/>
              </a:endParaRPr>
            </a:p>
          </p:txBody>
        </p:sp>
        <p:sp>
          <p:nvSpPr>
            <p:cNvPr id="37904" name="Freeform 11"/>
            <p:cNvSpPr>
              <a:spLocks/>
            </p:cNvSpPr>
            <p:nvPr/>
          </p:nvSpPr>
          <p:spPr bwMode="hidden">
            <a:xfrm>
              <a:off x="2097" y="4043"/>
              <a:ext cx="2514" cy="276"/>
            </a:xfrm>
            <a:custGeom>
              <a:avLst/>
              <a:gdLst>
                <a:gd name="T0" fmla="*/ 2149 w 2517"/>
                <a:gd name="T1" fmla="*/ 276 h 276"/>
                <a:gd name="T2" fmla="*/ 2484 w 2517"/>
                <a:gd name="T3" fmla="*/ 204 h 276"/>
                <a:gd name="T4" fmla="*/ 2227 w 2517"/>
                <a:gd name="T5" fmla="*/ 0 h 276"/>
                <a:gd name="T6" fmla="*/ 0 w 2517"/>
                <a:gd name="T7" fmla="*/ 276 h 276"/>
                <a:gd name="T8" fmla="*/ 2149 w 2517"/>
                <a:gd name="T9" fmla="*/ 276 h 276"/>
                <a:gd name="T10" fmla="*/ 214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422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a:ea typeface="+mn-ea"/>
                <a:cs typeface="+mn-cs"/>
              </a:endParaRPr>
            </a:p>
          </p:txBody>
        </p:sp>
        <p:sp>
          <p:nvSpPr>
            <p:cNvPr id="37906" name="Freeform 13"/>
            <p:cNvSpPr>
              <a:spLocks/>
            </p:cNvSpPr>
            <p:nvPr/>
          </p:nvSpPr>
          <p:spPr bwMode="hidden">
            <a:xfrm>
              <a:off x="5030" y="3151"/>
              <a:ext cx="728" cy="240"/>
            </a:xfrm>
            <a:custGeom>
              <a:avLst/>
              <a:gdLst>
                <a:gd name="T0" fmla="*/ 718 w 729"/>
                <a:gd name="T1" fmla="*/ 240 h 240"/>
                <a:gd name="T2" fmla="*/ 0 w 729"/>
                <a:gd name="T3" fmla="*/ 0 h 240"/>
                <a:gd name="T4" fmla="*/ 0 w 729"/>
                <a:gd name="T5" fmla="*/ 6 h 240"/>
                <a:gd name="T6" fmla="*/ 718 w 729"/>
                <a:gd name="T7" fmla="*/ 240 h 240"/>
                <a:gd name="T8" fmla="*/ 71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422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37908" name="Freeform 15"/>
            <p:cNvSpPr>
              <a:spLocks/>
            </p:cNvSpPr>
            <p:nvPr/>
          </p:nvSpPr>
          <p:spPr bwMode="hidden">
            <a:xfrm>
              <a:off x="5030" y="3049"/>
              <a:ext cx="728" cy="318"/>
            </a:xfrm>
            <a:custGeom>
              <a:avLst/>
              <a:gdLst>
                <a:gd name="T0" fmla="*/ 718 w 729"/>
                <a:gd name="T1" fmla="*/ 318 h 318"/>
                <a:gd name="T2" fmla="*/ 718 w 729"/>
                <a:gd name="T3" fmla="*/ 312 h 318"/>
                <a:gd name="T4" fmla="*/ 0 w 729"/>
                <a:gd name="T5" fmla="*/ 0 h 318"/>
                <a:gd name="T6" fmla="*/ 0 w 729"/>
                <a:gd name="T7" fmla="*/ 54 h 318"/>
                <a:gd name="T8" fmla="*/ 718 w 729"/>
                <a:gd name="T9" fmla="*/ 318 h 318"/>
                <a:gd name="T10" fmla="*/ 71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422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a:ea typeface="+mn-ea"/>
                <a:cs typeface="+mn-cs"/>
              </a:endParaRPr>
            </a:p>
          </p:txBody>
        </p:sp>
        <p:sp>
          <p:nvSpPr>
            <p:cNvPr id="9422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9422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a:ea typeface="+mn-ea"/>
                <a:cs typeface="+mn-cs"/>
              </a:endParaRPr>
            </a:p>
          </p:txBody>
        </p:sp>
        <p:sp>
          <p:nvSpPr>
            <p:cNvPr id="3791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422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3791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423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9423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a:ea typeface="+mn-ea"/>
                <a:cs typeface="+mn-cs"/>
              </a:endParaRPr>
            </a:p>
          </p:txBody>
        </p:sp>
        <p:sp>
          <p:nvSpPr>
            <p:cNvPr id="9423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a:ea typeface="+mn-ea"/>
                <a:cs typeface="+mn-cs"/>
              </a:endParaRPr>
            </a:p>
          </p:txBody>
        </p:sp>
        <p:sp>
          <p:nvSpPr>
            <p:cNvPr id="3791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423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a:ea typeface="+mn-ea"/>
                <a:cs typeface="+mn-cs"/>
              </a:endParaRPr>
            </a:p>
          </p:txBody>
        </p:sp>
        <p:sp>
          <p:nvSpPr>
            <p:cNvPr id="9423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a:ea typeface="+mn-ea"/>
                <a:cs typeface="+mn-cs"/>
              </a:endParaRPr>
            </a:p>
          </p:txBody>
        </p:sp>
        <p:sp>
          <p:nvSpPr>
            <p:cNvPr id="37921" name="Freeform 28"/>
            <p:cNvSpPr>
              <a:spLocks/>
            </p:cNvSpPr>
            <p:nvPr/>
          </p:nvSpPr>
          <p:spPr bwMode="hidden">
            <a:xfrm>
              <a:off x="5698" y="653"/>
              <a:ext cx="60" cy="311"/>
            </a:xfrm>
            <a:custGeom>
              <a:avLst/>
              <a:gdLst>
                <a:gd name="T0" fmla="*/ 0 w 60"/>
                <a:gd name="T1" fmla="*/ 144 h 312"/>
                <a:gd name="T2" fmla="*/ 60 w 60"/>
                <a:gd name="T3" fmla="*/ 30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423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3792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423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9424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a:ea typeface="+mn-ea"/>
                <a:cs typeface="+mn-cs"/>
              </a:endParaRPr>
            </a:p>
          </p:txBody>
        </p:sp>
        <p:sp>
          <p:nvSpPr>
            <p:cNvPr id="9424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9424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9424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a:ea typeface="+mn-ea"/>
                <a:cs typeface="+mn-cs"/>
              </a:endParaRPr>
            </a:p>
          </p:txBody>
        </p:sp>
        <p:sp>
          <p:nvSpPr>
            <p:cNvPr id="9424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9424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9424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grpSp>
          <p:nvGrpSpPr>
            <p:cNvPr id="37932" name="Group 39"/>
            <p:cNvGrpSpPr>
              <a:grpSpLocks/>
            </p:cNvGrpSpPr>
            <p:nvPr userDrawn="1"/>
          </p:nvGrpSpPr>
          <p:grpSpPr bwMode="auto">
            <a:xfrm>
              <a:off x="0" y="1632"/>
              <a:ext cx="5758" cy="1858"/>
              <a:chOff x="0" y="1632"/>
              <a:chExt cx="5758" cy="1858"/>
            </a:xfrm>
          </p:grpSpPr>
          <p:sp>
            <p:nvSpPr>
              <p:cNvPr id="9424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ea typeface="+mn-ea"/>
                  <a:cs typeface="+mn-cs"/>
                </a:endParaRPr>
              </a:p>
            </p:txBody>
          </p:sp>
          <p:sp>
            <p:nvSpPr>
              <p:cNvPr id="9424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a:ea typeface="+mn-ea"/>
                  <a:cs typeface="+mn-cs"/>
                </a:endParaRPr>
              </a:p>
            </p:txBody>
          </p:sp>
        </p:grpSp>
      </p:grpSp>
      <p:sp>
        <p:nvSpPr>
          <p:cNvPr id="9425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25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25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ea typeface="+mn-ea"/>
                <a:cs typeface="+mn-cs"/>
              </a:defRPr>
            </a:lvl1pPr>
          </a:lstStyle>
          <a:p>
            <a:pPr>
              <a:defRPr/>
            </a:pPr>
            <a:endParaRPr lang="en-US"/>
          </a:p>
        </p:txBody>
      </p:sp>
      <p:sp>
        <p:nvSpPr>
          <p:cNvPr id="9425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ea typeface="+mn-ea"/>
                <a:cs typeface="+mn-cs"/>
              </a:defRPr>
            </a:lvl1pPr>
          </a:lstStyle>
          <a:p>
            <a:pPr>
              <a:defRPr/>
            </a:pPr>
            <a:endParaRPr lang="en-US"/>
          </a:p>
        </p:txBody>
      </p:sp>
      <p:sp>
        <p:nvSpPr>
          <p:cNvPr id="9425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EE99DB87-9AD3-FF4F-A9B3-F0998207250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955" r:id="rId1"/>
    <p:sldLayoutId id="2147484921" r:id="rId2"/>
    <p:sldLayoutId id="2147484922" r:id="rId3"/>
    <p:sldLayoutId id="2147484923" r:id="rId4"/>
    <p:sldLayoutId id="2147484924" r:id="rId5"/>
    <p:sldLayoutId id="2147484925" r:id="rId6"/>
    <p:sldLayoutId id="2147484926" r:id="rId7"/>
    <p:sldLayoutId id="2147484927" r:id="rId8"/>
    <p:sldLayoutId id="2147484928" r:id="rId9"/>
    <p:sldLayoutId id="2147484929" r:id="rId10"/>
    <p:sldLayoutId id="2147484930" r:id="rId11"/>
  </p:sldLayoutIdLst>
  <p:transition advClick="0" advTm="500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0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New Roman" charset="0"/>
                <a:ea typeface="+mn-ea"/>
                <a:cs typeface="+mn-cs"/>
              </a:defRPr>
            </a:lvl1pPr>
          </a:lstStyle>
          <a:p>
            <a:pPr>
              <a:defRPr/>
            </a:pPr>
            <a:endParaRPr lang="en-US"/>
          </a:p>
        </p:txBody>
      </p:sp>
      <p:sp>
        <p:nvSpPr>
          <p:cNvPr id="15360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New Roman" charset="0"/>
                <a:ea typeface="+mn-ea"/>
                <a:cs typeface="+mn-cs"/>
              </a:defRPr>
            </a:lvl1pPr>
          </a:lstStyle>
          <a:p>
            <a:pPr>
              <a:defRPr/>
            </a:pPr>
            <a:endParaRPr lang="en-US"/>
          </a:p>
        </p:txBody>
      </p:sp>
      <p:sp>
        <p:nvSpPr>
          <p:cNvPr id="15360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New Roman" charset="0"/>
              </a:defRPr>
            </a:lvl1pPr>
          </a:lstStyle>
          <a:p>
            <a:pPr>
              <a:defRPr/>
            </a:pPr>
            <a:fld id="{9626F929-063A-5741-846F-439394ECC5E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931" r:id="rId1"/>
    <p:sldLayoutId id="2147484932" r:id="rId2"/>
    <p:sldLayoutId id="2147484933" r:id="rId3"/>
    <p:sldLayoutId id="2147484934" r:id="rId4"/>
    <p:sldLayoutId id="2147484935" r:id="rId5"/>
    <p:sldLayoutId id="2147484936" r:id="rId6"/>
    <p:sldLayoutId id="2147484937" r:id="rId7"/>
    <p:sldLayoutId id="2147484938" r:id="rId8"/>
    <p:sldLayoutId id="2147484939" r:id="rId9"/>
    <p:sldLayoutId id="2147484940" r:id="rId10"/>
    <p:sldLayoutId id="2147484941" r:id="rId11"/>
  </p:sldLayoutIdLst>
  <p:transition advClick="0" advTm="500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defRPr>
            </a:lvl1pPr>
          </a:lstStyle>
          <a:p>
            <a:pPr>
              <a:defRPr/>
            </a:pPr>
            <a:fld id="{D1676332-2FEB-0143-A8CC-7B37BF4AD21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942" r:id="rId1"/>
    <p:sldLayoutId id="2147484943" r:id="rId2"/>
    <p:sldLayoutId id="2147484944" r:id="rId3"/>
    <p:sldLayoutId id="2147484945" r:id="rId4"/>
    <p:sldLayoutId id="2147484946" r:id="rId5"/>
    <p:sldLayoutId id="2147484947" r:id="rId6"/>
    <p:sldLayoutId id="2147484948" r:id="rId7"/>
    <p:sldLayoutId id="2147484949" r:id="rId8"/>
    <p:sldLayoutId id="2147484950" r:id="rId9"/>
    <p:sldLayoutId id="2147484951" r:id="rId10"/>
    <p:sldLayoutId id="2147484952" r:id="rId11"/>
    <p:sldLayoutId id="2147484953"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6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b="0">
                <a:solidFill>
                  <a:srgbClr val="000000"/>
                </a:solidFill>
                <a:latin typeface="Times New Roman"/>
                <a:ea typeface="+mn-ea"/>
                <a:cs typeface="+mn-cs"/>
              </a:defRPr>
            </a:lvl1pPr>
          </a:lstStyle>
          <a:p>
            <a:pPr>
              <a:defRPr/>
            </a:pPr>
            <a:endParaRPr lang="en-US"/>
          </a:p>
        </p:txBody>
      </p:sp>
      <p:sp>
        <p:nvSpPr>
          <p:cNvPr id="716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b="0">
                <a:solidFill>
                  <a:srgbClr val="000000"/>
                </a:solidFill>
                <a:latin typeface="Times New Roman"/>
                <a:ea typeface="+mn-ea"/>
                <a:cs typeface="+mn-cs"/>
              </a:defRPr>
            </a:lvl1pPr>
          </a:lstStyle>
          <a:p>
            <a:pPr>
              <a:defRPr/>
            </a:pPr>
            <a:endParaRPr lang="en-US"/>
          </a:p>
        </p:txBody>
      </p:sp>
      <p:sp>
        <p:nvSpPr>
          <p:cNvPr id="716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b="0">
                <a:solidFill>
                  <a:srgbClr val="000000"/>
                </a:solidFill>
                <a:latin typeface="Times New Roman" charset="0"/>
              </a:defRPr>
            </a:lvl1pPr>
          </a:lstStyle>
          <a:p>
            <a:pPr>
              <a:defRPr/>
            </a:pPr>
            <a:fld id="{A44C4530-8D25-7249-9946-C5C7DA6267E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956" r:id="rId1"/>
    <p:sldLayoutId id="2147484957" r:id="rId2"/>
    <p:sldLayoutId id="2147484958" r:id="rId3"/>
    <p:sldLayoutId id="2147484959" r:id="rId4"/>
    <p:sldLayoutId id="2147484960" r:id="rId5"/>
    <p:sldLayoutId id="2147484961" r:id="rId6"/>
    <p:sldLayoutId id="2147484962" r:id="rId7"/>
    <p:sldLayoutId id="2147484963" r:id="rId8"/>
    <p:sldLayoutId id="2147484964" r:id="rId9"/>
    <p:sldLayoutId id="2147484965" r:id="rId10"/>
    <p:sldLayoutId id="2147484966" r:id="rId11"/>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defRPr/>
            </a:pPr>
            <a:fld id="{E3D9A76F-609D-234F-B88B-2299DA6D3E7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967" r:id="rId1"/>
    <p:sldLayoutId id="2147484968" r:id="rId2"/>
    <p:sldLayoutId id="2147484969" r:id="rId3"/>
    <p:sldLayoutId id="2147484970" r:id="rId4"/>
    <p:sldLayoutId id="2147484971" r:id="rId5"/>
    <p:sldLayoutId id="2147484972" r:id="rId6"/>
    <p:sldLayoutId id="2147484973" r:id="rId7"/>
    <p:sldLayoutId id="2147484974" r:id="rId8"/>
    <p:sldLayoutId id="2147484975" r:id="rId9"/>
    <p:sldLayoutId id="2147484976" r:id="rId10"/>
    <p:sldLayoutId id="2147484977" r:id="rId11"/>
    <p:sldLayoutId id="2147484978"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13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05" charset="0"/>
                <a:ea typeface="+mn-ea"/>
                <a:cs typeface="+mn-cs"/>
              </a:defRPr>
            </a:lvl1pPr>
          </a:lstStyle>
          <a:p>
            <a:pPr>
              <a:defRPr/>
            </a:pPr>
            <a:endParaRPr lang="en-US"/>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05" charset="0"/>
                <a:ea typeface="+mn-ea"/>
                <a:cs typeface="+mn-cs"/>
              </a:defRPr>
            </a:lvl1pPr>
          </a:lstStyle>
          <a:p>
            <a:pPr>
              <a:defRPr/>
            </a:pPr>
            <a:endParaRPr lang="en-US"/>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B0D2982C-E85E-EC4C-8CEF-6FE67E63374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979" r:id="rId1"/>
    <p:sldLayoutId id="2147484980" r:id="rId2"/>
    <p:sldLayoutId id="2147484981" r:id="rId3"/>
    <p:sldLayoutId id="2147484982" r:id="rId4"/>
    <p:sldLayoutId id="2147484983" r:id="rId5"/>
    <p:sldLayoutId id="2147484984" r:id="rId6"/>
    <p:sldLayoutId id="2147484985" r:id="rId7"/>
    <p:sldLayoutId id="2147484986" r:id="rId8"/>
    <p:sldLayoutId id="2147484987" r:id="rId9"/>
    <p:sldLayoutId id="2147484988" r:id="rId10"/>
    <p:sldLayoutId id="2147484989"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5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www.google.com.sg/imgres?imgurl=wwwflag.wr.usgs.gov/USGSFlag/Data/maps/California.gif&amp;imgrefurl=http://www.lib.utexas.edu/maps/map_sites/states_sites.html&amp;h=1943&amp;w=1742&amp;prev=/images?q=California&amp;imgsz=xxlarge&amp;svnum=10&amp;hl=en&amp;lr=&amp;ie=UTF-8&amp;oe=UTF-8&amp;sa=G" TargetMode="External"/><Relationship Id="rId5" Type="http://schemas.openxmlformats.org/officeDocument/2006/relationships/image" Target="../media/image17.png"/><Relationship Id="rId4" Type="http://schemas.openxmlformats.org/officeDocument/2006/relationships/image" Target="../media/image16.jpeg"/></Relationships>
</file>

<file path=ppt/slides/_rels/slide100.xml.rels><?xml version="1.0" encoding="UTF-8" standalone="yes"?>
<Relationships xmlns="http://schemas.openxmlformats.org/package/2006/relationships"><Relationship Id="rId8" Type="http://schemas.openxmlformats.org/officeDocument/2006/relationships/image" Target="../media/image158.jpeg"/><Relationship Id="rId3" Type="http://schemas.openxmlformats.org/officeDocument/2006/relationships/hyperlink" Target="http://www.jahitchcock.com/cyberstalked/easy.gif" TargetMode="External"/><Relationship Id="rId7" Type="http://schemas.openxmlformats.org/officeDocument/2006/relationships/image" Target="../media/image157.jpeg"/><Relationship Id="rId2" Type="http://schemas.openxmlformats.org/officeDocument/2006/relationships/notesSlide" Target="../notesSlides/notesSlide96.xml"/><Relationship Id="rId1" Type="http://schemas.openxmlformats.org/officeDocument/2006/relationships/slideLayout" Target="../slideLayouts/slideLayout7.xml"/><Relationship Id="rId6" Type="http://schemas.openxmlformats.org/officeDocument/2006/relationships/image" Target="../media/image156.jpeg"/><Relationship Id="rId5" Type="http://schemas.openxmlformats.org/officeDocument/2006/relationships/image" Target="../media/image155.jpeg"/><Relationship Id="rId10" Type="http://schemas.openxmlformats.org/officeDocument/2006/relationships/image" Target="../media/image160.jpeg"/><Relationship Id="rId4" Type="http://schemas.openxmlformats.org/officeDocument/2006/relationships/image" Target="../media/image154.jpeg"/><Relationship Id="rId9" Type="http://schemas.openxmlformats.org/officeDocument/2006/relationships/image" Target="../media/image159.jpeg"/></Relationships>
</file>

<file path=ppt/slides/_rels/slide10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97.xml"/><Relationship Id="rId1" Type="http://schemas.openxmlformats.org/officeDocument/2006/relationships/slideLayout" Target="../slideLayouts/slideLayout35.xml"/></Relationships>
</file>

<file path=ppt/slides/_rels/slide102.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98.xml"/><Relationship Id="rId1" Type="http://schemas.openxmlformats.org/officeDocument/2006/relationships/slideLayout" Target="../slideLayouts/slideLayout24.xml"/></Relationships>
</file>

<file path=ppt/slides/_rels/slide103.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99.xml"/><Relationship Id="rId1" Type="http://schemas.openxmlformats.org/officeDocument/2006/relationships/slideLayout" Target="../slideLayouts/slideLayout24.xml"/></Relationships>
</file>

<file path=ppt/slides/_rels/slide104.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00.xml"/><Relationship Id="rId1" Type="http://schemas.openxmlformats.org/officeDocument/2006/relationships/slideLayout" Target="../slideLayouts/slideLayout24.xml"/><Relationship Id="rId5" Type="http://schemas.openxmlformats.org/officeDocument/2006/relationships/image" Target="../media/image164.jpeg"/><Relationship Id="rId4" Type="http://schemas.openxmlformats.org/officeDocument/2006/relationships/image" Target="../media/image163.jpeg"/></Relationships>
</file>

<file path=ppt/slides/_rels/slide105.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01.xml"/><Relationship Id="rId1" Type="http://schemas.openxmlformats.org/officeDocument/2006/relationships/slideLayout" Target="../slideLayouts/slideLayout24.xml"/></Relationships>
</file>

<file path=ppt/slides/_rels/slide106.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02.xml"/><Relationship Id="rId1" Type="http://schemas.openxmlformats.org/officeDocument/2006/relationships/slideLayout" Target="../slideLayouts/slideLayout24.xml"/></Relationships>
</file>

<file path=ppt/slides/_rels/slide107.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03.xml"/><Relationship Id="rId1" Type="http://schemas.openxmlformats.org/officeDocument/2006/relationships/slideLayout" Target="../slideLayouts/slideLayout24.xml"/></Relationships>
</file>

<file path=ppt/slides/_rels/slide108.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04.xml"/><Relationship Id="rId1" Type="http://schemas.openxmlformats.org/officeDocument/2006/relationships/slideLayout" Target="../slideLayouts/slideLayout24.xml"/></Relationships>
</file>

<file path=ppt/slides/_rels/slide109.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05.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06.xml"/><Relationship Id="rId1" Type="http://schemas.openxmlformats.org/officeDocument/2006/relationships/slideLayout" Target="../slideLayouts/slideLayout24.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07.xml"/><Relationship Id="rId1" Type="http://schemas.openxmlformats.org/officeDocument/2006/relationships/slideLayout" Target="../slideLayouts/slideLayout1.xml"/><Relationship Id="rId4" Type="http://schemas.openxmlformats.org/officeDocument/2006/relationships/image" Target="../media/image172.pn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51.xml"/></Relationships>
</file>

<file path=ppt/slides/_rels/slide20.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image" Target="../media/image43.jpg"/><Relationship Id="rId7" Type="http://schemas.openxmlformats.org/officeDocument/2006/relationships/image" Target="../media/image47.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JPG"/></Relationships>
</file>

<file path=ppt/slides/_rels/slide2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2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24.xml.rels><?xml version="1.0" encoding="UTF-8" standalone="yes"?>
<Relationships xmlns="http://schemas.openxmlformats.org/package/2006/relationships"><Relationship Id="rId3" Type="http://schemas.openxmlformats.org/officeDocument/2006/relationships/hyperlink" Target="http://images.google.com.sg/imgres?imgurl=img.163.com/sms/mm/love.jpg&amp;imgrefurl=http://mm.163.com/express.jsp&amp;h=350&amp;w=420&amp;prev=/images?q=Love&amp;start=20&amp;svnum=10&amp;hl=en&amp;lr=&amp;ie=UTF-8&amp;oe=UTF-8&amp;sa=N"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hyperlink" Target="http://images.google.com.sg/imgres?imgurl=www.visualparadox.com/images/no-linking-allowed/peacesign640.jpg&amp;imgrefurl=http://www.visualparadox.com/wallpapers/peacesign640.htm&amp;h=480&amp;w=640&amp;prev=/images?q=peace+sign&amp;svnum=10&amp;hl=en&amp;lr=&amp;ie=UTF-8&amp;oe=UTF-8" TargetMode="External"/><Relationship Id="rId4" Type="http://schemas.openxmlformats.org/officeDocument/2006/relationships/image" Target="../media/image57.jpeg"/></Relationships>
</file>

<file path=ppt/slides/_rels/slide2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2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51.xml"/></Relationships>
</file>

<file path=ppt/slides/_rels/slide3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jpeg"/></Relationships>
</file>

<file path=ppt/slides/_rels/slide3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3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3.xml"/><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3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81.jpeg"/><Relationship Id="rId4" Type="http://schemas.openxmlformats.org/officeDocument/2006/relationships/image" Target="../media/image80.jpeg"/></Relationships>
</file>

<file path=ppt/slides/_rels/slide3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hyperlink" Target="http://www.dts.edu/" TargetMode="External"/><Relationship Id="rId4" Type="http://schemas.openxmlformats.org/officeDocument/2006/relationships/image" Target="../media/image83.jpeg"/></Relationships>
</file>

<file path=ppt/slides/_rels/slide3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7.xml"/><Relationship Id="rId1" Type="http://schemas.openxmlformats.org/officeDocument/2006/relationships/slideLayout" Target="../slideLayouts/slideLayout24.xml"/><Relationship Id="rId4" Type="http://schemas.openxmlformats.org/officeDocument/2006/relationships/image" Target="../media/image86.png"/></Relationships>
</file>

<file path=ppt/slides/_rels/slide3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8.xml"/><Relationship Id="rId1" Type="http://schemas.openxmlformats.org/officeDocument/2006/relationships/slideLayout" Target="../slideLayouts/slideLayout24.xml"/><Relationship Id="rId4" Type="http://schemas.openxmlformats.org/officeDocument/2006/relationships/image" Target="../media/image88.png"/></Relationships>
</file>

<file path=ppt/slides/_rels/slide3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1.xml"/></Relationships>
</file>

<file path=ppt/slides/_rels/slide4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51.xml"/></Relationships>
</file>

<file path=ppt/slides/_rels/slide5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1.xml"/></Relationships>
</file>

<file path=ppt/slides/_rels/slide6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0.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61.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62.xml"/><Relationship Id="rId1" Type="http://schemas.openxmlformats.org/officeDocument/2006/relationships/slideLayout" Target="../slideLayouts/slideLayout56.xml"/></Relationships>
</file>

<file path=ppt/slides/_rels/slide6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63.xml"/><Relationship Id="rId1" Type="http://schemas.openxmlformats.org/officeDocument/2006/relationships/slideLayout" Target="../slideLayouts/slideLayout56.xml"/></Relationships>
</file>

<file path=ppt/slides/_rels/slide6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64.xml"/><Relationship Id="rId1" Type="http://schemas.openxmlformats.org/officeDocument/2006/relationships/slideLayout" Target="../slideLayouts/slideLayout56.xml"/></Relationships>
</file>

<file path=ppt/slides/_rels/slide6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65.xml"/><Relationship Id="rId1" Type="http://schemas.openxmlformats.org/officeDocument/2006/relationships/slideLayout" Target="../slideLayouts/slideLayout56.xml"/></Relationships>
</file>

<file path=ppt/slides/_rels/slide6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66.xml"/><Relationship Id="rId1" Type="http://schemas.openxmlformats.org/officeDocument/2006/relationships/slideLayout" Target="../slideLayouts/slideLayout56.xml"/></Relationships>
</file>

<file path=ppt/slides/_rels/slide6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67.xml"/><Relationship Id="rId1" Type="http://schemas.openxmlformats.org/officeDocument/2006/relationships/slideLayout" Target="../slideLayouts/slideLayout56.xml"/></Relationships>
</file>

<file path=ppt/slides/_rels/slide6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68.xml"/><Relationship Id="rId1" Type="http://schemas.openxmlformats.org/officeDocument/2006/relationships/slideLayout" Target="../slideLayouts/slideLayout56.xml"/></Relationships>
</file>

<file path=ppt/slides/_rels/slide69.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69.xml"/><Relationship Id="rId1" Type="http://schemas.openxmlformats.org/officeDocument/2006/relationships/slideLayout" Target="../slideLayouts/slideLayout56.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70.xml"/><Relationship Id="rId1" Type="http://schemas.openxmlformats.org/officeDocument/2006/relationships/slideLayout" Target="../slideLayouts/slideLayout56.xml"/></Relationships>
</file>

<file path=ppt/slides/_rels/slide71.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71.xml"/><Relationship Id="rId1" Type="http://schemas.openxmlformats.org/officeDocument/2006/relationships/slideLayout" Target="../slideLayouts/slideLayout56.xml"/></Relationships>
</file>

<file path=ppt/slides/_rels/slide72.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72.xml"/><Relationship Id="rId1" Type="http://schemas.openxmlformats.org/officeDocument/2006/relationships/slideLayout" Target="../slideLayouts/slideLayout56.xml"/></Relationships>
</file>

<file path=ppt/slides/_rels/slide73.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73.xml"/><Relationship Id="rId1" Type="http://schemas.openxmlformats.org/officeDocument/2006/relationships/slideLayout" Target="../slideLayouts/slideLayout56.xml"/></Relationships>
</file>

<file path=ppt/slides/_rels/slide74.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74.xml"/><Relationship Id="rId1" Type="http://schemas.openxmlformats.org/officeDocument/2006/relationships/slideLayout" Target="../slideLayouts/slideLayout56.xml"/></Relationships>
</file>

<file path=ppt/slides/_rels/slide75.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75.xml"/><Relationship Id="rId1" Type="http://schemas.openxmlformats.org/officeDocument/2006/relationships/slideLayout" Target="../slideLayouts/slideLayout56.xml"/><Relationship Id="rId4" Type="http://schemas.openxmlformats.org/officeDocument/2006/relationships/image" Target="../media/image126.jpeg"/></Relationships>
</file>

<file path=ppt/slides/_rels/slide76.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76.xml"/><Relationship Id="rId1" Type="http://schemas.openxmlformats.org/officeDocument/2006/relationships/slideLayout" Target="../slideLayouts/slideLayout56.xml"/><Relationship Id="rId4" Type="http://schemas.openxmlformats.org/officeDocument/2006/relationships/image" Target="../media/image128.jpeg"/></Relationships>
</file>

<file path=ppt/slides/_rels/slide77.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77.xml"/><Relationship Id="rId1" Type="http://schemas.openxmlformats.org/officeDocument/2006/relationships/slideLayout" Target="../slideLayouts/slideLayout79.xml"/></Relationships>
</file>

<file path=ppt/slides/_rels/slide78.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3.xml"/></Relationships>
</file>

<file path=ppt/slides/_rels/slide79.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61.xml"/><Relationship Id="rId4" Type="http://schemas.openxmlformats.org/officeDocument/2006/relationships/image" Target="../media/image133.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2.jpeg"/><Relationship Id="rId4" Type="http://schemas.openxmlformats.org/officeDocument/2006/relationships/image" Target="../media/image11.jpeg"/></Relationships>
</file>

<file path=ppt/slides/_rels/slide80.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73.xml"/></Relationships>
</file>

<file path=ppt/slides/_rels/slide81.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84.xml"/></Relationships>
</file>

<file path=ppt/slides/_rels/slide82.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78.xml"/><Relationship Id="rId1" Type="http://schemas.openxmlformats.org/officeDocument/2006/relationships/slideLayout" Target="../slideLayouts/slideLayout91.xml"/></Relationships>
</file>

<file path=ppt/slides/_rels/slide83.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80.xml"/><Relationship Id="rId1" Type="http://schemas.openxmlformats.org/officeDocument/2006/relationships/slideLayout" Target="../slideLayouts/slideLayout24.xml"/></Relationships>
</file>

<file path=ppt/slides/_rels/slide85.xml.rels><?xml version="1.0" encoding="UTF-8" standalone="yes"?>
<Relationships xmlns="http://schemas.openxmlformats.org/package/2006/relationships"><Relationship Id="rId3" Type="http://schemas.openxmlformats.org/officeDocument/2006/relationships/hyperlink" Target="http://www.google.com.sg/imgres?imgurl=standardtimes.koz.com/communities/457/FSLO-997122906-618457.JPG&amp;imgrefurl=http://standardtimes.koz.com/servlet/communities_ProcServ/dbpage=page&amp;gid=01192001300996759206388204&amp;h=720&amp;w=900&amp;prev=/images?q=California+BY+aREA&amp;start=20&amp;imgsz=xxlarge&amp;svnum=10&amp;hl=en&amp;lr=&amp;ie=UTF-8&amp;oe=UTF-8&amp;sa=N" TargetMode="External"/><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139.jpeg"/></Relationships>
</file>

<file path=ppt/slides/_rels/slide8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140.png"/></Relationships>
</file>

<file path=ppt/slides/_rels/slide87.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9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86.xml"/><Relationship Id="rId1" Type="http://schemas.openxmlformats.org/officeDocument/2006/relationships/slideLayout" Target="../slideLayouts/slideLayout24.xml"/></Relationships>
</file>

<file path=ppt/slides/_rels/slide91.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5714" name="Picture 5" descr="bx0gxi90"/>
          <p:cNvPicPr>
            <a:picLocks noChangeAspect="1" noChangeArrowheads="1"/>
          </p:cNvPicPr>
          <p:nvPr/>
        </p:nvPicPr>
        <p:blipFill>
          <a:blip r:embed="rId3" cstate="screen">
            <a:extLst>
              <a:ext uri="{28A0092B-C50C-407E-A947-70E740481C1C}">
                <a14:useLocalDpi xmlns:a14="http://schemas.microsoft.com/office/drawing/2010/main"/>
              </a:ext>
            </a:extLst>
          </a:blip>
          <a:srcRect l="1575"/>
          <a:stretch>
            <a:fillRect/>
          </a:stretch>
        </p:blipFill>
        <p:spPr bwMode="auto">
          <a:xfrm>
            <a:off x="0" y="0"/>
            <a:ext cx="4948238" cy="6453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5715" name="Rectangle 6"/>
          <p:cNvSpPr>
            <a:spLocks noChangeArrowheads="1"/>
          </p:cNvSpPr>
          <p:nvPr/>
        </p:nvSpPr>
        <p:spPr bwMode="auto">
          <a:xfrm>
            <a:off x="5508625" y="3789363"/>
            <a:ext cx="3600450" cy="954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0" hangingPunct="0"/>
            <a:r>
              <a:rPr lang="en-US" sz="2800">
                <a:solidFill>
                  <a:schemeClr val="bg1"/>
                </a:solidFill>
              </a:rPr>
              <a:t>Words &amp; lyrics by Gerrit Gustafson</a:t>
            </a:r>
          </a:p>
        </p:txBody>
      </p:sp>
      <p:sp>
        <p:nvSpPr>
          <p:cNvPr id="3" name="Title 2"/>
          <p:cNvSpPr>
            <a:spLocks noGrp="1"/>
          </p:cNvSpPr>
          <p:nvPr>
            <p:ph type="title" idx="4294967295"/>
          </p:nvPr>
        </p:nvSpPr>
        <p:spPr>
          <a:xfrm>
            <a:off x="5292725" y="1346200"/>
            <a:ext cx="3851275" cy="708025"/>
          </a:xfrm>
        </p:spPr>
        <p:txBody>
          <a:bodyPr>
            <a:spAutoFit/>
          </a:bodyPr>
          <a:lstStyle/>
          <a:p>
            <a:pPr>
              <a:defRPr/>
            </a:pPr>
            <a:r>
              <a:rPr lang="en-US" sz="4000" b="1" kern="1200" dirty="0">
                <a:solidFill>
                  <a:schemeClr val="bg1"/>
                </a:solidFill>
                <a:latin typeface="Arial" charset="0"/>
                <a:ea typeface="ＭＳ Ｐゴシック" charset="0"/>
                <a:cs typeface="ＭＳ Ｐゴシック" charset="0"/>
              </a:rPr>
              <a:t>My Testimony</a:t>
            </a:r>
          </a:p>
        </p:txBody>
      </p:sp>
      <p:sp>
        <p:nvSpPr>
          <p:cNvPr id="6" name="Rectangle 5"/>
          <p:cNvSpPr>
            <a:spLocks noChangeArrowheads="1"/>
          </p:cNvSpPr>
          <p:nvPr/>
        </p:nvSpPr>
        <p:spPr bwMode="auto">
          <a:xfrm>
            <a:off x="0" y="6337905"/>
            <a:ext cx="9144000" cy="53122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buFont typeface="Wingdings" charset="0"/>
              <a:buNone/>
              <a:defRPr/>
            </a:pPr>
            <a:r>
              <a:rPr lang="en-US" sz="1600" b="1" kern="0" dirty="0">
                <a:solidFill>
                  <a:srgbClr val="FFFFFF"/>
                </a:solidFill>
                <a:effectLst>
                  <a:outerShdw blurRad="38100" dist="38100" dir="2700000" algn="tl">
                    <a:srgbClr val="000000"/>
                  </a:outerShdw>
                </a:effectLst>
                <a:latin typeface="Arial"/>
                <a:cs typeface="Arial"/>
              </a:rPr>
              <a:t>Dr. Rick Griffith • Jordan Evangelical Theological Seminary • BibleStudyDownloads.org</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277813"/>
            <a:ext cx="8229600" cy="865187"/>
          </a:xfrm>
        </p:spPr>
        <p:txBody>
          <a:bodyPr/>
          <a:lstStyle/>
          <a:p>
            <a:pPr eaLnBrk="1" hangingPunct="1">
              <a:defRPr/>
            </a:pPr>
            <a:r>
              <a:rPr lang="en-US">
                <a:latin typeface="Arial" charset="0"/>
                <a:ea typeface="ＭＳ Ｐゴシック" charset="0"/>
                <a:cs typeface="ＭＳ Ｐゴシック" charset="0"/>
              </a:rPr>
              <a:t>The Family Grew &amp; Moved…</a:t>
            </a:r>
          </a:p>
        </p:txBody>
      </p:sp>
      <p:pic>
        <p:nvPicPr>
          <p:cNvPr id="134146" name="Picture 4" descr="Bill &amp; Me &amp; Kat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1219200"/>
            <a:ext cx="365760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990" name="Picture 6" descr="Bill &amp; Me &amp; Kath"/>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14800" y="1219200"/>
            <a:ext cx="4343400" cy="3598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4148" name="Picture 9" descr="japan-map"/>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81000" y="3810000"/>
            <a:ext cx="2994025" cy="3324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997" name="Picture 13" descr="California">
            <a:hlinkClick r:id="rId6"/>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129338" y="3810000"/>
            <a:ext cx="3014662" cy="335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98" name="AutoShape 14"/>
          <p:cNvSpPr>
            <a:spLocks noChangeArrowheads="1"/>
          </p:cNvSpPr>
          <p:nvPr/>
        </p:nvSpPr>
        <p:spPr bwMode="auto">
          <a:xfrm>
            <a:off x="2362200" y="3962400"/>
            <a:ext cx="5562600" cy="1219200"/>
          </a:xfrm>
          <a:prstGeom prst="curvedDownArrow">
            <a:avLst>
              <a:gd name="adj1" fmla="val 91250"/>
              <a:gd name="adj2" fmla="val 182500"/>
              <a:gd name="adj3" fmla="val 33333"/>
            </a:avLst>
          </a:prstGeom>
          <a:solidFill>
            <a:schemeClr val="accent1"/>
          </a:solidFill>
          <a:ln w="9525">
            <a:solidFill>
              <a:schemeClr val="tx1"/>
            </a:solidFill>
            <a:miter lim="800000"/>
            <a:headEnd/>
            <a:tailEnd/>
          </a:ln>
        </p:spPr>
        <p:txBody>
          <a:bodyPr wrap="none" anchor="ctr"/>
          <a:lstStyle/>
          <a:p>
            <a:pPr eaLnBrk="0" hangingPunct="0"/>
            <a:endParaRPr lang="en-US"/>
          </a:p>
        </p:txBody>
      </p:sp>
    </p:spTree>
  </p:cSld>
  <p:clrMapOvr>
    <a:masterClrMapping/>
  </p:clrMapOvr>
  <p:transition advClick="0" advTm="7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41998"/>
                                        </p:tgtEl>
                                        <p:attrNameLst>
                                          <p:attrName>style.visibility</p:attrName>
                                        </p:attrNameLst>
                                      </p:cBhvr>
                                      <p:to>
                                        <p:strVal val="visible"/>
                                      </p:to>
                                    </p:set>
                                    <p:animEffect transition="in" filter="wipe(left)">
                                      <p:cBhvr>
                                        <p:cTn id="7" dur="500"/>
                                        <p:tgtEl>
                                          <p:spTgt spid="41998"/>
                                        </p:tgtEl>
                                      </p:cBhvr>
                                    </p:animEffect>
                                  </p:childTnLst>
                                </p:cTn>
                              </p:par>
                            </p:childTnLst>
                          </p:cTn>
                        </p:par>
                        <p:par>
                          <p:cTn id="8" fill="hold" nodeType="afterGroup">
                            <p:stCondLst>
                              <p:cond delay="1500"/>
                            </p:stCondLst>
                            <p:childTnLst>
                              <p:par>
                                <p:cTn id="9" presetID="22" presetClass="entr" presetSubtype="8" fill="hold" nodeType="afterEffect">
                                  <p:stCondLst>
                                    <p:cond delay="1000"/>
                                  </p:stCondLst>
                                  <p:childTnLst>
                                    <p:set>
                                      <p:cBhvr>
                                        <p:cTn id="10" dur="1" fill="hold">
                                          <p:stCondLst>
                                            <p:cond delay="0"/>
                                          </p:stCondLst>
                                        </p:cTn>
                                        <p:tgtEl>
                                          <p:spTgt spid="41997"/>
                                        </p:tgtEl>
                                        <p:attrNameLst>
                                          <p:attrName>style.visibility</p:attrName>
                                        </p:attrNameLst>
                                      </p:cBhvr>
                                      <p:to>
                                        <p:strVal val="visible"/>
                                      </p:to>
                                    </p:set>
                                    <p:animEffect transition="in" filter="wipe(left)">
                                      <p:cBhvr>
                                        <p:cTn id="11" dur="500"/>
                                        <p:tgtEl>
                                          <p:spTgt spid="41997"/>
                                        </p:tgtEl>
                                      </p:cBhvr>
                                    </p:animEffect>
                                  </p:childTnLst>
                                </p:cTn>
                              </p:par>
                            </p:childTnLst>
                          </p:cTn>
                        </p:par>
                        <p:par>
                          <p:cTn id="12" fill="hold" nodeType="afterGroup">
                            <p:stCondLst>
                              <p:cond delay="3000"/>
                            </p:stCondLst>
                            <p:childTnLst>
                              <p:par>
                                <p:cTn id="13" presetID="22" presetClass="entr" presetSubtype="8" fill="hold" nodeType="afterEffect">
                                  <p:stCondLst>
                                    <p:cond delay="1000"/>
                                  </p:stCondLst>
                                  <p:childTnLst>
                                    <p:set>
                                      <p:cBhvr>
                                        <p:cTn id="14" dur="1" fill="hold">
                                          <p:stCondLst>
                                            <p:cond delay="0"/>
                                          </p:stCondLst>
                                        </p:cTn>
                                        <p:tgtEl>
                                          <p:spTgt spid="41990"/>
                                        </p:tgtEl>
                                        <p:attrNameLst>
                                          <p:attrName>style.visibility</p:attrName>
                                        </p:attrNameLst>
                                      </p:cBhvr>
                                      <p:to>
                                        <p:strVal val="visible"/>
                                      </p:to>
                                    </p:set>
                                    <p:animEffect transition="in" filter="wipe(left)">
                                      <p:cBhvr>
                                        <p:cTn id="15" dur="500"/>
                                        <p:tgtEl>
                                          <p:spTgt spid="419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8"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5" name="Picture 2" descr="Sunset tree">
            <a:hlinkClick r:id="rId3" action="ppaction://hlinkfile"/>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708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5156" name="Picture 4" descr="Librarian"/>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3714750"/>
            <a:ext cx="2971800" cy="1924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5157" name="Picture 5" descr="Boys000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667000" y="2566988"/>
            <a:ext cx="4038600" cy="290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5158" name="Picture 6" descr="Slide19"/>
          <p:cNvPicPr>
            <a:picLocks noChangeAspect="1" noChangeArrowheads="1"/>
          </p:cNvPicPr>
          <p:nvPr/>
        </p:nvPicPr>
        <p:blipFill>
          <a:blip r:embed="rId7" cstate="screen">
            <a:lum bright="-30000"/>
            <a:extLst>
              <a:ext uri="{28A0092B-C50C-407E-A947-70E740481C1C}">
                <a14:useLocalDpi xmlns:a14="http://schemas.microsoft.com/office/drawing/2010/main"/>
              </a:ext>
            </a:extLst>
          </a:blip>
          <a:srcRect/>
          <a:stretch>
            <a:fillRect/>
          </a:stretch>
        </p:blipFill>
        <p:spPr bwMode="auto">
          <a:xfrm>
            <a:off x="5791200" y="2133600"/>
            <a:ext cx="3352800" cy="2195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5160" name="Picture 8" descr="CBI Background"/>
          <p:cNvPicPr>
            <a:picLocks noChangeAspect="1" noChangeArrowheads="1"/>
          </p:cNvPicPr>
          <p:nvPr/>
        </p:nvPicPr>
        <p:blipFill>
          <a:blip r:embed="rId8">
            <a:lum bright="-24000"/>
            <a:extLst>
              <a:ext uri="{28A0092B-C50C-407E-A947-70E740481C1C}">
                <a14:useLocalDpi xmlns:a14="http://schemas.microsoft.com/office/drawing/2010/main"/>
              </a:ext>
            </a:extLst>
          </a:blip>
          <a:srcRect/>
          <a:stretch>
            <a:fillRect/>
          </a:stretch>
        </p:blipFill>
        <p:spPr bwMode="auto">
          <a:xfrm>
            <a:off x="2438400" y="5578475"/>
            <a:ext cx="3657600" cy="1431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5161" name="Picture 9" descr="j0316779"/>
          <p:cNvPicPr>
            <a:picLocks noChangeAspect="1" noChangeArrowheads="1"/>
          </p:cNvPicPr>
          <p:nvPr/>
        </p:nvPicPr>
        <p:blipFill>
          <a:blip r:embed="rId9" cstate="screen">
            <a:lum bright="-12000"/>
            <a:extLst>
              <a:ext uri="{28A0092B-C50C-407E-A947-70E740481C1C}">
                <a14:useLocalDpi xmlns:a14="http://schemas.microsoft.com/office/drawing/2010/main"/>
              </a:ext>
            </a:extLst>
          </a:blip>
          <a:srcRect/>
          <a:stretch>
            <a:fillRect/>
          </a:stretch>
        </p:blipFill>
        <p:spPr bwMode="auto">
          <a:xfrm>
            <a:off x="5867400" y="0"/>
            <a:ext cx="3276600" cy="2157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5162" name="Rectangle 10"/>
          <p:cNvSpPr>
            <a:spLocks noChangeArrowheads="1"/>
          </p:cNvSpPr>
          <p:nvPr/>
        </p:nvSpPr>
        <p:spPr bwMode="auto">
          <a:xfrm>
            <a:off x="5943600" y="2757488"/>
            <a:ext cx="2819400" cy="1814512"/>
          </a:xfrm>
          <a:prstGeom prst="rect">
            <a:avLst/>
          </a:prstGeom>
          <a:noFill/>
          <a:ln w="9525">
            <a:noFill/>
            <a:miter lim="800000"/>
            <a:headEnd/>
            <a:tailEnd/>
          </a:ln>
          <a:effectLst>
            <a:outerShdw blurRad="63500" dist="71842" dir="2700000" algn="ctr" rotWithShape="0">
              <a:srgbClr val="000000">
                <a:alpha val="74997"/>
              </a:srgbClr>
            </a:outerShdw>
          </a:effectLst>
        </p:spPr>
        <p:txBody>
          <a:bodyPr/>
          <a:lstStyle/>
          <a:p>
            <a:pPr>
              <a:spcBef>
                <a:spcPct val="20000"/>
              </a:spcBef>
              <a:buClr>
                <a:schemeClr val="hlink"/>
              </a:buClr>
              <a:buSzPct val="75000"/>
              <a:buFont typeface="Wingdings" charset="0"/>
              <a:buNone/>
              <a:defRPr/>
            </a:pPr>
            <a:r>
              <a:rPr lang="en-US" sz="3600" b="1">
                <a:effectLst>
                  <a:outerShdw blurRad="38100" dist="38100" dir="2700000" algn="tl">
                    <a:srgbClr val="000000"/>
                  </a:outerShdw>
                </a:effectLst>
              </a:rPr>
              <a:t>Biblical Education by Extension</a:t>
            </a:r>
          </a:p>
        </p:txBody>
      </p:sp>
      <p:sp>
        <p:nvSpPr>
          <p:cNvPr id="305163" name="Rectangle 11"/>
          <p:cNvSpPr>
            <a:spLocks noChangeArrowheads="1"/>
          </p:cNvSpPr>
          <p:nvPr/>
        </p:nvSpPr>
        <p:spPr bwMode="auto">
          <a:xfrm>
            <a:off x="76200" y="3124200"/>
            <a:ext cx="3124200" cy="1828800"/>
          </a:xfrm>
          <a:prstGeom prst="rect">
            <a:avLst/>
          </a:prstGeom>
          <a:noFill/>
          <a:ln w="9525">
            <a:noFill/>
            <a:miter lim="800000"/>
            <a:headEnd/>
            <a:tailEnd/>
          </a:ln>
          <a:effectLst>
            <a:outerShdw blurRad="63500" dist="71842" dir="2700000" algn="ctr" rotWithShape="0">
              <a:srgbClr val="000000">
                <a:alpha val="74997"/>
              </a:srgbClr>
            </a:outerShdw>
          </a:effectLst>
        </p:spPr>
        <p:txBody>
          <a:bodyPr/>
          <a:lstStyle/>
          <a:p>
            <a:pPr>
              <a:spcBef>
                <a:spcPct val="20000"/>
              </a:spcBef>
              <a:buClr>
                <a:schemeClr val="hlink"/>
              </a:buClr>
              <a:buSzPct val="75000"/>
              <a:buFont typeface="Wingdings" charset="0"/>
              <a:buNone/>
              <a:defRPr/>
            </a:pPr>
            <a:r>
              <a:rPr lang="en-US" sz="3600" b="1">
                <a:effectLst>
                  <a:outerShdw blurRad="38100" dist="38100" dir="2700000" algn="tl">
                    <a:srgbClr val="000000"/>
                  </a:outerShdw>
                </a:effectLst>
              </a:rPr>
              <a:t>International Community School</a:t>
            </a:r>
          </a:p>
        </p:txBody>
      </p:sp>
      <p:sp>
        <p:nvSpPr>
          <p:cNvPr id="305165" name="Rectangle 13"/>
          <p:cNvSpPr>
            <a:spLocks noChangeArrowheads="1"/>
          </p:cNvSpPr>
          <p:nvPr/>
        </p:nvSpPr>
        <p:spPr bwMode="auto">
          <a:xfrm>
            <a:off x="2819400" y="3962400"/>
            <a:ext cx="2667000" cy="1295400"/>
          </a:xfrm>
          <a:prstGeom prst="rect">
            <a:avLst/>
          </a:prstGeom>
          <a:noFill/>
          <a:ln w="9525">
            <a:noFill/>
            <a:miter lim="800000"/>
            <a:headEnd/>
            <a:tailEnd/>
          </a:ln>
          <a:effectLst>
            <a:outerShdw blurRad="63500" dist="71842" dir="2700000" algn="ctr" rotWithShape="0">
              <a:srgbClr val="000000">
                <a:alpha val="74997"/>
              </a:srgbClr>
            </a:outerShdw>
          </a:effectLst>
        </p:spPr>
        <p:txBody>
          <a:bodyPr/>
          <a:lstStyle/>
          <a:p>
            <a:pPr>
              <a:spcBef>
                <a:spcPct val="20000"/>
              </a:spcBef>
              <a:buClr>
                <a:schemeClr val="hlink"/>
              </a:buClr>
              <a:buSzPct val="75000"/>
              <a:buFont typeface="Wingdings" charset="0"/>
              <a:buNone/>
              <a:defRPr/>
            </a:pPr>
            <a:r>
              <a:rPr lang="en-US" sz="3600" b="1">
                <a:effectLst>
                  <a:outerShdw blurRad="38100" dist="38100" dir="2700000" algn="tl">
                    <a:srgbClr val="000000"/>
                  </a:outerShdw>
                </a:effectLst>
              </a:rPr>
              <a:t>Singapore Bible College</a:t>
            </a:r>
          </a:p>
        </p:txBody>
      </p:sp>
      <p:sp>
        <p:nvSpPr>
          <p:cNvPr id="305166" name="Rectangle 14"/>
          <p:cNvSpPr>
            <a:spLocks noChangeArrowheads="1"/>
          </p:cNvSpPr>
          <p:nvPr/>
        </p:nvSpPr>
        <p:spPr bwMode="auto">
          <a:xfrm>
            <a:off x="2667000" y="6172200"/>
            <a:ext cx="4419600" cy="762000"/>
          </a:xfrm>
          <a:prstGeom prst="rect">
            <a:avLst/>
          </a:prstGeom>
          <a:noFill/>
          <a:ln w="9525">
            <a:noFill/>
            <a:miter lim="800000"/>
            <a:headEnd/>
            <a:tailEnd/>
          </a:ln>
          <a:effectLst>
            <a:outerShdw blurRad="63500" dist="71842" dir="2700000" algn="ctr" rotWithShape="0">
              <a:srgbClr val="000000">
                <a:alpha val="74997"/>
              </a:srgbClr>
            </a:outerShdw>
          </a:effectLst>
        </p:spPr>
        <p:txBody>
          <a:bodyPr/>
          <a:lstStyle/>
          <a:p>
            <a:pPr marL="342900" indent="-342900">
              <a:spcBef>
                <a:spcPct val="20000"/>
              </a:spcBef>
              <a:buClr>
                <a:schemeClr val="hlink"/>
              </a:buClr>
              <a:buSzPct val="75000"/>
              <a:buFont typeface="Wingdings" charset="0"/>
              <a:buNone/>
              <a:defRPr/>
            </a:pPr>
            <a:r>
              <a:rPr lang="en-US" sz="3600" b="1">
                <a:effectLst>
                  <a:outerShdw blurRad="38100" dist="38100" dir="2700000" algn="tl">
                    <a:srgbClr val="000000"/>
                  </a:outerShdw>
                </a:effectLst>
              </a:rPr>
              <a:t>WorldVenture</a:t>
            </a:r>
          </a:p>
        </p:txBody>
      </p:sp>
      <p:sp>
        <p:nvSpPr>
          <p:cNvPr id="305167" name="Rectangle 15"/>
          <p:cNvSpPr>
            <a:spLocks noChangeArrowheads="1"/>
          </p:cNvSpPr>
          <p:nvPr/>
        </p:nvSpPr>
        <p:spPr bwMode="auto">
          <a:xfrm>
            <a:off x="6934200" y="533400"/>
            <a:ext cx="2438400" cy="1905000"/>
          </a:xfrm>
          <a:prstGeom prst="rect">
            <a:avLst/>
          </a:prstGeom>
          <a:noFill/>
          <a:ln w="9525">
            <a:noFill/>
            <a:miter lim="800000"/>
            <a:headEnd/>
            <a:tailEnd/>
          </a:ln>
          <a:effectLst>
            <a:outerShdw blurRad="63500" dist="71842" dir="2700000" algn="ctr" rotWithShape="0">
              <a:srgbClr val="000000">
                <a:alpha val="74997"/>
              </a:srgbClr>
            </a:outerShdw>
          </a:effectLst>
        </p:spPr>
        <p:txBody>
          <a:bodyPr/>
          <a:lstStyle/>
          <a:p>
            <a:pPr>
              <a:spcBef>
                <a:spcPct val="20000"/>
              </a:spcBef>
              <a:buClr>
                <a:schemeClr val="hlink"/>
              </a:buClr>
              <a:buSzPct val="75000"/>
              <a:buFont typeface="Wingdings" charset="0"/>
              <a:buNone/>
              <a:defRPr/>
            </a:pPr>
            <a:r>
              <a:rPr lang="en-US" sz="3600" b="1">
                <a:effectLst>
                  <a:outerShdw blurRad="38100" dist="38100" dir="2700000" algn="tl">
                    <a:srgbClr val="000000"/>
                  </a:outerShdw>
                </a:effectLst>
              </a:rPr>
              <a:t>Internet Biblical Seminary</a:t>
            </a:r>
          </a:p>
        </p:txBody>
      </p:sp>
      <p:grpSp>
        <p:nvGrpSpPr>
          <p:cNvPr id="16" name="Group 20"/>
          <p:cNvGrpSpPr>
            <a:grpSpLocks/>
          </p:cNvGrpSpPr>
          <p:nvPr/>
        </p:nvGrpSpPr>
        <p:grpSpPr bwMode="auto">
          <a:xfrm>
            <a:off x="107950" y="317500"/>
            <a:ext cx="3352800" cy="2895600"/>
            <a:chOff x="0" y="705"/>
            <a:chExt cx="2112" cy="1824"/>
          </a:xfrm>
        </p:grpSpPr>
        <p:pic>
          <p:nvPicPr>
            <p:cNvPr id="287758" name="Picture 19" descr="Rick Speakingtinyres"/>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0" y="705"/>
              <a:ext cx="1439" cy="18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 name="Rectangle 12"/>
            <p:cNvSpPr>
              <a:spLocks noChangeArrowheads="1"/>
            </p:cNvSpPr>
            <p:nvPr/>
          </p:nvSpPr>
          <p:spPr bwMode="auto">
            <a:xfrm>
              <a:off x="144" y="1190"/>
              <a:ext cx="1968" cy="1248"/>
            </a:xfrm>
            <a:prstGeom prst="rect">
              <a:avLst/>
            </a:prstGeom>
            <a:noFill/>
            <a:ln w="9525">
              <a:noFill/>
              <a:miter lim="800000"/>
              <a:headEnd/>
              <a:tailEnd/>
            </a:ln>
            <a:effectLst>
              <a:outerShdw blurRad="63500" dist="71842" dir="2700000" algn="ctr" rotWithShape="0">
                <a:srgbClr val="000000">
                  <a:alpha val="74997"/>
                </a:srgbClr>
              </a:outerShdw>
            </a:effectLst>
          </p:spPr>
          <p:txBody>
            <a:bodyPr/>
            <a:lstStyle/>
            <a:p>
              <a:pPr>
                <a:spcBef>
                  <a:spcPct val="20000"/>
                </a:spcBef>
                <a:buClr>
                  <a:schemeClr val="hlink"/>
                </a:buClr>
                <a:buSzPct val="75000"/>
                <a:buFont typeface="Wingdings" charset="0"/>
                <a:buNone/>
                <a:defRPr/>
              </a:pPr>
              <a:r>
                <a:rPr lang="en-US" sz="3600" b="1" dirty="0">
                  <a:effectLst>
                    <a:outerShdw blurRad="38100" dist="38100" dir="2700000" algn="tl">
                      <a:srgbClr val="000000"/>
                    </a:outerShdw>
                  </a:effectLst>
                </a:rPr>
                <a:t>Crossroads</a:t>
              </a:r>
              <a:br>
                <a:rPr lang="en-US" sz="3600" b="1" dirty="0">
                  <a:effectLst>
                    <a:outerShdw blurRad="38100" dist="38100" dir="2700000" algn="tl">
                      <a:srgbClr val="000000"/>
                    </a:outerShdw>
                  </a:effectLst>
                </a:rPr>
              </a:br>
              <a:r>
                <a:rPr lang="en-US" sz="3600" b="1" dirty="0">
                  <a:effectLst>
                    <a:outerShdw blurRad="38100" dist="38100" dir="2700000" algn="tl">
                      <a:srgbClr val="000000"/>
                    </a:outerShdw>
                  </a:effectLst>
                </a:rPr>
                <a:t>International Church</a:t>
              </a:r>
            </a:p>
          </p:txBody>
        </p:sp>
      </p:grpSp>
      <p:sp>
        <p:nvSpPr>
          <p:cNvPr id="305159" name="Rectangle 7"/>
          <p:cNvSpPr>
            <a:spLocks noGrp="1" noChangeArrowheads="1"/>
          </p:cNvSpPr>
          <p:nvPr>
            <p:ph type="title" idx="4294967295"/>
          </p:nvPr>
        </p:nvSpPr>
        <p:spPr>
          <a:xfrm>
            <a:off x="-990600" y="76200"/>
            <a:ext cx="7772400" cy="762000"/>
          </a:xfrm>
          <a:effectLst>
            <a:outerShdw blurRad="63500" dist="63500" dir="2212194" algn="ctr" rotWithShape="0">
              <a:srgbClr val="000000">
                <a:alpha val="74997"/>
              </a:srgbClr>
            </a:outerShdw>
          </a:effectLst>
        </p:spPr>
        <p:txBody>
          <a:bodyPr/>
          <a:lstStyle/>
          <a:p>
            <a:pPr eaLnBrk="1" hangingPunct="1">
              <a:defRPr/>
            </a:pPr>
            <a:r>
              <a:rPr lang="en-US" sz="4800" b="1" i="1" dirty="0">
                <a:solidFill>
                  <a:schemeClr val="tx1"/>
                </a:solidFill>
                <a:latin typeface="Arial" charset="0"/>
                <a:ea typeface="ＭＳ Ｐゴシック" charset="0"/>
                <a:cs typeface="ＭＳ Ｐゴシック" charset="0"/>
              </a:rPr>
              <a:t>Our Ministry Tree</a:t>
            </a:r>
            <a:endParaRPr lang="en-US" i="1" dirty="0">
              <a:solidFill>
                <a:schemeClr val="tx1"/>
              </a:solidFill>
              <a:latin typeface="Arial" charset="0"/>
              <a:ea typeface="ＭＳ Ｐゴシック" charset="0"/>
              <a:cs typeface="ＭＳ Ｐゴシック"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305166">
                                            <p:txEl>
                                              <p:pRg st="0" end="0"/>
                                            </p:txEl>
                                          </p:spTgt>
                                        </p:tgtEl>
                                        <p:attrNameLst>
                                          <p:attrName>style.visibility</p:attrName>
                                        </p:attrNameLst>
                                      </p:cBhvr>
                                      <p:to>
                                        <p:strVal val="visible"/>
                                      </p:to>
                                    </p:set>
                                    <p:animEffect transition="in" filter="dissolve">
                                      <p:cBhvr>
                                        <p:cTn id="7" dur="500"/>
                                        <p:tgtEl>
                                          <p:spTgt spid="305166">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05160"/>
                                        </p:tgtEl>
                                        <p:attrNameLst>
                                          <p:attrName>style.visibility</p:attrName>
                                        </p:attrNameLst>
                                      </p:cBhvr>
                                      <p:to>
                                        <p:strVal val="visible"/>
                                      </p:to>
                                    </p:set>
                                    <p:animEffect transition="in" filter="dissolve">
                                      <p:cBhvr>
                                        <p:cTn id="10" dur="500"/>
                                        <p:tgtEl>
                                          <p:spTgt spid="305160"/>
                                        </p:tgtEl>
                                      </p:cBhvr>
                                    </p:animEffect>
                                  </p:childTnLst>
                                </p:cTn>
                              </p:par>
                            </p:childTnLst>
                          </p:cTn>
                        </p:par>
                        <p:par>
                          <p:cTn id="11" fill="hold" nodeType="afterGroup">
                            <p:stCondLst>
                              <p:cond delay="1500"/>
                            </p:stCondLst>
                            <p:childTnLst>
                              <p:par>
                                <p:cTn id="12" presetID="9" presetClass="entr" presetSubtype="0" fill="hold" grpId="0" nodeType="afterEffect">
                                  <p:stCondLst>
                                    <p:cond delay="1000"/>
                                  </p:stCondLst>
                                  <p:childTnLst>
                                    <p:set>
                                      <p:cBhvr>
                                        <p:cTn id="13" dur="1" fill="hold">
                                          <p:stCondLst>
                                            <p:cond delay="0"/>
                                          </p:stCondLst>
                                        </p:cTn>
                                        <p:tgtEl>
                                          <p:spTgt spid="305165"/>
                                        </p:tgtEl>
                                        <p:attrNameLst>
                                          <p:attrName>style.visibility</p:attrName>
                                        </p:attrNameLst>
                                      </p:cBhvr>
                                      <p:to>
                                        <p:strVal val="visible"/>
                                      </p:to>
                                    </p:set>
                                    <p:animEffect transition="in" filter="dissolve">
                                      <p:cBhvr>
                                        <p:cTn id="14" dur="500"/>
                                        <p:tgtEl>
                                          <p:spTgt spid="305165"/>
                                        </p:tgtEl>
                                      </p:cBhvr>
                                    </p:animEffect>
                                  </p:childTnLst>
                                </p:cTn>
                              </p:par>
                              <p:par>
                                <p:cTn id="15" presetID="9" presetClass="entr" presetSubtype="0" fill="hold" nodeType="withEffect">
                                  <p:stCondLst>
                                    <p:cond delay="0"/>
                                  </p:stCondLst>
                                  <p:childTnLst>
                                    <p:set>
                                      <p:cBhvr>
                                        <p:cTn id="16" dur="1" fill="hold">
                                          <p:stCondLst>
                                            <p:cond delay="0"/>
                                          </p:stCondLst>
                                        </p:cTn>
                                        <p:tgtEl>
                                          <p:spTgt spid="305157"/>
                                        </p:tgtEl>
                                        <p:attrNameLst>
                                          <p:attrName>style.visibility</p:attrName>
                                        </p:attrNameLst>
                                      </p:cBhvr>
                                      <p:to>
                                        <p:strVal val="visible"/>
                                      </p:to>
                                    </p:set>
                                    <p:animEffect transition="in" filter="dissolve">
                                      <p:cBhvr>
                                        <p:cTn id="17" dur="500"/>
                                        <p:tgtEl>
                                          <p:spTgt spid="305157"/>
                                        </p:tgtEl>
                                      </p:cBhvr>
                                    </p:animEffect>
                                  </p:childTnLst>
                                </p:cTn>
                              </p:par>
                            </p:childTnLst>
                          </p:cTn>
                        </p:par>
                        <p:par>
                          <p:cTn id="18" fill="hold" nodeType="afterGroup">
                            <p:stCondLst>
                              <p:cond delay="3000"/>
                            </p:stCondLst>
                            <p:childTnLst>
                              <p:par>
                                <p:cTn id="19" presetID="9" presetClass="entr" presetSubtype="0" fill="hold" grpId="0" nodeType="afterEffect">
                                  <p:stCondLst>
                                    <p:cond delay="1000"/>
                                  </p:stCondLst>
                                  <p:childTnLst>
                                    <p:set>
                                      <p:cBhvr>
                                        <p:cTn id="20" dur="1" fill="hold">
                                          <p:stCondLst>
                                            <p:cond delay="0"/>
                                          </p:stCondLst>
                                        </p:cTn>
                                        <p:tgtEl>
                                          <p:spTgt spid="305163"/>
                                        </p:tgtEl>
                                        <p:attrNameLst>
                                          <p:attrName>style.visibility</p:attrName>
                                        </p:attrNameLst>
                                      </p:cBhvr>
                                      <p:to>
                                        <p:strVal val="visible"/>
                                      </p:to>
                                    </p:set>
                                    <p:animEffect transition="in" filter="dissolve">
                                      <p:cBhvr>
                                        <p:cTn id="21" dur="500"/>
                                        <p:tgtEl>
                                          <p:spTgt spid="305163"/>
                                        </p:tgtEl>
                                      </p:cBhvr>
                                    </p:animEffect>
                                  </p:childTnLst>
                                </p:cTn>
                              </p:par>
                              <p:par>
                                <p:cTn id="22" presetID="9" presetClass="entr" presetSubtype="0" fill="hold" nodeType="withEffect">
                                  <p:stCondLst>
                                    <p:cond delay="0"/>
                                  </p:stCondLst>
                                  <p:childTnLst>
                                    <p:set>
                                      <p:cBhvr>
                                        <p:cTn id="23" dur="1" fill="hold">
                                          <p:stCondLst>
                                            <p:cond delay="0"/>
                                          </p:stCondLst>
                                        </p:cTn>
                                        <p:tgtEl>
                                          <p:spTgt spid="305156"/>
                                        </p:tgtEl>
                                        <p:attrNameLst>
                                          <p:attrName>style.visibility</p:attrName>
                                        </p:attrNameLst>
                                      </p:cBhvr>
                                      <p:to>
                                        <p:strVal val="visible"/>
                                      </p:to>
                                    </p:set>
                                    <p:animEffect transition="in" filter="dissolve">
                                      <p:cBhvr>
                                        <p:cTn id="24" dur="500"/>
                                        <p:tgtEl>
                                          <p:spTgt spid="305156"/>
                                        </p:tgtEl>
                                      </p:cBhvr>
                                    </p:animEffect>
                                  </p:childTnLst>
                                </p:cTn>
                              </p:par>
                            </p:childTnLst>
                          </p:cTn>
                        </p:par>
                        <p:par>
                          <p:cTn id="25" fill="hold" nodeType="afterGroup">
                            <p:stCondLst>
                              <p:cond delay="4500"/>
                            </p:stCondLst>
                            <p:childTnLst>
                              <p:par>
                                <p:cTn id="26" presetID="9" presetClass="entr" presetSubtype="0" fill="hold" grpId="0" nodeType="afterEffect">
                                  <p:stCondLst>
                                    <p:cond delay="1000"/>
                                  </p:stCondLst>
                                  <p:childTnLst>
                                    <p:set>
                                      <p:cBhvr>
                                        <p:cTn id="27" dur="1" fill="hold">
                                          <p:stCondLst>
                                            <p:cond delay="0"/>
                                          </p:stCondLst>
                                        </p:cTn>
                                        <p:tgtEl>
                                          <p:spTgt spid="305162"/>
                                        </p:tgtEl>
                                        <p:attrNameLst>
                                          <p:attrName>style.visibility</p:attrName>
                                        </p:attrNameLst>
                                      </p:cBhvr>
                                      <p:to>
                                        <p:strVal val="visible"/>
                                      </p:to>
                                    </p:set>
                                    <p:animEffect transition="in" filter="dissolve">
                                      <p:cBhvr>
                                        <p:cTn id="28" dur="500"/>
                                        <p:tgtEl>
                                          <p:spTgt spid="305162"/>
                                        </p:tgtEl>
                                      </p:cBhvr>
                                    </p:animEffect>
                                  </p:childTnLst>
                                </p:cTn>
                              </p:par>
                              <p:par>
                                <p:cTn id="29" presetID="9" presetClass="entr" presetSubtype="0" fill="hold" nodeType="withEffect">
                                  <p:stCondLst>
                                    <p:cond delay="0"/>
                                  </p:stCondLst>
                                  <p:childTnLst>
                                    <p:set>
                                      <p:cBhvr>
                                        <p:cTn id="30" dur="1" fill="hold">
                                          <p:stCondLst>
                                            <p:cond delay="0"/>
                                          </p:stCondLst>
                                        </p:cTn>
                                        <p:tgtEl>
                                          <p:spTgt spid="305158"/>
                                        </p:tgtEl>
                                        <p:attrNameLst>
                                          <p:attrName>style.visibility</p:attrName>
                                        </p:attrNameLst>
                                      </p:cBhvr>
                                      <p:to>
                                        <p:strVal val="visible"/>
                                      </p:to>
                                    </p:set>
                                    <p:animEffect transition="in" filter="dissolve">
                                      <p:cBhvr>
                                        <p:cTn id="31" dur="500"/>
                                        <p:tgtEl>
                                          <p:spTgt spid="305158"/>
                                        </p:tgtEl>
                                      </p:cBhvr>
                                    </p:animEffect>
                                  </p:childTnLst>
                                </p:cTn>
                              </p:par>
                            </p:childTnLst>
                          </p:cTn>
                        </p:par>
                        <p:par>
                          <p:cTn id="32" fill="hold" nodeType="afterGroup">
                            <p:stCondLst>
                              <p:cond delay="6000"/>
                            </p:stCondLst>
                            <p:childTnLst>
                              <p:par>
                                <p:cTn id="33" presetID="9" presetClass="entr" presetSubtype="0" fill="hold" nodeType="afterEffect">
                                  <p:stCondLst>
                                    <p:cond delay="1000"/>
                                  </p:stCondLst>
                                  <p:childTnLst>
                                    <p:set>
                                      <p:cBhvr>
                                        <p:cTn id="34" dur="1" fill="hold">
                                          <p:stCondLst>
                                            <p:cond delay="0"/>
                                          </p:stCondLst>
                                        </p:cTn>
                                        <p:tgtEl>
                                          <p:spTgt spid="305167"/>
                                        </p:tgtEl>
                                        <p:attrNameLst>
                                          <p:attrName>style.visibility</p:attrName>
                                        </p:attrNameLst>
                                      </p:cBhvr>
                                      <p:to>
                                        <p:strVal val="visible"/>
                                      </p:to>
                                    </p:set>
                                    <p:animEffect transition="in" filter="dissolve">
                                      <p:cBhvr>
                                        <p:cTn id="35" dur="500"/>
                                        <p:tgtEl>
                                          <p:spTgt spid="305167"/>
                                        </p:tgtEl>
                                      </p:cBhvr>
                                    </p:animEffect>
                                  </p:childTnLst>
                                </p:cTn>
                              </p:par>
                              <p:par>
                                <p:cTn id="36" presetID="9" presetClass="entr" presetSubtype="0" fill="hold" nodeType="withEffect">
                                  <p:stCondLst>
                                    <p:cond delay="0"/>
                                  </p:stCondLst>
                                  <p:childTnLst>
                                    <p:set>
                                      <p:cBhvr>
                                        <p:cTn id="37" dur="1" fill="hold">
                                          <p:stCondLst>
                                            <p:cond delay="0"/>
                                          </p:stCondLst>
                                        </p:cTn>
                                        <p:tgtEl>
                                          <p:spTgt spid="305161"/>
                                        </p:tgtEl>
                                        <p:attrNameLst>
                                          <p:attrName>style.visibility</p:attrName>
                                        </p:attrNameLst>
                                      </p:cBhvr>
                                      <p:to>
                                        <p:strVal val="visible"/>
                                      </p:to>
                                    </p:set>
                                    <p:animEffect transition="in" filter="dissolve">
                                      <p:cBhvr>
                                        <p:cTn id="38" dur="500"/>
                                        <p:tgtEl>
                                          <p:spTgt spid="305161"/>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dissolve">
                                      <p:cBhvr>
                                        <p:cTn id="4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162" grpId="0"/>
      <p:bldP spid="305163" grpId="0"/>
      <p:bldP spid="305165" grpId="0"/>
      <p:bldP spid="305166"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3" name="Picture 2" descr="001"/>
          <p:cNvPicPr>
            <a:picLocks noChangeAspect="1" noChangeArrowheads="1"/>
          </p:cNvPicPr>
          <p:nvPr/>
        </p:nvPicPr>
        <p:blipFill>
          <a:blip r:embed="rId3" cstate="screen">
            <a:extLst>
              <a:ext uri="{28A0092B-C50C-407E-A947-70E740481C1C}">
                <a14:useLocalDpi xmlns:a14="http://schemas.microsoft.com/office/drawing/2010/main"/>
              </a:ext>
            </a:extLst>
          </a:blip>
          <a:srcRect t="-2222"/>
          <a:stretch>
            <a:fillRect/>
          </a:stretch>
        </p:blipFill>
        <p:spPr bwMode="auto">
          <a:xfrm>
            <a:off x="1828800" y="-990600"/>
            <a:ext cx="6988175" cy="883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6259" name="Rectangle 3"/>
          <p:cNvSpPr>
            <a:spLocks noGrp="1" noChangeArrowheads="1"/>
          </p:cNvSpPr>
          <p:nvPr>
            <p:ph type="title"/>
          </p:nvPr>
        </p:nvSpPr>
        <p:spPr>
          <a:xfrm>
            <a:off x="0" y="5943600"/>
            <a:ext cx="3886200" cy="990600"/>
          </a:xfrm>
          <a:solidFill>
            <a:schemeClr val="bg2"/>
          </a:solidFill>
        </p:spPr>
        <p:txBody>
          <a:bodyPr/>
          <a:lstStyle/>
          <a:p>
            <a:pPr eaLnBrk="1" hangingPunct="1">
              <a:defRPr/>
            </a:pPr>
            <a:r>
              <a:rPr lang="en-US">
                <a:latin typeface="Arial" charset="0"/>
                <a:ea typeface="ＭＳ Ｐゴシック" charset="0"/>
                <a:cs typeface="ＭＳ Ｐゴシック" charset="0"/>
              </a:rPr>
              <a:t>BEE Ministry</a:t>
            </a:r>
          </a:p>
        </p:txBody>
      </p:sp>
      <p:sp>
        <p:nvSpPr>
          <p:cNvPr id="96260" name="Text Box 4"/>
          <p:cNvSpPr txBox="1">
            <a:spLocks noChangeArrowheads="1"/>
          </p:cNvSpPr>
          <p:nvPr/>
        </p:nvSpPr>
        <p:spPr bwMode="auto">
          <a:xfrm>
            <a:off x="76200" y="609600"/>
            <a:ext cx="2057400" cy="519113"/>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algn="ctr">
              <a:spcBef>
                <a:spcPct val="50000"/>
              </a:spcBef>
            </a:pPr>
            <a:r>
              <a:rPr lang="en-US" sz="2800" b="1"/>
              <a:t>NEPAL</a:t>
            </a:r>
          </a:p>
        </p:txBody>
      </p:sp>
      <p:sp>
        <p:nvSpPr>
          <p:cNvPr id="96261" name="Text Box 5"/>
          <p:cNvSpPr txBox="1">
            <a:spLocks noChangeArrowheads="1"/>
          </p:cNvSpPr>
          <p:nvPr/>
        </p:nvSpPr>
        <p:spPr bwMode="auto">
          <a:xfrm>
            <a:off x="4191000" y="2852738"/>
            <a:ext cx="2057400" cy="519112"/>
          </a:xfrm>
          <a:prstGeom prst="rect">
            <a:avLst/>
          </a:prstGeom>
          <a:solidFill>
            <a:srgbClr val="A500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algn="ctr">
              <a:spcBef>
                <a:spcPct val="50000"/>
              </a:spcBef>
            </a:pPr>
            <a:r>
              <a:rPr lang="en-US" sz="2800" b="1"/>
              <a:t>VIETNAM</a:t>
            </a:r>
          </a:p>
        </p:txBody>
      </p:sp>
      <p:sp>
        <p:nvSpPr>
          <p:cNvPr id="96262" name="Text Box 6"/>
          <p:cNvSpPr txBox="1">
            <a:spLocks noChangeArrowheads="1"/>
          </p:cNvSpPr>
          <p:nvPr/>
        </p:nvSpPr>
        <p:spPr bwMode="auto">
          <a:xfrm>
            <a:off x="4370388" y="-23813"/>
            <a:ext cx="2106612" cy="5191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algn="ctr">
              <a:spcBef>
                <a:spcPct val="50000"/>
              </a:spcBef>
            </a:pPr>
            <a:r>
              <a:rPr lang="en-US" sz="2800" b="1"/>
              <a:t>CHINA</a:t>
            </a:r>
          </a:p>
        </p:txBody>
      </p:sp>
      <p:sp>
        <p:nvSpPr>
          <p:cNvPr id="96263" name="Text Box 7"/>
          <p:cNvSpPr txBox="1">
            <a:spLocks noChangeArrowheads="1"/>
          </p:cNvSpPr>
          <p:nvPr/>
        </p:nvSpPr>
        <p:spPr bwMode="auto">
          <a:xfrm>
            <a:off x="1981200" y="1277938"/>
            <a:ext cx="2057400" cy="519112"/>
          </a:xfrm>
          <a:prstGeom prst="rect">
            <a:avLst/>
          </a:prstGeom>
          <a:solidFill>
            <a:srgbClr val="0033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algn="ctr">
              <a:spcBef>
                <a:spcPct val="50000"/>
              </a:spcBef>
            </a:pPr>
            <a:r>
              <a:rPr lang="en-US" sz="2800" b="1"/>
              <a:t>MYANMAR</a:t>
            </a:r>
          </a:p>
        </p:txBody>
      </p:sp>
      <p:sp>
        <p:nvSpPr>
          <p:cNvPr id="96264" name="AutoShape 8"/>
          <p:cNvSpPr>
            <a:spLocks noChangeArrowheads="1"/>
          </p:cNvSpPr>
          <p:nvPr/>
        </p:nvSpPr>
        <p:spPr bwMode="auto">
          <a:xfrm rot="1230007">
            <a:off x="4002088" y="3206750"/>
            <a:ext cx="381000" cy="1371600"/>
          </a:xfrm>
          <a:prstGeom prst="upArrow">
            <a:avLst>
              <a:gd name="adj1" fmla="val 50000"/>
              <a:gd name="adj2" fmla="val 90000"/>
            </a:avLst>
          </a:prstGeom>
          <a:solidFill>
            <a:schemeClr val="accent1"/>
          </a:solidFill>
          <a:ln w="9525">
            <a:solidFill>
              <a:schemeClr val="tx1"/>
            </a:solidFill>
            <a:miter lim="800000"/>
            <a:headEnd/>
            <a:tailEnd/>
          </a:ln>
        </p:spPr>
        <p:txBody>
          <a:bodyPr vert="eaVert" wrap="none" anchor="ctr"/>
          <a:lstStyle/>
          <a:p>
            <a:pPr eaLnBrk="0" hangingPunct="0"/>
            <a:endParaRPr lang="en-US"/>
          </a:p>
        </p:txBody>
      </p:sp>
      <p:sp>
        <p:nvSpPr>
          <p:cNvPr id="96265" name="AutoShape 9"/>
          <p:cNvSpPr>
            <a:spLocks noChangeArrowheads="1"/>
          </p:cNvSpPr>
          <p:nvPr/>
        </p:nvSpPr>
        <p:spPr bwMode="auto">
          <a:xfrm rot="-2760171">
            <a:off x="2270125" y="536575"/>
            <a:ext cx="381000" cy="4495800"/>
          </a:xfrm>
          <a:prstGeom prst="upArrow">
            <a:avLst>
              <a:gd name="adj1" fmla="val 50000"/>
              <a:gd name="adj2" fmla="val 295000"/>
            </a:avLst>
          </a:prstGeom>
          <a:solidFill>
            <a:schemeClr val="accent1"/>
          </a:solidFill>
          <a:ln w="9525">
            <a:solidFill>
              <a:schemeClr val="tx1"/>
            </a:solidFill>
            <a:miter lim="800000"/>
            <a:headEnd/>
            <a:tailEnd/>
          </a:ln>
        </p:spPr>
        <p:txBody>
          <a:bodyPr vert="eaVert" wrap="none" anchor="ctr"/>
          <a:lstStyle/>
          <a:p>
            <a:pPr eaLnBrk="0" hangingPunct="0"/>
            <a:endParaRPr lang="en-US"/>
          </a:p>
        </p:txBody>
      </p:sp>
      <p:sp>
        <p:nvSpPr>
          <p:cNvPr id="96266" name="AutoShape 10"/>
          <p:cNvSpPr>
            <a:spLocks noChangeArrowheads="1"/>
          </p:cNvSpPr>
          <p:nvPr/>
        </p:nvSpPr>
        <p:spPr bwMode="auto">
          <a:xfrm rot="-598533">
            <a:off x="3365500" y="1681163"/>
            <a:ext cx="381000" cy="2860675"/>
          </a:xfrm>
          <a:prstGeom prst="upArrow">
            <a:avLst>
              <a:gd name="adj1" fmla="val 50000"/>
              <a:gd name="adj2" fmla="val 187708"/>
            </a:avLst>
          </a:prstGeom>
          <a:solidFill>
            <a:schemeClr val="accent1"/>
          </a:solidFill>
          <a:ln w="9525">
            <a:solidFill>
              <a:schemeClr val="tx1"/>
            </a:solidFill>
            <a:miter lim="800000"/>
            <a:headEnd/>
            <a:tailEnd/>
          </a:ln>
        </p:spPr>
        <p:txBody>
          <a:bodyPr vert="eaVert" wrap="none" anchor="ctr"/>
          <a:lstStyle/>
          <a:p>
            <a:pPr eaLnBrk="0" hangingPunct="0"/>
            <a:endParaRPr lang="en-US"/>
          </a:p>
        </p:txBody>
      </p:sp>
      <p:sp>
        <p:nvSpPr>
          <p:cNvPr id="96267" name="AutoShape 11"/>
          <p:cNvSpPr>
            <a:spLocks noChangeArrowheads="1"/>
          </p:cNvSpPr>
          <p:nvPr/>
        </p:nvSpPr>
        <p:spPr bwMode="auto">
          <a:xfrm rot="613787">
            <a:off x="4038600" y="538163"/>
            <a:ext cx="381000" cy="4038600"/>
          </a:xfrm>
          <a:prstGeom prst="upArrow">
            <a:avLst>
              <a:gd name="adj1" fmla="val 50000"/>
              <a:gd name="adj2" fmla="val 265000"/>
            </a:avLst>
          </a:prstGeom>
          <a:solidFill>
            <a:schemeClr val="accent1"/>
          </a:solidFill>
          <a:ln w="9525">
            <a:solidFill>
              <a:schemeClr val="tx1"/>
            </a:solidFill>
            <a:miter lim="800000"/>
            <a:headEnd/>
            <a:tailEnd/>
          </a:ln>
        </p:spPr>
        <p:txBody>
          <a:bodyPr vert="eaVert" wrap="none" anchor="ctr"/>
          <a:lstStyle/>
          <a:p>
            <a:pPr eaLnBrk="0" hangingPunct="0"/>
            <a:endParaRPr lang="en-US"/>
          </a:p>
        </p:txBody>
      </p:sp>
    </p:spTree>
  </p:cSld>
  <p:clrMapOvr>
    <a:masterClrMapping/>
  </p:clrMapOvr>
  <p:transition advClick="0" advTm="9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6264"/>
                                        </p:tgtEl>
                                        <p:attrNameLst>
                                          <p:attrName>style.visibility</p:attrName>
                                        </p:attrNameLst>
                                      </p:cBhvr>
                                      <p:to>
                                        <p:strVal val="visible"/>
                                      </p:to>
                                    </p:set>
                                    <p:animEffect transition="in" filter="wipe(down)">
                                      <p:cBhvr>
                                        <p:cTn id="7" dur="500"/>
                                        <p:tgtEl>
                                          <p:spTgt spid="96264"/>
                                        </p:tgtEl>
                                      </p:cBhvr>
                                    </p:animEffect>
                                  </p:childTnLst>
                                </p:cTn>
                              </p:par>
                            </p:childTnLst>
                          </p:cTn>
                        </p:par>
                        <p:par>
                          <p:cTn id="8" fill="hold" nodeType="afterGroup">
                            <p:stCondLst>
                              <p:cond delay="500"/>
                            </p:stCondLst>
                            <p:childTnLst>
                              <p:par>
                                <p:cTn id="9" presetID="15" presetClass="entr" presetSubtype="0" fill="hold" grpId="0" nodeType="afterEffect">
                                  <p:stCondLst>
                                    <p:cond delay="0"/>
                                  </p:stCondLst>
                                  <p:childTnLst>
                                    <p:set>
                                      <p:cBhvr>
                                        <p:cTn id="10" dur="1" fill="hold">
                                          <p:stCondLst>
                                            <p:cond delay="0"/>
                                          </p:stCondLst>
                                        </p:cTn>
                                        <p:tgtEl>
                                          <p:spTgt spid="96261">
                                            <p:bg/>
                                          </p:spTgt>
                                        </p:tgtEl>
                                        <p:attrNameLst>
                                          <p:attrName>style.visibility</p:attrName>
                                        </p:attrNameLst>
                                      </p:cBhvr>
                                      <p:to>
                                        <p:strVal val="visible"/>
                                      </p:to>
                                    </p:set>
                                    <p:anim calcmode="lin" valueType="num">
                                      <p:cBhvr>
                                        <p:cTn id="11" dur="1000" fill="hold"/>
                                        <p:tgtEl>
                                          <p:spTgt spid="96261">
                                            <p:bg/>
                                          </p:spTgt>
                                        </p:tgtEl>
                                        <p:attrNameLst>
                                          <p:attrName>ppt_w</p:attrName>
                                        </p:attrNameLst>
                                      </p:cBhvr>
                                      <p:tavLst>
                                        <p:tav tm="0">
                                          <p:val>
                                            <p:fltVal val="0"/>
                                          </p:val>
                                        </p:tav>
                                        <p:tav tm="100000">
                                          <p:val>
                                            <p:strVal val="#ppt_w"/>
                                          </p:val>
                                        </p:tav>
                                      </p:tavLst>
                                    </p:anim>
                                    <p:anim calcmode="lin" valueType="num">
                                      <p:cBhvr>
                                        <p:cTn id="12" dur="1000" fill="hold"/>
                                        <p:tgtEl>
                                          <p:spTgt spid="96261">
                                            <p:bg/>
                                          </p:spTgt>
                                        </p:tgtEl>
                                        <p:attrNameLst>
                                          <p:attrName>ppt_h</p:attrName>
                                        </p:attrNameLst>
                                      </p:cBhvr>
                                      <p:tavLst>
                                        <p:tav tm="0">
                                          <p:val>
                                            <p:fltVal val="0"/>
                                          </p:val>
                                        </p:tav>
                                        <p:tav tm="100000">
                                          <p:val>
                                            <p:strVal val="#ppt_h"/>
                                          </p:val>
                                        </p:tav>
                                      </p:tavLst>
                                    </p:anim>
                                    <p:anim calcmode="lin" valueType="num">
                                      <p:cBhvr>
                                        <p:cTn id="13" dur="1000" fill="hold"/>
                                        <p:tgtEl>
                                          <p:spTgt spid="96261">
                                            <p:bg/>
                                          </p:spTgt>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96261">
                                            <p:bg/>
                                          </p:spTgt>
                                        </p:tgtEl>
                                        <p:attrNameLst>
                                          <p:attrName>ppt_y</p:attrName>
                                        </p:attrNameLst>
                                      </p:cBhvr>
                                      <p:tavLst>
                                        <p:tav tm="0" fmla="#ppt_y+(sin(-2*pi*(1-$))*-#ppt_x+cos(-2*pi*(1-$))*(1-#ppt_y))*(1-$)">
                                          <p:val>
                                            <p:fltVal val="0"/>
                                          </p:val>
                                        </p:tav>
                                        <p:tav tm="100000">
                                          <p:val>
                                            <p:fltVal val="1"/>
                                          </p:val>
                                        </p:tav>
                                      </p:tavLst>
                                    </p:anim>
                                  </p:childTnLst>
                                </p:cTn>
                              </p:par>
                              <p:par>
                                <p:cTn id="15" presetID="15" presetClass="entr" presetSubtype="0" fill="hold" grpId="0" nodeType="withEffect">
                                  <p:stCondLst>
                                    <p:cond delay="0"/>
                                  </p:stCondLst>
                                  <p:childTnLst>
                                    <p:set>
                                      <p:cBhvr>
                                        <p:cTn id="16" dur="1" fill="hold">
                                          <p:stCondLst>
                                            <p:cond delay="0"/>
                                          </p:stCondLst>
                                        </p:cTn>
                                        <p:tgtEl>
                                          <p:spTgt spid="96261">
                                            <p:txEl>
                                              <p:pRg st="0" end="0"/>
                                            </p:txEl>
                                          </p:spTgt>
                                        </p:tgtEl>
                                        <p:attrNameLst>
                                          <p:attrName>style.visibility</p:attrName>
                                        </p:attrNameLst>
                                      </p:cBhvr>
                                      <p:to>
                                        <p:strVal val="visible"/>
                                      </p:to>
                                    </p:set>
                                    <p:anim calcmode="lin" valueType="num">
                                      <p:cBhvr>
                                        <p:cTn id="17" dur="1000" fill="hold"/>
                                        <p:tgtEl>
                                          <p:spTgt spid="96261">
                                            <p:txEl>
                                              <p:pRg st="0" end="0"/>
                                            </p:txEl>
                                          </p:spTgt>
                                        </p:tgtEl>
                                        <p:attrNameLst>
                                          <p:attrName>ppt_w</p:attrName>
                                        </p:attrNameLst>
                                      </p:cBhvr>
                                      <p:tavLst>
                                        <p:tav tm="0">
                                          <p:val>
                                            <p:fltVal val="0"/>
                                          </p:val>
                                        </p:tav>
                                        <p:tav tm="100000">
                                          <p:val>
                                            <p:strVal val="#ppt_w"/>
                                          </p:val>
                                        </p:tav>
                                      </p:tavLst>
                                    </p:anim>
                                    <p:anim calcmode="lin" valueType="num">
                                      <p:cBhvr>
                                        <p:cTn id="18" dur="1000" fill="hold"/>
                                        <p:tgtEl>
                                          <p:spTgt spid="96261">
                                            <p:txEl>
                                              <p:pRg st="0" end="0"/>
                                            </p:txEl>
                                          </p:spTgt>
                                        </p:tgtEl>
                                        <p:attrNameLst>
                                          <p:attrName>ppt_h</p:attrName>
                                        </p:attrNameLst>
                                      </p:cBhvr>
                                      <p:tavLst>
                                        <p:tav tm="0">
                                          <p:val>
                                            <p:fltVal val="0"/>
                                          </p:val>
                                        </p:tav>
                                        <p:tav tm="100000">
                                          <p:val>
                                            <p:strVal val="#ppt_h"/>
                                          </p:val>
                                        </p:tav>
                                      </p:tavLst>
                                    </p:anim>
                                    <p:anim calcmode="lin" valueType="num">
                                      <p:cBhvr>
                                        <p:cTn id="19" dur="1000" fill="hold"/>
                                        <p:tgtEl>
                                          <p:spTgt spid="9626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9626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21" fill="hold" nodeType="afterGroup">
                            <p:stCondLst>
                              <p:cond delay="1500"/>
                            </p:stCondLst>
                            <p:childTnLst>
                              <p:par>
                                <p:cTn id="22" presetID="22" presetClass="entr" presetSubtype="4" fill="hold" grpId="0" nodeType="afterEffect">
                                  <p:stCondLst>
                                    <p:cond delay="0"/>
                                  </p:stCondLst>
                                  <p:childTnLst>
                                    <p:set>
                                      <p:cBhvr>
                                        <p:cTn id="23" dur="1" fill="hold">
                                          <p:stCondLst>
                                            <p:cond delay="0"/>
                                          </p:stCondLst>
                                        </p:cTn>
                                        <p:tgtEl>
                                          <p:spTgt spid="96265"/>
                                        </p:tgtEl>
                                        <p:attrNameLst>
                                          <p:attrName>style.visibility</p:attrName>
                                        </p:attrNameLst>
                                      </p:cBhvr>
                                      <p:to>
                                        <p:strVal val="visible"/>
                                      </p:to>
                                    </p:set>
                                    <p:animEffect transition="in" filter="wipe(down)">
                                      <p:cBhvr>
                                        <p:cTn id="24" dur="500"/>
                                        <p:tgtEl>
                                          <p:spTgt spid="96265"/>
                                        </p:tgtEl>
                                      </p:cBhvr>
                                    </p:animEffect>
                                  </p:childTnLst>
                                </p:cTn>
                              </p:par>
                              <p:par>
                                <p:cTn id="25" presetID="15" presetClass="entr" presetSubtype="0" fill="hold" grpId="0" nodeType="withEffect">
                                  <p:stCondLst>
                                    <p:cond delay="0"/>
                                  </p:stCondLst>
                                  <p:childTnLst>
                                    <p:set>
                                      <p:cBhvr>
                                        <p:cTn id="26" dur="1" fill="hold">
                                          <p:stCondLst>
                                            <p:cond delay="0"/>
                                          </p:stCondLst>
                                        </p:cTn>
                                        <p:tgtEl>
                                          <p:spTgt spid="96260">
                                            <p:bg/>
                                          </p:spTgt>
                                        </p:tgtEl>
                                        <p:attrNameLst>
                                          <p:attrName>style.visibility</p:attrName>
                                        </p:attrNameLst>
                                      </p:cBhvr>
                                      <p:to>
                                        <p:strVal val="visible"/>
                                      </p:to>
                                    </p:set>
                                    <p:anim calcmode="lin" valueType="num">
                                      <p:cBhvr>
                                        <p:cTn id="27" dur="1000" fill="hold"/>
                                        <p:tgtEl>
                                          <p:spTgt spid="96260">
                                            <p:bg/>
                                          </p:spTgt>
                                        </p:tgtEl>
                                        <p:attrNameLst>
                                          <p:attrName>ppt_w</p:attrName>
                                        </p:attrNameLst>
                                      </p:cBhvr>
                                      <p:tavLst>
                                        <p:tav tm="0">
                                          <p:val>
                                            <p:fltVal val="0"/>
                                          </p:val>
                                        </p:tav>
                                        <p:tav tm="100000">
                                          <p:val>
                                            <p:strVal val="#ppt_w"/>
                                          </p:val>
                                        </p:tav>
                                      </p:tavLst>
                                    </p:anim>
                                    <p:anim calcmode="lin" valueType="num">
                                      <p:cBhvr>
                                        <p:cTn id="28" dur="1000" fill="hold"/>
                                        <p:tgtEl>
                                          <p:spTgt spid="96260">
                                            <p:bg/>
                                          </p:spTgt>
                                        </p:tgtEl>
                                        <p:attrNameLst>
                                          <p:attrName>ppt_h</p:attrName>
                                        </p:attrNameLst>
                                      </p:cBhvr>
                                      <p:tavLst>
                                        <p:tav tm="0">
                                          <p:val>
                                            <p:fltVal val="0"/>
                                          </p:val>
                                        </p:tav>
                                        <p:tav tm="100000">
                                          <p:val>
                                            <p:strVal val="#ppt_h"/>
                                          </p:val>
                                        </p:tav>
                                      </p:tavLst>
                                    </p:anim>
                                    <p:anim calcmode="lin" valueType="num">
                                      <p:cBhvr>
                                        <p:cTn id="29" dur="1000" fill="hold"/>
                                        <p:tgtEl>
                                          <p:spTgt spid="96260">
                                            <p:bg/>
                                          </p:spTgt>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96260">
                                            <p:bg/>
                                          </p:spTgt>
                                        </p:tgtEl>
                                        <p:attrNameLst>
                                          <p:attrName>ppt_y</p:attrName>
                                        </p:attrNameLst>
                                      </p:cBhvr>
                                      <p:tavLst>
                                        <p:tav tm="0" fmla="#ppt_y+(sin(-2*pi*(1-$))*-#ppt_x+cos(-2*pi*(1-$))*(1-#ppt_y))*(1-$)">
                                          <p:val>
                                            <p:fltVal val="0"/>
                                          </p:val>
                                        </p:tav>
                                        <p:tav tm="100000">
                                          <p:val>
                                            <p:fltVal val="1"/>
                                          </p:val>
                                        </p:tav>
                                      </p:tavLst>
                                    </p:anim>
                                  </p:childTnLst>
                                </p:cTn>
                              </p:par>
                              <p:par>
                                <p:cTn id="31" presetID="15" presetClass="entr" presetSubtype="0" fill="hold" grpId="0" nodeType="withEffect">
                                  <p:stCondLst>
                                    <p:cond delay="0"/>
                                  </p:stCondLst>
                                  <p:childTnLst>
                                    <p:set>
                                      <p:cBhvr>
                                        <p:cTn id="32" dur="1" fill="hold">
                                          <p:stCondLst>
                                            <p:cond delay="0"/>
                                          </p:stCondLst>
                                        </p:cTn>
                                        <p:tgtEl>
                                          <p:spTgt spid="96260">
                                            <p:txEl>
                                              <p:pRg st="0" end="0"/>
                                            </p:txEl>
                                          </p:spTgt>
                                        </p:tgtEl>
                                        <p:attrNameLst>
                                          <p:attrName>style.visibility</p:attrName>
                                        </p:attrNameLst>
                                      </p:cBhvr>
                                      <p:to>
                                        <p:strVal val="visible"/>
                                      </p:to>
                                    </p:set>
                                    <p:anim calcmode="lin" valueType="num">
                                      <p:cBhvr>
                                        <p:cTn id="33" dur="1000" fill="hold"/>
                                        <p:tgtEl>
                                          <p:spTgt spid="96260">
                                            <p:txEl>
                                              <p:pRg st="0" end="0"/>
                                            </p:txEl>
                                          </p:spTgt>
                                        </p:tgtEl>
                                        <p:attrNameLst>
                                          <p:attrName>ppt_w</p:attrName>
                                        </p:attrNameLst>
                                      </p:cBhvr>
                                      <p:tavLst>
                                        <p:tav tm="0">
                                          <p:val>
                                            <p:fltVal val="0"/>
                                          </p:val>
                                        </p:tav>
                                        <p:tav tm="100000">
                                          <p:val>
                                            <p:strVal val="#ppt_w"/>
                                          </p:val>
                                        </p:tav>
                                      </p:tavLst>
                                    </p:anim>
                                    <p:anim calcmode="lin" valueType="num">
                                      <p:cBhvr>
                                        <p:cTn id="34" dur="1000" fill="hold"/>
                                        <p:tgtEl>
                                          <p:spTgt spid="96260">
                                            <p:txEl>
                                              <p:pRg st="0" end="0"/>
                                            </p:txEl>
                                          </p:spTgt>
                                        </p:tgtEl>
                                        <p:attrNameLst>
                                          <p:attrName>ppt_h</p:attrName>
                                        </p:attrNameLst>
                                      </p:cBhvr>
                                      <p:tavLst>
                                        <p:tav tm="0">
                                          <p:val>
                                            <p:fltVal val="0"/>
                                          </p:val>
                                        </p:tav>
                                        <p:tav tm="100000">
                                          <p:val>
                                            <p:strVal val="#ppt_h"/>
                                          </p:val>
                                        </p:tav>
                                      </p:tavLst>
                                    </p:anim>
                                    <p:anim calcmode="lin" valueType="num">
                                      <p:cBhvr>
                                        <p:cTn id="35" dur="1000" fill="hold"/>
                                        <p:tgtEl>
                                          <p:spTgt spid="9626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9626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37" fill="hold" nodeType="afterGroup">
                            <p:stCondLst>
                              <p:cond delay="2500"/>
                            </p:stCondLst>
                            <p:childTnLst>
                              <p:par>
                                <p:cTn id="38" presetID="22" presetClass="entr" presetSubtype="4" fill="hold" grpId="0" nodeType="afterEffect">
                                  <p:stCondLst>
                                    <p:cond delay="0"/>
                                  </p:stCondLst>
                                  <p:childTnLst>
                                    <p:set>
                                      <p:cBhvr>
                                        <p:cTn id="39" dur="1" fill="hold">
                                          <p:stCondLst>
                                            <p:cond delay="0"/>
                                          </p:stCondLst>
                                        </p:cTn>
                                        <p:tgtEl>
                                          <p:spTgt spid="96267"/>
                                        </p:tgtEl>
                                        <p:attrNameLst>
                                          <p:attrName>style.visibility</p:attrName>
                                        </p:attrNameLst>
                                      </p:cBhvr>
                                      <p:to>
                                        <p:strVal val="visible"/>
                                      </p:to>
                                    </p:set>
                                    <p:animEffect transition="in" filter="wipe(down)">
                                      <p:cBhvr>
                                        <p:cTn id="40" dur="500"/>
                                        <p:tgtEl>
                                          <p:spTgt spid="96267"/>
                                        </p:tgtEl>
                                      </p:cBhvr>
                                    </p:animEffect>
                                  </p:childTnLst>
                                </p:cTn>
                              </p:par>
                              <p:par>
                                <p:cTn id="41" presetID="15" presetClass="entr" presetSubtype="0" fill="hold" grpId="0" nodeType="withEffect">
                                  <p:stCondLst>
                                    <p:cond delay="0"/>
                                  </p:stCondLst>
                                  <p:childTnLst>
                                    <p:set>
                                      <p:cBhvr>
                                        <p:cTn id="42" dur="1" fill="hold">
                                          <p:stCondLst>
                                            <p:cond delay="0"/>
                                          </p:stCondLst>
                                        </p:cTn>
                                        <p:tgtEl>
                                          <p:spTgt spid="96262">
                                            <p:bg/>
                                          </p:spTgt>
                                        </p:tgtEl>
                                        <p:attrNameLst>
                                          <p:attrName>style.visibility</p:attrName>
                                        </p:attrNameLst>
                                      </p:cBhvr>
                                      <p:to>
                                        <p:strVal val="visible"/>
                                      </p:to>
                                    </p:set>
                                    <p:anim calcmode="lin" valueType="num">
                                      <p:cBhvr>
                                        <p:cTn id="43" dur="1000" fill="hold"/>
                                        <p:tgtEl>
                                          <p:spTgt spid="96262">
                                            <p:bg/>
                                          </p:spTgt>
                                        </p:tgtEl>
                                        <p:attrNameLst>
                                          <p:attrName>ppt_w</p:attrName>
                                        </p:attrNameLst>
                                      </p:cBhvr>
                                      <p:tavLst>
                                        <p:tav tm="0">
                                          <p:val>
                                            <p:fltVal val="0"/>
                                          </p:val>
                                        </p:tav>
                                        <p:tav tm="100000">
                                          <p:val>
                                            <p:strVal val="#ppt_w"/>
                                          </p:val>
                                        </p:tav>
                                      </p:tavLst>
                                    </p:anim>
                                    <p:anim calcmode="lin" valueType="num">
                                      <p:cBhvr>
                                        <p:cTn id="44" dur="1000" fill="hold"/>
                                        <p:tgtEl>
                                          <p:spTgt spid="96262">
                                            <p:bg/>
                                          </p:spTgt>
                                        </p:tgtEl>
                                        <p:attrNameLst>
                                          <p:attrName>ppt_h</p:attrName>
                                        </p:attrNameLst>
                                      </p:cBhvr>
                                      <p:tavLst>
                                        <p:tav tm="0">
                                          <p:val>
                                            <p:fltVal val="0"/>
                                          </p:val>
                                        </p:tav>
                                        <p:tav tm="100000">
                                          <p:val>
                                            <p:strVal val="#ppt_h"/>
                                          </p:val>
                                        </p:tav>
                                      </p:tavLst>
                                    </p:anim>
                                    <p:anim calcmode="lin" valueType="num">
                                      <p:cBhvr>
                                        <p:cTn id="45" dur="1000" fill="hold"/>
                                        <p:tgtEl>
                                          <p:spTgt spid="96262">
                                            <p:bg/>
                                          </p:spTgt>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96262">
                                            <p:bg/>
                                          </p:spTgt>
                                        </p:tgtEl>
                                        <p:attrNameLst>
                                          <p:attrName>ppt_y</p:attrName>
                                        </p:attrNameLst>
                                      </p:cBhvr>
                                      <p:tavLst>
                                        <p:tav tm="0" fmla="#ppt_y+(sin(-2*pi*(1-$))*-#ppt_x+cos(-2*pi*(1-$))*(1-#ppt_y))*(1-$)">
                                          <p:val>
                                            <p:fltVal val="0"/>
                                          </p:val>
                                        </p:tav>
                                        <p:tav tm="100000">
                                          <p:val>
                                            <p:fltVal val="1"/>
                                          </p:val>
                                        </p:tav>
                                      </p:tavLst>
                                    </p:anim>
                                  </p:childTnLst>
                                </p:cTn>
                              </p:par>
                              <p:par>
                                <p:cTn id="47" presetID="15" presetClass="entr" presetSubtype="0" fill="hold" grpId="0" nodeType="withEffect">
                                  <p:stCondLst>
                                    <p:cond delay="0"/>
                                  </p:stCondLst>
                                  <p:childTnLst>
                                    <p:set>
                                      <p:cBhvr>
                                        <p:cTn id="48" dur="1" fill="hold">
                                          <p:stCondLst>
                                            <p:cond delay="0"/>
                                          </p:stCondLst>
                                        </p:cTn>
                                        <p:tgtEl>
                                          <p:spTgt spid="96262">
                                            <p:txEl>
                                              <p:pRg st="0" end="0"/>
                                            </p:txEl>
                                          </p:spTgt>
                                        </p:tgtEl>
                                        <p:attrNameLst>
                                          <p:attrName>style.visibility</p:attrName>
                                        </p:attrNameLst>
                                      </p:cBhvr>
                                      <p:to>
                                        <p:strVal val="visible"/>
                                      </p:to>
                                    </p:set>
                                    <p:anim calcmode="lin" valueType="num">
                                      <p:cBhvr>
                                        <p:cTn id="49" dur="1000" fill="hold"/>
                                        <p:tgtEl>
                                          <p:spTgt spid="96262">
                                            <p:txEl>
                                              <p:pRg st="0" end="0"/>
                                            </p:txEl>
                                          </p:spTgt>
                                        </p:tgtEl>
                                        <p:attrNameLst>
                                          <p:attrName>ppt_w</p:attrName>
                                        </p:attrNameLst>
                                      </p:cBhvr>
                                      <p:tavLst>
                                        <p:tav tm="0">
                                          <p:val>
                                            <p:fltVal val="0"/>
                                          </p:val>
                                        </p:tav>
                                        <p:tav tm="100000">
                                          <p:val>
                                            <p:strVal val="#ppt_w"/>
                                          </p:val>
                                        </p:tav>
                                      </p:tavLst>
                                    </p:anim>
                                    <p:anim calcmode="lin" valueType="num">
                                      <p:cBhvr>
                                        <p:cTn id="50" dur="1000" fill="hold"/>
                                        <p:tgtEl>
                                          <p:spTgt spid="96262">
                                            <p:txEl>
                                              <p:pRg st="0" end="0"/>
                                            </p:txEl>
                                          </p:spTgt>
                                        </p:tgtEl>
                                        <p:attrNameLst>
                                          <p:attrName>ppt_h</p:attrName>
                                        </p:attrNameLst>
                                      </p:cBhvr>
                                      <p:tavLst>
                                        <p:tav tm="0">
                                          <p:val>
                                            <p:fltVal val="0"/>
                                          </p:val>
                                        </p:tav>
                                        <p:tav tm="100000">
                                          <p:val>
                                            <p:strVal val="#ppt_h"/>
                                          </p:val>
                                        </p:tav>
                                      </p:tavLst>
                                    </p:anim>
                                    <p:anim calcmode="lin" valueType="num">
                                      <p:cBhvr>
                                        <p:cTn id="51" dur="1000" fill="hold"/>
                                        <p:tgtEl>
                                          <p:spTgt spid="96262">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96262">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53" fill="hold" nodeType="afterGroup">
                            <p:stCondLst>
                              <p:cond delay="3500"/>
                            </p:stCondLst>
                            <p:childTnLst>
                              <p:par>
                                <p:cTn id="54" presetID="22" presetClass="entr" presetSubtype="4" fill="hold" grpId="0" nodeType="afterEffect">
                                  <p:stCondLst>
                                    <p:cond delay="0"/>
                                  </p:stCondLst>
                                  <p:childTnLst>
                                    <p:set>
                                      <p:cBhvr>
                                        <p:cTn id="55" dur="1" fill="hold">
                                          <p:stCondLst>
                                            <p:cond delay="0"/>
                                          </p:stCondLst>
                                        </p:cTn>
                                        <p:tgtEl>
                                          <p:spTgt spid="96266"/>
                                        </p:tgtEl>
                                        <p:attrNameLst>
                                          <p:attrName>style.visibility</p:attrName>
                                        </p:attrNameLst>
                                      </p:cBhvr>
                                      <p:to>
                                        <p:strVal val="visible"/>
                                      </p:to>
                                    </p:set>
                                    <p:animEffect transition="in" filter="wipe(down)">
                                      <p:cBhvr>
                                        <p:cTn id="56" dur="500"/>
                                        <p:tgtEl>
                                          <p:spTgt spid="96266"/>
                                        </p:tgtEl>
                                      </p:cBhvr>
                                    </p:animEffect>
                                  </p:childTnLst>
                                </p:cTn>
                              </p:par>
                              <p:par>
                                <p:cTn id="57" presetID="15" presetClass="entr" presetSubtype="0" fill="hold" grpId="0" nodeType="withEffect">
                                  <p:stCondLst>
                                    <p:cond delay="0"/>
                                  </p:stCondLst>
                                  <p:childTnLst>
                                    <p:set>
                                      <p:cBhvr>
                                        <p:cTn id="58" dur="1" fill="hold">
                                          <p:stCondLst>
                                            <p:cond delay="0"/>
                                          </p:stCondLst>
                                        </p:cTn>
                                        <p:tgtEl>
                                          <p:spTgt spid="96263"/>
                                        </p:tgtEl>
                                        <p:attrNameLst>
                                          <p:attrName>style.visibility</p:attrName>
                                        </p:attrNameLst>
                                      </p:cBhvr>
                                      <p:to>
                                        <p:strVal val="visible"/>
                                      </p:to>
                                    </p:set>
                                    <p:anim calcmode="lin" valueType="num">
                                      <p:cBhvr>
                                        <p:cTn id="59" dur="1000" fill="hold"/>
                                        <p:tgtEl>
                                          <p:spTgt spid="96263"/>
                                        </p:tgtEl>
                                        <p:attrNameLst>
                                          <p:attrName>ppt_w</p:attrName>
                                        </p:attrNameLst>
                                      </p:cBhvr>
                                      <p:tavLst>
                                        <p:tav tm="0">
                                          <p:val>
                                            <p:fltVal val="0"/>
                                          </p:val>
                                        </p:tav>
                                        <p:tav tm="100000">
                                          <p:val>
                                            <p:strVal val="#ppt_w"/>
                                          </p:val>
                                        </p:tav>
                                      </p:tavLst>
                                    </p:anim>
                                    <p:anim calcmode="lin" valueType="num">
                                      <p:cBhvr>
                                        <p:cTn id="60" dur="1000" fill="hold"/>
                                        <p:tgtEl>
                                          <p:spTgt spid="96263"/>
                                        </p:tgtEl>
                                        <p:attrNameLst>
                                          <p:attrName>ppt_h</p:attrName>
                                        </p:attrNameLst>
                                      </p:cBhvr>
                                      <p:tavLst>
                                        <p:tav tm="0">
                                          <p:val>
                                            <p:fltVal val="0"/>
                                          </p:val>
                                        </p:tav>
                                        <p:tav tm="100000">
                                          <p:val>
                                            <p:strVal val="#ppt_h"/>
                                          </p:val>
                                        </p:tav>
                                      </p:tavLst>
                                    </p:anim>
                                    <p:anim calcmode="lin" valueType="num">
                                      <p:cBhvr>
                                        <p:cTn id="61" dur="1000" fill="hold"/>
                                        <p:tgtEl>
                                          <p:spTgt spid="96263"/>
                                        </p:tgtEl>
                                        <p:attrNameLst>
                                          <p:attrName>ppt_x</p:attrName>
                                        </p:attrNameLst>
                                      </p:cBhvr>
                                      <p:tavLst>
                                        <p:tav tm="0" fmla="#ppt_x+(cos(-2*pi*(1-$))*-#ppt_x-sin(-2*pi*(1-$))*(1-#ppt_y))*(1-$)">
                                          <p:val>
                                            <p:fltVal val="0"/>
                                          </p:val>
                                        </p:tav>
                                        <p:tav tm="100000">
                                          <p:val>
                                            <p:fltVal val="1"/>
                                          </p:val>
                                        </p:tav>
                                      </p:tavLst>
                                    </p:anim>
                                    <p:anim calcmode="lin" valueType="num">
                                      <p:cBhvr>
                                        <p:cTn id="62" dur="1000" fill="hold"/>
                                        <p:tgtEl>
                                          <p:spTgt spid="9626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0" grpId="0" build="allAtOnce" animBg="1"/>
      <p:bldP spid="96261" grpId="0" build="allAtOnce" animBg="1"/>
      <p:bldP spid="96262" grpId="0" build="allAtOnce" animBg="1"/>
      <p:bldP spid="96263" grpId="0" animBg="1"/>
      <p:bldP spid="96264" grpId="0" animBg="1"/>
      <p:bldP spid="96265" grpId="0" animBg="1"/>
      <p:bldP spid="96266" grpId="0" animBg="1"/>
      <p:bldP spid="96267"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3" name="Picture 3" descr="j0316779"/>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152400" y="0"/>
            <a:ext cx="9296400" cy="612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1842" name="Rectangle 2"/>
          <p:cNvSpPr>
            <a:spLocks noGrp="1" noChangeArrowheads="1"/>
          </p:cNvSpPr>
          <p:nvPr>
            <p:ph type="body" idx="1"/>
          </p:nvPr>
        </p:nvSpPr>
        <p:spPr>
          <a:xfrm>
            <a:off x="304800" y="2819400"/>
            <a:ext cx="7858125" cy="4343400"/>
          </a:xfrm>
        </p:spPr>
        <p:txBody>
          <a:bodyPr/>
          <a:lstStyle/>
          <a:p>
            <a:pPr eaLnBrk="1" hangingPunct="1"/>
            <a:r>
              <a:rPr lang="en-US" sz="4800">
                <a:solidFill>
                  <a:schemeClr val="bg1"/>
                </a:solidFill>
                <a:latin typeface="Times New Roman" charset="0"/>
                <a:ea typeface="ＭＳ Ｐゴシック" charset="0"/>
                <a:cs typeface="ＭＳ Ｐゴシック" charset="0"/>
              </a:rPr>
              <a:t>Cost efficient</a:t>
            </a:r>
          </a:p>
          <a:p>
            <a:pPr eaLnBrk="1" hangingPunct="1"/>
            <a:r>
              <a:rPr lang="en-US" sz="4800">
                <a:solidFill>
                  <a:schemeClr val="bg1"/>
                </a:solidFill>
                <a:latin typeface="Times New Roman" charset="0"/>
                <a:ea typeface="ＭＳ Ｐゴシック" charset="0"/>
                <a:cs typeface="ＭＳ Ｐゴシック" charset="0"/>
              </a:rPr>
              <a:t>Better retention</a:t>
            </a:r>
          </a:p>
          <a:p>
            <a:pPr eaLnBrk="1" hangingPunct="1"/>
            <a:r>
              <a:rPr lang="en-US" sz="4800">
                <a:solidFill>
                  <a:schemeClr val="bg1"/>
                </a:solidFill>
                <a:latin typeface="Times New Roman" charset="0"/>
                <a:ea typeface="ＭＳ Ｐゴシック" charset="0"/>
                <a:cs typeface="ＭＳ Ｐゴシック" charset="0"/>
              </a:rPr>
              <a:t>Reaches where we cannot go</a:t>
            </a:r>
          </a:p>
          <a:p>
            <a:pPr eaLnBrk="1" hangingPunct="1"/>
            <a:r>
              <a:rPr lang="en-US" sz="4800">
                <a:solidFill>
                  <a:schemeClr val="bg1"/>
                </a:solidFill>
                <a:latin typeface="Times New Roman" charset="0"/>
                <a:ea typeface="ＭＳ Ｐゴシック" charset="0"/>
                <a:cs typeface="ＭＳ Ｐゴシック" charset="0"/>
              </a:rPr>
              <a:t>Easily multiplied</a:t>
            </a:r>
          </a:p>
        </p:txBody>
      </p:sp>
      <p:sp>
        <p:nvSpPr>
          <p:cNvPr id="81924" name="Rectangle 4"/>
          <p:cNvSpPr>
            <a:spLocks noChangeArrowheads="1"/>
          </p:cNvSpPr>
          <p:nvPr/>
        </p:nvSpPr>
        <p:spPr bwMode="auto">
          <a:xfrm>
            <a:off x="5334000" y="304800"/>
            <a:ext cx="4114800" cy="3200400"/>
          </a:xfrm>
          <a:prstGeom prst="rect">
            <a:avLst/>
          </a:prstGeom>
          <a:noFill/>
          <a:ln w="9525">
            <a:noFill/>
            <a:miter lim="800000"/>
            <a:headEnd/>
            <a:tailEnd/>
          </a:ln>
          <a:effectLst/>
        </p:spPr>
        <p:txBody>
          <a:bodyPr/>
          <a:lstStyle/>
          <a:p>
            <a:pPr>
              <a:spcBef>
                <a:spcPct val="20000"/>
              </a:spcBef>
              <a:defRPr/>
            </a:pPr>
            <a:r>
              <a:rPr lang="en-US" sz="5400" b="1">
                <a:solidFill>
                  <a:schemeClr val="bg1"/>
                </a:solidFill>
                <a:effectLst>
                  <a:outerShdw blurRad="38100" dist="38100" dir="2700000" algn="tl">
                    <a:srgbClr val="808080"/>
                  </a:outerShdw>
                </a:effectLst>
                <a:latin typeface="Times New Roman" charset="0"/>
              </a:rPr>
              <a:t>Internet Biblical Seminary Advantages</a:t>
            </a:r>
          </a:p>
        </p:txBody>
      </p:sp>
    </p:spTree>
  </p:cSld>
  <p:clrMapOvr>
    <a:masterClrMapping/>
  </p:clrMapOvr>
  <p:transition advClick="0" advTm="12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childTnLst>
                                    <p:set>
                                      <p:cBhvr>
                                        <p:cTn id="6" dur="1" fill="hold">
                                          <p:stCondLst>
                                            <p:cond delay="0"/>
                                          </p:stCondLst>
                                        </p:cTn>
                                        <p:tgtEl>
                                          <p:spTgt spid="81924"/>
                                        </p:tgtEl>
                                        <p:attrNameLst>
                                          <p:attrName>style.visibility</p:attrName>
                                        </p:attrNameLst>
                                      </p:cBhvr>
                                      <p:to>
                                        <p:strVal val="visible"/>
                                      </p:to>
                                    </p:set>
                                    <p:animEffect transition="in" filter="dissolve">
                                      <p:cBhvr>
                                        <p:cTn id="7" dur="500"/>
                                        <p:tgtEl>
                                          <p:spTgt spid="81924"/>
                                        </p:tgtEl>
                                      </p:cBhvr>
                                    </p:animEffect>
                                  </p:childTnLst>
                                </p:cTn>
                              </p:par>
                              <p:par>
                                <p:cTn id="8" presetID="9" presetClass="entr" presetSubtype="0" fill="hold" nodeType="withEffect">
                                  <p:stCondLst>
                                    <p:cond delay="0"/>
                                  </p:stCondLst>
                                  <p:childTnLst>
                                    <p:set>
                                      <p:cBhvr>
                                        <p:cTn id="9" dur="1" fill="hold">
                                          <p:stCondLst>
                                            <p:cond delay="0"/>
                                          </p:stCondLst>
                                        </p:cTn>
                                        <p:tgtEl>
                                          <p:spTgt spid="81923"/>
                                        </p:tgtEl>
                                        <p:attrNameLst>
                                          <p:attrName>style.visibility</p:attrName>
                                        </p:attrNameLst>
                                      </p:cBhvr>
                                      <p:to>
                                        <p:strVal val="visible"/>
                                      </p:to>
                                    </p:set>
                                    <p:animEffect transition="in" filter="dissolve">
                                      <p:cBhvr>
                                        <p:cTn id="10" dur="500"/>
                                        <p:tgtEl>
                                          <p:spTgt spid="819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89" name="Picture 2" descr="RickNov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111125"/>
            <a:ext cx="9982200" cy="7486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3890" name="Rectangle 3"/>
          <p:cNvSpPr>
            <a:spLocks noGrp="1" noChangeArrowheads="1"/>
          </p:cNvSpPr>
          <p:nvPr>
            <p:ph type="title"/>
          </p:nvPr>
        </p:nvSpPr>
        <p:spPr>
          <a:xfrm>
            <a:off x="-228600" y="1219200"/>
            <a:ext cx="3657600" cy="5334000"/>
          </a:xfrm>
        </p:spPr>
        <p:txBody>
          <a:bodyPr/>
          <a:lstStyle/>
          <a:p>
            <a:pPr eaLnBrk="1" hangingPunct="1"/>
            <a:r>
              <a:rPr lang="en-US" sz="6600">
                <a:solidFill>
                  <a:schemeClr val="bg1"/>
                </a:solidFill>
                <a:latin typeface="Times New Roman" charset="0"/>
                <a:ea typeface="ＭＳ Ｐゴシック" charset="0"/>
                <a:cs typeface="ＭＳ Ｐゴシック" charset="0"/>
              </a:rPr>
              <a:t>Please Pray for Me </a:t>
            </a:r>
          </a:p>
        </p:txBody>
      </p:sp>
      <p:sp>
        <p:nvSpPr>
          <p:cNvPr id="293891" name="Rectangle 4"/>
          <p:cNvSpPr>
            <a:spLocks noGrp="1" noChangeArrowheads="1"/>
          </p:cNvSpPr>
          <p:nvPr>
            <p:ph type="body" idx="1"/>
          </p:nvPr>
        </p:nvSpPr>
        <p:spPr>
          <a:xfrm>
            <a:off x="5715000" y="457200"/>
            <a:ext cx="3276600" cy="1066800"/>
          </a:xfrm>
        </p:spPr>
        <p:txBody>
          <a:bodyPr/>
          <a:lstStyle/>
          <a:p>
            <a:pPr eaLnBrk="1" hangingPunct="1"/>
            <a:r>
              <a:rPr lang="en-US" sz="4800">
                <a:solidFill>
                  <a:schemeClr val="bg1"/>
                </a:solidFill>
                <a:latin typeface="Times New Roman" charset="0"/>
                <a:ea typeface="ＭＳ Ｐゴシック" charset="0"/>
                <a:cs typeface="ＭＳ Ｐゴシック" charset="0"/>
              </a:rPr>
              <a:t>IBS vision</a:t>
            </a:r>
          </a:p>
        </p:txBody>
      </p:sp>
    </p:spTree>
  </p:cSld>
  <p:clrMapOvr>
    <a:masterClrMapping/>
  </p:clrMapOvr>
  <p:transition advClick="0" advTm="6000">
    <p:random/>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37" name="Picture 2" descr="SusanDec0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990850"/>
            <a:ext cx="4419600" cy="3943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5938" name="Picture 3" descr="Boys000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56400" y="0"/>
            <a:ext cx="2387600" cy="3714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5717" name="Rectangle 5"/>
          <p:cNvSpPr>
            <a:spLocks noGrp="1" noChangeArrowheads="1"/>
          </p:cNvSpPr>
          <p:nvPr>
            <p:ph type="body" idx="1"/>
          </p:nvPr>
        </p:nvSpPr>
        <p:spPr>
          <a:xfrm>
            <a:off x="5029200" y="3276600"/>
            <a:ext cx="3733800" cy="3505200"/>
          </a:xfrm>
        </p:spPr>
        <p:txBody>
          <a:bodyPr/>
          <a:lstStyle/>
          <a:p>
            <a:pPr eaLnBrk="1" hangingPunct="1"/>
            <a:r>
              <a:rPr lang="en-US">
                <a:solidFill>
                  <a:schemeClr val="bg1"/>
                </a:solidFill>
                <a:latin typeface="Times New Roman" charset="0"/>
                <a:ea typeface="ＭＳ Ｐゴシック" charset="0"/>
                <a:cs typeface="ＭＳ Ｐゴシック" charset="0"/>
              </a:rPr>
              <a:t>Teaching</a:t>
            </a:r>
          </a:p>
          <a:p>
            <a:pPr eaLnBrk="1" hangingPunct="1"/>
            <a:r>
              <a:rPr lang="en-US">
                <a:solidFill>
                  <a:schemeClr val="bg1"/>
                </a:solidFill>
                <a:latin typeface="Times New Roman" charset="0"/>
                <a:ea typeface="ＭＳ Ｐゴシック" charset="0"/>
                <a:cs typeface="ＭＳ Ｐゴシック" charset="0"/>
              </a:rPr>
              <a:t>Mentoring</a:t>
            </a:r>
          </a:p>
          <a:p>
            <a:pPr eaLnBrk="1" hangingPunct="1"/>
            <a:r>
              <a:rPr lang="en-US">
                <a:solidFill>
                  <a:schemeClr val="bg1"/>
                </a:solidFill>
                <a:latin typeface="Times New Roman" charset="0"/>
                <a:ea typeface="ＭＳ Ｐゴシック" charset="0"/>
                <a:cs typeface="ＭＳ Ｐゴシック" charset="0"/>
              </a:rPr>
              <a:t>Singing</a:t>
            </a:r>
          </a:p>
          <a:p>
            <a:pPr eaLnBrk="1" hangingPunct="1"/>
            <a:r>
              <a:rPr lang="en-US">
                <a:solidFill>
                  <a:schemeClr val="bg1"/>
                </a:solidFill>
                <a:latin typeface="Times New Roman" charset="0"/>
                <a:ea typeface="ＭＳ Ｐゴシック" charset="0"/>
                <a:cs typeface="ＭＳ Ｐゴシック" charset="0"/>
              </a:rPr>
              <a:t>Choir leader</a:t>
            </a:r>
          </a:p>
          <a:p>
            <a:pPr eaLnBrk="1" hangingPunct="1"/>
            <a:r>
              <a:rPr lang="en-US">
                <a:solidFill>
                  <a:schemeClr val="bg1"/>
                </a:solidFill>
                <a:latin typeface="Times New Roman" charset="0"/>
                <a:ea typeface="ＭＳ Ｐゴシック" charset="0"/>
                <a:cs typeface="ＭＳ Ｐゴシック" charset="0"/>
              </a:rPr>
              <a:t>Librarianing (is that a word?)</a:t>
            </a:r>
          </a:p>
        </p:txBody>
      </p:sp>
      <p:pic>
        <p:nvPicPr>
          <p:cNvPr id="295940" name="Picture 6" descr="Slide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0"/>
            <a:ext cx="4419600" cy="2965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5941" name="Rectangle 7"/>
          <p:cNvSpPr>
            <a:spLocks noChangeArrowheads="1"/>
          </p:cNvSpPr>
          <p:nvPr/>
        </p:nvSpPr>
        <p:spPr bwMode="auto">
          <a:xfrm>
            <a:off x="3276600" y="762000"/>
            <a:ext cx="4419600" cy="236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en-US" sz="6600">
                <a:solidFill>
                  <a:schemeClr val="bg1"/>
                </a:solidFill>
                <a:latin typeface="Times New Roman" charset="0"/>
              </a:rPr>
              <a:t>Please Pray for Susan </a:t>
            </a:r>
          </a:p>
        </p:txBody>
      </p:sp>
    </p:spTree>
  </p:cSld>
  <p:clrMapOvr>
    <a:masterClrMapping/>
  </p:clrMapOvr>
  <p:transition advClick="0" advTm="9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15717">
                                            <p:txEl>
                                              <p:pRg st="0" end="0"/>
                                            </p:txEl>
                                          </p:spTgt>
                                        </p:tgtEl>
                                        <p:attrNameLst>
                                          <p:attrName>style.visibility</p:attrName>
                                        </p:attrNameLst>
                                      </p:cBhvr>
                                      <p:to>
                                        <p:strVal val="visible"/>
                                      </p:to>
                                    </p:set>
                                    <p:animEffect transition="in" filter="blinds(horizontal)">
                                      <p:cBhvr>
                                        <p:cTn id="7" dur="500"/>
                                        <p:tgtEl>
                                          <p:spTgt spid="115717">
                                            <p:txEl>
                                              <p:pRg st="0" end="0"/>
                                            </p:txEl>
                                          </p:spTgt>
                                        </p:tgtEl>
                                      </p:cBhvr>
                                    </p:animEffect>
                                  </p:childTnLst>
                                </p:cTn>
                              </p:par>
                            </p:childTnLst>
                          </p:cTn>
                        </p:par>
                        <p:par>
                          <p:cTn id="8" fill="hold" nodeType="after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15717">
                                            <p:txEl>
                                              <p:pRg st="1" end="1"/>
                                            </p:txEl>
                                          </p:spTgt>
                                        </p:tgtEl>
                                        <p:attrNameLst>
                                          <p:attrName>style.visibility</p:attrName>
                                        </p:attrNameLst>
                                      </p:cBhvr>
                                      <p:to>
                                        <p:strVal val="visible"/>
                                      </p:to>
                                    </p:set>
                                    <p:animEffect transition="in" filter="blinds(horizontal)">
                                      <p:cBhvr>
                                        <p:cTn id="11" dur="500"/>
                                        <p:tgtEl>
                                          <p:spTgt spid="115717">
                                            <p:txEl>
                                              <p:pRg st="1" end="1"/>
                                            </p:txEl>
                                          </p:spTgt>
                                        </p:tgtEl>
                                      </p:cBhvr>
                                    </p:animEffect>
                                  </p:childTnLst>
                                </p:cTn>
                              </p:par>
                            </p:childTnLst>
                          </p:cTn>
                        </p:par>
                        <p:par>
                          <p:cTn id="12" fill="hold" nodeType="afterGroup">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115717">
                                            <p:txEl>
                                              <p:pRg st="2" end="2"/>
                                            </p:txEl>
                                          </p:spTgt>
                                        </p:tgtEl>
                                        <p:attrNameLst>
                                          <p:attrName>style.visibility</p:attrName>
                                        </p:attrNameLst>
                                      </p:cBhvr>
                                      <p:to>
                                        <p:strVal val="visible"/>
                                      </p:to>
                                    </p:set>
                                    <p:animEffect transition="in" filter="blinds(horizontal)">
                                      <p:cBhvr>
                                        <p:cTn id="15" dur="500"/>
                                        <p:tgtEl>
                                          <p:spTgt spid="115717">
                                            <p:txEl>
                                              <p:pRg st="2" end="2"/>
                                            </p:txEl>
                                          </p:spTgt>
                                        </p:tgtEl>
                                      </p:cBhvr>
                                    </p:animEffect>
                                  </p:childTnLst>
                                </p:cTn>
                              </p:par>
                            </p:childTnLst>
                          </p:cTn>
                        </p:par>
                        <p:par>
                          <p:cTn id="16" fill="hold" nodeType="afterGroup">
                            <p:stCondLst>
                              <p:cond delay="1500"/>
                            </p:stCondLst>
                            <p:childTnLst>
                              <p:par>
                                <p:cTn id="17" presetID="3" presetClass="entr" presetSubtype="10" fill="hold" grpId="0" nodeType="afterEffect">
                                  <p:stCondLst>
                                    <p:cond delay="0"/>
                                  </p:stCondLst>
                                  <p:childTnLst>
                                    <p:set>
                                      <p:cBhvr>
                                        <p:cTn id="18" dur="1" fill="hold">
                                          <p:stCondLst>
                                            <p:cond delay="0"/>
                                          </p:stCondLst>
                                        </p:cTn>
                                        <p:tgtEl>
                                          <p:spTgt spid="115717">
                                            <p:txEl>
                                              <p:pRg st="3" end="3"/>
                                            </p:txEl>
                                          </p:spTgt>
                                        </p:tgtEl>
                                        <p:attrNameLst>
                                          <p:attrName>style.visibility</p:attrName>
                                        </p:attrNameLst>
                                      </p:cBhvr>
                                      <p:to>
                                        <p:strVal val="visible"/>
                                      </p:to>
                                    </p:set>
                                    <p:animEffect transition="in" filter="blinds(horizontal)">
                                      <p:cBhvr>
                                        <p:cTn id="19" dur="500"/>
                                        <p:tgtEl>
                                          <p:spTgt spid="115717">
                                            <p:txEl>
                                              <p:pRg st="3" end="3"/>
                                            </p:txEl>
                                          </p:spTgt>
                                        </p:tgtEl>
                                      </p:cBhvr>
                                    </p:animEffect>
                                  </p:childTnLst>
                                </p:cTn>
                              </p:par>
                            </p:childTnLst>
                          </p:cTn>
                        </p:par>
                        <p:par>
                          <p:cTn id="20" fill="hold" nodeType="afterGroup">
                            <p:stCondLst>
                              <p:cond delay="2000"/>
                            </p:stCondLst>
                            <p:childTnLst>
                              <p:par>
                                <p:cTn id="21" presetID="3" presetClass="entr" presetSubtype="10" fill="hold" grpId="0" nodeType="afterEffect">
                                  <p:stCondLst>
                                    <p:cond delay="0"/>
                                  </p:stCondLst>
                                  <p:childTnLst>
                                    <p:set>
                                      <p:cBhvr>
                                        <p:cTn id="22" dur="1" fill="hold">
                                          <p:stCondLst>
                                            <p:cond delay="0"/>
                                          </p:stCondLst>
                                        </p:cTn>
                                        <p:tgtEl>
                                          <p:spTgt spid="115717">
                                            <p:txEl>
                                              <p:pRg st="4" end="4"/>
                                            </p:txEl>
                                          </p:spTgt>
                                        </p:tgtEl>
                                        <p:attrNameLst>
                                          <p:attrName>style.visibility</p:attrName>
                                        </p:attrNameLst>
                                      </p:cBhvr>
                                      <p:to>
                                        <p:strVal val="visible"/>
                                      </p:to>
                                    </p:set>
                                    <p:animEffect transition="in" filter="blinds(horizontal)">
                                      <p:cBhvr>
                                        <p:cTn id="23" dur="500"/>
                                        <p:tgtEl>
                                          <p:spTgt spid="11571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7"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2"/>
          <p:cNvSpPr>
            <a:spLocks noGrp="1" noChangeArrowheads="1"/>
          </p:cNvSpPr>
          <p:nvPr>
            <p:ph type="title"/>
          </p:nvPr>
        </p:nvSpPr>
        <p:spPr>
          <a:xfrm>
            <a:off x="0" y="533400"/>
            <a:ext cx="5410200" cy="1981200"/>
          </a:xfrm>
        </p:spPr>
        <p:txBody>
          <a:bodyPr/>
          <a:lstStyle/>
          <a:p>
            <a:pPr eaLnBrk="1" hangingPunct="1"/>
            <a:r>
              <a:rPr lang="en-US" sz="7200">
                <a:solidFill>
                  <a:schemeClr val="bg1"/>
                </a:solidFill>
                <a:latin typeface="Times New Roman" charset="0"/>
                <a:ea typeface="ＭＳ Ｐゴシック" charset="0"/>
                <a:cs typeface="ＭＳ Ｐゴシック" charset="0"/>
              </a:rPr>
              <a:t>Please Pray for Kurt </a:t>
            </a:r>
          </a:p>
        </p:txBody>
      </p:sp>
      <p:sp>
        <p:nvSpPr>
          <p:cNvPr id="297986" name="Rectangle 3"/>
          <p:cNvSpPr>
            <a:spLocks noGrp="1" noChangeArrowheads="1"/>
          </p:cNvSpPr>
          <p:nvPr>
            <p:ph type="body" idx="1"/>
          </p:nvPr>
        </p:nvSpPr>
        <p:spPr>
          <a:xfrm>
            <a:off x="533400" y="3429000"/>
            <a:ext cx="4572000" cy="3124200"/>
          </a:xfrm>
        </p:spPr>
        <p:txBody>
          <a:bodyPr/>
          <a:lstStyle/>
          <a:p>
            <a:pPr eaLnBrk="1" hangingPunct="1"/>
            <a:r>
              <a:rPr lang="en-US" sz="5400">
                <a:solidFill>
                  <a:schemeClr val="bg1"/>
                </a:solidFill>
                <a:latin typeface="Times New Roman" charset="0"/>
                <a:ea typeface="ＭＳ Ｐゴシック" charset="0"/>
                <a:cs typeface="ＭＳ Ｐゴシック" charset="0"/>
              </a:rPr>
              <a:t>Heart for God</a:t>
            </a:r>
          </a:p>
          <a:p>
            <a:pPr eaLnBrk="1" hangingPunct="1"/>
            <a:r>
              <a:rPr lang="en-US" sz="5400">
                <a:solidFill>
                  <a:schemeClr val="bg1"/>
                </a:solidFill>
                <a:latin typeface="Times New Roman" charset="0"/>
                <a:ea typeface="ＭＳ Ｐゴシック" charset="0"/>
                <a:cs typeface="ＭＳ Ｐゴシック" charset="0"/>
              </a:rPr>
              <a:t>College</a:t>
            </a:r>
          </a:p>
        </p:txBody>
      </p:sp>
      <p:pic>
        <p:nvPicPr>
          <p:cNvPr id="297987" name="Picture 4" descr="Kurt &amp; Stephen May 0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56200" y="762000"/>
            <a:ext cx="3987800"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Click="0" advTm="8000">
    <p:random/>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3" name="Picture 2" descr="Kurt at AV"/>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0034" name="Rectangle 3"/>
          <p:cNvSpPr>
            <a:spLocks noGrp="1" noChangeArrowheads="1"/>
          </p:cNvSpPr>
          <p:nvPr>
            <p:ph type="title"/>
          </p:nvPr>
        </p:nvSpPr>
        <p:spPr>
          <a:xfrm>
            <a:off x="838200" y="-76200"/>
            <a:ext cx="7772400" cy="1143000"/>
          </a:xfrm>
        </p:spPr>
        <p:txBody>
          <a:bodyPr/>
          <a:lstStyle/>
          <a:p>
            <a:pPr eaLnBrk="1" hangingPunct="1"/>
            <a:r>
              <a:rPr lang="en-US">
                <a:solidFill>
                  <a:schemeClr val="bg1"/>
                </a:solidFill>
                <a:latin typeface="Times New Roman" charset="0"/>
                <a:ea typeface="ＭＳ Ｐゴシック" charset="0"/>
                <a:cs typeface="ＭＳ Ｐゴシック" charset="0"/>
              </a:rPr>
              <a:t>Kurt (18) runs AV at church</a:t>
            </a:r>
          </a:p>
        </p:txBody>
      </p:sp>
    </p:spTree>
  </p:cSld>
  <p:clrMapOvr>
    <a:masterClrMapping/>
  </p:clrMapOvr>
  <p:transition advClick="0" advTm="5000">
    <p:random/>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1" name="Picture 2" descr="Stephe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486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2082" name="Rectangle 3"/>
          <p:cNvSpPr>
            <a:spLocks noGrp="1" noChangeArrowheads="1"/>
          </p:cNvSpPr>
          <p:nvPr>
            <p:ph type="title"/>
          </p:nvPr>
        </p:nvSpPr>
        <p:spPr>
          <a:xfrm>
            <a:off x="4267200" y="2057400"/>
            <a:ext cx="4495800" cy="2667000"/>
          </a:xfrm>
        </p:spPr>
        <p:txBody>
          <a:bodyPr/>
          <a:lstStyle/>
          <a:p>
            <a:pPr eaLnBrk="1" hangingPunct="1"/>
            <a:r>
              <a:rPr lang="en-US" sz="6600">
                <a:solidFill>
                  <a:schemeClr val="bg1"/>
                </a:solidFill>
                <a:latin typeface="Times New Roman" charset="0"/>
                <a:ea typeface="ＭＳ Ｐゴシック" charset="0"/>
                <a:cs typeface="ＭＳ Ｐゴシック" charset="0"/>
              </a:rPr>
              <a:t>Please Pray for Stephen </a:t>
            </a:r>
          </a:p>
        </p:txBody>
      </p:sp>
      <p:sp>
        <p:nvSpPr>
          <p:cNvPr id="302083" name="Rectangle 4"/>
          <p:cNvSpPr>
            <a:spLocks noGrp="1" noChangeArrowheads="1"/>
          </p:cNvSpPr>
          <p:nvPr>
            <p:ph type="body" idx="1"/>
          </p:nvPr>
        </p:nvSpPr>
        <p:spPr>
          <a:xfrm>
            <a:off x="3429000" y="4935538"/>
            <a:ext cx="5332413" cy="1922462"/>
          </a:xfrm>
        </p:spPr>
        <p:txBody>
          <a:bodyPr/>
          <a:lstStyle/>
          <a:p>
            <a:pPr eaLnBrk="1" hangingPunct="1"/>
            <a:r>
              <a:rPr lang="en-US" sz="4800">
                <a:solidFill>
                  <a:schemeClr val="bg1"/>
                </a:solidFill>
                <a:latin typeface="Times New Roman" charset="0"/>
                <a:ea typeface="ＭＳ Ｐゴシック" charset="0"/>
                <a:cs typeface="ＭＳ Ｐゴシック" charset="0"/>
              </a:rPr>
              <a:t>Heart for God</a:t>
            </a:r>
          </a:p>
        </p:txBody>
      </p:sp>
    </p:spTree>
  </p:cSld>
  <p:clrMapOvr>
    <a:masterClrMapping/>
  </p:clrMapOvr>
  <p:transition advClick="0" advTm="6000">
    <p:random/>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2"/>
          <p:cNvSpPr>
            <a:spLocks noGrp="1" noChangeArrowheads="1"/>
          </p:cNvSpPr>
          <p:nvPr>
            <p:ph type="title"/>
          </p:nvPr>
        </p:nvSpPr>
        <p:spPr/>
        <p:txBody>
          <a:bodyPr/>
          <a:lstStyle/>
          <a:p>
            <a:pPr eaLnBrk="1" hangingPunct="1"/>
            <a:endParaRPr lang="en-US">
              <a:latin typeface="Times New Roman" charset="0"/>
              <a:ea typeface="ＭＳ Ｐゴシック" charset="0"/>
              <a:cs typeface="ＭＳ Ｐゴシック" charset="0"/>
            </a:endParaRPr>
          </a:p>
        </p:txBody>
      </p:sp>
      <p:sp>
        <p:nvSpPr>
          <p:cNvPr id="304130" name="Rectangle 3"/>
          <p:cNvSpPr>
            <a:spLocks noGrp="1" noChangeArrowheads="1"/>
          </p:cNvSpPr>
          <p:nvPr>
            <p:ph type="body" idx="1"/>
          </p:nvPr>
        </p:nvSpPr>
        <p:spPr/>
        <p:txBody>
          <a:bodyPr/>
          <a:lstStyle/>
          <a:p>
            <a:pPr eaLnBrk="1" hangingPunct="1"/>
            <a:endParaRPr lang="en-US">
              <a:latin typeface="Times New Roman" charset="0"/>
              <a:ea typeface="ＭＳ Ｐゴシック" charset="0"/>
              <a:cs typeface="ＭＳ Ｐゴシック" charset="0"/>
            </a:endParaRPr>
          </a:p>
        </p:txBody>
      </p:sp>
      <p:pic>
        <p:nvPicPr>
          <p:cNvPr id="304131" name="Picture 4" descr="Boy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14400" y="0"/>
            <a:ext cx="10591800" cy="6916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Click="0" advTm="6000">
    <p:random/>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7" name="Picture 2" descr="JohnRob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29000" y="-609600"/>
            <a:ext cx="6096000" cy="812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6178" name="Rectangle 3"/>
          <p:cNvSpPr>
            <a:spLocks noGrp="1" noChangeArrowheads="1"/>
          </p:cNvSpPr>
          <p:nvPr>
            <p:ph type="title"/>
          </p:nvPr>
        </p:nvSpPr>
        <p:spPr>
          <a:xfrm>
            <a:off x="0" y="381000"/>
            <a:ext cx="5257800" cy="1254125"/>
          </a:xfrm>
        </p:spPr>
        <p:txBody>
          <a:bodyPr/>
          <a:lstStyle/>
          <a:p>
            <a:pPr eaLnBrk="1" hangingPunct="1"/>
            <a:r>
              <a:rPr lang="en-US" sz="7200">
                <a:solidFill>
                  <a:schemeClr val="bg1"/>
                </a:solidFill>
                <a:latin typeface="Times New Roman" charset="0"/>
                <a:ea typeface="ＭＳ Ｐゴシック" charset="0"/>
                <a:cs typeface="ＭＳ Ｐゴシック" charset="0"/>
              </a:rPr>
              <a:t>Please Pray for John </a:t>
            </a:r>
          </a:p>
        </p:txBody>
      </p:sp>
      <p:sp>
        <p:nvSpPr>
          <p:cNvPr id="306179" name="Rectangle 4"/>
          <p:cNvSpPr>
            <a:spLocks noGrp="1" noChangeArrowheads="1"/>
          </p:cNvSpPr>
          <p:nvPr>
            <p:ph type="body" idx="1"/>
          </p:nvPr>
        </p:nvSpPr>
        <p:spPr>
          <a:xfrm>
            <a:off x="304800" y="3276600"/>
            <a:ext cx="3998913" cy="2895600"/>
          </a:xfrm>
        </p:spPr>
        <p:txBody>
          <a:bodyPr/>
          <a:lstStyle/>
          <a:p>
            <a:pPr eaLnBrk="1" hangingPunct="1"/>
            <a:r>
              <a:rPr lang="en-US" sz="5400">
                <a:solidFill>
                  <a:schemeClr val="bg1"/>
                </a:solidFill>
                <a:latin typeface="Times New Roman" charset="0"/>
                <a:ea typeface="ＭＳ Ｐゴシック" charset="0"/>
                <a:cs typeface="ＭＳ Ｐゴシック" charset="0"/>
              </a:rPr>
              <a:t>Continued heart for God</a:t>
            </a:r>
          </a:p>
        </p:txBody>
      </p:sp>
    </p:spTree>
  </p:cSld>
  <p:clrMapOvr>
    <a:masterClrMapping/>
  </p:clrMapOvr>
  <p:transition advClick="0" advTm="7000">
    <p:rand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9" descr="bay-area-map-ol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9355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1858" name="Rectangle 2"/>
          <p:cNvSpPr>
            <a:spLocks noGrp="1" noChangeArrowheads="1"/>
          </p:cNvSpPr>
          <p:nvPr>
            <p:ph type="title"/>
          </p:nvPr>
        </p:nvSpPr>
        <p:spPr>
          <a:xfrm>
            <a:off x="3962400" y="228600"/>
            <a:ext cx="4876800" cy="1524000"/>
          </a:xfrm>
          <a:gradFill rotWithShape="1">
            <a:gsLst>
              <a:gs pos="0">
                <a:schemeClr val="accent1">
                  <a:gamma/>
                  <a:shade val="46275"/>
                  <a:invGamma/>
                </a:schemeClr>
              </a:gs>
              <a:gs pos="50000">
                <a:schemeClr val="accent1"/>
              </a:gs>
              <a:gs pos="100000">
                <a:schemeClr val="accent1">
                  <a:gamma/>
                  <a:shade val="46275"/>
                  <a:invGamma/>
                </a:schemeClr>
              </a:gs>
            </a:gsLst>
            <a:lin ang="5400000" scaled="1"/>
          </a:gradFill>
        </p:spPr>
        <p:txBody>
          <a:bodyPr/>
          <a:lstStyle/>
          <a:p>
            <a:pPr eaLnBrk="1" hangingPunct="1">
              <a:defRPr/>
            </a:pPr>
            <a:r>
              <a:rPr lang="en-US" sz="4800" b="1">
                <a:latin typeface="Arial" charset="0"/>
                <a:ea typeface="ＭＳ Ｐゴシック" charset="0"/>
                <a:cs typeface="ＭＳ Ｐゴシック" charset="0"/>
              </a:rPr>
              <a:t>San Francisco Bay Area</a:t>
            </a:r>
          </a:p>
        </p:txBody>
      </p:sp>
      <p:sp>
        <p:nvSpPr>
          <p:cNvPr id="121859" name="Rectangle 3"/>
          <p:cNvSpPr>
            <a:spLocks noGrp="1" noChangeArrowheads="1"/>
          </p:cNvSpPr>
          <p:nvPr>
            <p:ph type="body" idx="1"/>
          </p:nvPr>
        </p:nvSpPr>
        <p:spPr>
          <a:xfrm>
            <a:off x="439738" y="2819400"/>
            <a:ext cx="914400" cy="762000"/>
          </a:xfrm>
          <a:solidFill>
            <a:schemeClr val="bg1"/>
          </a:solidFill>
        </p:spPr>
        <p:txBody>
          <a:bodyPr/>
          <a:lstStyle/>
          <a:p>
            <a:pPr eaLnBrk="1" hangingPunct="1">
              <a:buFont typeface="Wingdings" charset="0"/>
              <a:buNone/>
              <a:defRPr/>
            </a:pPr>
            <a:r>
              <a:rPr lang="en-US" sz="4400" b="1">
                <a:latin typeface="Arial" charset="0"/>
                <a:ea typeface="ＭＳ Ｐゴシック" charset="0"/>
                <a:cs typeface="ＭＳ Ｐゴシック" charset="0"/>
              </a:rPr>
              <a:t>SF</a:t>
            </a:r>
          </a:p>
        </p:txBody>
      </p:sp>
      <p:sp>
        <p:nvSpPr>
          <p:cNvPr id="121866" name="Rectangle 10"/>
          <p:cNvSpPr>
            <a:spLocks noChangeArrowheads="1"/>
          </p:cNvSpPr>
          <p:nvPr/>
        </p:nvSpPr>
        <p:spPr bwMode="auto">
          <a:xfrm>
            <a:off x="2268538" y="2819400"/>
            <a:ext cx="3751262" cy="762000"/>
          </a:xfrm>
          <a:prstGeom prst="rect">
            <a:avLst/>
          </a:prstGeom>
          <a:solidFill>
            <a:schemeClr val="bg1"/>
          </a:solidFill>
          <a:ln w="9525">
            <a:noFill/>
            <a:miter lim="800000"/>
            <a:headEnd/>
            <a:tailEnd/>
          </a:ln>
          <a:effectLst/>
        </p:spPr>
        <p:txBody>
          <a:bodyPr/>
          <a:lstStyle/>
          <a:p>
            <a:pPr marL="342900" indent="-342900">
              <a:spcBef>
                <a:spcPct val="20000"/>
              </a:spcBef>
              <a:buClr>
                <a:schemeClr val="hlink"/>
              </a:buClr>
              <a:buSzPct val="75000"/>
              <a:buFont typeface="Wingdings" charset="0"/>
              <a:buNone/>
              <a:defRPr/>
            </a:pPr>
            <a:r>
              <a:rPr lang="en-US" sz="4400" b="1">
                <a:effectLst>
                  <a:outerShdw blurRad="38100" dist="38100" dir="2700000" algn="tl">
                    <a:srgbClr val="000000"/>
                  </a:outerShdw>
                </a:effectLst>
              </a:rPr>
              <a:t>Castro Valley</a:t>
            </a:r>
          </a:p>
        </p:txBody>
      </p:sp>
      <p:sp>
        <p:nvSpPr>
          <p:cNvPr id="121867" name="Rectangle 11"/>
          <p:cNvSpPr>
            <a:spLocks noChangeArrowheads="1"/>
          </p:cNvSpPr>
          <p:nvPr/>
        </p:nvSpPr>
        <p:spPr bwMode="auto">
          <a:xfrm>
            <a:off x="2743200" y="3657600"/>
            <a:ext cx="2514600" cy="762000"/>
          </a:xfrm>
          <a:prstGeom prst="rect">
            <a:avLst/>
          </a:prstGeom>
          <a:solidFill>
            <a:schemeClr val="bg1"/>
          </a:solidFill>
          <a:ln w="9525">
            <a:noFill/>
            <a:miter lim="800000"/>
            <a:headEnd/>
            <a:tailEnd/>
          </a:ln>
          <a:effectLst/>
        </p:spPr>
        <p:txBody>
          <a:bodyPr/>
          <a:lstStyle/>
          <a:p>
            <a:pPr marL="342900" indent="-342900">
              <a:spcBef>
                <a:spcPct val="20000"/>
              </a:spcBef>
              <a:buClr>
                <a:schemeClr val="hlink"/>
              </a:buClr>
              <a:buSzPct val="75000"/>
              <a:buFont typeface="Wingdings" charset="0"/>
              <a:buNone/>
              <a:defRPr/>
            </a:pPr>
            <a:r>
              <a:rPr lang="en-US" sz="4400" b="1">
                <a:effectLst>
                  <a:outerShdw blurRad="38100" dist="38100" dir="2700000" algn="tl">
                    <a:srgbClr val="000000"/>
                  </a:outerShdw>
                </a:effectLst>
              </a:rPr>
              <a:t>Hayward</a:t>
            </a:r>
          </a:p>
        </p:txBody>
      </p:sp>
      <p:sp>
        <p:nvSpPr>
          <p:cNvPr id="121868" name="Rectangle 12"/>
          <p:cNvSpPr>
            <a:spLocks noChangeArrowheads="1"/>
          </p:cNvSpPr>
          <p:nvPr/>
        </p:nvSpPr>
        <p:spPr bwMode="auto">
          <a:xfrm>
            <a:off x="1828800" y="1981200"/>
            <a:ext cx="2514600" cy="762000"/>
          </a:xfrm>
          <a:prstGeom prst="rect">
            <a:avLst/>
          </a:prstGeom>
          <a:solidFill>
            <a:schemeClr val="bg1"/>
          </a:solidFill>
          <a:ln w="9525">
            <a:noFill/>
            <a:miter lim="800000"/>
            <a:headEnd/>
            <a:tailEnd/>
          </a:ln>
          <a:effectLst/>
        </p:spPr>
        <p:txBody>
          <a:bodyPr/>
          <a:lstStyle/>
          <a:p>
            <a:pPr marL="342900" indent="-342900">
              <a:spcBef>
                <a:spcPct val="20000"/>
              </a:spcBef>
              <a:buClr>
                <a:schemeClr val="hlink"/>
              </a:buClr>
              <a:buSzPct val="75000"/>
              <a:buFont typeface="Wingdings" charset="0"/>
              <a:buNone/>
              <a:defRPr/>
            </a:pPr>
            <a:r>
              <a:rPr lang="en-US" sz="4400" b="1">
                <a:effectLst>
                  <a:outerShdw blurRad="38100" dist="38100" dir="2700000" algn="tl">
                    <a:srgbClr val="000000"/>
                  </a:outerShdw>
                </a:effectLst>
              </a:rPr>
              <a:t>Alameda</a:t>
            </a:r>
          </a:p>
        </p:txBody>
      </p:sp>
    </p:spTree>
  </p:cSld>
  <p:clrMapOvr>
    <a:masterClrMapping/>
  </p:clrMapOvr>
  <p:transition advClick="0" advTm="7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121868"/>
                                        </p:tgtEl>
                                        <p:attrNameLst>
                                          <p:attrName>style.visibility</p:attrName>
                                        </p:attrNameLst>
                                      </p:cBhvr>
                                      <p:to>
                                        <p:strVal val="visible"/>
                                      </p:to>
                                    </p:set>
                                    <p:animEffect transition="in" filter="wipe(left)">
                                      <p:cBhvr>
                                        <p:cTn id="7" dur="500"/>
                                        <p:tgtEl>
                                          <p:spTgt spid="121868"/>
                                        </p:tgtEl>
                                      </p:cBhvr>
                                    </p:animEffect>
                                  </p:childTnLst>
                                </p:cTn>
                              </p:par>
                            </p:childTnLst>
                          </p:cTn>
                        </p:par>
                        <p:par>
                          <p:cTn id="8" fill="hold" nodeType="afterGroup">
                            <p:stCondLst>
                              <p:cond delay="1500"/>
                            </p:stCondLst>
                            <p:childTnLst>
                              <p:par>
                                <p:cTn id="9" presetID="22" presetClass="entr" presetSubtype="8" fill="hold" grpId="0" nodeType="afterEffect">
                                  <p:stCondLst>
                                    <p:cond delay="1000"/>
                                  </p:stCondLst>
                                  <p:childTnLst>
                                    <p:set>
                                      <p:cBhvr>
                                        <p:cTn id="10" dur="1" fill="hold">
                                          <p:stCondLst>
                                            <p:cond delay="0"/>
                                          </p:stCondLst>
                                        </p:cTn>
                                        <p:tgtEl>
                                          <p:spTgt spid="121866"/>
                                        </p:tgtEl>
                                        <p:attrNameLst>
                                          <p:attrName>style.visibility</p:attrName>
                                        </p:attrNameLst>
                                      </p:cBhvr>
                                      <p:to>
                                        <p:strVal val="visible"/>
                                      </p:to>
                                    </p:set>
                                    <p:animEffect transition="in" filter="wipe(left)">
                                      <p:cBhvr>
                                        <p:cTn id="11" dur="500"/>
                                        <p:tgtEl>
                                          <p:spTgt spid="121866"/>
                                        </p:tgtEl>
                                      </p:cBhvr>
                                    </p:animEffect>
                                  </p:childTnLst>
                                </p:cTn>
                              </p:par>
                            </p:childTnLst>
                          </p:cTn>
                        </p:par>
                        <p:par>
                          <p:cTn id="12" fill="hold" nodeType="afterGroup">
                            <p:stCondLst>
                              <p:cond delay="3000"/>
                            </p:stCondLst>
                            <p:childTnLst>
                              <p:par>
                                <p:cTn id="13" presetID="22" presetClass="entr" presetSubtype="8" fill="hold" grpId="0" nodeType="afterEffect">
                                  <p:stCondLst>
                                    <p:cond delay="1000"/>
                                  </p:stCondLst>
                                  <p:childTnLst>
                                    <p:set>
                                      <p:cBhvr>
                                        <p:cTn id="14" dur="1" fill="hold">
                                          <p:stCondLst>
                                            <p:cond delay="0"/>
                                          </p:stCondLst>
                                        </p:cTn>
                                        <p:tgtEl>
                                          <p:spTgt spid="121867"/>
                                        </p:tgtEl>
                                        <p:attrNameLst>
                                          <p:attrName>style.visibility</p:attrName>
                                        </p:attrNameLst>
                                      </p:cBhvr>
                                      <p:to>
                                        <p:strVal val="visible"/>
                                      </p:to>
                                    </p:set>
                                    <p:animEffect transition="in" filter="wipe(left)">
                                      <p:cBhvr>
                                        <p:cTn id="15" dur="500"/>
                                        <p:tgtEl>
                                          <p:spTgt spid="1218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6" grpId="0" animBg="1"/>
      <p:bldP spid="121867" grpId="0" animBg="1"/>
      <p:bldP spid="121868"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5" name="Picture 2" descr="Resident Clow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226" name="Rectangle 3"/>
          <p:cNvSpPr>
            <a:spLocks noGrp="1" noChangeArrowheads="1"/>
          </p:cNvSpPr>
          <p:nvPr>
            <p:ph type="title"/>
          </p:nvPr>
        </p:nvSpPr>
        <p:spPr>
          <a:xfrm>
            <a:off x="-76200" y="762000"/>
            <a:ext cx="9144000" cy="1066800"/>
          </a:xfrm>
        </p:spPr>
        <p:txBody>
          <a:bodyPr/>
          <a:lstStyle/>
          <a:p>
            <a:pPr eaLnBrk="1" hangingPunct="1"/>
            <a:r>
              <a:rPr lang="en-US">
                <a:solidFill>
                  <a:schemeClr val="bg1"/>
                </a:solidFill>
                <a:latin typeface="Times New Roman" charset="0"/>
                <a:ea typeface="ＭＳ Ｐゴシック" charset="0"/>
                <a:cs typeface="ＭＳ Ｐゴシック" charset="0"/>
              </a:rPr>
              <a:t>John serves as resident clown.</a:t>
            </a:r>
          </a:p>
        </p:txBody>
      </p:sp>
    </p:spTree>
  </p:cSld>
  <p:clrMapOvr>
    <a:masterClrMapping/>
  </p:clrMapOvr>
  <p:transition advClick="0" advTm="4000">
    <p:random/>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2183107160"/>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Bible Geography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832886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50" name="Rectangle 6"/>
          <p:cNvSpPr>
            <a:spLocks noGrp="1" noChangeArrowheads="1"/>
          </p:cNvSpPr>
          <p:nvPr>
            <p:ph type="body" sz="half" idx="2"/>
          </p:nvPr>
        </p:nvSpPr>
        <p:spPr>
          <a:xfrm>
            <a:off x="457200" y="5257800"/>
            <a:ext cx="3276600" cy="1600200"/>
          </a:xfrm>
        </p:spPr>
        <p:txBody>
          <a:bodyPr/>
          <a:lstStyle/>
          <a:p>
            <a:pPr marL="0" indent="0" algn="ctr" eaLnBrk="1" hangingPunct="1">
              <a:buFont typeface="Wingdings" charset="0"/>
              <a:buNone/>
              <a:defRPr/>
            </a:pPr>
            <a:r>
              <a:rPr lang="en-US">
                <a:latin typeface="Arial" charset="0"/>
                <a:ea typeface="ＭＳ Ｐゴシック" charset="0"/>
                <a:cs typeface="ＭＳ Ｐゴシック" charset="0"/>
              </a:rPr>
              <a:t>Navy Commander </a:t>
            </a:r>
          </a:p>
          <a:p>
            <a:pPr marL="0" indent="0" algn="ctr" eaLnBrk="1" hangingPunct="1">
              <a:buFont typeface="Wingdings" charset="0"/>
              <a:buNone/>
              <a:defRPr/>
            </a:pPr>
            <a:r>
              <a:rPr lang="en-US">
                <a:latin typeface="Arial" charset="0"/>
                <a:ea typeface="ＭＳ Ｐゴシック" charset="0"/>
                <a:cs typeface="ＭＳ Ｐゴシック" charset="0"/>
              </a:rPr>
              <a:t>Harold F. Griffith (alias Dad)</a:t>
            </a:r>
          </a:p>
        </p:txBody>
      </p:sp>
      <p:pic>
        <p:nvPicPr>
          <p:cNvPr id="138242" name="Picture 7" descr="Dad 196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110038"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8243" name="Picture 8" descr="Mom"/>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76913" y="0"/>
            <a:ext cx="3443287"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8244" name="AutoShape 11"/>
          <p:cNvSpPr>
            <a:spLocks noChangeArrowheads="1"/>
          </p:cNvSpPr>
          <p:nvPr/>
        </p:nvSpPr>
        <p:spPr bwMode="auto">
          <a:xfrm>
            <a:off x="2209800" y="0"/>
            <a:ext cx="5638800" cy="3048000"/>
          </a:xfrm>
          <a:prstGeom prst="irregularSeal1">
            <a:avLst/>
          </a:prstGeom>
          <a:solidFill>
            <a:srgbClr val="FF3300"/>
          </a:solidFill>
          <a:ln w="9525">
            <a:solidFill>
              <a:schemeClr val="tx1"/>
            </a:solidFill>
            <a:miter lim="800000"/>
            <a:headEnd/>
            <a:tailEnd/>
          </a:ln>
        </p:spPr>
        <p:txBody>
          <a:bodyPr wrap="none" anchor="ctr"/>
          <a:lstStyle/>
          <a:p>
            <a:pPr eaLnBrk="0" hangingPunct="0"/>
            <a:endParaRPr lang="en-US"/>
          </a:p>
        </p:txBody>
      </p:sp>
      <p:sp>
        <p:nvSpPr>
          <p:cNvPr id="31748" name="Rectangle 4"/>
          <p:cNvSpPr>
            <a:spLocks noGrp="1" noChangeArrowheads="1"/>
          </p:cNvSpPr>
          <p:nvPr>
            <p:ph type="title"/>
          </p:nvPr>
        </p:nvSpPr>
        <p:spPr>
          <a:xfrm>
            <a:off x="2895600" y="1143000"/>
            <a:ext cx="4125913" cy="881063"/>
          </a:xfrm>
        </p:spPr>
        <p:txBody>
          <a:bodyPr/>
          <a:lstStyle/>
          <a:p>
            <a:pPr eaLnBrk="1" hangingPunct="1">
              <a:defRPr/>
            </a:pPr>
            <a:r>
              <a:rPr lang="en-US" sz="6000">
                <a:latin typeface="Times New Roman" charset="0"/>
                <a:ea typeface="ＭＳ Ｐゴシック" charset="0"/>
                <a:cs typeface="ＭＳ Ｐゴシック" charset="0"/>
              </a:rPr>
              <a:t>The Divorce</a:t>
            </a:r>
          </a:p>
        </p:txBody>
      </p:sp>
      <p:sp>
        <p:nvSpPr>
          <p:cNvPr id="31756" name="Rectangle 12"/>
          <p:cNvSpPr>
            <a:spLocks noChangeArrowheads="1"/>
          </p:cNvSpPr>
          <p:nvPr/>
        </p:nvSpPr>
        <p:spPr bwMode="auto">
          <a:xfrm>
            <a:off x="5943600" y="5257800"/>
            <a:ext cx="2971800" cy="1600200"/>
          </a:xfrm>
          <a:prstGeom prst="rect">
            <a:avLst/>
          </a:prstGeom>
          <a:noFill/>
          <a:ln w="9525">
            <a:noFill/>
            <a:miter lim="800000"/>
            <a:headEnd/>
            <a:tailEnd/>
          </a:ln>
          <a:effectLst/>
        </p:spPr>
        <p:txBody>
          <a:bodyPr/>
          <a:lstStyle/>
          <a:p>
            <a:pPr algn="ctr">
              <a:spcBef>
                <a:spcPct val="20000"/>
              </a:spcBef>
              <a:buClr>
                <a:schemeClr val="hlink"/>
              </a:buClr>
              <a:buSzPct val="75000"/>
              <a:buFont typeface="Wingdings" charset="0"/>
              <a:buNone/>
              <a:defRPr/>
            </a:pPr>
            <a:r>
              <a:rPr lang="en-US" sz="2800">
                <a:effectLst>
                  <a:outerShdw blurRad="38100" dist="38100" dir="2700000" algn="tl">
                    <a:srgbClr val="000000"/>
                  </a:outerShdw>
                </a:effectLst>
              </a:rPr>
              <a:t>Social Worker </a:t>
            </a:r>
          </a:p>
          <a:p>
            <a:pPr algn="ctr">
              <a:spcBef>
                <a:spcPct val="20000"/>
              </a:spcBef>
              <a:buClr>
                <a:schemeClr val="hlink"/>
              </a:buClr>
              <a:buSzPct val="75000"/>
              <a:buFont typeface="Wingdings" charset="0"/>
              <a:buNone/>
              <a:defRPr/>
            </a:pPr>
            <a:r>
              <a:rPr lang="en-US" sz="2800">
                <a:effectLst>
                  <a:outerShdw blurRad="38100" dist="38100" dir="2700000" algn="tl">
                    <a:srgbClr val="000000"/>
                  </a:outerShdw>
                </a:effectLst>
              </a:rPr>
              <a:t>Joyce I. Griffith (alias Mom)</a:t>
            </a:r>
          </a:p>
        </p:txBody>
      </p:sp>
      <p:sp>
        <p:nvSpPr>
          <p:cNvPr id="31757" name="Rectangle 13"/>
          <p:cNvSpPr>
            <a:spLocks noChangeArrowheads="1"/>
          </p:cNvSpPr>
          <p:nvPr/>
        </p:nvSpPr>
        <p:spPr bwMode="auto">
          <a:xfrm>
            <a:off x="3886200" y="3048000"/>
            <a:ext cx="1981200" cy="1017588"/>
          </a:xfrm>
          <a:prstGeom prst="rect">
            <a:avLst/>
          </a:prstGeom>
          <a:noFill/>
          <a:ln w="9525">
            <a:noFill/>
            <a:miter lim="800000"/>
            <a:headEnd/>
            <a:tailEnd/>
          </a:ln>
          <a:effectLst/>
        </p:spPr>
        <p:txBody>
          <a:bodyPr anchor="ctr" anchorCtr="1"/>
          <a:lstStyle/>
          <a:p>
            <a:pPr algn="ctr">
              <a:defRPr/>
            </a:pPr>
            <a:r>
              <a:rPr lang="en-US" sz="4400" b="1">
                <a:solidFill>
                  <a:schemeClr val="tx2"/>
                </a:solidFill>
                <a:effectLst>
                  <a:outerShdw blurRad="38100" dist="38100" dir="2700000" algn="tl">
                    <a:srgbClr val="000000"/>
                  </a:outerShdw>
                </a:effectLst>
              </a:rPr>
              <a:t>1962</a:t>
            </a:r>
          </a:p>
        </p:txBody>
      </p:sp>
    </p:spTree>
  </p:cSld>
  <p:clrMapOvr>
    <a:masterClrMapping/>
  </p:clrMapOvr>
  <p:transition advClick="0" advTm="12000">
    <p:rand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6172200" y="228600"/>
            <a:ext cx="2971800" cy="3303588"/>
          </a:xfrm>
        </p:spPr>
        <p:txBody>
          <a:bodyPr/>
          <a:lstStyle/>
          <a:p>
            <a:pPr eaLnBrk="1" hangingPunct="1">
              <a:defRPr/>
            </a:pPr>
            <a:r>
              <a:rPr lang="en-US" b="1">
                <a:latin typeface="Arial" charset="0"/>
                <a:ea typeface="ＭＳ Ｐゴシック" charset="0"/>
                <a:cs typeface="ＭＳ Ｐゴシック" charset="0"/>
              </a:rPr>
              <a:t>Divorce for Mom was tough…</a:t>
            </a:r>
          </a:p>
        </p:txBody>
      </p:sp>
      <p:sp>
        <p:nvSpPr>
          <p:cNvPr id="51203" name="Rectangle 3"/>
          <p:cNvSpPr>
            <a:spLocks noGrp="1" noChangeArrowheads="1"/>
          </p:cNvSpPr>
          <p:nvPr>
            <p:ph type="body" idx="1"/>
          </p:nvPr>
        </p:nvSpPr>
        <p:spPr>
          <a:xfrm>
            <a:off x="6172200" y="3657600"/>
            <a:ext cx="3200400" cy="3200400"/>
          </a:xfrm>
        </p:spPr>
        <p:txBody>
          <a:bodyPr/>
          <a:lstStyle/>
          <a:p>
            <a:pPr eaLnBrk="1" hangingPunct="1">
              <a:defRPr/>
            </a:pPr>
            <a:r>
              <a:rPr lang="en-US" sz="4000" b="1">
                <a:latin typeface="Arial" charset="0"/>
                <a:ea typeface="ＭＳ Ｐゴシック" charset="0"/>
                <a:cs typeface="ＭＳ Ｐゴシック" charset="0"/>
              </a:rPr>
              <a:t>Bobby, 6</a:t>
            </a:r>
          </a:p>
          <a:p>
            <a:pPr eaLnBrk="1" hangingPunct="1">
              <a:defRPr/>
            </a:pPr>
            <a:r>
              <a:rPr lang="en-US" sz="4000" b="1">
                <a:latin typeface="Arial" charset="0"/>
                <a:ea typeface="ＭＳ Ｐゴシック" charset="0"/>
                <a:cs typeface="ＭＳ Ｐゴシック" charset="0"/>
              </a:rPr>
              <a:t>Ricky, 4</a:t>
            </a:r>
          </a:p>
          <a:p>
            <a:pPr eaLnBrk="1" hangingPunct="1">
              <a:defRPr/>
            </a:pPr>
            <a:r>
              <a:rPr lang="en-US" sz="4000" b="1">
                <a:latin typeface="Arial" charset="0"/>
                <a:ea typeface="ＭＳ Ｐゴシック" charset="0"/>
                <a:cs typeface="ＭＳ Ｐゴシック" charset="0"/>
              </a:rPr>
              <a:t>Kathy, 3</a:t>
            </a:r>
          </a:p>
          <a:p>
            <a:pPr eaLnBrk="1" hangingPunct="1">
              <a:defRPr/>
            </a:pPr>
            <a:r>
              <a:rPr lang="en-US" sz="4000" b="1">
                <a:latin typeface="Arial" charset="0"/>
                <a:ea typeface="ＭＳ Ｐゴシック" charset="0"/>
                <a:cs typeface="ＭＳ Ｐゴシック" charset="0"/>
              </a:rPr>
              <a:t>Tommy, 1</a:t>
            </a:r>
          </a:p>
        </p:txBody>
      </p:sp>
      <p:pic>
        <p:nvPicPr>
          <p:cNvPr id="140291" name="Picture 5" descr="Family of 5 &amp; Suck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1125" y="0"/>
            <a:ext cx="6137275" cy="708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Click="0" advTm="11000">
    <p:rand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3886200" y="152400"/>
            <a:ext cx="5486400" cy="762000"/>
          </a:xfrm>
        </p:spPr>
        <p:txBody>
          <a:bodyPr/>
          <a:lstStyle/>
          <a:p>
            <a:pPr algn="r" eaLnBrk="1" hangingPunct="1">
              <a:defRPr/>
            </a:pPr>
            <a:r>
              <a:rPr lang="en-US">
                <a:latin typeface="Arial" charset="0"/>
                <a:ea typeface="ＭＳ Ｐゴシック" charset="0"/>
                <a:cs typeface="ＭＳ Ｐゴシック" charset="0"/>
              </a:rPr>
              <a:t>Renewal Under Bill</a:t>
            </a:r>
          </a:p>
        </p:txBody>
      </p:sp>
      <p:pic>
        <p:nvPicPr>
          <p:cNvPr id="44037" name="Picture 5" descr="Bill &amp; Me &amp; Kat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054475" cy="586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042" name="Picture 10" descr="Bill's Weddi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53200" y="4343400"/>
            <a:ext cx="2667000" cy="259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044" name="Picture 12" descr="Bill's Weddi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14800" y="4267200"/>
            <a:ext cx="2454275" cy="289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041" name="Picture 9" descr="Bill's Weddi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10000" y="914400"/>
            <a:ext cx="5410200" cy="3640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Click="0" advTm="8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1000"/>
                                  </p:stCondLst>
                                  <p:childTnLst>
                                    <p:set>
                                      <p:cBhvr>
                                        <p:cTn id="6" dur="1" fill="hold">
                                          <p:stCondLst>
                                            <p:cond delay="0"/>
                                          </p:stCondLst>
                                        </p:cTn>
                                        <p:tgtEl>
                                          <p:spTgt spid="44037"/>
                                        </p:tgtEl>
                                        <p:attrNameLst>
                                          <p:attrName>style.visibility</p:attrName>
                                        </p:attrNameLst>
                                      </p:cBhvr>
                                      <p:to>
                                        <p:strVal val="visible"/>
                                      </p:to>
                                    </p:set>
                                    <p:animEffect transition="in" filter="checkerboard(across)">
                                      <p:cBhvr>
                                        <p:cTn id="7" dur="500"/>
                                        <p:tgtEl>
                                          <p:spTgt spid="44037"/>
                                        </p:tgtEl>
                                      </p:cBhvr>
                                    </p:animEffect>
                                  </p:childTnLst>
                                </p:cTn>
                              </p:par>
                            </p:childTnLst>
                          </p:cTn>
                        </p:par>
                        <p:par>
                          <p:cTn id="8" fill="hold" nodeType="afterGroup">
                            <p:stCondLst>
                              <p:cond delay="1500"/>
                            </p:stCondLst>
                            <p:childTnLst>
                              <p:par>
                                <p:cTn id="9" presetID="5" presetClass="entr" presetSubtype="10" fill="hold" nodeType="afterEffect">
                                  <p:stCondLst>
                                    <p:cond delay="1000"/>
                                  </p:stCondLst>
                                  <p:childTnLst>
                                    <p:set>
                                      <p:cBhvr>
                                        <p:cTn id="10" dur="1" fill="hold">
                                          <p:stCondLst>
                                            <p:cond delay="0"/>
                                          </p:stCondLst>
                                        </p:cTn>
                                        <p:tgtEl>
                                          <p:spTgt spid="44044"/>
                                        </p:tgtEl>
                                        <p:attrNameLst>
                                          <p:attrName>style.visibility</p:attrName>
                                        </p:attrNameLst>
                                      </p:cBhvr>
                                      <p:to>
                                        <p:strVal val="visible"/>
                                      </p:to>
                                    </p:set>
                                    <p:animEffect transition="in" filter="checkerboard(across)">
                                      <p:cBhvr>
                                        <p:cTn id="11" dur="500"/>
                                        <p:tgtEl>
                                          <p:spTgt spid="44044"/>
                                        </p:tgtEl>
                                      </p:cBhvr>
                                    </p:animEffect>
                                  </p:childTnLst>
                                </p:cTn>
                              </p:par>
                            </p:childTnLst>
                          </p:cTn>
                        </p:par>
                        <p:par>
                          <p:cTn id="12" fill="hold" nodeType="afterGroup">
                            <p:stCondLst>
                              <p:cond delay="3000"/>
                            </p:stCondLst>
                            <p:childTnLst>
                              <p:par>
                                <p:cTn id="13" presetID="5" presetClass="entr" presetSubtype="10" fill="hold" nodeType="afterEffect">
                                  <p:stCondLst>
                                    <p:cond delay="1000"/>
                                  </p:stCondLst>
                                  <p:childTnLst>
                                    <p:set>
                                      <p:cBhvr>
                                        <p:cTn id="14" dur="1" fill="hold">
                                          <p:stCondLst>
                                            <p:cond delay="0"/>
                                          </p:stCondLst>
                                        </p:cTn>
                                        <p:tgtEl>
                                          <p:spTgt spid="44042"/>
                                        </p:tgtEl>
                                        <p:attrNameLst>
                                          <p:attrName>style.visibility</p:attrName>
                                        </p:attrNameLst>
                                      </p:cBhvr>
                                      <p:to>
                                        <p:strVal val="visible"/>
                                      </p:to>
                                    </p:set>
                                    <p:animEffect transition="in" filter="checkerboard(across)">
                                      <p:cBhvr>
                                        <p:cTn id="15" dur="500"/>
                                        <p:tgtEl>
                                          <p:spTgt spid="44042"/>
                                        </p:tgtEl>
                                      </p:cBhvr>
                                    </p:animEffect>
                                  </p:childTnLst>
                                </p:cTn>
                              </p:par>
                            </p:childTnLst>
                          </p:cTn>
                        </p:par>
                        <p:par>
                          <p:cTn id="16" fill="hold" nodeType="afterGroup">
                            <p:stCondLst>
                              <p:cond delay="4500"/>
                            </p:stCondLst>
                            <p:childTnLst>
                              <p:par>
                                <p:cTn id="17" presetID="5" presetClass="entr" presetSubtype="10" fill="hold" nodeType="afterEffect">
                                  <p:stCondLst>
                                    <p:cond delay="1000"/>
                                  </p:stCondLst>
                                  <p:childTnLst>
                                    <p:set>
                                      <p:cBhvr>
                                        <p:cTn id="18" dur="1" fill="hold">
                                          <p:stCondLst>
                                            <p:cond delay="0"/>
                                          </p:stCondLst>
                                        </p:cTn>
                                        <p:tgtEl>
                                          <p:spTgt spid="44041"/>
                                        </p:tgtEl>
                                        <p:attrNameLst>
                                          <p:attrName>style.visibility</p:attrName>
                                        </p:attrNameLst>
                                      </p:cBhvr>
                                      <p:to>
                                        <p:strVal val="visible"/>
                                      </p:to>
                                    </p:set>
                                    <p:animEffect transition="in" filter="checkerboard(across)">
                                      <p:cBhvr>
                                        <p:cTn id="19" dur="500"/>
                                        <p:tgtEl>
                                          <p:spTgt spid="440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7" name="Picture 7" descr="Water Skiing 196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038600"/>
            <a:ext cx="274320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088" name="Picture 8" descr="Griffith 4 (1960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57400" y="1600200"/>
            <a:ext cx="4343400" cy="495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089" name="Picture 9" descr="Water Skiing 196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1371600"/>
            <a:ext cx="274320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092" name="Picture 12" descr="Griffith 4 (1960s)"/>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400800" y="4114800"/>
            <a:ext cx="2743200"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093" name="Picture 13" descr="Griffith 4 (1960s)"/>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867400" y="1066800"/>
            <a:ext cx="2454275" cy="266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095" name="Rectangle 15"/>
          <p:cNvSpPr>
            <a:spLocks noChangeArrowheads="1"/>
          </p:cNvSpPr>
          <p:nvPr/>
        </p:nvSpPr>
        <p:spPr bwMode="auto">
          <a:xfrm>
            <a:off x="304800" y="5840413"/>
            <a:ext cx="3581400" cy="1017587"/>
          </a:xfrm>
          <a:prstGeom prst="rect">
            <a:avLst/>
          </a:prstGeom>
          <a:noFill/>
          <a:ln w="9525">
            <a:noFill/>
            <a:miter lim="800000"/>
            <a:headEnd/>
            <a:tailEnd/>
          </a:ln>
          <a:effectLst/>
        </p:spPr>
        <p:txBody>
          <a:bodyPr anchor="ctr" anchorCtr="1"/>
          <a:lstStyle/>
          <a:p>
            <a:pPr algn="ctr">
              <a:defRPr/>
            </a:pPr>
            <a:r>
              <a:rPr lang="en-US" sz="4400" b="1">
                <a:solidFill>
                  <a:schemeClr val="tx2"/>
                </a:solidFill>
                <a:effectLst>
                  <a:outerShdw blurRad="38100" dist="38100" dir="2700000" algn="tl">
                    <a:srgbClr val="000000"/>
                  </a:outerShdw>
                </a:effectLst>
              </a:rPr>
              <a:t>1966-1968</a:t>
            </a:r>
          </a:p>
        </p:txBody>
      </p:sp>
      <p:sp>
        <p:nvSpPr>
          <p:cNvPr id="46096" name="Rectangle 16"/>
          <p:cNvSpPr>
            <a:spLocks noChangeArrowheads="1"/>
          </p:cNvSpPr>
          <p:nvPr/>
        </p:nvSpPr>
        <p:spPr bwMode="auto">
          <a:xfrm>
            <a:off x="5867400" y="-228600"/>
            <a:ext cx="3276600" cy="1447800"/>
          </a:xfrm>
          <a:prstGeom prst="rect">
            <a:avLst/>
          </a:prstGeom>
          <a:noFill/>
          <a:ln w="9525">
            <a:noFill/>
            <a:miter lim="800000"/>
            <a:headEnd/>
            <a:tailEnd/>
          </a:ln>
          <a:effectLst/>
        </p:spPr>
        <p:txBody>
          <a:bodyPr anchor="ctr" anchorCtr="1"/>
          <a:lstStyle/>
          <a:p>
            <a:pPr>
              <a:defRPr/>
            </a:pPr>
            <a:r>
              <a:rPr lang="en-US" sz="4000" b="1" dirty="0">
                <a:solidFill>
                  <a:schemeClr val="tx2"/>
                </a:solidFill>
                <a:effectLst>
                  <a:outerShdw blurRad="38100" dist="38100" dir="2700000" algn="tl">
                    <a:srgbClr val="000000"/>
                  </a:outerShdw>
                </a:effectLst>
              </a:rPr>
              <a:t>&amp; One Year of Church…</a:t>
            </a:r>
          </a:p>
        </p:txBody>
      </p:sp>
      <p:sp>
        <p:nvSpPr>
          <p:cNvPr id="46082" name="Rectangle 2"/>
          <p:cNvSpPr>
            <a:spLocks noGrp="1" noChangeArrowheads="1"/>
          </p:cNvSpPr>
          <p:nvPr>
            <p:ph type="title"/>
          </p:nvPr>
        </p:nvSpPr>
        <p:spPr>
          <a:xfrm>
            <a:off x="0" y="228600"/>
            <a:ext cx="3962400" cy="1143000"/>
          </a:xfrm>
        </p:spPr>
        <p:txBody>
          <a:bodyPr/>
          <a:lstStyle/>
          <a:p>
            <a:pPr algn="l" eaLnBrk="1" hangingPunct="1">
              <a:defRPr/>
            </a:pPr>
            <a:r>
              <a:rPr lang="en-US" sz="4000" b="1">
                <a:latin typeface="Arial" charset="0"/>
                <a:ea typeface="ＭＳ Ｐゴシック" charset="0"/>
                <a:cs typeface="ＭＳ Ｐゴシック" charset="0"/>
              </a:rPr>
              <a:t>One Year of Water Skiing…</a:t>
            </a:r>
          </a:p>
        </p:txBody>
      </p:sp>
    </p:spTree>
  </p:cSld>
  <p:clrMapOvr>
    <a:masterClrMapping/>
  </p:clrMapOvr>
  <p:transition advClick="0" advTm="7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46082"/>
                                        </p:tgtEl>
                                        <p:attrNameLst>
                                          <p:attrName>style.visibility</p:attrName>
                                        </p:attrNameLst>
                                      </p:cBhvr>
                                      <p:to>
                                        <p:strVal val="visible"/>
                                      </p:to>
                                    </p:set>
                                    <p:animEffect transition="in" filter="box(in)">
                                      <p:cBhvr>
                                        <p:cTn id="7" dur="500"/>
                                        <p:tgtEl>
                                          <p:spTgt spid="46082"/>
                                        </p:tgtEl>
                                      </p:cBhvr>
                                    </p:animEffect>
                                  </p:childTnLst>
                                </p:cTn>
                              </p:par>
                            </p:childTnLst>
                          </p:cTn>
                        </p:par>
                        <p:par>
                          <p:cTn id="8" fill="hold" nodeType="afterGroup">
                            <p:stCondLst>
                              <p:cond delay="500"/>
                            </p:stCondLst>
                            <p:childTnLst>
                              <p:par>
                                <p:cTn id="9" presetID="4" presetClass="entr" presetSubtype="16" fill="hold" nodeType="afterEffect">
                                  <p:stCondLst>
                                    <p:cond delay="0"/>
                                  </p:stCondLst>
                                  <p:childTnLst>
                                    <p:set>
                                      <p:cBhvr>
                                        <p:cTn id="10" dur="1" fill="hold">
                                          <p:stCondLst>
                                            <p:cond delay="0"/>
                                          </p:stCondLst>
                                        </p:cTn>
                                        <p:tgtEl>
                                          <p:spTgt spid="46089"/>
                                        </p:tgtEl>
                                        <p:attrNameLst>
                                          <p:attrName>style.visibility</p:attrName>
                                        </p:attrNameLst>
                                      </p:cBhvr>
                                      <p:to>
                                        <p:strVal val="visible"/>
                                      </p:to>
                                    </p:set>
                                    <p:animEffect transition="in" filter="box(in)">
                                      <p:cBhvr>
                                        <p:cTn id="11" dur="500"/>
                                        <p:tgtEl>
                                          <p:spTgt spid="46089"/>
                                        </p:tgtEl>
                                      </p:cBhvr>
                                    </p:animEffect>
                                  </p:childTnLst>
                                </p:cTn>
                              </p:par>
                            </p:childTnLst>
                          </p:cTn>
                        </p:par>
                        <p:par>
                          <p:cTn id="12" fill="hold" nodeType="afterGroup">
                            <p:stCondLst>
                              <p:cond delay="1000"/>
                            </p:stCondLst>
                            <p:childTnLst>
                              <p:par>
                                <p:cTn id="13" presetID="4" presetClass="entr" presetSubtype="16" fill="hold" nodeType="afterEffect">
                                  <p:stCondLst>
                                    <p:cond delay="0"/>
                                  </p:stCondLst>
                                  <p:childTnLst>
                                    <p:set>
                                      <p:cBhvr>
                                        <p:cTn id="14" dur="1" fill="hold">
                                          <p:stCondLst>
                                            <p:cond delay="0"/>
                                          </p:stCondLst>
                                        </p:cTn>
                                        <p:tgtEl>
                                          <p:spTgt spid="46087"/>
                                        </p:tgtEl>
                                        <p:attrNameLst>
                                          <p:attrName>style.visibility</p:attrName>
                                        </p:attrNameLst>
                                      </p:cBhvr>
                                      <p:to>
                                        <p:strVal val="visible"/>
                                      </p:to>
                                    </p:set>
                                    <p:animEffect transition="in" filter="box(in)">
                                      <p:cBhvr>
                                        <p:cTn id="15" dur="500"/>
                                        <p:tgtEl>
                                          <p:spTgt spid="46087"/>
                                        </p:tgtEl>
                                      </p:cBhvr>
                                    </p:animEffect>
                                  </p:childTnLst>
                                </p:cTn>
                              </p:par>
                            </p:childTnLst>
                          </p:cTn>
                        </p:par>
                        <p:par>
                          <p:cTn id="16" fill="hold" nodeType="afterGroup">
                            <p:stCondLst>
                              <p:cond delay="1500"/>
                            </p:stCondLst>
                            <p:childTnLst>
                              <p:par>
                                <p:cTn id="17" presetID="4" presetClass="entr" presetSubtype="16" fill="hold" grpId="0" nodeType="afterEffect">
                                  <p:stCondLst>
                                    <p:cond delay="0"/>
                                  </p:stCondLst>
                                  <p:childTnLst>
                                    <p:set>
                                      <p:cBhvr>
                                        <p:cTn id="18" dur="1" fill="hold">
                                          <p:stCondLst>
                                            <p:cond delay="0"/>
                                          </p:stCondLst>
                                        </p:cTn>
                                        <p:tgtEl>
                                          <p:spTgt spid="46095"/>
                                        </p:tgtEl>
                                        <p:attrNameLst>
                                          <p:attrName>style.visibility</p:attrName>
                                        </p:attrNameLst>
                                      </p:cBhvr>
                                      <p:to>
                                        <p:strVal val="visible"/>
                                      </p:to>
                                    </p:set>
                                    <p:animEffect transition="in" filter="box(in)">
                                      <p:cBhvr>
                                        <p:cTn id="19" dur="500"/>
                                        <p:tgtEl>
                                          <p:spTgt spid="46095"/>
                                        </p:tgtEl>
                                      </p:cBhvr>
                                    </p:animEffect>
                                  </p:childTnLst>
                                </p:cTn>
                              </p:par>
                            </p:childTnLst>
                          </p:cTn>
                        </p:par>
                        <p:par>
                          <p:cTn id="20" fill="hold" nodeType="afterGroup">
                            <p:stCondLst>
                              <p:cond delay="2000"/>
                            </p:stCondLst>
                            <p:childTnLst>
                              <p:par>
                                <p:cTn id="21" presetID="4" presetClass="entr" presetSubtype="16" fill="hold" nodeType="afterEffect">
                                  <p:stCondLst>
                                    <p:cond delay="0"/>
                                  </p:stCondLst>
                                  <p:childTnLst>
                                    <p:set>
                                      <p:cBhvr>
                                        <p:cTn id="22" dur="1" fill="hold">
                                          <p:stCondLst>
                                            <p:cond delay="0"/>
                                          </p:stCondLst>
                                        </p:cTn>
                                        <p:tgtEl>
                                          <p:spTgt spid="46088"/>
                                        </p:tgtEl>
                                        <p:attrNameLst>
                                          <p:attrName>style.visibility</p:attrName>
                                        </p:attrNameLst>
                                      </p:cBhvr>
                                      <p:to>
                                        <p:strVal val="visible"/>
                                      </p:to>
                                    </p:set>
                                    <p:animEffect transition="in" filter="box(in)">
                                      <p:cBhvr>
                                        <p:cTn id="23" dur="500"/>
                                        <p:tgtEl>
                                          <p:spTgt spid="46088"/>
                                        </p:tgtEl>
                                      </p:cBhvr>
                                    </p:animEffect>
                                  </p:childTnLst>
                                </p:cTn>
                              </p:par>
                            </p:childTnLst>
                          </p:cTn>
                        </p:par>
                        <p:par>
                          <p:cTn id="24" fill="hold" nodeType="afterGroup">
                            <p:stCondLst>
                              <p:cond delay="2500"/>
                            </p:stCondLst>
                            <p:childTnLst>
                              <p:par>
                                <p:cTn id="25" presetID="4" presetClass="entr" presetSubtype="16" fill="hold" grpId="0" nodeType="afterEffect">
                                  <p:stCondLst>
                                    <p:cond delay="0"/>
                                  </p:stCondLst>
                                  <p:childTnLst>
                                    <p:set>
                                      <p:cBhvr>
                                        <p:cTn id="26" dur="1" fill="hold">
                                          <p:stCondLst>
                                            <p:cond delay="0"/>
                                          </p:stCondLst>
                                        </p:cTn>
                                        <p:tgtEl>
                                          <p:spTgt spid="46096"/>
                                        </p:tgtEl>
                                        <p:attrNameLst>
                                          <p:attrName>style.visibility</p:attrName>
                                        </p:attrNameLst>
                                      </p:cBhvr>
                                      <p:to>
                                        <p:strVal val="visible"/>
                                      </p:to>
                                    </p:set>
                                    <p:animEffect transition="in" filter="box(in)">
                                      <p:cBhvr>
                                        <p:cTn id="27" dur="500"/>
                                        <p:tgtEl>
                                          <p:spTgt spid="46096"/>
                                        </p:tgtEl>
                                      </p:cBhvr>
                                    </p:animEffect>
                                  </p:childTnLst>
                                </p:cTn>
                              </p:par>
                            </p:childTnLst>
                          </p:cTn>
                        </p:par>
                        <p:par>
                          <p:cTn id="28" fill="hold" nodeType="afterGroup">
                            <p:stCondLst>
                              <p:cond delay="3000"/>
                            </p:stCondLst>
                            <p:childTnLst>
                              <p:par>
                                <p:cTn id="29" presetID="4" presetClass="entr" presetSubtype="16" fill="hold" nodeType="afterEffect">
                                  <p:stCondLst>
                                    <p:cond delay="0"/>
                                  </p:stCondLst>
                                  <p:childTnLst>
                                    <p:set>
                                      <p:cBhvr>
                                        <p:cTn id="30" dur="1" fill="hold">
                                          <p:stCondLst>
                                            <p:cond delay="0"/>
                                          </p:stCondLst>
                                        </p:cTn>
                                        <p:tgtEl>
                                          <p:spTgt spid="46093"/>
                                        </p:tgtEl>
                                        <p:attrNameLst>
                                          <p:attrName>style.visibility</p:attrName>
                                        </p:attrNameLst>
                                      </p:cBhvr>
                                      <p:to>
                                        <p:strVal val="visible"/>
                                      </p:to>
                                    </p:set>
                                    <p:animEffect transition="in" filter="box(in)">
                                      <p:cBhvr>
                                        <p:cTn id="31" dur="500"/>
                                        <p:tgtEl>
                                          <p:spTgt spid="46093"/>
                                        </p:tgtEl>
                                      </p:cBhvr>
                                    </p:animEffect>
                                  </p:childTnLst>
                                </p:cTn>
                              </p:par>
                            </p:childTnLst>
                          </p:cTn>
                        </p:par>
                        <p:par>
                          <p:cTn id="32" fill="hold" nodeType="afterGroup">
                            <p:stCondLst>
                              <p:cond delay="3500"/>
                            </p:stCondLst>
                            <p:childTnLst>
                              <p:par>
                                <p:cTn id="33" presetID="4" presetClass="entr" presetSubtype="16" fill="hold" nodeType="afterEffect">
                                  <p:stCondLst>
                                    <p:cond delay="0"/>
                                  </p:stCondLst>
                                  <p:childTnLst>
                                    <p:set>
                                      <p:cBhvr>
                                        <p:cTn id="34" dur="1" fill="hold">
                                          <p:stCondLst>
                                            <p:cond delay="0"/>
                                          </p:stCondLst>
                                        </p:cTn>
                                        <p:tgtEl>
                                          <p:spTgt spid="46092"/>
                                        </p:tgtEl>
                                        <p:attrNameLst>
                                          <p:attrName>style.visibility</p:attrName>
                                        </p:attrNameLst>
                                      </p:cBhvr>
                                      <p:to>
                                        <p:strVal val="visible"/>
                                      </p:to>
                                    </p:set>
                                    <p:animEffect transition="in" filter="box(in)">
                                      <p:cBhvr>
                                        <p:cTn id="35" dur="500"/>
                                        <p:tgtEl>
                                          <p:spTgt spid="460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95" grpId="0"/>
      <p:bldP spid="46096" grpId="0"/>
      <p:bldP spid="4608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defRPr/>
            </a:pPr>
            <a:r>
              <a:rPr lang="en-US" b="1">
                <a:latin typeface="Arial" charset="0"/>
                <a:ea typeface="ＭＳ Ｐゴシック" charset="0"/>
                <a:cs typeface="ＭＳ Ｐゴシック" charset="0"/>
              </a:rPr>
              <a:t>Another Divorce…</a:t>
            </a:r>
          </a:p>
        </p:txBody>
      </p:sp>
      <p:pic>
        <p:nvPicPr>
          <p:cNvPr id="146434" name="Picture 11" descr="Bill's Wedd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09800" y="1371600"/>
            <a:ext cx="4849813"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070" name="Freeform 14"/>
          <p:cNvSpPr>
            <a:spLocks/>
          </p:cNvSpPr>
          <p:nvPr/>
        </p:nvSpPr>
        <p:spPr bwMode="auto">
          <a:xfrm>
            <a:off x="4119563" y="-271463"/>
            <a:ext cx="752475" cy="7575551"/>
          </a:xfrm>
          <a:custGeom>
            <a:avLst/>
            <a:gdLst>
              <a:gd name="T0" fmla="*/ 2147483647 w 474"/>
              <a:gd name="T1" fmla="*/ 2147483647 h 4772"/>
              <a:gd name="T2" fmla="*/ 2147483647 w 474"/>
              <a:gd name="T3" fmla="*/ 2147483647 h 4772"/>
              <a:gd name="T4" fmla="*/ 2147483647 w 474"/>
              <a:gd name="T5" fmla="*/ 2147483647 h 4772"/>
              <a:gd name="T6" fmla="*/ 2147483647 w 474"/>
              <a:gd name="T7" fmla="*/ 2147483647 h 4772"/>
              <a:gd name="T8" fmla="*/ 2147483647 w 474"/>
              <a:gd name="T9" fmla="*/ 2147483647 h 4772"/>
              <a:gd name="T10" fmla="*/ 2147483647 w 474"/>
              <a:gd name="T11" fmla="*/ 2147483647 h 4772"/>
              <a:gd name="T12" fmla="*/ 2147483647 w 474"/>
              <a:gd name="T13" fmla="*/ 2147483647 h 4772"/>
              <a:gd name="T14" fmla="*/ 2147483647 w 474"/>
              <a:gd name="T15" fmla="*/ 2147483647 h 4772"/>
              <a:gd name="T16" fmla="*/ 2147483647 w 474"/>
              <a:gd name="T17" fmla="*/ 2147483647 h 4772"/>
              <a:gd name="T18" fmla="*/ 2147483647 w 474"/>
              <a:gd name="T19" fmla="*/ 2147483647 h 4772"/>
              <a:gd name="T20" fmla="*/ 2147483647 w 474"/>
              <a:gd name="T21" fmla="*/ 2147483647 h 4772"/>
              <a:gd name="T22" fmla="*/ 2147483647 w 474"/>
              <a:gd name="T23" fmla="*/ 2147483647 h 4772"/>
              <a:gd name="T24" fmla="*/ 2147483647 w 474"/>
              <a:gd name="T25" fmla="*/ 2147483647 h 4772"/>
              <a:gd name="T26" fmla="*/ 2147483647 w 474"/>
              <a:gd name="T27" fmla="*/ 2147483647 h 4772"/>
              <a:gd name="T28" fmla="*/ 2147483647 w 474"/>
              <a:gd name="T29" fmla="*/ 2147483647 h 4772"/>
              <a:gd name="T30" fmla="*/ 2147483647 w 474"/>
              <a:gd name="T31" fmla="*/ 2147483647 h 4772"/>
              <a:gd name="T32" fmla="*/ 2147483647 w 474"/>
              <a:gd name="T33" fmla="*/ 2147483647 h 4772"/>
              <a:gd name="T34" fmla="*/ 2147483647 w 474"/>
              <a:gd name="T35" fmla="*/ 2147483647 h 4772"/>
              <a:gd name="T36" fmla="*/ 2147483647 w 474"/>
              <a:gd name="T37" fmla="*/ 2147483647 h 4772"/>
              <a:gd name="T38" fmla="*/ 2147483647 w 474"/>
              <a:gd name="T39" fmla="*/ 2147483647 h 4772"/>
              <a:gd name="T40" fmla="*/ 2147483647 w 474"/>
              <a:gd name="T41" fmla="*/ 2147483647 h 4772"/>
              <a:gd name="T42" fmla="*/ 2147483647 w 474"/>
              <a:gd name="T43" fmla="*/ 2147483647 h 4772"/>
              <a:gd name="T44" fmla="*/ 2147483647 w 474"/>
              <a:gd name="T45" fmla="*/ 2147483647 h 4772"/>
              <a:gd name="T46" fmla="*/ 2147483647 w 474"/>
              <a:gd name="T47" fmla="*/ 2147483647 h 4772"/>
              <a:gd name="T48" fmla="*/ 2147483647 w 474"/>
              <a:gd name="T49" fmla="*/ 2147483647 h 4772"/>
              <a:gd name="T50" fmla="*/ 2147483647 w 474"/>
              <a:gd name="T51" fmla="*/ 2147483647 h 4772"/>
              <a:gd name="T52" fmla="*/ 2147483647 w 474"/>
              <a:gd name="T53" fmla="*/ 2147483647 h 4772"/>
              <a:gd name="T54" fmla="*/ 2147483647 w 474"/>
              <a:gd name="T55" fmla="*/ 2147483647 h 4772"/>
              <a:gd name="T56" fmla="*/ 2147483647 w 474"/>
              <a:gd name="T57" fmla="*/ 2147483647 h 4772"/>
              <a:gd name="T58" fmla="*/ 2147483647 w 474"/>
              <a:gd name="T59" fmla="*/ 2147483647 h 4772"/>
              <a:gd name="T60" fmla="*/ 2147483647 w 474"/>
              <a:gd name="T61" fmla="*/ 2147483647 h 4772"/>
              <a:gd name="T62" fmla="*/ 2147483647 w 474"/>
              <a:gd name="T63" fmla="*/ 2147483647 h 4772"/>
              <a:gd name="T64" fmla="*/ 2147483647 w 474"/>
              <a:gd name="T65" fmla="*/ 2147483647 h 47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74"/>
              <a:gd name="T100" fmla="*/ 0 h 4772"/>
              <a:gd name="T101" fmla="*/ 474 w 474"/>
              <a:gd name="T102" fmla="*/ 4772 h 477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74" h="4772">
                <a:moveTo>
                  <a:pt x="131" y="46"/>
                </a:moveTo>
                <a:cubicBezTo>
                  <a:pt x="180" y="0"/>
                  <a:pt x="119" y="47"/>
                  <a:pt x="160" y="94"/>
                </a:cubicBezTo>
                <a:cubicBezTo>
                  <a:pt x="173" y="109"/>
                  <a:pt x="199" y="101"/>
                  <a:pt x="218" y="104"/>
                </a:cubicBezTo>
                <a:cubicBezTo>
                  <a:pt x="188" y="150"/>
                  <a:pt x="142" y="173"/>
                  <a:pt x="112" y="219"/>
                </a:cubicBezTo>
                <a:cubicBezTo>
                  <a:pt x="124" y="255"/>
                  <a:pt x="149" y="274"/>
                  <a:pt x="170" y="305"/>
                </a:cubicBezTo>
                <a:cubicBezTo>
                  <a:pt x="173" y="315"/>
                  <a:pt x="174" y="325"/>
                  <a:pt x="179" y="334"/>
                </a:cubicBezTo>
                <a:cubicBezTo>
                  <a:pt x="184" y="342"/>
                  <a:pt x="202" y="344"/>
                  <a:pt x="199" y="353"/>
                </a:cubicBezTo>
                <a:cubicBezTo>
                  <a:pt x="196" y="363"/>
                  <a:pt x="179" y="358"/>
                  <a:pt x="170" y="363"/>
                </a:cubicBezTo>
                <a:cubicBezTo>
                  <a:pt x="160" y="368"/>
                  <a:pt x="152" y="377"/>
                  <a:pt x="141" y="382"/>
                </a:cubicBezTo>
                <a:cubicBezTo>
                  <a:pt x="122" y="390"/>
                  <a:pt x="83" y="401"/>
                  <a:pt x="83" y="401"/>
                </a:cubicBezTo>
                <a:cubicBezTo>
                  <a:pt x="46" y="520"/>
                  <a:pt x="37" y="601"/>
                  <a:pt x="151" y="622"/>
                </a:cubicBezTo>
                <a:cubicBezTo>
                  <a:pt x="139" y="655"/>
                  <a:pt x="137" y="683"/>
                  <a:pt x="112" y="709"/>
                </a:cubicBezTo>
                <a:cubicBezTo>
                  <a:pt x="99" y="766"/>
                  <a:pt x="61" y="840"/>
                  <a:pt x="131" y="862"/>
                </a:cubicBezTo>
                <a:cubicBezTo>
                  <a:pt x="72" y="902"/>
                  <a:pt x="43" y="926"/>
                  <a:pt x="93" y="1025"/>
                </a:cubicBezTo>
                <a:cubicBezTo>
                  <a:pt x="102" y="1042"/>
                  <a:pt x="132" y="1032"/>
                  <a:pt x="151" y="1035"/>
                </a:cubicBezTo>
                <a:cubicBezTo>
                  <a:pt x="146" y="1067"/>
                  <a:pt x="151" y="1105"/>
                  <a:pt x="131" y="1131"/>
                </a:cubicBezTo>
                <a:cubicBezTo>
                  <a:pt x="120" y="1145"/>
                  <a:pt x="52" y="1197"/>
                  <a:pt x="35" y="1208"/>
                </a:cubicBezTo>
                <a:cubicBezTo>
                  <a:pt x="30" y="1225"/>
                  <a:pt x="0" y="1279"/>
                  <a:pt x="26" y="1294"/>
                </a:cubicBezTo>
                <a:cubicBezTo>
                  <a:pt x="51" y="1309"/>
                  <a:pt x="84" y="1304"/>
                  <a:pt x="112" y="1313"/>
                </a:cubicBezTo>
                <a:cubicBezTo>
                  <a:pt x="159" y="1360"/>
                  <a:pt x="141" y="1337"/>
                  <a:pt x="170" y="1381"/>
                </a:cubicBezTo>
                <a:cubicBezTo>
                  <a:pt x="164" y="1390"/>
                  <a:pt x="156" y="1399"/>
                  <a:pt x="151" y="1409"/>
                </a:cubicBezTo>
                <a:cubicBezTo>
                  <a:pt x="143" y="1428"/>
                  <a:pt x="131" y="1467"/>
                  <a:pt x="131" y="1467"/>
                </a:cubicBezTo>
                <a:cubicBezTo>
                  <a:pt x="158" y="1546"/>
                  <a:pt x="109" y="1432"/>
                  <a:pt x="208" y="1505"/>
                </a:cubicBezTo>
                <a:cubicBezTo>
                  <a:pt x="221" y="1515"/>
                  <a:pt x="212" y="1538"/>
                  <a:pt x="218" y="1553"/>
                </a:cubicBezTo>
                <a:cubicBezTo>
                  <a:pt x="222" y="1561"/>
                  <a:pt x="231" y="1566"/>
                  <a:pt x="237" y="1573"/>
                </a:cubicBezTo>
                <a:cubicBezTo>
                  <a:pt x="238" y="1578"/>
                  <a:pt x="252" y="1665"/>
                  <a:pt x="256" y="1669"/>
                </a:cubicBezTo>
                <a:cubicBezTo>
                  <a:pt x="272" y="1685"/>
                  <a:pt x="301" y="1680"/>
                  <a:pt x="323" y="1688"/>
                </a:cubicBezTo>
                <a:cubicBezTo>
                  <a:pt x="393" y="1754"/>
                  <a:pt x="272" y="1630"/>
                  <a:pt x="352" y="1861"/>
                </a:cubicBezTo>
                <a:cubicBezTo>
                  <a:pt x="360" y="1883"/>
                  <a:pt x="391" y="1886"/>
                  <a:pt x="410" y="1899"/>
                </a:cubicBezTo>
                <a:cubicBezTo>
                  <a:pt x="420" y="1905"/>
                  <a:pt x="439" y="1918"/>
                  <a:pt x="439" y="1918"/>
                </a:cubicBezTo>
                <a:cubicBezTo>
                  <a:pt x="474" y="1971"/>
                  <a:pt x="468" y="1976"/>
                  <a:pt x="448" y="2033"/>
                </a:cubicBezTo>
                <a:cubicBezTo>
                  <a:pt x="445" y="2056"/>
                  <a:pt x="449" y="2080"/>
                  <a:pt x="439" y="2101"/>
                </a:cubicBezTo>
                <a:cubicBezTo>
                  <a:pt x="435" y="2110"/>
                  <a:pt x="419" y="2106"/>
                  <a:pt x="410" y="2110"/>
                </a:cubicBezTo>
                <a:cubicBezTo>
                  <a:pt x="377" y="2126"/>
                  <a:pt x="368" y="2147"/>
                  <a:pt x="333" y="2158"/>
                </a:cubicBezTo>
                <a:cubicBezTo>
                  <a:pt x="330" y="2190"/>
                  <a:pt x="334" y="2224"/>
                  <a:pt x="323" y="2254"/>
                </a:cubicBezTo>
                <a:cubicBezTo>
                  <a:pt x="320" y="2263"/>
                  <a:pt x="302" y="2257"/>
                  <a:pt x="295" y="2264"/>
                </a:cubicBezTo>
                <a:cubicBezTo>
                  <a:pt x="288" y="2271"/>
                  <a:pt x="288" y="2283"/>
                  <a:pt x="285" y="2293"/>
                </a:cubicBezTo>
                <a:cubicBezTo>
                  <a:pt x="295" y="2299"/>
                  <a:pt x="304" y="2307"/>
                  <a:pt x="314" y="2312"/>
                </a:cubicBezTo>
                <a:cubicBezTo>
                  <a:pt x="323" y="2316"/>
                  <a:pt x="342" y="2311"/>
                  <a:pt x="343" y="2321"/>
                </a:cubicBezTo>
                <a:cubicBezTo>
                  <a:pt x="347" y="2351"/>
                  <a:pt x="323" y="2379"/>
                  <a:pt x="314" y="2408"/>
                </a:cubicBezTo>
                <a:cubicBezTo>
                  <a:pt x="322" y="2479"/>
                  <a:pt x="310" y="2494"/>
                  <a:pt x="371" y="2513"/>
                </a:cubicBezTo>
                <a:cubicBezTo>
                  <a:pt x="385" y="2607"/>
                  <a:pt x="378" y="2590"/>
                  <a:pt x="439" y="2648"/>
                </a:cubicBezTo>
                <a:cubicBezTo>
                  <a:pt x="451" y="2686"/>
                  <a:pt x="447" y="2697"/>
                  <a:pt x="419" y="2725"/>
                </a:cubicBezTo>
                <a:cubicBezTo>
                  <a:pt x="428" y="2758"/>
                  <a:pt x="438" y="2789"/>
                  <a:pt x="448" y="2821"/>
                </a:cubicBezTo>
                <a:cubicBezTo>
                  <a:pt x="445" y="2843"/>
                  <a:pt x="449" y="2868"/>
                  <a:pt x="439" y="2888"/>
                </a:cubicBezTo>
                <a:cubicBezTo>
                  <a:pt x="434" y="2897"/>
                  <a:pt x="416" y="2889"/>
                  <a:pt x="410" y="2897"/>
                </a:cubicBezTo>
                <a:cubicBezTo>
                  <a:pt x="402" y="2907"/>
                  <a:pt x="404" y="2923"/>
                  <a:pt x="400" y="2936"/>
                </a:cubicBezTo>
                <a:cubicBezTo>
                  <a:pt x="392" y="2965"/>
                  <a:pt x="371" y="3022"/>
                  <a:pt x="371" y="3022"/>
                </a:cubicBezTo>
                <a:cubicBezTo>
                  <a:pt x="378" y="3069"/>
                  <a:pt x="386" y="3103"/>
                  <a:pt x="400" y="3147"/>
                </a:cubicBezTo>
                <a:cubicBezTo>
                  <a:pt x="392" y="3234"/>
                  <a:pt x="381" y="3321"/>
                  <a:pt x="410" y="3406"/>
                </a:cubicBezTo>
                <a:cubicBezTo>
                  <a:pt x="328" y="3460"/>
                  <a:pt x="455" y="3371"/>
                  <a:pt x="343" y="3483"/>
                </a:cubicBezTo>
                <a:cubicBezTo>
                  <a:pt x="327" y="3499"/>
                  <a:pt x="295" y="3531"/>
                  <a:pt x="295" y="3531"/>
                </a:cubicBezTo>
                <a:cubicBezTo>
                  <a:pt x="317" y="3602"/>
                  <a:pt x="285" y="3520"/>
                  <a:pt x="333" y="3579"/>
                </a:cubicBezTo>
                <a:cubicBezTo>
                  <a:pt x="351" y="3601"/>
                  <a:pt x="347" y="3641"/>
                  <a:pt x="362" y="3665"/>
                </a:cubicBezTo>
                <a:cubicBezTo>
                  <a:pt x="373" y="3683"/>
                  <a:pt x="394" y="3693"/>
                  <a:pt x="410" y="3704"/>
                </a:cubicBezTo>
                <a:cubicBezTo>
                  <a:pt x="407" y="3726"/>
                  <a:pt x="412" y="3752"/>
                  <a:pt x="400" y="3771"/>
                </a:cubicBezTo>
                <a:cubicBezTo>
                  <a:pt x="388" y="3790"/>
                  <a:pt x="362" y="3796"/>
                  <a:pt x="343" y="3809"/>
                </a:cubicBezTo>
                <a:cubicBezTo>
                  <a:pt x="327" y="3820"/>
                  <a:pt x="314" y="3842"/>
                  <a:pt x="304" y="3857"/>
                </a:cubicBezTo>
                <a:cubicBezTo>
                  <a:pt x="277" y="3944"/>
                  <a:pt x="336" y="4043"/>
                  <a:pt x="266" y="4117"/>
                </a:cubicBezTo>
                <a:cubicBezTo>
                  <a:pt x="251" y="4158"/>
                  <a:pt x="231" y="4151"/>
                  <a:pt x="218" y="4193"/>
                </a:cubicBezTo>
                <a:cubicBezTo>
                  <a:pt x="230" y="4233"/>
                  <a:pt x="271" y="4272"/>
                  <a:pt x="295" y="4309"/>
                </a:cubicBezTo>
                <a:cubicBezTo>
                  <a:pt x="307" y="4328"/>
                  <a:pt x="333" y="4366"/>
                  <a:pt x="333" y="4366"/>
                </a:cubicBezTo>
                <a:cubicBezTo>
                  <a:pt x="323" y="4404"/>
                  <a:pt x="316" y="4456"/>
                  <a:pt x="295" y="4491"/>
                </a:cubicBezTo>
                <a:cubicBezTo>
                  <a:pt x="290" y="4499"/>
                  <a:pt x="281" y="4503"/>
                  <a:pt x="275" y="4510"/>
                </a:cubicBezTo>
                <a:cubicBezTo>
                  <a:pt x="230" y="4570"/>
                  <a:pt x="184" y="4641"/>
                  <a:pt x="160" y="4712"/>
                </a:cubicBezTo>
                <a:cubicBezTo>
                  <a:pt x="171" y="4772"/>
                  <a:pt x="151" y="4769"/>
                  <a:pt x="179" y="4769"/>
                </a:cubicBezTo>
              </a:path>
            </a:pathLst>
          </a:custGeom>
          <a:noFill/>
          <a:ln w="762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Tree>
  </p:cSld>
  <p:clrMapOvr>
    <a:masterClrMapping/>
  </p:clrMapOvr>
  <p:transition advClick="0" advTm="5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5070"/>
                                        </p:tgtEl>
                                        <p:attrNameLst>
                                          <p:attrName>style.visibility</p:attrName>
                                        </p:attrNameLst>
                                      </p:cBhvr>
                                      <p:to>
                                        <p:strVal val="visible"/>
                                      </p:to>
                                    </p:set>
                                    <p:animEffect transition="in" filter="wipe(up)">
                                      <p:cBhvr>
                                        <p:cTn id="7" dur="2000"/>
                                        <p:tgtEl>
                                          <p:spTgt spid="450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7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But We Had Each Other…</a:t>
            </a:r>
          </a:p>
        </p:txBody>
      </p:sp>
      <p:pic>
        <p:nvPicPr>
          <p:cNvPr id="47108" name="Picture 4" descr="Griffith 4 (1960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362200"/>
            <a:ext cx="3248025"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109" name="Picture 5" descr="Griffith 4 (1960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52800" y="1447800"/>
            <a:ext cx="2133600" cy="2074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110" name="Picture 6" descr="Griffith 4 (1960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715000" y="2133600"/>
            <a:ext cx="3340100"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111" name="Picture 7" descr="Bill &amp; Me &amp; Kath"/>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048000" y="3886200"/>
            <a:ext cx="2895600" cy="32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Click="0" advTm="9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1500"/>
                                  </p:stCondLst>
                                  <p:childTnLst>
                                    <p:set>
                                      <p:cBhvr>
                                        <p:cTn id="6" dur="1" fill="hold">
                                          <p:stCondLst>
                                            <p:cond delay="0"/>
                                          </p:stCondLst>
                                        </p:cTn>
                                        <p:tgtEl>
                                          <p:spTgt spid="47109"/>
                                        </p:tgtEl>
                                        <p:attrNameLst>
                                          <p:attrName>style.visibility</p:attrName>
                                        </p:attrNameLst>
                                      </p:cBhvr>
                                      <p:to>
                                        <p:strVal val="visible"/>
                                      </p:to>
                                    </p:set>
                                    <p:anim calcmode="lin" valueType="num">
                                      <p:cBhvr additive="base">
                                        <p:cTn id="7" dur="500" fill="hold"/>
                                        <p:tgtEl>
                                          <p:spTgt spid="47109"/>
                                        </p:tgtEl>
                                        <p:attrNameLst>
                                          <p:attrName>ppt_x</p:attrName>
                                        </p:attrNameLst>
                                      </p:cBhvr>
                                      <p:tavLst>
                                        <p:tav tm="0">
                                          <p:val>
                                            <p:strVal val="#ppt_x"/>
                                          </p:val>
                                        </p:tav>
                                        <p:tav tm="100000">
                                          <p:val>
                                            <p:strVal val="#ppt_x"/>
                                          </p:val>
                                        </p:tav>
                                      </p:tavLst>
                                    </p:anim>
                                    <p:anim calcmode="lin" valueType="num">
                                      <p:cBhvr additive="base">
                                        <p:cTn id="8" dur="500" fill="hold"/>
                                        <p:tgtEl>
                                          <p:spTgt spid="47109"/>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000"/>
                            </p:stCondLst>
                            <p:childTnLst>
                              <p:par>
                                <p:cTn id="10" presetID="2" presetClass="entr" presetSubtype="4" fill="hold" nodeType="afterEffect">
                                  <p:stCondLst>
                                    <p:cond delay="1500"/>
                                  </p:stCondLst>
                                  <p:childTnLst>
                                    <p:set>
                                      <p:cBhvr>
                                        <p:cTn id="11" dur="1" fill="hold">
                                          <p:stCondLst>
                                            <p:cond delay="0"/>
                                          </p:stCondLst>
                                        </p:cTn>
                                        <p:tgtEl>
                                          <p:spTgt spid="47108"/>
                                        </p:tgtEl>
                                        <p:attrNameLst>
                                          <p:attrName>style.visibility</p:attrName>
                                        </p:attrNameLst>
                                      </p:cBhvr>
                                      <p:to>
                                        <p:strVal val="visible"/>
                                      </p:to>
                                    </p:set>
                                    <p:anim calcmode="lin" valueType="num">
                                      <p:cBhvr additive="base">
                                        <p:cTn id="12" dur="500" fill="hold"/>
                                        <p:tgtEl>
                                          <p:spTgt spid="47108"/>
                                        </p:tgtEl>
                                        <p:attrNameLst>
                                          <p:attrName>ppt_x</p:attrName>
                                        </p:attrNameLst>
                                      </p:cBhvr>
                                      <p:tavLst>
                                        <p:tav tm="0">
                                          <p:val>
                                            <p:strVal val="#ppt_x"/>
                                          </p:val>
                                        </p:tav>
                                        <p:tav tm="100000">
                                          <p:val>
                                            <p:strVal val="#ppt_x"/>
                                          </p:val>
                                        </p:tav>
                                      </p:tavLst>
                                    </p:anim>
                                    <p:anim calcmode="lin" valueType="num">
                                      <p:cBhvr additive="base">
                                        <p:cTn id="13" dur="500" fill="hold"/>
                                        <p:tgtEl>
                                          <p:spTgt spid="47108"/>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4000"/>
                            </p:stCondLst>
                            <p:childTnLst>
                              <p:par>
                                <p:cTn id="15" presetID="2" presetClass="entr" presetSubtype="4" fill="hold" nodeType="afterEffect">
                                  <p:stCondLst>
                                    <p:cond delay="1500"/>
                                  </p:stCondLst>
                                  <p:childTnLst>
                                    <p:set>
                                      <p:cBhvr>
                                        <p:cTn id="16" dur="1" fill="hold">
                                          <p:stCondLst>
                                            <p:cond delay="0"/>
                                          </p:stCondLst>
                                        </p:cTn>
                                        <p:tgtEl>
                                          <p:spTgt spid="47110"/>
                                        </p:tgtEl>
                                        <p:attrNameLst>
                                          <p:attrName>style.visibility</p:attrName>
                                        </p:attrNameLst>
                                      </p:cBhvr>
                                      <p:to>
                                        <p:strVal val="visible"/>
                                      </p:to>
                                    </p:set>
                                    <p:anim calcmode="lin" valueType="num">
                                      <p:cBhvr additive="base">
                                        <p:cTn id="17" dur="500" fill="hold"/>
                                        <p:tgtEl>
                                          <p:spTgt spid="47110"/>
                                        </p:tgtEl>
                                        <p:attrNameLst>
                                          <p:attrName>ppt_x</p:attrName>
                                        </p:attrNameLst>
                                      </p:cBhvr>
                                      <p:tavLst>
                                        <p:tav tm="0">
                                          <p:val>
                                            <p:strVal val="#ppt_x"/>
                                          </p:val>
                                        </p:tav>
                                        <p:tav tm="100000">
                                          <p:val>
                                            <p:strVal val="#ppt_x"/>
                                          </p:val>
                                        </p:tav>
                                      </p:tavLst>
                                    </p:anim>
                                    <p:anim calcmode="lin" valueType="num">
                                      <p:cBhvr additive="base">
                                        <p:cTn id="18" dur="500" fill="hold"/>
                                        <p:tgtEl>
                                          <p:spTgt spid="47110"/>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6000"/>
                            </p:stCondLst>
                            <p:childTnLst>
                              <p:par>
                                <p:cTn id="20" presetID="2" presetClass="entr" presetSubtype="4" fill="hold" nodeType="afterEffect">
                                  <p:stCondLst>
                                    <p:cond delay="1500"/>
                                  </p:stCondLst>
                                  <p:childTnLst>
                                    <p:set>
                                      <p:cBhvr>
                                        <p:cTn id="21" dur="1" fill="hold">
                                          <p:stCondLst>
                                            <p:cond delay="0"/>
                                          </p:stCondLst>
                                        </p:cTn>
                                        <p:tgtEl>
                                          <p:spTgt spid="47111"/>
                                        </p:tgtEl>
                                        <p:attrNameLst>
                                          <p:attrName>style.visibility</p:attrName>
                                        </p:attrNameLst>
                                      </p:cBhvr>
                                      <p:to>
                                        <p:strVal val="visible"/>
                                      </p:to>
                                    </p:set>
                                    <p:anim calcmode="lin" valueType="num">
                                      <p:cBhvr additive="base">
                                        <p:cTn id="22" dur="500" fill="hold"/>
                                        <p:tgtEl>
                                          <p:spTgt spid="47111"/>
                                        </p:tgtEl>
                                        <p:attrNameLst>
                                          <p:attrName>ppt_x</p:attrName>
                                        </p:attrNameLst>
                                      </p:cBhvr>
                                      <p:tavLst>
                                        <p:tav tm="0">
                                          <p:val>
                                            <p:strVal val="#ppt_x"/>
                                          </p:val>
                                        </p:tav>
                                        <p:tav tm="100000">
                                          <p:val>
                                            <p:strVal val="#ppt_x"/>
                                          </p:val>
                                        </p:tav>
                                      </p:tavLst>
                                    </p:anim>
                                    <p:anim calcmode="lin" valueType="num">
                                      <p:cBhvr additive="base">
                                        <p:cTn id="23" dur="500" fill="hold"/>
                                        <p:tgtEl>
                                          <p:spTgt spid="471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8" descr="Kids &amp; Mom 1972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30163"/>
            <a:ext cx="9220200" cy="8428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178" name="Rectangle 2"/>
          <p:cNvSpPr>
            <a:spLocks noGrp="1" noChangeArrowheads="1"/>
          </p:cNvSpPr>
          <p:nvPr>
            <p:ph type="title"/>
          </p:nvPr>
        </p:nvSpPr>
        <p:spPr>
          <a:xfrm>
            <a:off x="457200" y="3175"/>
            <a:ext cx="8229600" cy="1139825"/>
          </a:xfrm>
        </p:spPr>
        <p:txBody>
          <a:bodyPr/>
          <a:lstStyle/>
          <a:p>
            <a:pPr eaLnBrk="1" hangingPunct="1">
              <a:defRPr/>
            </a:pPr>
            <a:r>
              <a:rPr lang="en-US">
                <a:latin typeface="Arial" charset="0"/>
                <a:ea typeface="ＭＳ Ｐゴシック" charset="0"/>
                <a:cs typeface="ＭＳ Ｐゴシック" charset="0"/>
              </a:rPr>
              <a:t>Our Family of 5 (1972)</a:t>
            </a:r>
          </a:p>
        </p:txBody>
      </p:sp>
      <p:pic>
        <p:nvPicPr>
          <p:cNvPr id="50185" name="Picture 9" descr="Dad &amp; Jeann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19800" y="3886200"/>
            <a:ext cx="3124200" cy="2971800"/>
          </a:xfrm>
          <a:prstGeom prst="rect">
            <a:avLst/>
          </a:prstGeom>
          <a:noFill/>
          <a:ln w="76200">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Tree>
  </p:cSld>
  <p:clrMapOvr>
    <a:masterClrMapping/>
  </p:clrMapOvr>
  <p:transition advClick="0" advTm="8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afterEffect">
                                  <p:stCondLst>
                                    <p:cond delay="1500"/>
                                  </p:stCondLst>
                                  <p:childTnLst>
                                    <p:set>
                                      <p:cBhvr>
                                        <p:cTn id="6" dur="1" fill="hold">
                                          <p:stCondLst>
                                            <p:cond delay="0"/>
                                          </p:stCondLst>
                                        </p:cTn>
                                        <p:tgtEl>
                                          <p:spTgt spid="50185"/>
                                        </p:tgtEl>
                                        <p:attrNameLst>
                                          <p:attrName>style.visibility</p:attrName>
                                        </p:attrNameLst>
                                      </p:cBhvr>
                                      <p:to>
                                        <p:strVal val="visible"/>
                                      </p:to>
                                    </p:set>
                                    <p:animEffect transition="in" filter="box(in)">
                                      <p:cBhvr>
                                        <p:cTn id="7" dur="2000"/>
                                        <p:tgtEl>
                                          <p:spTgt spid="501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School Pictures</a:t>
            </a:r>
          </a:p>
        </p:txBody>
      </p:sp>
      <p:pic>
        <p:nvPicPr>
          <p:cNvPr id="52229" name="Picture 5" descr="School Pics 62-7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31140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234" name="Picture 10" descr="School Pics 62-76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09800" y="0"/>
            <a:ext cx="2530475"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227" name="Rectangle 3"/>
          <p:cNvSpPr>
            <a:spLocks noGrp="1" noChangeArrowheads="1"/>
          </p:cNvSpPr>
          <p:nvPr>
            <p:ph type="body" idx="1"/>
          </p:nvPr>
        </p:nvSpPr>
        <p:spPr>
          <a:xfrm>
            <a:off x="-76200" y="2819400"/>
            <a:ext cx="2590800" cy="533400"/>
          </a:xfrm>
        </p:spPr>
        <p:txBody>
          <a:bodyPr/>
          <a:lstStyle/>
          <a:p>
            <a:pPr eaLnBrk="1" hangingPunct="1">
              <a:lnSpc>
                <a:spcPct val="90000"/>
              </a:lnSpc>
              <a:buFont typeface="Wingdings" charset="0"/>
              <a:buNone/>
              <a:defRPr/>
            </a:pPr>
            <a:r>
              <a:rPr lang="en-US" sz="2800" b="1">
                <a:latin typeface="Arial" charset="0"/>
                <a:ea typeface="ＭＳ Ｐゴシック" charset="0"/>
                <a:cs typeface="ＭＳ Ｐゴシック" charset="0"/>
              </a:rPr>
              <a:t>Kindergarten</a:t>
            </a:r>
          </a:p>
        </p:txBody>
      </p:sp>
      <p:pic>
        <p:nvPicPr>
          <p:cNvPr id="52230" name="Picture 6" descr="School Pics 62-7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24400" y="0"/>
            <a:ext cx="254000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237" name="Rectangle 13"/>
          <p:cNvSpPr>
            <a:spLocks noChangeArrowheads="1"/>
          </p:cNvSpPr>
          <p:nvPr/>
        </p:nvSpPr>
        <p:spPr bwMode="auto">
          <a:xfrm>
            <a:off x="2362200" y="2819400"/>
            <a:ext cx="2133600" cy="457200"/>
          </a:xfrm>
          <a:prstGeom prst="rect">
            <a:avLst/>
          </a:prstGeom>
          <a:noFill/>
          <a:ln w="9525">
            <a:noFill/>
            <a:miter lim="800000"/>
            <a:headEnd/>
            <a:tailEnd/>
          </a:ln>
          <a:effectLst/>
        </p:spPr>
        <p:txBody>
          <a:bodyPr/>
          <a:lstStyle/>
          <a:p>
            <a:pPr marL="342900" indent="-342900" algn="ctr">
              <a:lnSpc>
                <a:spcPct val="90000"/>
              </a:lnSpc>
              <a:spcBef>
                <a:spcPct val="20000"/>
              </a:spcBef>
              <a:buClr>
                <a:schemeClr val="hlink"/>
              </a:buClr>
              <a:buSzPct val="75000"/>
              <a:buFont typeface="Wingdings" charset="0"/>
              <a:buNone/>
              <a:defRPr/>
            </a:pPr>
            <a:r>
              <a:rPr lang="en-US" sz="2800" b="1">
                <a:effectLst>
                  <a:outerShdw blurRad="38100" dist="38100" dir="2700000" algn="tl">
                    <a:srgbClr val="000000"/>
                  </a:outerShdw>
                </a:effectLst>
              </a:rPr>
              <a:t>Grade 1</a:t>
            </a:r>
          </a:p>
        </p:txBody>
      </p:sp>
      <p:sp>
        <p:nvSpPr>
          <p:cNvPr id="52240" name="Rectangle 16"/>
          <p:cNvSpPr>
            <a:spLocks noChangeArrowheads="1"/>
          </p:cNvSpPr>
          <p:nvPr/>
        </p:nvSpPr>
        <p:spPr bwMode="auto">
          <a:xfrm>
            <a:off x="4953000" y="2819400"/>
            <a:ext cx="2133600" cy="457200"/>
          </a:xfrm>
          <a:prstGeom prst="rect">
            <a:avLst/>
          </a:prstGeom>
          <a:noFill/>
          <a:ln w="9525">
            <a:noFill/>
            <a:miter lim="800000"/>
            <a:headEnd/>
            <a:tailEnd/>
          </a:ln>
          <a:effectLst/>
        </p:spPr>
        <p:txBody>
          <a:bodyPr/>
          <a:lstStyle/>
          <a:p>
            <a:pPr marL="342900" indent="-342900" algn="ctr">
              <a:lnSpc>
                <a:spcPct val="90000"/>
              </a:lnSpc>
              <a:spcBef>
                <a:spcPct val="20000"/>
              </a:spcBef>
              <a:buClr>
                <a:schemeClr val="hlink"/>
              </a:buClr>
              <a:buSzPct val="75000"/>
              <a:buFont typeface="Wingdings" charset="0"/>
              <a:buNone/>
              <a:defRPr/>
            </a:pPr>
            <a:r>
              <a:rPr lang="en-US" sz="2800" b="1">
                <a:effectLst>
                  <a:outerShdw blurRad="38100" dist="38100" dir="2700000" algn="tl">
                    <a:srgbClr val="000000"/>
                  </a:outerShdw>
                </a:effectLst>
              </a:rPr>
              <a:t>Grade 2</a:t>
            </a:r>
          </a:p>
        </p:txBody>
      </p:sp>
      <p:pic>
        <p:nvPicPr>
          <p:cNvPr id="52241" name="Picture 17" descr="School Pics 62-76000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3429000"/>
            <a:ext cx="2232025"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242" name="Picture 18" descr="School Pics 62-76000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209800" y="3429000"/>
            <a:ext cx="2486025"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243" name="Picture 19" descr="School Pics 62-76000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648200" y="3429000"/>
            <a:ext cx="2689225"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244" name="Rectangle 20"/>
          <p:cNvSpPr>
            <a:spLocks noChangeArrowheads="1"/>
          </p:cNvSpPr>
          <p:nvPr/>
        </p:nvSpPr>
        <p:spPr bwMode="auto">
          <a:xfrm>
            <a:off x="76200" y="6400800"/>
            <a:ext cx="2133600" cy="457200"/>
          </a:xfrm>
          <a:prstGeom prst="rect">
            <a:avLst/>
          </a:prstGeom>
          <a:noFill/>
          <a:ln w="9525">
            <a:noFill/>
            <a:miter lim="800000"/>
            <a:headEnd/>
            <a:tailEnd/>
          </a:ln>
          <a:effectLst/>
        </p:spPr>
        <p:txBody>
          <a:bodyPr/>
          <a:lstStyle/>
          <a:p>
            <a:pPr marL="342900" indent="-342900" algn="ctr">
              <a:lnSpc>
                <a:spcPct val="90000"/>
              </a:lnSpc>
              <a:spcBef>
                <a:spcPct val="20000"/>
              </a:spcBef>
              <a:buClr>
                <a:schemeClr val="hlink"/>
              </a:buClr>
              <a:buSzPct val="75000"/>
              <a:buFont typeface="Wingdings" charset="0"/>
              <a:buNone/>
              <a:defRPr/>
            </a:pPr>
            <a:r>
              <a:rPr lang="en-US" sz="2800" b="1">
                <a:effectLst>
                  <a:outerShdw blurRad="38100" dist="38100" dir="2700000" algn="tl">
                    <a:srgbClr val="000000"/>
                  </a:outerShdw>
                </a:effectLst>
              </a:rPr>
              <a:t>Grade 3</a:t>
            </a:r>
          </a:p>
        </p:txBody>
      </p:sp>
      <p:sp>
        <p:nvSpPr>
          <p:cNvPr id="52245" name="Rectangle 21"/>
          <p:cNvSpPr>
            <a:spLocks noChangeArrowheads="1"/>
          </p:cNvSpPr>
          <p:nvPr/>
        </p:nvSpPr>
        <p:spPr bwMode="auto">
          <a:xfrm>
            <a:off x="2438400" y="6400800"/>
            <a:ext cx="2133600" cy="457200"/>
          </a:xfrm>
          <a:prstGeom prst="rect">
            <a:avLst/>
          </a:prstGeom>
          <a:noFill/>
          <a:ln w="9525">
            <a:noFill/>
            <a:miter lim="800000"/>
            <a:headEnd/>
            <a:tailEnd/>
          </a:ln>
          <a:effectLst/>
        </p:spPr>
        <p:txBody>
          <a:bodyPr/>
          <a:lstStyle/>
          <a:p>
            <a:pPr marL="342900" indent="-342900" algn="ctr">
              <a:lnSpc>
                <a:spcPct val="90000"/>
              </a:lnSpc>
              <a:spcBef>
                <a:spcPct val="20000"/>
              </a:spcBef>
              <a:buClr>
                <a:schemeClr val="hlink"/>
              </a:buClr>
              <a:buSzPct val="75000"/>
              <a:buFont typeface="Wingdings" charset="0"/>
              <a:buNone/>
              <a:defRPr/>
            </a:pPr>
            <a:r>
              <a:rPr lang="en-US" sz="2800" b="1">
                <a:effectLst>
                  <a:outerShdw blurRad="38100" dist="38100" dir="2700000" algn="tl">
                    <a:srgbClr val="000000"/>
                  </a:outerShdw>
                </a:effectLst>
              </a:rPr>
              <a:t>Grade 4</a:t>
            </a:r>
          </a:p>
        </p:txBody>
      </p:sp>
      <p:sp>
        <p:nvSpPr>
          <p:cNvPr id="52246" name="Rectangle 22"/>
          <p:cNvSpPr>
            <a:spLocks noChangeArrowheads="1"/>
          </p:cNvSpPr>
          <p:nvPr/>
        </p:nvSpPr>
        <p:spPr bwMode="auto">
          <a:xfrm>
            <a:off x="5029200" y="6400800"/>
            <a:ext cx="2133600" cy="457200"/>
          </a:xfrm>
          <a:prstGeom prst="rect">
            <a:avLst/>
          </a:prstGeom>
          <a:noFill/>
          <a:ln w="9525">
            <a:noFill/>
            <a:miter lim="800000"/>
            <a:headEnd/>
            <a:tailEnd/>
          </a:ln>
          <a:effectLst/>
        </p:spPr>
        <p:txBody>
          <a:bodyPr/>
          <a:lstStyle/>
          <a:p>
            <a:pPr marL="342900" indent="-342900" algn="ctr">
              <a:lnSpc>
                <a:spcPct val="90000"/>
              </a:lnSpc>
              <a:spcBef>
                <a:spcPct val="20000"/>
              </a:spcBef>
              <a:buClr>
                <a:schemeClr val="hlink"/>
              </a:buClr>
              <a:buSzPct val="75000"/>
              <a:buFont typeface="Wingdings" charset="0"/>
              <a:buNone/>
              <a:defRPr/>
            </a:pPr>
            <a:r>
              <a:rPr lang="en-US" sz="2800" b="1">
                <a:effectLst>
                  <a:outerShdw blurRad="38100" dist="38100" dir="2700000" algn="tl">
                    <a:srgbClr val="000000"/>
                  </a:outerShdw>
                </a:effectLst>
              </a:rPr>
              <a:t>Grade 5</a:t>
            </a:r>
          </a:p>
        </p:txBody>
      </p:sp>
    </p:spTree>
    <p:extLst>
      <p:ext uri="{BB962C8B-B14F-4D97-AF65-F5344CB8AC3E}">
        <p14:creationId xmlns:p14="http://schemas.microsoft.com/office/powerpoint/2010/main" val="136045172"/>
      </p:ext>
    </p:extLst>
  </p:cSld>
  <p:clrMapOvr>
    <a:masterClrMapping/>
  </p:clrMapOvr>
  <p:transition advClick="0" advTm="12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with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anim calcmode="lin" valueType="num">
                                      <p:cBhvr>
                                        <p:cTn id="7" dur="1000" fill="hold"/>
                                        <p:tgtEl>
                                          <p:spTgt spid="52227">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2227">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52227">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2227">
                                            <p:txEl>
                                              <p:pRg st="0" end="0"/>
                                            </p:txEl>
                                          </p:spTgt>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52229"/>
                                        </p:tgtEl>
                                        <p:attrNameLst>
                                          <p:attrName>style.visibility</p:attrName>
                                        </p:attrNameLst>
                                      </p:cBhvr>
                                      <p:to>
                                        <p:strVal val="visible"/>
                                      </p:to>
                                    </p:set>
                                    <p:anim calcmode="lin" valueType="num">
                                      <p:cBhvr>
                                        <p:cTn id="13" dur="1000" fill="hold"/>
                                        <p:tgtEl>
                                          <p:spTgt spid="52229"/>
                                        </p:tgtEl>
                                        <p:attrNameLst>
                                          <p:attrName>ppt_w</p:attrName>
                                        </p:attrNameLst>
                                      </p:cBhvr>
                                      <p:tavLst>
                                        <p:tav tm="0">
                                          <p:val>
                                            <p:fltVal val="0"/>
                                          </p:val>
                                        </p:tav>
                                        <p:tav tm="100000">
                                          <p:val>
                                            <p:strVal val="#ppt_w"/>
                                          </p:val>
                                        </p:tav>
                                      </p:tavLst>
                                    </p:anim>
                                    <p:anim calcmode="lin" valueType="num">
                                      <p:cBhvr>
                                        <p:cTn id="14" dur="1000" fill="hold"/>
                                        <p:tgtEl>
                                          <p:spTgt spid="52229"/>
                                        </p:tgtEl>
                                        <p:attrNameLst>
                                          <p:attrName>ppt_h</p:attrName>
                                        </p:attrNameLst>
                                      </p:cBhvr>
                                      <p:tavLst>
                                        <p:tav tm="0">
                                          <p:val>
                                            <p:fltVal val="0"/>
                                          </p:val>
                                        </p:tav>
                                        <p:tav tm="100000">
                                          <p:val>
                                            <p:strVal val="#ppt_h"/>
                                          </p:val>
                                        </p:tav>
                                      </p:tavLst>
                                    </p:anim>
                                    <p:anim calcmode="lin" valueType="num">
                                      <p:cBhvr>
                                        <p:cTn id="15" dur="1000" fill="hold"/>
                                        <p:tgtEl>
                                          <p:spTgt spid="52229"/>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52229"/>
                                        </p:tgtEl>
                                        <p:attrNameLst>
                                          <p:attrName>ppt_y</p:attrName>
                                        </p:attrNameLst>
                                      </p:cBhvr>
                                      <p:tavLst>
                                        <p:tav tm="0" fmla="#ppt_y+(sin(-2*pi*(1-$))*-#ppt_x+cos(-2*pi*(1-$))*(1-#ppt_y))*(1-$)">
                                          <p:val>
                                            <p:fltVal val="0"/>
                                          </p:val>
                                        </p:tav>
                                        <p:tav tm="100000">
                                          <p:val>
                                            <p:fltVal val="1"/>
                                          </p:val>
                                        </p:tav>
                                      </p:tavLst>
                                    </p:anim>
                                  </p:childTnLst>
                                </p:cTn>
                              </p:par>
                            </p:childTnLst>
                          </p:cTn>
                        </p:par>
                        <p:par>
                          <p:cTn id="17" fill="hold" nodeType="afterGroup">
                            <p:stCondLst>
                              <p:cond delay="1000"/>
                            </p:stCondLst>
                            <p:childTnLst>
                              <p:par>
                                <p:cTn id="18" presetID="15" presetClass="entr" presetSubtype="0" fill="hold" grpId="0" nodeType="afterEffect">
                                  <p:stCondLst>
                                    <p:cond delay="0"/>
                                  </p:stCondLst>
                                  <p:childTnLst>
                                    <p:set>
                                      <p:cBhvr>
                                        <p:cTn id="19" dur="1" fill="hold">
                                          <p:stCondLst>
                                            <p:cond delay="0"/>
                                          </p:stCondLst>
                                        </p:cTn>
                                        <p:tgtEl>
                                          <p:spTgt spid="52237"/>
                                        </p:tgtEl>
                                        <p:attrNameLst>
                                          <p:attrName>style.visibility</p:attrName>
                                        </p:attrNameLst>
                                      </p:cBhvr>
                                      <p:to>
                                        <p:strVal val="visible"/>
                                      </p:to>
                                    </p:set>
                                    <p:anim calcmode="lin" valueType="num">
                                      <p:cBhvr>
                                        <p:cTn id="20" dur="1000" fill="hold"/>
                                        <p:tgtEl>
                                          <p:spTgt spid="52237"/>
                                        </p:tgtEl>
                                        <p:attrNameLst>
                                          <p:attrName>ppt_w</p:attrName>
                                        </p:attrNameLst>
                                      </p:cBhvr>
                                      <p:tavLst>
                                        <p:tav tm="0">
                                          <p:val>
                                            <p:fltVal val="0"/>
                                          </p:val>
                                        </p:tav>
                                        <p:tav tm="100000">
                                          <p:val>
                                            <p:strVal val="#ppt_w"/>
                                          </p:val>
                                        </p:tav>
                                      </p:tavLst>
                                    </p:anim>
                                    <p:anim calcmode="lin" valueType="num">
                                      <p:cBhvr>
                                        <p:cTn id="21" dur="1000" fill="hold"/>
                                        <p:tgtEl>
                                          <p:spTgt spid="52237"/>
                                        </p:tgtEl>
                                        <p:attrNameLst>
                                          <p:attrName>ppt_h</p:attrName>
                                        </p:attrNameLst>
                                      </p:cBhvr>
                                      <p:tavLst>
                                        <p:tav tm="0">
                                          <p:val>
                                            <p:fltVal val="0"/>
                                          </p:val>
                                        </p:tav>
                                        <p:tav tm="100000">
                                          <p:val>
                                            <p:strVal val="#ppt_h"/>
                                          </p:val>
                                        </p:tav>
                                      </p:tavLst>
                                    </p:anim>
                                    <p:anim calcmode="lin" valueType="num">
                                      <p:cBhvr>
                                        <p:cTn id="22" dur="1000" fill="hold"/>
                                        <p:tgtEl>
                                          <p:spTgt spid="52237"/>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52237"/>
                                        </p:tgtEl>
                                        <p:attrNameLst>
                                          <p:attrName>ppt_y</p:attrName>
                                        </p:attrNameLst>
                                      </p:cBhvr>
                                      <p:tavLst>
                                        <p:tav tm="0" fmla="#ppt_y+(sin(-2*pi*(1-$))*-#ppt_x+cos(-2*pi*(1-$))*(1-#ppt_y))*(1-$)">
                                          <p:val>
                                            <p:fltVal val="0"/>
                                          </p:val>
                                        </p:tav>
                                        <p:tav tm="100000">
                                          <p:val>
                                            <p:fltVal val="1"/>
                                          </p:val>
                                        </p:tav>
                                      </p:tavLst>
                                    </p:anim>
                                  </p:childTnLst>
                                </p:cTn>
                              </p:par>
                              <p:par>
                                <p:cTn id="24" presetID="15" presetClass="entr" presetSubtype="0" fill="hold" nodeType="withEffect">
                                  <p:stCondLst>
                                    <p:cond delay="0"/>
                                  </p:stCondLst>
                                  <p:childTnLst>
                                    <p:set>
                                      <p:cBhvr>
                                        <p:cTn id="25" dur="1" fill="hold">
                                          <p:stCondLst>
                                            <p:cond delay="0"/>
                                          </p:stCondLst>
                                        </p:cTn>
                                        <p:tgtEl>
                                          <p:spTgt spid="52234"/>
                                        </p:tgtEl>
                                        <p:attrNameLst>
                                          <p:attrName>style.visibility</p:attrName>
                                        </p:attrNameLst>
                                      </p:cBhvr>
                                      <p:to>
                                        <p:strVal val="visible"/>
                                      </p:to>
                                    </p:set>
                                    <p:anim calcmode="lin" valueType="num">
                                      <p:cBhvr>
                                        <p:cTn id="26" dur="1000" fill="hold"/>
                                        <p:tgtEl>
                                          <p:spTgt spid="52234"/>
                                        </p:tgtEl>
                                        <p:attrNameLst>
                                          <p:attrName>ppt_w</p:attrName>
                                        </p:attrNameLst>
                                      </p:cBhvr>
                                      <p:tavLst>
                                        <p:tav tm="0">
                                          <p:val>
                                            <p:fltVal val="0"/>
                                          </p:val>
                                        </p:tav>
                                        <p:tav tm="100000">
                                          <p:val>
                                            <p:strVal val="#ppt_w"/>
                                          </p:val>
                                        </p:tav>
                                      </p:tavLst>
                                    </p:anim>
                                    <p:anim calcmode="lin" valueType="num">
                                      <p:cBhvr>
                                        <p:cTn id="27" dur="1000" fill="hold"/>
                                        <p:tgtEl>
                                          <p:spTgt spid="52234"/>
                                        </p:tgtEl>
                                        <p:attrNameLst>
                                          <p:attrName>ppt_h</p:attrName>
                                        </p:attrNameLst>
                                      </p:cBhvr>
                                      <p:tavLst>
                                        <p:tav tm="0">
                                          <p:val>
                                            <p:fltVal val="0"/>
                                          </p:val>
                                        </p:tav>
                                        <p:tav tm="100000">
                                          <p:val>
                                            <p:strVal val="#ppt_h"/>
                                          </p:val>
                                        </p:tav>
                                      </p:tavLst>
                                    </p:anim>
                                    <p:anim calcmode="lin" valueType="num">
                                      <p:cBhvr>
                                        <p:cTn id="28" dur="1000" fill="hold"/>
                                        <p:tgtEl>
                                          <p:spTgt spid="52234"/>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52234"/>
                                        </p:tgtEl>
                                        <p:attrNameLst>
                                          <p:attrName>ppt_y</p:attrName>
                                        </p:attrNameLst>
                                      </p:cBhvr>
                                      <p:tavLst>
                                        <p:tav tm="0" fmla="#ppt_y+(sin(-2*pi*(1-$))*-#ppt_x+cos(-2*pi*(1-$))*(1-#ppt_y))*(1-$)">
                                          <p:val>
                                            <p:fltVal val="0"/>
                                          </p:val>
                                        </p:tav>
                                        <p:tav tm="100000">
                                          <p:val>
                                            <p:fltVal val="1"/>
                                          </p:val>
                                        </p:tav>
                                      </p:tavLst>
                                    </p:anim>
                                  </p:childTnLst>
                                </p:cTn>
                              </p:par>
                            </p:childTnLst>
                          </p:cTn>
                        </p:par>
                        <p:par>
                          <p:cTn id="30" fill="hold" nodeType="afterGroup">
                            <p:stCondLst>
                              <p:cond delay="2000"/>
                            </p:stCondLst>
                            <p:childTnLst>
                              <p:par>
                                <p:cTn id="31" presetID="15" presetClass="entr" presetSubtype="0" fill="hold" grpId="0" nodeType="afterEffect">
                                  <p:stCondLst>
                                    <p:cond delay="0"/>
                                  </p:stCondLst>
                                  <p:childTnLst>
                                    <p:set>
                                      <p:cBhvr>
                                        <p:cTn id="32" dur="1" fill="hold">
                                          <p:stCondLst>
                                            <p:cond delay="0"/>
                                          </p:stCondLst>
                                        </p:cTn>
                                        <p:tgtEl>
                                          <p:spTgt spid="52240"/>
                                        </p:tgtEl>
                                        <p:attrNameLst>
                                          <p:attrName>style.visibility</p:attrName>
                                        </p:attrNameLst>
                                      </p:cBhvr>
                                      <p:to>
                                        <p:strVal val="visible"/>
                                      </p:to>
                                    </p:set>
                                    <p:anim calcmode="lin" valueType="num">
                                      <p:cBhvr>
                                        <p:cTn id="33" dur="1000" fill="hold"/>
                                        <p:tgtEl>
                                          <p:spTgt spid="52240"/>
                                        </p:tgtEl>
                                        <p:attrNameLst>
                                          <p:attrName>ppt_w</p:attrName>
                                        </p:attrNameLst>
                                      </p:cBhvr>
                                      <p:tavLst>
                                        <p:tav tm="0">
                                          <p:val>
                                            <p:fltVal val="0"/>
                                          </p:val>
                                        </p:tav>
                                        <p:tav tm="100000">
                                          <p:val>
                                            <p:strVal val="#ppt_w"/>
                                          </p:val>
                                        </p:tav>
                                      </p:tavLst>
                                    </p:anim>
                                    <p:anim calcmode="lin" valueType="num">
                                      <p:cBhvr>
                                        <p:cTn id="34" dur="1000" fill="hold"/>
                                        <p:tgtEl>
                                          <p:spTgt spid="52240"/>
                                        </p:tgtEl>
                                        <p:attrNameLst>
                                          <p:attrName>ppt_h</p:attrName>
                                        </p:attrNameLst>
                                      </p:cBhvr>
                                      <p:tavLst>
                                        <p:tav tm="0">
                                          <p:val>
                                            <p:fltVal val="0"/>
                                          </p:val>
                                        </p:tav>
                                        <p:tav tm="100000">
                                          <p:val>
                                            <p:strVal val="#ppt_h"/>
                                          </p:val>
                                        </p:tav>
                                      </p:tavLst>
                                    </p:anim>
                                    <p:anim calcmode="lin" valueType="num">
                                      <p:cBhvr>
                                        <p:cTn id="35" dur="1000" fill="hold"/>
                                        <p:tgtEl>
                                          <p:spTgt spid="52240"/>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52240"/>
                                        </p:tgtEl>
                                        <p:attrNameLst>
                                          <p:attrName>ppt_y</p:attrName>
                                        </p:attrNameLst>
                                      </p:cBhvr>
                                      <p:tavLst>
                                        <p:tav tm="0" fmla="#ppt_y+(sin(-2*pi*(1-$))*-#ppt_x+cos(-2*pi*(1-$))*(1-#ppt_y))*(1-$)">
                                          <p:val>
                                            <p:fltVal val="0"/>
                                          </p:val>
                                        </p:tav>
                                        <p:tav tm="100000">
                                          <p:val>
                                            <p:fltVal val="1"/>
                                          </p:val>
                                        </p:tav>
                                      </p:tavLst>
                                    </p:anim>
                                  </p:childTnLst>
                                </p:cTn>
                              </p:par>
                              <p:par>
                                <p:cTn id="37" presetID="15" presetClass="entr" presetSubtype="0" fill="hold" nodeType="withEffect">
                                  <p:stCondLst>
                                    <p:cond delay="0"/>
                                  </p:stCondLst>
                                  <p:childTnLst>
                                    <p:set>
                                      <p:cBhvr>
                                        <p:cTn id="38" dur="1" fill="hold">
                                          <p:stCondLst>
                                            <p:cond delay="0"/>
                                          </p:stCondLst>
                                        </p:cTn>
                                        <p:tgtEl>
                                          <p:spTgt spid="52230"/>
                                        </p:tgtEl>
                                        <p:attrNameLst>
                                          <p:attrName>style.visibility</p:attrName>
                                        </p:attrNameLst>
                                      </p:cBhvr>
                                      <p:to>
                                        <p:strVal val="visible"/>
                                      </p:to>
                                    </p:set>
                                    <p:anim calcmode="lin" valueType="num">
                                      <p:cBhvr>
                                        <p:cTn id="39" dur="1000" fill="hold"/>
                                        <p:tgtEl>
                                          <p:spTgt spid="52230"/>
                                        </p:tgtEl>
                                        <p:attrNameLst>
                                          <p:attrName>ppt_w</p:attrName>
                                        </p:attrNameLst>
                                      </p:cBhvr>
                                      <p:tavLst>
                                        <p:tav tm="0">
                                          <p:val>
                                            <p:fltVal val="0"/>
                                          </p:val>
                                        </p:tav>
                                        <p:tav tm="100000">
                                          <p:val>
                                            <p:strVal val="#ppt_w"/>
                                          </p:val>
                                        </p:tav>
                                      </p:tavLst>
                                    </p:anim>
                                    <p:anim calcmode="lin" valueType="num">
                                      <p:cBhvr>
                                        <p:cTn id="40" dur="1000" fill="hold"/>
                                        <p:tgtEl>
                                          <p:spTgt spid="52230"/>
                                        </p:tgtEl>
                                        <p:attrNameLst>
                                          <p:attrName>ppt_h</p:attrName>
                                        </p:attrNameLst>
                                      </p:cBhvr>
                                      <p:tavLst>
                                        <p:tav tm="0">
                                          <p:val>
                                            <p:fltVal val="0"/>
                                          </p:val>
                                        </p:tav>
                                        <p:tav tm="100000">
                                          <p:val>
                                            <p:strVal val="#ppt_h"/>
                                          </p:val>
                                        </p:tav>
                                      </p:tavLst>
                                    </p:anim>
                                    <p:anim calcmode="lin" valueType="num">
                                      <p:cBhvr>
                                        <p:cTn id="41" dur="1000" fill="hold"/>
                                        <p:tgtEl>
                                          <p:spTgt spid="52230"/>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52230"/>
                                        </p:tgtEl>
                                        <p:attrNameLst>
                                          <p:attrName>ppt_y</p:attrName>
                                        </p:attrNameLst>
                                      </p:cBhvr>
                                      <p:tavLst>
                                        <p:tav tm="0" fmla="#ppt_y+(sin(-2*pi*(1-$))*-#ppt_x+cos(-2*pi*(1-$))*(1-#ppt_y))*(1-$)">
                                          <p:val>
                                            <p:fltVal val="0"/>
                                          </p:val>
                                        </p:tav>
                                        <p:tav tm="100000">
                                          <p:val>
                                            <p:fltVal val="1"/>
                                          </p:val>
                                        </p:tav>
                                      </p:tavLst>
                                    </p:anim>
                                  </p:childTnLst>
                                </p:cTn>
                              </p:par>
                            </p:childTnLst>
                          </p:cTn>
                        </p:par>
                        <p:par>
                          <p:cTn id="43" fill="hold" nodeType="afterGroup">
                            <p:stCondLst>
                              <p:cond delay="3000"/>
                            </p:stCondLst>
                            <p:childTnLst>
                              <p:par>
                                <p:cTn id="44" presetID="15" presetClass="entr" presetSubtype="0" fill="hold" grpId="0" nodeType="afterEffect">
                                  <p:stCondLst>
                                    <p:cond delay="0"/>
                                  </p:stCondLst>
                                  <p:childTnLst>
                                    <p:set>
                                      <p:cBhvr>
                                        <p:cTn id="45" dur="1" fill="hold">
                                          <p:stCondLst>
                                            <p:cond delay="0"/>
                                          </p:stCondLst>
                                        </p:cTn>
                                        <p:tgtEl>
                                          <p:spTgt spid="52244"/>
                                        </p:tgtEl>
                                        <p:attrNameLst>
                                          <p:attrName>style.visibility</p:attrName>
                                        </p:attrNameLst>
                                      </p:cBhvr>
                                      <p:to>
                                        <p:strVal val="visible"/>
                                      </p:to>
                                    </p:set>
                                    <p:anim calcmode="lin" valueType="num">
                                      <p:cBhvr>
                                        <p:cTn id="46" dur="1000" fill="hold"/>
                                        <p:tgtEl>
                                          <p:spTgt spid="52244"/>
                                        </p:tgtEl>
                                        <p:attrNameLst>
                                          <p:attrName>ppt_w</p:attrName>
                                        </p:attrNameLst>
                                      </p:cBhvr>
                                      <p:tavLst>
                                        <p:tav tm="0">
                                          <p:val>
                                            <p:fltVal val="0"/>
                                          </p:val>
                                        </p:tav>
                                        <p:tav tm="100000">
                                          <p:val>
                                            <p:strVal val="#ppt_w"/>
                                          </p:val>
                                        </p:tav>
                                      </p:tavLst>
                                    </p:anim>
                                    <p:anim calcmode="lin" valueType="num">
                                      <p:cBhvr>
                                        <p:cTn id="47" dur="1000" fill="hold"/>
                                        <p:tgtEl>
                                          <p:spTgt spid="52244"/>
                                        </p:tgtEl>
                                        <p:attrNameLst>
                                          <p:attrName>ppt_h</p:attrName>
                                        </p:attrNameLst>
                                      </p:cBhvr>
                                      <p:tavLst>
                                        <p:tav tm="0">
                                          <p:val>
                                            <p:fltVal val="0"/>
                                          </p:val>
                                        </p:tav>
                                        <p:tav tm="100000">
                                          <p:val>
                                            <p:strVal val="#ppt_h"/>
                                          </p:val>
                                        </p:tav>
                                      </p:tavLst>
                                    </p:anim>
                                    <p:anim calcmode="lin" valueType="num">
                                      <p:cBhvr>
                                        <p:cTn id="48" dur="1000" fill="hold"/>
                                        <p:tgtEl>
                                          <p:spTgt spid="52244"/>
                                        </p:tgtEl>
                                        <p:attrNameLst>
                                          <p:attrName>ppt_x</p:attrName>
                                        </p:attrNameLst>
                                      </p:cBhvr>
                                      <p:tavLst>
                                        <p:tav tm="0" fmla="#ppt_x+(cos(-2*pi*(1-$))*-#ppt_x-sin(-2*pi*(1-$))*(1-#ppt_y))*(1-$)">
                                          <p:val>
                                            <p:fltVal val="0"/>
                                          </p:val>
                                        </p:tav>
                                        <p:tav tm="100000">
                                          <p:val>
                                            <p:fltVal val="1"/>
                                          </p:val>
                                        </p:tav>
                                      </p:tavLst>
                                    </p:anim>
                                    <p:anim calcmode="lin" valueType="num">
                                      <p:cBhvr>
                                        <p:cTn id="49" dur="1000" fill="hold"/>
                                        <p:tgtEl>
                                          <p:spTgt spid="52244"/>
                                        </p:tgtEl>
                                        <p:attrNameLst>
                                          <p:attrName>ppt_y</p:attrName>
                                        </p:attrNameLst>
                                      </p:cBhvr>
                                      <p:tavLst>
                                        <p:tav tm="0" fmla="#ppt_y+(sin(-2*pi*(1-$))*-#ppt_x+cos(-2*pi*(1-$))*(1-#ppt_y))*(1-$)">
                                          <p:val>
                                            <p:fltVal val="0"/>
                                          </p:val>
                                        </p:tav>
                                        <p:tav tm="100000">
                                          <p:val>
                                            <p:fltVal val="1"/>
                                          </p:val>
                                        </p:tav>
                                      </p:tavLst>
                                    </p:anim>
                                  </p:childTnLst>
                                </p:cTn>
                              </p:par>
                              <p:par>
                                <p:cTn id="50" presetID="15" presetClass="entr" presetSubtype="0" fill="hold" nodeType="withEffect">
                                  <p:stCondLst>
                                    <p:cond delay="0"/>
                                  </p:stCondLst>
                                  <p:childTnLst>
                                    <p:set>
                                      <p:cBhvr>
                                        <p:cTn id="51" dur="1" fill="hold">
                                          <p:stCondLst>
                                            <p:cond delay="0"/>
                                          </p:stCondLst>
                                        </p:cTn>
                                        <p:tgtEl>
                                          <p:spTgt spid="52241"/>
                                        </p:tgtEl>
                                        <p:attrNameLst>
                                          <p:attrName>style.visibility</p:attrName>
                                        </p:attrNameLst>
                                      </p:cBhvr>
                                      <p:to>
                                        <p:strVal val="visible"/>
                                      </p:to>
                                    </p:set>
                                    <p:anim calcmode="lin" valueType="num">
                                      <p:cBhvr>
                                        <p:cTn id="52" dur="1000" fill="hold"/>
                                        <p:tgtEl>
                                          <p:spTgt spid="52241"/>
                                        </p:tgtEl>
                                        <p:attrNameLst>
                                          <p:attrName>ppt_w</p:attrName>
                                        </p:attrNameLst>
                                      </p:cBhvr>
                                      <p:tavLst>
                                        <p:tav tm="0">
                                          <p:val>
                                            <p:fltVal val="0"/>
                                          </p:val>
                                        </p:tav>
                                        <p:tav tm="100000">
                                          <p:val>
                                            <p:strVal val="#ppt_w"/>
                                          </p:val>
                                        </p:tav>
                                      </p:tavLst>
                                    </p:anim>
                                    <p:anim calcmode="lin" valueType="num">
                                      <p:cBhvr>
                                        <p:cTn id="53" dur="1000" fill="hold"/>
                                        <p:tgtEl>
                                          <p:spTgt spid="52241"/>
                                        </p:tgtEl>
                                        <p:attrNameLst>
                                          <p:attrName>ppt_h</p:attrName>
                                        </p:attrNameLst>
                                      </p:cBhvr>
                                      <p:tavLst>
                                        <p:tav tm="0">
                                          <p:val>
                                            <p:fltVal val="0"/>
                                          </p:val>
                                        </p:tav>
                                        <p:tav tm="100000">
                                          <p:val>
                                            <p:strVal val="#ppt_h"/>
                                          </p:val>
                                        </p:tav>
                                      </p:tavLst>
                                    </p:anim>
                                    <p:anim calcmode="lin" valueType="num">
                                      <p:cBhvr>
                                        <p:cTn id="54" dur="1000" fill="hold"/>
                                        <p:tgtEl>
                                          <p:spTgt spid="52241"/>
                                        </p:tgtEl>
                                        <p:attrNameLst>
                                          <p:attrName>ppt_x</p:attrName>
                                        </p:attrNameLst>
                                      </p:cBhvr>
                                      <p:tavLst>
                                        <p:tav tm="0" fmla="#ppt_x+(cos(-2*pi*(1-$))*-#ppt_x-sin(-2*pi*(1-$))*(1-#ppt_y))*(1-$)">
                                          <p:val>
                                            <p:fltVal val="0"/>
                                          </p:val>
                                        </p:tav>
                                        <p:tav tm="100000">
                                          <p:val>
                                            <p:fltVal val="1"/>
                                          </p:val>
                                        </p:tav>
                                      </p:tavLst>
                                    </p:anim>
                                    <p:anim calcmode="lin" valueType="num">
                                      <p:cBhvr>
                                        <p:cTn id="55" dur="1000" fill="hold"/>
                                        <p:tgtEl>
                                          <p:spTgt spid="52241"/>
                                        </p:tgtEl>
                                        <p:attrNameLst>
                                          <p:attrName>ppt_y</p:attrName>
                                        </p:attrNameLst>
                                      </p:cBhvr>
                                      <p:tavLst>
                                        <p:tav tm="0" fmla="#ppt_y+(sin(-2*pi*(1-$))*-#ppt_x+cos(-2*pi*(1-$))*(1-#ppt_y))*(1-$)">
                                          <p:val>
                                            <p:fltVal val="0"/>
                                          </p:val>
                                        </p:tav>
                                        <p:tav tm="100000">
                                          <p:val>
                                            <p:fltVal val="1"/>
                                          </p:val>
                                        </p:tav>
                                      </p:tavLst>
                                    </p:anim>
                                  </p:childTnLst>
                                </p:cTn>
                              </p:par>
                            </p:childTnLst>
                          </p:cTn>
                        </p:par>
                        <p:par>
                          <p:cTn id="56" fill="hold" nodeType="afterGroup">
                            <p:stCondLst>
                              <p:cond delay="4000"/>
                            </p:stCondLst>
                            <p:childTnLst>
                              <p:par>
                                <p:cTn id="57" presetID="15" presetClass="entr" presetSubtype="0" fill="hold" grpId="0" nodeType="afterEffect">
                                  <p:stCondLst>
                                    <p:cond delay="0"/>
                                  </p:stCondLst>
                                  <p:childTnLst>
                                    <p:set>
                                      <p:cBhvr>
                                        <p:cTn id="58" dur="1" fill="hold">
                                          <p:stCondLst>
                                            <p:cond delay="0"/>
                                          </p:stCondLst>
                                        </p:cTn>
                                        <p:tgtEl>
                                          <p:spTgt spid="52245"/>
                                        </p:tgtEl>
                                        <p:attrNameLst>
                                          <p:attrName>style.visibility</p:attrName>
                                        </p:attrNameLst>
                                      </p:cBhvr>
                                      <p:to>
                                        <p:strVal val="visible"/>
                                      </p:to>
                                    </p:set>
                                    <p:anim calcmode="lin" valueType="num">
                                      <p:cBhvr>
                                        <p:cTn id="59" dur="1000" fill="hold"/>
                                        <p:tgtEl>
                                          <p:spTgt spid="52245"/>
                                        </p:tgtEl>
                                        <p:attrNameLst>
                                          <p:attrName>ppt_w</p:attrName>
                                        </p:attrNameLst>
                                      </p:cBhvr>
                                      <p:tavLst>
                                        <p:tav tm="0">
                                          <p:val>
                                            <p:fltVal val="0"/>
                                          </p:val>
                                        </p:tav>
                                        <p:tav tm="100000">
                                          <p:val>
                                            <p:strVal val="#ppt_w"/>
                                          </p:val>
                                        </p:tav>
                                      </p:tavLst>
                                    </p:anim>
                                    <p:anim calcmode="lin" valueType="num">
                                      <p:cBhvr>
                                        <p:cTn id="60" dur="1000" fill="hold"/>
                                        <p:tgtEl>
                                          <p:spTgt spid="52245"/>
                                        </p:tgtEl>
                                        <p:attrNameLst>
                                          <p:attrName>ppt_h</p:attrName>
                                        </p:attrNameLst>
                                      </p:cBhvr>
                                      <p:tavLst>
                                        <p:tav tm="0">
                                          <p:val>
                                            <p:fltVal val="0"/>
                                          </p:val>
                                        </p:tav>
                                        <p:tav tm="100000">
                                          <p:val>
                                            <p:strVal val="#ppt_h"/>
                                          </p:val>
                                        </p:tav>
                                      </p:tavLst>
                                    </p:anim>
                                    <p:anim calcmode="lin" valueType="num">
                                      <p:cBhvr>
                                        <p:cTn id="61" dur="1000" fill="hold"/>
                                        <p:tgtEl>
                                          <p:spTgt spid="52245"/>
                                        </p:tgtEl>
                                        <p:attrNameLst>
                                          <p:attrName>ppt_x</p:attrName>
                                        </p:attrNameLst>
                                      </p:cBhvr>
                                      <p:tavLst>
                                        <p:tav tm="0" fmla="#ppt_x+(cos(-2*pi*(1-$))*-#ppt_x-sin(-2*pi*(1-$))*(1-#ppt_y))*(1-$)">
                                          <p:val>
                                            <p:fltVal val="0"/>
                                          </p:val>
                                        </p:tav>
                                        <p:tav tm="100000">
                                          <p:val>
                                            <p:fltVal val="1"/>
                                          </p:val>
                                        </p:tav>
                                      </p:tavLst>
                                    </p:anim>
                                    <p:anim calcmode="lin" valueType="num">
                                      <p:cBhvr>
                                        <p:cTn id="62" dur="1000" fill="hold"/>
                                        <p:tgtEl>
                                          <p:spTgt spid="52245"/>
                                        </p:tgtEl>
                                        <p:attrNameLst>
                                          <p:attrName>ppt_y</p:attrName>
                                        </p:attrNameLst>
                                      </p:cBhvr>
                                      <p:tavLst>
                                        <p:tav tm="0" fmla="#ppt_y+(sin(-2*pi*(1-$))*-#ppt_x+cos(-2*pi*(1-$))*(1-#ppt_y))*(1-$)">
                                          <p:val>
                                            <p:fltVal val="0"/>
                                          </p:val>
                                        </p:tav>
                                        <p:tav tm="100000">
                                          <p:val>
                                            <p:fltVal val="1"/>
                                          </p:val>
                                        </p:tav>
                                      </p:tavLst>
                                    </p:anim>
                                  </p:childTnLst>
                                </p:cTn>
                              </p:par>
                              <p:par>
                                <p:cTn id="63" presetID="15" presetClass="entr" presetSubtype="0" fill="hold" nodeType="withEffect">
                                  <p:stCondLst>
                                    <p:cond delay="0"/>
                                  </p:stCondLst>
                                  <p:childTnLst>
                                    <p:set>
                                      <p:cBhvr>
                                        <p:cTn id="64" dur="1" fill="hold">
                                          <p:stCondLst>
                                            <p:cond delay="0"/>
                                          </p:stCondLst>
                                        </p:cTn>
                                        <p:tgtEl>
                                          <p:spTgt spid="52242"/>
                                        </p:tgtEl>
                                        <p:attrNameLst>
                                          <p:attrName>style.visibility</p:attrName>
                                        </p:attrNameLst>
                                      </p:cBhvr>
                                      <p:to>
                                        <p:strVal val="visible"/>
                                      </p:to>
                                    </p:set>
                                    <p:anim calcmode="lin" valueType="num">
                                      <p:cBhvr>
                                        <p:cTn id="65" dur="1000" fill="hold"/>
                                        <p:tgtEl>
                                          <p:spTgt spid="52242"/>
                                        </p:tgtEl>
                                        <p:attrNameLst>
                                          <p:attrName>ppt_w</p:attrName>
                                        </p:attrNameLst>
                                      </p:cBhvr>
                                      <p:tavLst>
                                        <p:tav tm="0">
                                          <p:val>
                                            <p:fltVal val="0"/>
                                          </p:val>
                                        </p:tav>
                                        <p:tav tm="100000">
                                          <p:val>
                                            <p:strVal val="#ppt_w"/>
                                          </p:val>
                                        </p:tav>
                                      </p:tavLst>
                                    </p:anim>
                                    <p:anim calcmode="lin" valueType="num">
                                      <p:cBhvr>
                                        <p:cTn id="66" dur="1000" fill="hold"/>
                                        <p:tgtEl>
                                          <p:spTgt spid="52242"/>
                                        </p:tgtEl>
                                        <p:attrNameLst>
                                          <p:attrName>ppt_h</p:attrName>
                                        </p:attrNameLst>
                                      </p:cBhvr>
                                      <p:tavLst>
                                        <p:tav tm="0">
                                          <p:val>
                                            <p:fltVal val="0"/>
                                          </p:val>
                                        </p:tav>
                                        <p:tav tm="100000">
                                          <p:val>
                                            <p:strVal val="#ppt_h"/>
                                          </p:val>
                                        </p:tav>
                                      </p:tavLst>
                                    </p:anim>
                                    <p:anim calcmode="lin" valueType="num">
                                      <p:cBhvr>
                                        <p:cTn id="67" dur="1000" fill="hold"/>
                                        <p:tgtEl>
                                          <p:spTgt spid="52242"/>
                                        </p:tgtEl>
                                        <p:attrNameLst>
                                          <p:attrName>ppt_x</p:attrName>
                                        </p:attrNameLst>
                                      </p:cBhvr>
                                      <p:tavLst>
                                        <p:tav tm="0" fmla="#ppt_x+(cos(-2*pi*(1-$))*-#ppt_x-sin(-2*pi*(1-$))*(1-#ppt_y))*(1-$)">
                                          <p:val>
                                            <p:fltVal val="0"/>
                                          </p:val>
                                        </p:tav>
                                        <p:tav tm="100000">
                                          <p:val>
                                            <p:fltVal val="1"/>
                                          </p:val>
                                        </p:tav>
                                      </p:tavLst>
                                    </p:anim>
                                    <p:anim calcmode="lin" valueType="num">
                                      <p:cBhvr>
                                        <p:cTn id="68" dur="1000" fill="hold"/>
                                        <p:tgtEl>
                                          <p:spTgt spid="52242"/>
                                        </p:tgtEl>
                                        <p:attrNameLst>
                                          <p:attrName>ppt_y</p:attrName>
                                        </p:attrNameLst>
                                      </p:cBhvr>
                                      <p:tavLst>
                                        <p:tav tm="0" fmla="#ppt_y+(sin(-2*pi*(1-$))*-#ppt_x+cos(-2*pi*(1-$))*(1-#ppt_y))*(1-$)">
                                          <p:val>
                                            <p:fltVal val="0"/>
                                          </p:val>
                                        </p:tav>
                                        <p:tav tm="100000">
                                          <p:val>
                                            <p:fltVal val="1"/>
                                          </p:val>
                                        </p:tav>
                                      </p:tavLst>
                                    </p:anim>
                                  </p:childTnLst>
                                </p:cTn>
                              </p:par>
                            </p:childTnLst>
                          </p:cTn>
                        </p:par>
                        <p:par>
                          <p:cTn id="69" fill="hold" nodeType="afterGroup">
                            <p:stCondLst>
                              <p:cond delay="5000"/>
                            </p:stCondLst>
                            <p:childTnLst>
                              <p:par>
                                <p:cTn id="70" presetID="15" presetClass="entr" presetSubtype="0" fill="hold" grpId="0" nodeType="afterEffect">
                                  <p:stCondLst>
                                    <p:cond delay="0"/>
                                  </p:stCondLst>
                                  <p:childTnLst>
                                    <p:set>
                                      <p:cBhvr>
                                        <p:cTn id="71" dur="1" fill="hold">
                                          <p:stCondLst>
                                            <p:cond delay="0"/>
                                          </p:stCondLst>
                                        </p:cTn>
                                        <p:tgtEl>
                                          <p:spTgt spid="52246"/>
                                        </p:tgtEl>
                                        <p:attrNameLst>
                                          <p:attrName>style.visibility</p:attrName>
                                        </p:attrNameLst>
                                      </p:cBhvr>
                                      <p:to>
                                        <p:strVal val="visible"/>
                                      </p:to>
                                    </p:set>
                                    <p:anim calcmode="lin" valueType="num">
                                      <p:cBhvr>
                                        <p:cTn id="72" dur="1000" fill="hold"/>
                                        <p:tgtEl>
                                          <p:spTgt spid="52246"/>
                                        </p:tgtEl>
                                        <p:attrNameLst>
                                          <p:attrName>ppt_w</p:attrName>
                                        </p:attrNameLst>
                                      </p:cBhvr>
                                      <p:tavLst>
                                        <p:tav tm="0">
                                          <p:val>
                                            <p:fltVal val="0"/>
                                          </p:val>
                                        </p:tav>
                                        <p:tav tm="100000">
                                          <p:val>
                                            <p:strVal val="#ppt_w"/>
                                          </p:val>
                                        </p:tav>
                                      </p:tavLst>
                                    </p:anim>
                                    <p:anim calcmode="lin" valueType="num">
                                      <p:cBhvr>
                                        <p:cTn id="73" dur="1000" fill="hold"/>
                                        <p:tgtEl>
                                          <p:spTgt spid="52246"/>
                                        </p:tgtEl>
                                        <p:attrNameLst>
                                          <p:attrName>ppt_h</p:attrName>
                                        </p:attrNameLst>
                                      </p:cBhvr>
                                      <p:tavLst>
                                        <p:tav tm="0">
                                          <p:val>
                                            <p:fltVal val="0"/>
                                          </p:val>
                                        </p:tav>
                                        <p:tav tm="100000">
                                          <p:val>
                                            <p:strVal val="#ppt_h"/>
                                          </p:val>
                                        </p:tav>
                                      </p:tavLst>
                                    </p:anim>
                                    <p:anim calcmode="lin" valueType="num">
                                      <p:cBhvr>
                                        <p:cTn id="74" dur="1000" fill="hold"/>
                                        <p:tgtEl>
                                          <p:spTgt spid="52246"/>
                                        </p:tgtEl>
                                        <p:attrNameLst>
                                          <p:attrName>ppt_x</p:attrName>
                                        </p:attrNameLst>
                                      </p:cBhvr>
                                      <p:tavLst>
                                        <p:tav tm="0" fmla="#ppt_x+(cos(-2*pi*(1-$))*-#ppt_x-sin(-2*pi*(1-$))*(1-#ppt_y))*(1-$)">
                                          <p:val>
                                            <p:fltVal val="0"/>
                                          </p:val>
                                        </p:tav>
                                        <p:tav tm="100000">
                                          <p:val>
                                            <p:fltVal val="1"/>
                                          </p:val>
                                        </p:tav>
                                      </p:tavLst>
                                    </p:anim>
                                    <p:anim calcmode="lin" valueType="num">
                                      <p:cBhvr>
                                        <p:cTn id="75" dur="1000" fill="hold"/>
                                        <p:tgtEl>
                                          <p:spTgt spid="52246"/>
                                        </p:tgtEl>
                                        <p:attrNameLst>
                                          <p:attrName>ppt_y</p:attrName>
                                        </p:attrNameLst>
                                      </p:cBhvr>
                                      <p:tavLst>
                                        <p:tav tm="0" fmla="#ppt_y+(sin(-2*pi*(1-$))*-#ppt_x+cos(-2*pi*(1-$))*(1-#ppt_y))*(1-$)">
                                          <p:val>
                                            <p:fltVal val="0"/>
                                          </p:val>
                                        </p:tav>
                                        <p:tav tm="100000">
                                          <p:val>
                                            <p:fltVal val="1"/>
                                          </p:val>
                                        </p:tav>
                                      </p:tavLst>
                                    </p:anim>
                                  </p:childTnLst>
                                </p:cTn>
                              </p:par>
                              <p:par>
                                <p:cTn id="76" presetID="15" presetClass="entr" presetSubtype="0" fill="hold" nodeType="withEffect">
                                  <p:stCondLst>
                                    <p:cond delay="0"/>
                                  </p:stCondLst>
                                  <p:childTnLst>
                                    <p:set>
                                      <p:cBhvr>
                                        <p:cTn id="77" dur="1" fill="hold">
                                          <p:stCondLst>
                                            <p:cond delay="0"/>
                                          </p:stCondLst>
                                        </p:cTn>
                                        <p:tgtEl>
                                          <p:spTgt spid="52243"/>
                                        </p:tgtEl>
                                        <p:attrNameLst>
                                          <p:attrName>style.visibility</p:attrName>
                                        </p:attrNameLst>
                                      </p:cBhvr>
                                      <p:to>
                                        <p:strVal val="visible"/>
                                      </p:to>
                                    </p:set>
                                    <p:anim calcmode="lin" valueType="num">
                                      <p:cBhvr>
                                        <p:cTn id="78" dur="1000" fill="hold"/>
                                        <p:tgtEl>
                                          <p:spTgt spid="52243"/>
                                        </p:tgtEl>
                                        <p:attrNameLst>
                                          <p:attrName>ppt_w</p:attrName>
                                        </p:attrNameLst>
                                      </p:cBhvr>
                                      <p:tavLst>
                                        <p:tav tm="0">
                                          <p:val>
                                            <p:fltVal val="0"/>
                                          </p:val>
                                        </p:tav>
                                        <p:tav tm="100000">
                                          <p:val>
                                            <p:strVal val="#ppt_w"/>
                                          </p:val>
                                        </p:tav>
                                      </p:tavLst>
                                    </p:anim>
                                    <p:anim calcmode="lin" valueType="num">
                                      <p:cBhvr>
                                        <p:cTn id="79" dur="1000" fill="hold"/>
                                        <p:tgtEl>
                                          <p:spTgt spid="52243"/>
                                        </p:tgtEl>
                                        <p:attrNameLst>
                                          <p:attrName>ppt_h</p:attrName>
                                        </p:attrNameLst>
                                      </p:cBhvr>
                                      <p:tavLst>
                                        <p:tav tm="0">
                                          <p:val>
                                            <p:fltVal val="0"/>
                                          </p:val>
                                        </p:tav>
                                        <p:tav tm="100000">
                                          <p:val>
                                            <p:strVal val="#ppt_h"/>
                                          </p:val>
                                        </p:tav>
                                      </p:tavLst>
                                    </p:anim>
                                    <p:anim calcmode="lin" valueType="num">
                                      <p:cBhvr>
                                        <p:cTn id="80" dur="1000" fill="hold"/>
                                        <p:tgtEl>
                                          <p:spTgt spid="52243"/>
                                        </p:tgtEl>
                                        <p:attrNameLst>
                                          <p:attrName>ppt_x</p:attrName>
                                        </p:attrNameLst>
                                      </p:cBhvr>
                                      <p:tavLst>
                                        <p:tav tm="0" fmla="#ppt_x+(cos(-2*pi*(1-$))*-#ppt_x-sin(-2*pi*(1-$))*(1-#ppt_y))*(1-$)">
                                          <p:val>
                                            <p:fltVal val="0"/>
                                          </p:val>
                                        </p:tav>
                                        <p:tav tm="100000">
                                          <p:val>
                                            <p:fltVal val="1"/>
                                          </p:val>
                                        </p:tav>
                                      </p:tavLst>
                                    </p:anim>
                                    <p:anim calcmode="lin" valueType="num">
                                      <p:cBhvr>
                                        <p:cTn id="81" dur="1000" fill="hold"/>
                                        <p:tgtEl>
                                          <p:spTgt spid="5224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build="p"/>
      <p:bldP spid="52237" grpId="0"/>
      <p:bldP spid="52240" grpId="0"/>
      <p:bldP spid="52244" grpId="0"/>
      <p:bldP spid="52245" grpId="0"/>
      <p:bldP spid="5224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2"/>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9747" name="Rectangle 3"/>
          <p:cNvSpPr>
            <a:spLocks noChangeArrowheads="1"/>
          </p:cNvSpPr>
          <p:nvPr/>
        </p:nvSpPr>
        <p:spPr bwMode="auto">
          <a:xfrm>
            <a:off x="0" y="3106738"/>
            <a:ext cx="9143999" cy="2554545"/>
          </a:xfrm>
          <a:prstGeom prst="rect">
            <a:avLst/>
          </a:prstGeom>
          <a:noFill/>
          <a:ln w="9525">
            <a:noFill/>
            <a:miter lim="800000"/>
            <a:headEnd/>
            <a:tailEnd/>
          </a:ln>
          <a:effectLst>
            <a:outerShdw blurRad="63500" dist="53882" dir="2700000" algn="ctr" rotWithShape="0">
              <a:schemeClr val="tx1">
                <a:alpha val="74998"/>
              </a:schemeClr>
            </a:outerShdw>
          </a:effectLst>
        </p:spPr>
        <p:txBody>
          <a:bodyPr wrap="square">
            <a:spAutoFit/>
          </a:bodyPr>
          <a:lstStyle/>
          <a:p>
            <a:pPr algn="ctr" eaLnBrk="0" hangingPunct="0">
              <a:defRPr/>
            </a:pPr>
            <a:r>
              <a:rPr lang="en-US" sz="4000" b="1" dirty="0">
                <a:solidFill>
                  <a:schemeClr val="bg1"/>
                </a:solidFill>
                <a:latin typeface="Arial"/>
                <a:ea typeface="+mn-ea"/>
                <a:cs typeface="Arial"/>
              </a:rPr>
              <a:t>Only by grace can we enter </a:t>
            </a:r>
            <a:br>
              <a:rPr lang="en-US" sz="4000" b="1" dirty="0">
                <a:solidFill>
                  <a:schemeClr val="bg1"/>
                </a:solidFill>
                <a:latin typeface="Arial"/>
                <a:ea typeface="+mn-ea"/>
                <a:cs typeface="Arial"/>
              </a:rPr>
            </a:br>
            <a:r>
              <a:rPr lang="en-US" sz="4000" b="1" dirty="0">
                <a:solidFill>
                  <a:schemeClr val="bg1"/>
                </a:solidFill>
                <a:latin typeface="Arial"/>
                <a:ea typeface="+mn-ea"/>
                <a:cs typeface="Arial"/>
              </a:rPr>
              <a:t>Only by grace can we stand </a:t>
            </a:r>
            <a:br>
              <a:rPr lang="en-US" sz="4000" b="1" dirty="0">
                <a:solidFill>
                  <a:schemeClr val="bg1"/>
                </a:solidFill>
                <a:latin typeface="Arial"/>
                <a:ea typeface="+mn-ea"/>
                <a:cs typeface="Arial"/>
              </a:rPr>
            </a:br>
            <a:r>
              <a:rPr lang="en-US" sz="4000" b="1" dirty="0">
                <a:solidFill>
                  <a:schemeClr val="bg1"/>
                </a:solidFill>
                <a:latin typeface="Arial"/>
                <a:ea typeface="+mn-ea"/>
                <a:cs typeface="Arial"/>
              </a:rPr>
              <a:t>Not by our human endeavor </a:t>
            </a:r>
            <a:br>
              <a:rPr lang="en-US" sz="4000" b="1" dirty="0">
                <a:solidFill>
                  <a:schemeClr val="bg1"/>
                </a:solidFill>
                <a:latin typeface="Arial"/>
                <a:ea typeface="+mn-ea"/>
                <a:cs typeface="Arial"/>
              </a:rPr>
            </a:br>
            <a:r>
              <a:rPr lang="en-US" sz="4000" b="1" dirty="0">
                <a:solidFill>
                  <a:schemeClr val="bg1"/>
                </a:solidFill>
                <a:latin typeface="Arial"/>
                <a:ea typeface="+mn-ea"/>
                <a:cs typeface="Arial"/>
              </a:rPr>
              <a:t>But by the blood of the Lamb </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5B4E80C-D93A-3C14-DDFE-CAE4652A942B}"/>
              </a:ext>
            </a:extLst>
          </p:cNvPr>
          <p:cNvPicPr>
            <a:picLocks noChangeAspect="1"/>
          </p:cNvPicPr>
          <p:nvPr/>
        </p:nvPicPr>
        <p:blipFill rotWithShape="1">
          <a:blip r:embed="rId3"/>
          <a:srcRect l="9640" t="4417" r="13141" b="11803"/>
          <a:stretch/>
        </p:blipFill>
        <p:spPr>
          <a:xfrm>
            <a:off x="4808863" y="3258707"/>
            <a:ext cx="2446665" cy="3599293"/>
          </a:xfrm>
          <a:prstGeom prst="rect">
            <a:avLst/>
          </a:prstGeom>
        </p:spPr>
      </p:pic>
      <p:pic>
        <p:nvPicPr>
          <p:cNvPr id="11" name="Picture 10">
            <a:extLst>
              <a:ext uri="{FF2B5EF4-FFF2-40B4-BE49-F238E27FC236}">
                <a16:creationId xmlns:a16="http://schemas.microsoft.com/office/drawing/2014/main" id="{083C12A5-8C80-39E0-1BBD-3AFFA619FAA8}"/>
              </a:ext>
            </a:extLst>
          </p:cNvPr>
          <p:cNvPicPr>
            <a:picLocks noChangeAspect="1"/>
          </p:cNvPicPr>
          <p:nvPr/>
        </p:nvPicPr>
        <p:blipFill rotWithShape="1">
          <a:blip r:embed="rId4"/>
          <a:srcRect l="11820" r="4921" b="8662"/>
          <a:stretch/>
        </p:blipFill>
        <p:spPr>
          <a:xfrm>
            <a:off x="2370464" y="3276600"/>
            <a:ext cx="2438400" cy="3581400"/>
          </a:xfrm>
          <a:prstGeom prst="rect">
            <a:avLst/>
          </a:prstGeom>
        </p:spPr>
      </p:pic>
      <p:pic>
        <p:nvPicPr>
          <p:cNvPr id="9" name="Picture 8">
            <a:extLst>
              <a:ext uri="{FF2B5EF4-FFF2-40B4-BE49-F238E27FC236}">
                <a16:creationId xmlns:a16="http://schemas.microsoft.com/office/drawing/2014/main" id="{F3C39DF1-5F29-7EE9-57F9-AE2BE4676B37}"/>
              </a:ext>
            </a:extLst>
          </p:cNvPr>
          <p:cNvPicPr>
            <a:picLocks noChangeAspect="1"/>
          </p:cNvPicPr>
          <p:nvPr/>
        </p:nvPicPr>
        <p:blipFill rotWithShape="1">
          <a:blip r:embed="rId5"/>
          <a:srcRect t="11576"/>
          <a:stretch/>
        </p:blipFill>
        <p:spPr>
          <a:xfrm rot="5400000">
            <a:off x="-601594" y="3887533"/>
            <a:ext cx="3579819" cy="2364294"/>
          </a:xfrm>
          <a:prstGeom prst="rect">
            <a:avLst/>
          </a:prstGeom>
        </p:spPr>
      </p:pic>
      <p:sp>
        <p:nvSpPr>
          <p:cNvPr id="52226" name="Rectangle 2"/>
          <p:cNvSpPr>
            <a:spLocks noGrp="1" noChangeArrowheads="1"/>
          </p:cNvSpPr>
          <p:nvPr>
            <p:ph type="title"/>
          </p:nvPr>
        </p:nvSpPr>
        <p:spPr/>
        <p:txBody>
          <a:bodyPr/>
          <a:lstStyle/>
          <a:p>
            <a:pPr eaLnBrk="1" hangingPunct="1">
              <a:defRPr/>
            </a:pPr>
            <a:r>
              <a:rPr lang="en-US" dirty="0">
                <a:latin typeface="Arial" charset="0"/>
                <a:ea typeface="ＭＳ Ｐゴシック" charset="0"/>
                <a:cs typeface="ＭＳ Ｐゴシック" charset="0"/>
              </a:rPr>
              <a:t>School Pictures</a:t>
            </a:r>
          </a:p>
        </p:txBody>
      </p:sp>
      <p:pic>
        <p:nvPicPr>
          <p:cNvPr id="3" name="Picture 2">
            <a:extLst>
              <a:ext uri="{FF2B5EF4-FFF2-40B4-BE49-F238E27FC236}">
                <a16:creationId xmlns:a16="http://schemas.microsoft.com/office/drawing/2014/main" id="{6CB7FE72-D89C-AD50-1390-E2C4F3828A84}"/>
              </a:ext>
            </a:extLst>
          </p:cNvPr>
          <p:cNvPicPr>
            <a:picLocks noChangeAspect="1"/>
          </p:cNvPicPr>
          <p:nvPr/>
        </p:nvPicPr>
        <p:blipFill>
          <a:blip r:embed="rId6"/>
          <a:stretch>
            <a:fillRect/>
          </a:stretch>
        </p:blipFill>
        <p:spPr>
          <a:xfrm>
            <a:off x="6024" y="40414"/>
            <a:ext cx="2365257" cy="3236186"/>
          </a:xfrm>
          <a:prstGeom prst="rect">
            <a:avLst/>
          </a:prstGeom>
        </p:spPr>
      </p:pic>
      <p:pic>
        <p:nvPicPr>
          <p:cNvPr id="5" name="Picture 4">
            <a:extLst>
              <a:ext uri="{FF2B5EF4-FFF2-40B4-BE49-F238E27FC236}">
                <a16:creationId xmlns:a16="http://schemas.microsoft.com/office/drawing/2014/main" id="{D23AAC71-408E-20BE-33CC-5C1152FEFFE5}"/>
              </a:ext>
            </a:extLst>
          </p:cNvPr>
          <p:cNvPicPr>
            <a:picLocks noChangeAspect="1"/>
          </p:cNvPicPr>
          <p:nvPr/>
        </p:nvPicPr>
        <p:blipFill rotWithShape="1">
          <a:blip r:embed="rId7"/>
          <a:srcRect l="-1" t="146" r="-4451" b="-4888"/>
          <a:stretch/>
        </p:blipFill>
        <p:spPr>
          <a:xfrm rot="5400000">
            <a:off x="1819586" y="413752"/>
            <a:ext cx="3447959" cy="2582536"/>
          </a:xfrm>
          <a:prstGeom prst="rect">
            <a:avLst/>
          </a:prstGeom>
        </p:spPr>
      </p:pic>
      <p:pic>
        <p:nvPicPr>
          <p:cNvPr id="7" name="Picture 6">
            <a:extLst>
              <a:ext uri="{FF2B5EF4-FFF2-40B4-BE49-F238E27FC236}">
                <a16:creationId xmlns:a16="http://schemas.microsoft.com/office/drawing/2014/main" id="{F67FECBD-FE5F-2FE9-FC35-97027DF221B6}"/>
              </a:ext>
            </a:extLst>
          </p:cNvPr>
          <p:cNvPicPr>
            <a:picLocks noChangeAspect="1"/>
          </p:cNvPicPr>
          <p:nvPr/>
        </p:nvPicPr>
        <p:blipFill rotWithShape="1">
          <a:blip r:embed="rId8"/>
          <a:srcRect l="13954" t="8474" r="12276" b="20251"/>
          <a:stretch/>
        </p:blipFill>
        <p:spPr>
          <a:xfrm>
            <a:off x="4787614" y="11261"/>
            <a:ext cx="2417151" cy="3258708"/>
          </a:xfrm>
          <a:prstGeom prst="rect">
            <a:avLst/>
          </a:prstGeom>
        </p:spPr>
      </p:pic>
      <p:sp>
        <p:nvSpPr>
          <p:cNvPr id="52227" name="Rectangle 3"/>
          <p:cNvSpPr>
            <a:spLocks noGrp="1" noChangeArrowheads="1"/>
          </p:cNvSpPr>
          <p:nvPr>
            <p:ph type="body" idx="1"/>
          </p:nvPr>
        </p:nvSpPr>
        <p:spPr>
          <a:xfrm>
            <a:off x="-76200" y="2819400"/>
            <a:ext cx="2590800" cy="533400"/>
          </a:xfrm>
        </p:spPr>
        <p:txBody>
          <a:bodyPr/>
          <a:lstStyle/>
          <a:p>
            <a:pPr algn="ctr" eaLnBrk="1" hangingPunct="1">
              <a:lnSpc>
                <a:spcPct val="90000"/>
              </a:lnSpc>
              <a:buFont typeface="Wingdings" charset="0"/>
              <a:buNone/>
              <a:defRPr/>
            </a:pPr>
            <a:r>
              <a:rPr lang="en-US" sz="2800" b="1" dirty="0">
                <a:latin typeface="Arial" charset="0"/>
                <a:ea typeface="ＭＳ Ｐゴシック" charset="0"/>
                <a:cs typeface="ＭＳ Ｐゴシック" charset="0"/>
              </a:rPr>
              <a:t>Grade 6</a:t>
            </a:r>
          </a:p>
        </p:txBody>
      </p:sp>
      <p:sp>
        <p:nvSpPr>
          <p:cNvPr id="52237" name="Rectangle 13"/>
          <p:cNvSpPr>
            <a:spLocks noChangeArrowheads="1"/>
          </p:cNvSpPr>
          <p:nvPr/>
        </p:nvSpPr>
        <p:spPr bwMode="auto">
          <a:xfrm>
            <a:off x="2362200" y="2819400"/>
            <a:ext cx="2133600" cy="457200"/>
          </a:xfrm>
          <a:prstGeom prst="rect">
            <a:avLst/>
          </a:prstGeom>
          <a:noFill/>
          <a:ln w="9525">
            <a:noFill/>
            <a:miter lim="800000"/>
            <a:headEnd/>
            <a:tailEnd/>
          </a:ln>
          <a:effectLst/>
        </p:spPr>
        <p:txBody>
          <a:bodyPr/>
          <a:lstStyle/>
          <a:p>
            <a:pPr marL="342900" indent="-342900" algn="ctr">
              <a:lnSpc>
                <a:spcPct val="90000"/>
              </a:lnSpc>
              <a:spcBef>
                <a:spcPct val="20000"/>
              </a:spcBef>
              <a:buClr>
                <a:schemeClr val="hlink"/>
              </a:buClr>
              <a:buSzPct val="75000"/>
              <a:buFont typeface="Wingdings" charset="0"/>
              <a:buNone/>
              <a:defRPr/>
            </a:pPr>
            <a:r>
              <a:rPr lang="en-US" sz="2800" b="1" dirty="0">
                <a:effectLst>
                  <a:outerShdw blurRad="38100" dist="38100" dir="2700000" algn="tl">
                    <a:srgbClr val="000000"/>
                  </a:outerShdw>
                </a:effectLst>
              </a:rPr>
              <a:t>Grade 7</a:t>
            </a:r>
          </a:p>
        </p:txBody>
      </p:sp>
      <p:sp>
        <p:nvSpPr>
          <p:cNvPr id="52240" name="Rectangle 16"/>
          <p:cNvSpPr>
            <a:spLocks noChangeArrowheads="1"/>
          </p:cNvSpPr>
          <p:nvPr/>
        </p:nvSpPr>
        <p:spPr bwMode="auto">
          <a:xfrm>
            <a:off x="4953000" y="2819400"/>
            <a:ext cx="2133600" cy="457200"/>
          </a:xfrm>
          <a:prstGeom prst="rect">
            <a:avLst/>
          </a:prstGeom>
          <a:noFill/>
          <a:ln w="9525">
            <a:noFill/>
            <a:miter lim="800000"/>
            <a:headEnd/>
            <a:tailEnd/>
          </a:ln>
          <a:effectLst/>
        </p:spPr>
        <p:txBody>
          <a:bodyPr/>
          <a:lstStyle/>
          <a:p>
            <a:pPr marL="342900" indent="-342900" algn="ctr">
              <a:lnSpc>
                <a:spcPct val="90000"/>
              </a:lnSpc>
              <a:spcBef>
                <a:spcPct val="20000"/>
              </a:spcBef>
              <a:buClr>
                <a:schemeClr val="hlink"/>
              </a:buClr>
              <a:buSzPct val="75000"/>
              <a:buFont typeface="Wingdings" charset="0"/>
              <a:buNone/>
              <a:defRPr/>
            </a:pPr>
            <a:r>
              <a:rPr lang="en-US" sz="2800" b="1" dirty="0">
                <a:effectLst>
                  <a:outerShdw blurRad="38100" dist="38100" dir="2700000" algn="tl">
                    <a:srgbClr val="000000"/>
                  </a:outerShdw>
                </a:effectLst>
              </a:rPr>
              <a:t>Grade 8</a:t>
            </a:r>
          </a:p>
        </p:txBody>
      </p:sp>
      <p:sp>
        <p:nvSpPr>
          <p:cNvPr id="52244" name="Rectangle 20"/>
          <p:cNvSpPr>
            <a:spLocks noChangeArrowheads="1"/>
          </p:cNvSpPr>
          <p:nvPr/>
        </p:nvSpPr>
        <p:spPr bwMode="auto">
          <a:xfrm>
            <a:off x="76200" y="6400800"/>
            <a:ext cx="2133600" cy="457200"/>
          </a:xfrm>
          <a:prstGeom prst="rect">
            <a:avLst/>
          </a:prstGeom>
          <a:noFill/>
          <a:ln w="9525">
            <a:noFill/>
            <a:miter lim="800000"/>
            <a:headEnd/>
            <a:tailEnd/>
          </a:ln>
          <a:effectLst/>
        </p:spPr>
        <p:txBody>
          <a:bodyPr/>
          <a:lstStyle/>
          <a:p>
            <a:pPr marL="342900" indent="-342900" algn="ctr">
              <a:lnSpc>
                <a:spcPct val="90000"/>
              </a:lnSpc>
              <a:spcBef>
                <a:spcPct val="20000"/>
              </a:spcBef>
              <a:buClr>
                <a:schemeClr val="hlink"/>
              </a:buClr>
              <a:buSzPct val="75000"/>
              <a:buFont typeface="Wingdings" charset="0"/>
              <a:buNone/>
              <a:defRPr/>
            </a:pPr>
            <a:r>
              <a:rPr lang="en-US" sz="2800" b="1" dirty="0">
                <a:effectLst>
                  <a:outerShdw blurRad="38100" dist="38100" dir="2700000" algn="tl">
                    <a:srgbClr val="000000"/>
                  </a:outerShdw>
                </a:effectLst>
              </a:rPr>
              <a:t>Grade 9</a:t>
            </a:r>
          </a:p>
        </p:txBody>
      </p:sp>
      <p:sp>
        <p:nvSpPr>
          <p:cNvPr id="52245" name="Rectangle 21"/>
          <p:cNvSpPr>
            <a:spLocks noChangeArrowheads="1"/>
          </p:cNvSpPr>
          <p:nvPr/>
        </p:nvSpPr>
        <p:spPr bwMode="auto">
          <a:xfrm>
            <a:off x="2438400" y="6400800"/>
            <a:ext cx="2133600" cy="457200"/>
          </a:xfrm>
          <a:prstGeom prst="rect">
            <a:avLst/>
          </a:prstGeom>
          <a:noFill/>
          <a:ln w="9525">
            <a:noFill/>
            <a:miter lim="800000"/>
            <a:headEnd/>
            <a:tailEnd/>
          </a:ln>
          <a:effectLst/>
        </p:spPr>
        <p:txBody>
          <a:bodyPr/>
          <a:lstStyle/>
          <a:p>
            <a:pPr marL="342900" indent="-342900" algn="ctr">
              <a:lnSpc>
                <a:spcPct val="90000"/>
              </a:lnSpc>
              <a:spcBef>
                <a:spcPct val="20000"/>
              </a:spcBef>
              <a:buClr>
                <a:schemeClr val="hlink"/>
              </a:buClr>
              <a:buSzPct val="75000"/>
              <a:buFont typeface="Wingdings" charset="0"/>
              <a:buNone/>
              <a:defRPr/>
            </a:pPr>
            <a:r>
              <a:rPr lang="en-US" sz="2800" b="1" dirty="0">
                <a:effectLst>
                  <a:outerShdw blurRad="38100" dist="38100" dir="2700000" algn="tl">
                    <a:srgbClr val="000000"/>
                  </a:outerShdw>
                </a:effectLst>
              </a:rPr>
              <a:t>Grade 10</a:t>
            </a:r>
          </a:p>
        </p:txBody>
      </p:sp>
      <p:sp>
        <p:nvSpPr>
          <p:cNvPr id="52246" name="Rectangle 22"/>
          <p:cNvSpPr>
            <a:spLocks noChangeArrowheads="1"/>
          </p:cNvSpPr>
          <p:nvPr/>
        </p:nvSpPr>
        <p:spPr bwMode="auto">
          <a:xfrm>
            <a:off x="5029200" y="6400800"/>
            <a:ext cx="2133600" cy="457200"/>
          </a:xfrm>
          <a:prstGeom prst="rect">
            <a:avLst/>
          </a:prstGeom>
          <a:noFill/>
          <a:ln w="9525">
            <a:noFill/>
            <a:miter lim="800000"/>
            <a:headEnd/>
            <a:tailEnd/>
          </a:ln>
          <a:effectLst/>
        </p:spPr>
        <p:txBody>
          <a:bodyPr/>
          <a:lstStyle/>
          <a:p>
            <a:pPr marL="342900" indent="-342900" algn="ctr">
              <a:lnSpc>
                <a:spcPct val="90000"/>
              </a:lnSpc>
              <a:spcBef>
                <a:spcPct val="20000"/>
              </a:spcBef>
              <a:buClr>
                <a:schemeClr val="hlink"/>
              </a:buClr>
              <a:buSzPct val="75000"/>
              <a:buFont typeface="Wingdings" charset="0"/>
              <a:buNone/>
              <a:defRPr/>
            </a:pPr>
            <a:r>
              <a:rPr lang="en-US" sz="2800" b="1" dirty="0">
                <a:effectLst>
                  <a:outerShdw blurRad="38100" dist="38100" dir="2700000" algn="tl">
                    <a:srgbClr val="000000"/>
                  </a:outerShdw>
                </a:effectLst>
              </a:rPr>
              <a:t>Grade 11</a:t>
            </a:r>
          </a:p>
        </p:txBody>
      </p:sp>
    </p:spTree>
  </p:cSld>
  <p:clrMapOvr>
    <a:masterClrMapping/>
  </p:clrMapOvr>
  <p:transition advClick="0" advTm="12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with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anim calcmode="lin" valueType="num">
                                      <p:cBhvr>
                                        <p:cTn id="7" dur="1000" fill="hold"/>
                                        <p:tgtEl>
                                          <p:spTgt spid="52227">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2227">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52227">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2227">
                                            <p:txEl>
                                              <p:pRg st="0" end="0"/>
                                            </p:txEl>
                                          </p:spTgt>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par>
                          <p:cTn id="17" fill="hold" nodeType="afterGroup">
                            <p:stCondLst>
                              <p:cond delay="1000"/>
                            </p:stCondLst>
                            <p:childTnLst>
                              <p:par>
                                <p:cTn id="18" presetID="15" presetClass="entr" presetSubtype="0" fill="hold" grpId="0" nodeType="afterEffect">
                                  <p:stCondLst>
                                    <p:cond delay="0"/>
                                  </p:stCondLst>
                                  <p:childTnLst>
                                    <p:set>
                                      <p:cBhvr>
                                        <p:cTn id="19" dur="1" fill="hold">
                                          <p:stCondLst>
                                            <p:cond delay="0"/>
                                          </p:stCondLst>
                                        </p:cTn>
                                        <p:tgtEl>
                                          <p:spTgt spid="52237"/>
                                        </p:tgtEl>
                                        <p:attrNameLst>
                                          <p:attrName>style.visibility</p:attrName>
                                        </p:attrNameLst>
                                      </p:cBhvr>
                                      <p:to>
                                        <p:strVal val="visible"/>
                                      </p:to>
                                    </p:set>
                                    <p:anim calcmode="lin" valueType="num">
                                      <p:cBhvr>
                                        <p:cTn id="20" dur="1000" fill="hold"/>
                                        <p:tgtEl>
                                          <p:spTgt spid="52237"/>
                                        </p:tgtEl>
                                        <p:attrNameLst>
                                          <p:attrName>ppt_w</p:attrName>
                                        </p:attrNameLst>
                                      </p:cBhvr>
                                      <p:tavLst>
                                        <p:tav tm="0">
                                          <p:val>
                                            <p:fltVal val="0"/>
                                          </p:val>
                                        </p:tav>
                                        <p:tav tm="100000">
                                          <p:val>
                                            <p:strVal val="#ppt_w"/>
                                          </p:val>
                                        </p:tav>
                                      </p:tavLst>
                                    </p:anim>
                                    <p:anim calcmode="lin" valueType="num">
                                      <p:cBhvr>
                                        <p:cTn id="21" dur="1000" fill="hold"/>
                                        <p:tgtEl>
                                          <p:spTgt spid="52237"/>
                                        </p:tgtEl>
                                        <p:attrNameLst>
                                          <p:attrName>ppt_h</p:attrName>
                                        </p:attrNameLst>
                                      </p:cBhvr>
                                      <p:tavLst>
                                        <p:tav tm="0">
                                          <p:val>
                                            <p:fltVal val="0"/>
                                          </p:val>
                                        </p:tav>
                                        <p:tav tm="100000">
                                          <p:val>
                                            <p:strVal val="#ppt_h"/>
                                          </p:val>
                                        </p:tav>
                                      </p:tavLst>
                                    </p:anim>
                                    <p:anim calcmode="lin" valueType="num">
                                      <p:cBhvr>
                                        <p:cTn id="22" dur="1000" fill="hold"/>
                                        <p:tgtEl>
                                          <p:spTgt spid="52237"/>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52237"/>
                                        </p:tgtEl>
                                        <p:attrNameLst>
                                          <p:attrName>ppt_y</p:attrName>
                                        </p:attrNameLst>
                                      </p:cBhvr>
                                      <p:tavLst>
                                        <p:tav tm="0" fmla="#ppt_y+(sin(-2*pi*(1-$))*-#ppt_x+cos(-2*pi*(1-$))*(1-#ppt_y))*(1-$)">
                                          <p:val>
                                            <p:fltVal val="0"/>
                                          </p:val>
                                        </p:tav>
                                        <p:tav tm="100000">
                                          <p:val>
                                            <p:fltVal val="1"/>
                                          </p:val>
                                        </p:tav>
                                      </p:tavLst>
                                    </p:anim>
                                  </p:childTnLst>
                                </p:cTn>
                              </p:par>
                              <p:par>
                                <p:cTn id="24" presetID="15"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1000" fill="hold"/>
                                        <p:tgtEl>
                                          <p:spTgt spid="5"/>
                                        </p:tgtEl>
                                        <p:attrNameLst>
                                          <p:attrName>ppt_w</p:attrName>
                                        </p:attrNameLst>
                                      </p:cBhvr>
                                      <p:tavLst>
                                        <p:tav tm="0">
                                          <p:val>
                                            <p:fltVal val="0"/>
                                          </p:val>
                                        </p:tav>
                                        <p:tav tm="100000">
                                          <p:val>
                                            <p:strVal val="#ppt_w"/>
                                          </p:val>
                                        </p:tav>
                                      </p:tavLst>
                                    </p:anim>
                                    <p:anim calcmode="lin" valueType="num">
                                      <p:cBhvr>
                                        <p:cTn id="27" dur="1000" fill="hold"/>
                                        <p:tgtEl>
                                          <p:spTgt spid="5"/>
                                        </p:tgtEl>
                                        <p:attrNameLst>
                                          <p:attrName>ppt_h</p:attrName>
                                        </p:attrNameLst>
                                      </p:cBhvr>
                                      <p:tavLst>
                                        <p:tav tm="0">
                                          <p:val>
                                            <p:fltVal val="0"/>
                                          </p:val>
                                        </p:tav>
                                        <p:tav tm="100000">
                                          <p:val>
                                            <p:strVal val="#ppt_h"/>
                                          </p:val>
                                        </p:tav>
                                      </p:tavLst>
                                    </p:anim>
                                    <p:anim calcmode="lin" valueType="num">
                                      <p:cBhvr>
                                        <p:cTn id="28"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30" fill="hold" nodeType="afterGroup">
                            <p:stCondLst>
                              <p:cond delay="2000"/>
                            </p:stCondLst>
                            <p:childTnLst>
                              <p:par>
                                <p:cTn id="31" presetID="15" presetClass="entr" presetSubtype="0" fill="hold" grpId="0" nodeType="afterEffect">
                                  <p:stCondLst>
                                    <p:cond delay="0"/>
                                  </p:stCondLst>
                                  <p:childTnLst>
                                    <p:set>
                                      <p:cBhvr>
                                        <p:cTn id="32" dur="1" fill="hold">
                                          <p:stCondLst>
                                            <p:cond delay="0"/>
                                          </p:stCondLst>
                                        </p:cTn>
                                        <p:tgtEl>
                                          <p:spTgt spid="52240"/>
                                        </p:tgtEl>
                                        <p:attrNameLst>
                                          <p:attrName>style.visibility</p:attrName>
                                        </p:attrNameLst>
                                      </p:cBhvr>
                                      <p:to>
                                        <p:strVal val="visible"/>
                                      </p:to>
                                    </p:set>
                                    <p:anim calcmode="lin" valueType="num">
                                      <p:cBhvr>
                                        <p:cTn id="33" dur="1000" fill="hold"/>
                                        <p:tgtEl>
                                          <p:spTgt spid="52240"/>
                                        </p:tgtEl>
                                        <p:attrNameLst>
                                          <p:attrName>ppt_w</p:attrName>
                                        </p:attrNameLst>
                                      </p:cBhvr>
                                      <p:tavLst>
                                        <p:tav tm="0">
                                          <p:val>
                                            <p:fltVal val="0"/>
                                          </p:val>
                                        </p:tav>
                                        <p:tav tm="100000">
                                          <p:val>
                                            <p:strVal val="#ppt_w"/>
                                          </p:val>
                                        </p:tav>
                                      </p:tavLst>
                                    </p:anim>
                                    <p:anim calcmode="lin" valueType="num">
                                      <p:cBhvr>
                                        <p:cTn id="34" dur="1000" fill="hold"/>
                                        <p:tgtEl>
                                          <p:spTgt spid="52240"/>
                                        </p:tgtEl>
                                        <p:attrNameLst>
                                          <p:attrName>ppt_h</p:attrName>
                                        </p:attrNameLst>
                                      </p:cBhvr>
                                      <p:tavLst>
                                        <p:tav tm="0">
                                          <p:val>
                                            <p:fltVal val="0"/>
                                          </p:val>
                                        </p:tav>
                                        <p:tav tm="100000">
                                          <p:val>
                                            <p:strVal val="#ppt_h"/>
                                          </p:val>
                                        </p:tav>
                                      </p:tavLst>
                                    </p:anim>
                                    <p:anim calcmode="lin" valueType="num">
                                      <p:cBhvr>
                                        <p:cTn id="35" dur="1000" fill="hold"/>
                                        <p:tgtEl>
                                          <p:spTgt spid="52240"/>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52240"/>
                                        </p:tgtEl>
                                        <p:attrNameLst>
                                          <p:attrName>ppt_y</p:attrName>
                                        </p:attrNameLst>
                                      </p:cBhvr>
                                      <p:tavLst>
                                        <p:tav tm="0" fmla="#ppt_y+(sin(-2*pi*(1-$))*-#ppt_x+cos(-2*pi*(1-$))*(1-#ppt_y))*(1-$)">
                                          <p:val>
                                            <p:fltVal val="0"/>
                                          </p:val>
                                        </p:tav>
                                        <p:tav tm="100000">
                                          <p:val>
                                            <p:fltVal val="1"/>
                                          </p:val>
                                        </p:tav>
                                      </p:tavLst>
                                    </p:anim>
                                  </p:childTnLst>
                                </p:cTn>
                              </p:par>
                              <p:par>
                                <p:cTn id="37" presetID="15" presetClass="entr" presetSubtype="0"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p:cTn id="39" dur="1000" fill="hold"/>
                                        <p:tgtEl>
                                          <p:spTgt spid="7"/>
                                        </p:tgtEl>
                                        <p:attrNameLst>
                                          <p:attrName>ppt_w</p:attrName>
                                        </p:attrNameLst>
                                      </p:cBhvr>
                                      <p:tavLst>
                                        <p:tav tm="0">
                                          <p:val>
                                            <p:fltVal val="0"/>
                                          </p:val>
                                        </p:tav>
                                        <p:tav tm="100000">
                                          <p:val>
                                            <p:strVal val="#ppt_w"/>
                                          </p:val>
                                        </p:tav>
                                      </p:tavLst>
                                    </p:anim>
                                    <p:anim calcmode="lin" valueType="num">
                                      <p:cBhvr>
                                        <p:cTn id="40" dur="1000" fill="hold"/>
                                        <p:tgtEl>
                                          <p:spTgt spid="7"/>
                                        </p:tgtEl>
                                        <p:attrNameLst>
                                          <p:attrName>ppt_h</p:attrName>
                                        </p:attrNameLst>
                                      </p:cBhvr>
                                      <p:tavLst>
                                        <p:tav tm="0">
                                          <p:val>
                                            <p:fltVal val="0"/>
                                          </p:val>
                                        </p:tav>
                                        <p:tav tm="100000">
                                          <p:val>
                                            <p:strVal val="#ppt_h"/>
                                          </p:val>
                                        </p:tav>
                                      </p:tavLst>
                                    </p:anim>
                                    <p:anim calcmode="lin" valueType="num">
                                      <p:cBhvr>
                                        <p:cTn id="41"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par>
                          <p:cTn id="43" fill="hold" nodeType="afterGroup">
                            <p:stCondLst>
                              <p:cond delay="3000"/>
                            </p:stCondLst>
                            <p:childTnLst>
                              <p:par>
                                <p:cTn id="44" presetID="15" presetClass="entr" presetSubtype="0" fill="hold" grpId="0" nodeType="afterEffect">
                                  <p:stCondLst>
                                    <p:cond delay="0"/>
                                  </p:stCondLst>
                                  <p:childTnLst>
                                    <p:set>
                                      <p:cBhvr>
                                        <p:cTn id="45" dur="1" fill="hold">
                                          <p:stCondLst>
                                            <p:cond delay="0"/>
                                          </p:stCondLst>
                                        </p:cTn>
                                        <p:tgtEl>
                                          <p:spTgt spid="52244"/>
                                        </p:tgtEl>
                                        <p:attrNameLst>
                                          <p:attrName>style.visibility</p:attrName>
                                        </p:attrNameLst>
                                      </p:cBhvr>
                                      <p:to>
                                        <p:strVal val="visible"/>
                                      </p:to>
                                    </p:set>
                                    <p:anim calcmode="lin" valueType="num">
                                      <p:cBhvr>
                                        <p:cTn id="46" dur="1000" fill="hold"/>
                                        <p:tgtEl>
                                          <p:spTgt spid="52244"/>
                                        </p:tgtEl>
                                        <p:attrNameLst>
                                          <p:attrName>ppt_w</p:attrName>
                                        </p:attrNameLst>
                                      </p:cBhvr>
                                      <p:tavLst>
                                        <p:tav tm="0">
                                          <p:val>
                                            <p:fltVal val="0"/>
                                          </p:val>
                                        </p:tav>
                                        <p:tav tm="100000">
                                          <p:val>
                                            <p:strVal val="#ppt_w"/>
                                          </p:val>
                                        </p:tav>
                                      </p:tavLst>
                                    </p:anim>
                                    <p:anim calcmode="lin" valueType="num">
                                      <p:cBhvr>
                                        <p:cTn id="47" dur="1000" fill="hold"/>
                                        <p:tgtEl>
                                          <p:spTgt spid="52244"/>
                                        </p:tgtEl>
                                        <p:attrNameLst>
                                          <p:attrName>ppt_h</p:attrName>
                                        </p:attrNameLst>
                                      </p:cBhvr>
                                      <p:tavLst>
                                        <p:tav tm="0">
                                          <p:val>
                                            <p:fltVal val="0"/>
                                          </p:val>
                                        </p:tav>
                                        <p:tav tm="100000">
                                          <p:val>
                                            <p:strVal val="#ppt_h"/>
                                          </p:val>
                                        </p:tav>
                                      </p:tavLst>
                                    </p:anim>
                                    <p:anim calcmode="lin" valueType="num">
                                      <p:cBhvr>
                                        <p:cTn id="48" dur="1000" fill="hold"/>
                                        <p:tgtEl>
                                          <p:spTgt spid="52244"/>
                                        </p:tgtEl>
                                        <p:attrNameLst>
                                          <p:attrName>ppt_x</p:attrName>
                                        </p:attrNameLst>
                                      </p:cBhvr>
                                      <p:tavLst>
                                        <p:tav tm="0" fmla="#ppt_x+(cos(-2*pi*(1-$))*-#ppt_x-sin(-2*pi*(1-$))*(1-#ppt_y))*(1-$)">
                                          <p:val>
                                            <p:fltVal val="0"/>
                                          </p:val>
                                        </p:tav>
                                        <p:tav tm="100000">
                                          <p:val>
                                            <p:fltVal val="1"/>
                                          </p:val>
                                        </p:tav>
                                      </p:tavLst>
                                    </p:anim>
                                    <p:anim calcmode="lin" valueType="num">
                                      <p:cBhvr>
                                        <p:cTn id="49" dur="1000" fill="hold"/>
                                        <p:tgtEl>
                                          <p:spTgt spid="52244"/>
                                        </p:tgtEl>
                                        <p:attrNameLst>
                                          <p:attrName>ppt_y</p:attrName>
                                        </p:attrNameLst>
                                      </p:cBhvr>
                                      <p:tavLst>
                                        <p:tav tm="0" fmla="#ppt_y+(sin(-2*pi*(1-$))*-#ppt_x+cos(-2*pi*(1-$))*(1-#ppt_y))*(1-$)">
                                          <p:val>
                                            <p:fltVal val="0"/>
                                          </p:val>
                                        </p:tav>
                                        <p:tav tm="100000">
                                          <p:val>
                                            <p:fltVal val="1"/>
                                          </p:val>
                                        </p:tav>
                                      </p:tavLst>
                                    </p:anim>
                                  </p:childTnLst>
                                </p:cTn>
                              </p:par>
                              <p:par>
                                <p:cTn id="50" presetID="15" presetClass="entr" presetSubtype="0" fill="hold" nodeType="with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p:cTn id="52" dur="1000" fill="hold"/>
                                        <p:tgtEl>
                                          <p:spTgt spid="9"/>
                                        </p:tgtEl>
                                        <p:attrNameLst>
                                          <p:attrName>ppt_w</p:attrName>
                                        </p:attrNameLst>
                                      </p:cBhvr>
                                      <p:tavLst>
                                        <p:tav tm="0">
                                          <p:val>
                                            <p:fltVal val="0"/>
                                          </p:val>
                                        </p:tav>
                                        <p:tav tm="100000">
                                          <p:val>
                                            <p:strVal val="#ppt_w"/>
                                          </p:val>
                                        </p:tav>
                                      </p:tavLst>
                                    </p:anim>
                                    <p:anim calcmode="lin" valueType="num">
                                      <p:cBhvr>
                                        <p:cTn id="53" dur="1000" fill="hold"/>
                                        <p:tgtEl>
                                          <p:spTgt spid="9"/>
                                        </p:tgtEl>
                                        <p:attrNameLst>
                                          <p:attrName>ppt_h</p:attrName>
                                        </p:attrNameLst>
                                      </p:cBhvr>
                                      <p:tavLst>
                                        <p:tav tm="0">
                                          <p:val>
                                            <p:fltVal val="0"/>
                                          </p:val>
                                        </p:tav>
                                        <p:tav tm="100000">
                                          <p:val>
                                            <p:strVal val="#ppt_h"/>
                                          </p:val>
                                        </p:tav>
                                      </p:tavLst>
                                    </p:anim>
                                    <p:anim calcmode="lin" valueType="num">
                                      <p:cBhvr>
                                        <p:cTn id="54"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55"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par>
                          <p:cTn id="56" fill="hold" nodeType="afterGroup">
                            <p:stCondLst>
                              <p:cond delay="4000"/>
                            </p:stCondLst>
                            <p:childTnLst>
                              <p:par>
                                <p:cTn id="57" presetID="15" presetClass="entr" presetSubtype="0" fill="hold" grpId="0" nodeType="afterEffect">
                                  <p:stCondLst>
                                    <p:cond delay="0"/>
                                  </p:stCondLst>
                                  <p:childTnLst>
                                    <p:set>
                                      <p:cBhvr>
                                        <p:cTn id="58" dur="1" fill="hold">
                                          <p:stCondLst>
                                            <p:cond delay="0"/>
                                          </p:stCondLst>
                                        </p:cTn>
                                        <p:tgtEl>
                                          <p:spTgt spid="52245"/>
                                        </p:tgtEl>
                                        <p:attrNameLst>
                                          <p:attrName>style.visibility</p:attrName>
                                        </p:attrNameLst>
                                      </p:cBhvr>
                                      <p:to>
                                        <p:strVal val="visible"/>
                                      </p:to>
                                    </p:set>
                                    <p:anim calcmode="lin" valueType="num">
                                      <p:cBhvr>
                                        <p:cTn id="59" dur="1000" fill="hold"/>
                                        <p:tgtEl>
                                          <p:spTgt spid="52245"/>
                                        </p:tgtEl>
                                        <p:attrNameLst>
                                          <p:attrName>ppt_w</p:attrName>
                                        </p:attrNameLst>
                                      </p:cBhvr>
                                      <p:tavLst>
                                        <p:tav tm="0">
                                          <p:val>
                                            <p:fltVal val="0"/>
                                          </p:val>
                                        </p:tav>
                                        <p:tav tm="100000">
                                          <p:val>
                                            <p:strVal val="#ppt_w"/>
                                          </p:val>
                                        </p:tav>
                                      </p:tavLst>
                                    </p:anim>
                                    <p:anim calcmode="lin" valueType="num">
                                      <p:cBhvr>
                                        <p:cTn id="60" dur="1000" fill="hold"/>
                                        <p:tgtEl>
                                          <p:spTgt spid="52245"/>
                                        </p:tgtEl>
                                        <p:attrNameLst>
                                          <p:attrName>ppt_h</p:attrName>
                                        </p:attrNameLst>
                                      </p:cBhvr>
                                      <p:tavLst>
                                        <p:tav tm="0">
                                          <p:val>
                                            <p:fltVal val="0"/>
                                          </p:val>
                                        </p:tav>
                                        <p:tav tm="100000">
                                          <p:val>
                                            <p:strVal val="#ppt_h"/>
                                          </p:val>
                                        </p:tav>
                                      </p:tavLst>
                                    </p:anim>
                                    <p:anim calcmode="lin" valueType="num">
                                      <p:cBhvr>
                                        <p:cTn id="61" dur="1000" fill="hold"/>
                                        <p:tgtEl>
                                          <p:spTgt spid="52245"/>
                                        </p:tgtEl>
                                        <p:attrNameLst>
                                          <p:attrName>ppt_x</p:attrName>
                                        </p:attrNameLst>
                                      </p:cBhvr>
                                      <p:tavLst>
                                        <p:tav tm="0" fmla="#ppt_x+(cos(-2*pi*(1-$))*-#ppt_x-sin(-2*pi*(1-$))*(1-#ppt_y))*(1-$)">
                                          <p:val>
                                            <p:fltVal val="0"/>
                                          </p:val>
                                        </p:tav>
                                        <p:tav tm="100000">
                                          <p:val>
                                            <p:fltVal val="1"/>
                                          </p:val>
                                        </p:tav>
                                      </p:tavLst>
                                    </p:anim>
                                    <p:anim calcmode="lin" valueType="num">
                                      <p:cBhvr>
                                        <p:cTn id="62" dur="1000" fill="hold"/>
                                        <p:tgtEl>
                                          <p:spTgt spid="52245"/>
                                        </p:tgtEl>
                                        <p:attrNameLst>
                                          <p:attrName>ppt_y</p:attrName>
                                        </p:attrNameLst>
                                      </p:cBhvr>
                                      <p:tavLst>
                                        <p:tav tm="0" fmla="#ppt_y+(sin(-2*pi*(1-$))*-#ppt_x+cos(-2*pi*(1-$))*(1-#ppt_y))*(1-$)">
                                          <p:val>
                                            <p:fltVal val="0"/>
                                          </p:val>
                                        </p:tav>
                                        <p:tav tm="100000">
                                          <p:val>
                                            <p:fltVal val="1"/>
                                          </p:val>
                                        </p:tav>
                                      </p:tavLst>
                                    </p:anim>
                                  </p:childTnLst>
                                </p:cTn>
                              </p:par>
                              <p:par>
                                <p:cTn id="63" presetID="15" presetClass="entr" presetSubtype="0" fill="hold" nodeType="withEffect">
                                  <p:stCondLst>
                                    <p:cond delay="0"/>
                                  </p:stCondLst>
                                  <p:childTnLst>
                                    <p:set>
                                      <p:cBhvr>
                                        <p:cTn id="64" dur="1" fill="hold">
                                          <p:stCondLst>
                                            <p:cond delay="0"/>
                                          </p:stCondLst>
                                        </p:cTn>
                                        <p:tgtEl>
                                          <p:spTgt spid="11"/>
                                        </p:tgtEl>
                                        <p:attrNameLst>
                                          <p:attrName>style.visibility</p:attrName>
                                        </p:attrNameLst>
                                      </p:cBhvr>
                                      <p:to>
                                        <p:strVal val="visible"/>
                                      </p:to>
                                    </p:set>
                                    <p:anim calcmode="lin" valueType="num">
                                      <p:cBhvr>
                                        <p:cTn id="65" dur="1000" fill="hold"/>
                                        <p:tgtEl>
                                          <p:spTgt spid="11"/>
                                        </p:tgtEl>
                                        <p:attrNameLst>
                                          <p:attrName>ppt_w</p:attrName>
                                        </p:attrNameLst>
                                      </p:cBhvr>
                                      <p:tavLst>
                                        <p:tav tm="0">
                                          <p:val>
                                            <p:fltVal val="0"/>
                                          </p:val>
                                        </p:tav>
                                        <p:tav tm="100000">
                                          <p:val>
                                            <p:strVal val="#ppt_w"/>
                                          </p:val>
                                        </p:tav>
                                      </p:tavLst>
                                    </p:anim>
                                    <p:anim calcmode="lin" valueType="num">
                                      <p:cBhvr>
                                        <p:cTn id="66" dur="1000" fill="hold"/>
                                        <p:tgtEl>
                                          <p:spTgt spid="11"/>
                                        </p:tgtEl>
                                        <p:attrNameLst>
                                          <p:attrName>ppt_h</p:attrName>
                                        </p:attrNameLst>
                                      </p:cBhvr>
                                      <p:tavLst>
                                        <p:tav tm="0">
                                          <p:val>
                                            <p:fltVal val="0"/>
                                          </p:val>
                                        </p:tav>
                                        <p:tav tm="100000">
                                          <p:val>
                                            <p:strVal val="#ppt_h"/>
                                          </p:val>
                                        </p:tav>
                                      </p:tavLst>
                                    </p:anim>
                                    <p:anim calcmode="lin" valueType="num">
                                      <p:cBhvr>
                                        <p:cTn id="67"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68"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par>
                          <p:cTn id="69" fill="hold" nodeType="afterGroup">
                            <p:stCondLst>
                              <p:cond delay="5000"/>
                            </p:stCondLst>
                            <p:childTnLst>
                              <p:par>
                                <p:cTn id="70" presetID="15" presetClass="entr" presetSubtype="0" fill="hold" grpId="0" nodeType="afterEffect">
                                  <p:stCondLst>
                                    <p:cond delay="0"/>
                                  </p:stCondLst>
                                  <p:childTnLst>
                                    <p:set>
                                      <p:cBhvr>
                                        <p:cTn id="71" dur="1" fill="hold">
                                          <p:stCondLst>
                                            <p:cond delay="0"/>
                                          </p:stCondLst>
                                        </p:cTn>
                                        <p:tgtEl>
                                          <p:spTgt spid="52246"/>
                                        </p:tgtEl>
                                        <p:attrNameLst>
                                          <p:attrName>style.visibility</p:attrName>
                                        </p:attrNameLst>
                                      </p:cBhvr>
                                      <p:to>
                                        <p:strVal val="visible"/>
                                      </p:to>
                                    </p:set>
                                    <p:anim calcmode="lin" valueType="num">
                                      <p:cBhvr>
                                        <p:cTn id="72" dur="1000" fill="hold"/>
                                        <p:tgtEl>
                                          <p:spTgt spid="52246"/>
                                        </p:tgtEl>
                                        <p:attrNameLst>
                                          <p:attrName>ppt_w</p:attrName>
                                        </p:attrNameLst>
                                      </p:cBhvr>
                                      <p:tavLst>
                                        <p:tav tm="0">
                                          <p:val>
                                            <p:fltVal val="0"/>
                                          </p:val>
                                        </p:tav>
                                        <p:tav tm="100000">
                                          <p:val>
                                            <p:strVal val="#ppt_w"/>
                                          </p:val>
                                        </p:tav>
                                      </p:tavLst>
                                    </p:anim>
                                    <p:anim calcmode="lin" valueType="num">
                                      <p:cBhvr>
                                        <p:cTn id="73" dur="1000" fill="hold"/>
                                        <p:tgtEl>
                                          <p:spTgt spid="52246"/>
                                        </p:tgtEl>
                                        <p:attrNameLst>
                                          <p:attrName>ppt_h</p:attrName>
                                        </p:attrNameLst>
                                      </p:cBhvr>
                                      <p:tavLst>
                                        <p:tav tm="0">
                                          <p:val>
                                            <p:fltVal val="0"/>
                                          </p:val>
                                        </p:tav>
                                        <p:tav tm="100000">
                                          <p:val>
                                            <p:strVal val="#ppt_h"/>
                                          </p:val>
                                        </p:tav>
                                      </p:tavLst>
                                    </p:anim>
                                    <p:anim calcmode="lin" valueType="num">
                                      <p:cBhvr>
                                        <p:cTn id="74" dur="1000" fill="hold"/>
                                        <p:tgtEl>
                                          <p:spTgt spid="52246"/>
                                        </p:tgtEl>
                                        <p:attrNameLst>
                                          <p:attrName>ppt_x</p:attrName>
                                        </p:attrNameLst>
                                      </p:cBhvr>
                                      <p:tavLst>
                                        <p:tav tm="0" fmla="#ppt_x+(cos(-2*pi*(1-$))*-#ppt_x-sin(-2*pi*(1-$))*(1-#ppt_y))*(1-$)">
                                          <p:val>
                                            <p:fltVal val="0"/>
                                          </p:val>
                                        </p:tav>
                                        <p:tav tm="100000">
                                          <p:val>
                                            <p:fltVal val="1"/>
                                          </p:val>
                                        </p:tav>
                                      </p:tavLst>
                                    </p:anim>
                                    <p:anim calcmode="lin" valueType="num">
                                      <p:cBhvr>
                                        <p:cTn id="75" dur="1000" fill="hold"/>
                                        <p:tgtEl>
                                          <p:spTgt spid="52246"/>
                                        </p:tgtEl>
                                        <p:attrNameLst>
                                          <p:attrName>ppt_y</p:attrName>
                                        </p:attrNameLst>
                                      </p:cBhvr>
                                      <p:tavLst>
                                        <p:tav tm="0" fmla="#ppt_y+(sin(-2*pi*(1-$))*-#ppt_x+cos(-2*pi*(1-$))*(1-#ppt_y))*(1-$)">
                                          <p:val>
                                            <p:fltVal val="0"/>
                                          </p:val>
                                        </p:tav>
                                        <p:tav tm="100000">
                                          <p:val>
                                            <p:fltVal val="1"/>
                                          </p:val>
                                        </p:tav>
                                      </p:tavLst>
                                    </p:anim>
                                  </p:childTnLst>
                                </p:cTn>
                              </p:par>
                              <p:par>
                                <p:cTn id="76" presetID="15" presetClass="entr" presetSubtype="0" fill="hold" nodeType="withEffect">
                                  <p:stCondLst>
                                    <p:cond delay="0"/>
                                  </p:stCondLst>
                                  <p:childTnLst>
                                    <p:set>
                                      <p:cBhvr>
                                        <p:cTn id="77" dur="1" fill="hold">
                                          <p:stCondLst>
                                            <p:cond delay="0"/>
                                          </p:stCondLst>
                                        </p:cTn>
                                        <p:tgtEl>
                                          <p:spTgt spid="13"/>
                                        </p:tgtEl>
                                        <p:attrNameLst>
                                          <p:attrName>style.visibility</p:attrName>
                                        </p:attrNameLst>
                                      </p:cBhvr>
                                      <p:to>
                                        <p:strVal val="visible"/>
                                      </p:to>
                                    </p:set>
                                    <p:anim calcmode="lin" valueType="num">
                                      <p:cBhvr>
                                        <p:cTn id="78" dur="1000" fill="hold"/>
                                        <p:tgtEl>
                                          <p:spTgt spid="13"/>
                                        </p:tgtEl>
                                        <p:attrNameLst>
                                          <p:attrName>ppt_w</p:attrName>
                                        </p:attrNameLst>
                                      </p:cBhvr>
                                      <p:tavLst>
                                        <p:tav tm="0">
                                          <p:val>
                                            <p:fltVal val="0"/>
                                          </p:val>
                                        </p:tav>
                                        <p:tav tm="100000">
                                          <p:val>
                                            <p:strVal val="#ppt_w"/>
                                          </p:val>
                                        </p:tav>
                                      </p:tavLst>
                                    </p:anim>
                                    <p:anim calcmode="lin" valueType="num">
                                      <p:cBhvr>
                                        <p:cTn id="79" dur="1000" fill="hold"/>
                                        <p:tgtEl>
                                          <p:spTgt spid="13"/>
                                        </p:tgtEl>
                                        <p:attrNameLst>
                                          <p:attrName>ppt_h</p:attrName>
                                        </p:attrNameLst>
                                      </p:cBhvr>
                                      <p:tavLst>
                                        <p:tav tm="0">
                                          <p:val>
                                            <p:fltVal val="0"/>
                                          </p:val>
                                        </p:tav>
                                        <p:tav tm="100000">
                                          <p:val>
                                            <p:strVal val="#ppt_h"/>
                                          </p:val>
                                        </p:tav>
                                      </p:tavLst>
                                    </p:anim>
                                    <p:anim calcmode="lin" valueType="num">
                                      <p:cBhvr>
                                        <p:cTn id="80"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81"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build="p"/>
      <p:bldP spid="52237" grpId="0"/>
      <p:bldP spid="52240" grpId="0"/>
      <p:bldP spid="52244" grpId="0"/>
      <p:bldP spid="52245" grpId="0"/>
      <p:bldP spid="5224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5" descr="Baseball Rick"/>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0"/>
            <a:ext cx="9829800" cy="6800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5298" name="Rectangle 2"/>
          <p:cNvSpPr>
            <a:spLocks noGrp="1" noChangeArrowheads="1"/>
          </p:cNvSpPr>
          <p:nvPr>
            <p:ph type="title"/>
          </p:nvPr>
        </p:nvSpPr>
        <p:spPr>
          <a:xfrm>
            <a:off x="3276600" y="5791200"/>
            <a:ext cx="3200400" cy="1017588"/>
          </a:xfrm>
        </p:spPr>
        <p:txBody>
          <a:bodyPr/>
          <a:lstStyle/>
          <a:p>
            <a:pPr eaLnBrk="1" hangingPunct="1">
              <a:defRPr/>
            </a:pPr>
            <a:r>
              <a:rPr lang="en-US">
                <a:latin typeface="Arial" charset="0"/>
                <a:ea typeface="ＭＳ Ｐゴシック" charset="0"/>
                <a:cs typeface="ＭＳ Ｐゴシック" charset="0"/>
              </a:rPr>
              <a:t>Baseball</a:t>
            </a:r>
          </a:p>
        </p:txBody>
      </p:sp>
      <p:pic>
        <p:nvPicPr>
          <p:cNvPr id="154627" name="Picture 4" descr="Capt Grif"/>
          <p:cNvPicPr>
            <a:picLocks noChangeAspect="1" noChangeArrowheads="1"/>
          </p:cNvPicPr>
          <p:nvPr/>
        </p:nvPicPr>
        <p:blipFill>
          <a:blip r:embed="rId4" cstate="screen">
            <a:extLst>
              <a:ext uri="{28A0092B-C50C-407E-A947-70E740481C1C}">
                <a14:useLocalDpi xmlns:a14="http://schemas.microsoft.com/office/drawing/2010/main"/>
              </a:ext>
            </a:extLst>
          </a:blip>
          <a:srcRect r="-2384"/>
          <a:stretch>
            <a:fillRect/>
          </a:stretch>
        </p:blipFill>
        <p:spPr bwMode="auto">
          <a:xfrm>
            <a:off x="6661150" y="3810000"/>
            <a:ext cx="2940050" cy="32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5302" name="Oval 6"/>
          <p:cNvSpPr>
            <a:spLocks noChangeArrowheads="1"/>
          </p:cNvSpPr>
          <p:nvPr/>
        </p:nvSpPr>
        <p:spPr bwMode="auto">
          <a:xfrm>
            <a:off x="0" y="152400"/>
            <a:ext cx="2362200" cy="4114800"/>
          </a:xfrm>
          <a:prstGeom prst="ellipse">
            <a:avLst/>
          </a:prstGeom>
          <a:noFill/>
          <a:ln w="76200">
            <a:solidFill>
              <a:srgbClr val="FF33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p>
        </p:txBody>
      </p:sp>
    </p:spTree>
  </p:cSld>
  <p:clrMapOvr>
    <a:masterClrMapping/>
  </p:clrMapOvr>
  <p:transition advClick="0" advTm="4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grpId="0" nodeType="withEffect">
                                  <p:stCondLst>
                                    <p:cond delay="0"/>
                                  </p:stCondLst>
                                  <p:childTnLst>
                                    <p:set>
                                      <p:cBhvr>
                                        <p:cTn id="6" dur="1" fill="hold">
                                          <p:stCondLst>
                                            <p:cond delay="0"/>
                                          </p:stCondLst>
                                        </p:cTn>
                                        <p:tgtEl>
                                          <p:spTgt spid="55302"/>
                                        </p:tgtEl>
                                        <p:attrNameLst>
                                          <p:attrName>style.visibility</p:attrName>
                                        </p:attrNameLst>
                                      </p:cBhvr>
                                      <p:to>
                                        <p:strVal val="visible"/>
                                      </p:to>
                                    </p:set>
                                    <p:anim calcmode="lin" valueType="num">
                                      <p:cBhvr>
                                        <p:cTn id="7" dur="500" decel="50000" fill="hold">
                                          <p:stCondLst>
                                            <p:cond delay="0"/>
                                          </p:stCondLst>
                                        </p:cTn>
                                        <p:tgtEl>
                                          <p:spTgt spid="5530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530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5302"/>
                                        </p:tgtEl>
                                        <p:attrNameLst>
                                          <p:attrName>ppt_w</p:attrName>
                                        </p:attrNameLst>
                                      </p:cBhvr>
                                      <p:tavLst>
                                        <p:tav tm="0">
                                          <p:val>
                                            <p:strVal val="#ppt_w*.05"/>
                                          </p:val>
                                        </p:tav>
                                        <p:tav tm="100000">
                                          <p:val>
                                            <p:strVal val="#ppt_w"/>
                                          </p:val>
                                        </p:tav>
                                      </p:tavLst>
                                    </p:anim>
                                    <p:anim calcmode="lin" valueType="num">
                                      <p:cBhvr>
                                        <p:cTn id="10" dur="1000" fill="hold"/>
                                        <p:tgtEl>
                                          <p:spTgt spid="5530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530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530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530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53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4" name="Picture 4" descr="Pep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3810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325" name="Picture 5" descr="Pep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00600" y="3124200"/>
            <a:ext cx="3351213"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326" name="Picture 6" descr="Pep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44525" y="2743200"/>
            <a:ext cx="4003675"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327" name="Picture 7" descr="Pepe"/>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638800" y="76200"/>
            <a:ext cx="3543300"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322" name="Rectangle 2"/>
          <p:cNvSpPr>
            <a:spLocks noGrp="1" noChangeArrowheads="1"/>
          </p:cNvSpPr>
          <p:nvPr>
            <p:ph type="title"/>
          </p:nvPr>
        </p:nvSpPr>
        <p:spPr>
          <a:xfrm>
            <a:off x="3657600" y="457200"/>
            <a:ext cx="2133600" cy="1981200"/>
          </a:xfrm>
        </p:spPr>
        <p:txBody>
          <a:bodyPr/>
          <a:lstStyle/>
          <a:p>
            <a:pPr eaLnBrk="1" hangingPunct="1">
              <a:defRPr/>
            </a:pPr>
            <a:r>
              <a:rPr lang="en-US">
                <a:latin typeface="Arial" charset="0"/>
                <a:ea typeface="ＭＳ Ｐゴシック" charset="0"/>
                <a:cs typeface="ＭＳ Ｐゴシック" charset="0"/>
              </a:rPr>
              <a:t>Peppy Sports</a:t>
            </a:r>
          </a:p>
        </p:txBody>
      </p:sp>
    </p:spTree>
  </p:cSld>
  <p:clrMapOvr>
    <a:masterClrMapping/>
  </p:clrMapOvr>
  <p:transition advClick="0" advTm="13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1500"/>
                                  </p:stCondLst>
                                  <p:childTnLst>
                                    <p:set>
                                      <p:cBhvr>
                                        <p:cTn id="6" dur="1" fill="hold">
                                          <p:stCondLst>
                                            <p:cond delay="0"/>
                                          </p:stCondLst>
                                        </p:cTn>
                                        <p:tgtEl>
                                          <p:spTgt spid="56324"/>
                                        </p:tgtEl>
                                        <p:attrNameLst>
                                          <p:attrName>style.visibility</p:attrName>
                                        </p:attrNameLst>
                                      </p:cBhvr>
                                      <p:to>
                                        <p:strVal val="visible"/>
                                      </p:to>
                                    </p:set>
                                    <p:animEffect transition="in" filter="checkerboard(across)">
                                      <p:cBhvr>
                                        <p:cTn id="7" dur="500"/>
                                        <p:tgtEl>
                                          <p:spTgt spid="56324"/>
                                        </p:tgtEl>
                                      </p:cBhvr>
                                    </p:animEffect>
                                  </p:childTnLst>
                                </p:cTn>
                              </p:par>
                            </p:childTnLst>
                          </p:cTn>
                        </p:par>
                        <p:par>
                          <p:cTn id="8" fill="hold" nodeType="afterGroup">
                            <p:stCondLst>
                              <p:cond delay="2000"/>
                            </p:stCondLst>
                            <p:childTnLst>
                              <p:par>
                                <p:cTn id="9" presetID="5" presetClass="entr" presetSubtype="10" fill="hold" nodeType="afterEffect">
                                  <p:stCondLst>
                                    <p:cond delay="1500"/>
                                  </p:stCondLst>
                                  <p:childTnLst>
                                    <p:set>
                                      <p:cBhvr>
                                        <p:cTn id="10" dur="1" fill="hold">
                                          <p:stCondLst>
                                            <p:cond delay="0"/>
                                          </p:stCondLst>
                                        </p:cTn>
                                        <p:tgtEl>
                                          <p:spTgt spid="56325"/>
                                        </p:tgtEl>
                                        <p:attrNameLst>
                                          <p:attrName>style.visibility</p:attrName>
                                        </p:attrNameLst>
                                      </p:cBhvr>
                                      <p:to>
                                        <p:strVal val="visible"/>
                                      </p:to>
                                    </p:set>
                                    <p:animEffect transition="in" filter="checkerboard(across)">
                                      <p:cBhvr>
                                        <p:cTn id="11" dur="500"/>
                                        <p:tgtEl>
                                          <p:spTgt spid="56325"/>
                                        </p:tgtEl>
                                      </p:cBhvr>
                                    </p:animEffect>
                                  </p:childTnLst>
                                </p:cTn>
                              </p:par>
                            </p:childTnLst>
                          </p:cTn>
                        </p:par>
                        <p:par>
                          <p:cTn id="12" fill="hold" nodeType="afterGroup">
                            <p:stCondLst>
                              <p:cond delay="4000"/>
                            </p:stCondLst>
                            <p:childTnLst>
                              <p:par>
                                <p:cTn id="13" presetID="5" presetClass="entr" presetSubtype="10" fill="hold" nodeType="afterEffect">
                                  <p:stCondLst>
                                    <p:cond delay="1500"/>
                                  </p:stCondLst>
                                  <p:childTnLst>
                                    <p:set>
                                      <p:cBhvr>
                                        <p:cTn id="14" dur="1" fill="hold">
                                          <p:stCondLst>
                                            <p:cond delay="0"/>
                                          </p:stCondLst>
                                        </p:cTn>
                                        <p:tgtEl>
                                          <p:spTgt spid="56326"/>
                                        </p:tgtEl>
                                        <p:attrNameLst>
                                          <p:attrName>style.visibility</p:attrName>
                                        </p:attrNameLst>
                                      </p:cBhvr>
                                      <p:to>
                                        <p:strVal val="visible"/>
                                      </p:to>
                                    </p:set>
                                    <p:animEffect transition="in" filter="checkerboard(across)">
                                      <p:cBhvr>
                                        <p:cTn id="15" dur="500"/>
                                        <p:tgtEl>
                                          <p:spTgt spid="56326"/>
                                        </p:tgtEl>
                                      </p:cBhvr>
                                    </p:animEffect>
                                  </p:childTnLst>
                                </p:cTn>
                              </p:par>
                            </p:childTnLst>
                          </p:cTn>
                        </p:par>
                        <p:par>
                          <p:cTn id="16" fill="hold" nodeType="afterGroup">
                            <p:stCondLst>
                              <p:cond delay="6000"/>
                            </p:stCondLst>
                            <p:childTnLst>
                              <p:par>
                                <p:cTn id="17" presetID="5" presetClass="entr" presetSubtype="10" fill="hold" nodeType="afterEffect">
                                  <p:stCondLst>
                                    <p:cond delay="1500"/>
                                  </p:stCondLst>
                                  <p:childTnLst>
                                    <p:set>
                                      <p:cBhvr>
                                        <p:cTn id="18" dur="1" fill="hold">
                                          <p:stCondLst>
                                            <p:cond delay="0"/>
                                          </p:stCondLst>
                                        </p:cTn>
                                        <p:tgtEl>
                                          <p:spTgt spid="56327"/>
                                        </p:tgtEl>
                                        <p:attrNameLst>
                                          <p:attrName>style.visibility</p:attrName>
                                        </p:attrNameLst>
                                      </p:cBhvr>
                                      <p:to>
                                        <p:strVal val="visible"/>
                                      </p:to>
                                    </p:set>
                                    <p:animEffect transition="in" filter="checkerboard(across)">
                                      <p:cBhvr>
                                        <p:cTn id="19" dur="500"/>
                                        <p:tgtEl>
                                          <p:spTgt spid="563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My Spiritual Journey</a:t>
            </a:r>
          </a:p>
        </p:txBody>
      </p:sp>
      <p:pic>
        <p:nvPicPr>
          <p:cNvPr id="53253" name="Picture 5" descr="Capt Gri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24200" y="2743200"/>
            <a:ext cx="6096000"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8723" name="Picture 4" descr="Capt Gri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743200"/>
            <a:ext cx="328930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Click="0" advTm="19000">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3253"/>
                                        </p:tgtEl>
                                        <p:attrNameLst>
                                          <p:attrName>style.visibility</p:attrName>
                                        </p:attrNameLst>
                                      </p:cBhvr>
                                      <p:to>
                                        <p:strVal val="visible"/>
                                      </p:to>
                                    </p:set>
                                    <p:animEffect transition="in" filter="dissolve">
                                      <p:cBhvr>
                                        <p:cTn id="7" dur="2000"/>
                                        <p:tgtEl>
                                          <p:spTgt spid="532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4" name="Picture 6" descr="love">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7200" y="2286000"/>
            <a:ext cx="3962400" cy="3308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6850" name="Rectangle 2"/>
          <p:cNvSpPr>
            <a:spLocks noGrp="1" noChangeArrowheads="1"/>
          </p:cNvSpPr>
          <p:nvPr>
            <p:ph type="title"/>
          </p:nvPr>
        </p:nvSpPr>
        <p:spPr>
          <a:effectLst>
            <a:outerShdw blurRad="63500" dist="107763" dir="8100000" algn="ctr" rotWithShape="0">
              <a:srgbClr val="FF99CC">
                <a:alpha val="50000"/>
              </a:srgbClr>
            </a:outerShdw>
          </a:effectLst>
        </p:spPr>
        <p:txBody>
          <a:bodyPr/>
          <a:lstStyle/>
          <a:p>
            <a:pPr eaLnBrk="1" hangingPunct="1">
              <a:defRPr/>
            </a:pPr>
            <a:r>
              <a:rPr lang="en-US" sz="6000">
                <a:effectLst/>
                <a:latin typeface="Arial" charset="0"/>
                <a:ea typeface="ＭＳ Ｐゴシック" charset="0"/>
                <a:cs typeface="ＭＳ Ｐゴシック" charset="0"/>
              </a:rPr>
              <a:t>Searching in the 70s…</a:t>
            </a:r>
          </a:p>
        </p:txBody>
      </p:sp>
      <p:sp>
        <p:nvSpPr>
          <p:cNvPr id="160771" name="WordArt 4"/>
          <p:cNvSpPr>
            <a:spLocks noChangeArrowheads="1" noChangeShapeType="1" noTextEdit="1"/>
          </p:cNvSpPr>
          <p:nvPr/>
        </p:nvSpPr>
        <p:spPr bwMode="auto">
          <a:xfrm>
            <a:off x="838200" y="2590800"/>
            <a:ext cx="3109913" cy="2141538"/>
          </a:xfrm>
          <a:prstGeom prst="rect">
            <a:avLst/>
          </a:prstGeom>
        </p:spPr>
        <p:txBody>
          <a:bodyPr wrap="none" fromWordArt="1">
            <a:prstTxWarp prst="textCurveUp">
              <a:avLst>
                <a:gd name="adj" fmla="val 40356"/>
              </a:avLst>
            </a:prstTxWarp>
          </a:bodyPr>
          <a:lstStyle/>
          <a:p>
            <a:pPr algn="ctr"/>
            <a:r>
              <a:rPr lang="en-US" sz="3600" kern="10">
                <a:ln w="12700">
                  <a:solidFill>
                    <a:srgbClr val="000000"/>
                  </a:solidFill>
                  <a:round/>
                  <a:headEnd/>
                  <a:tailEnd/>
                </a:ln>
                <a:effectLst>
                  <a:outerShdw blurRad="63500" dist="46662" dir="2115817" algn="ctr" rotWithShape="0">
                    <a:srgbClr val="000000">
                      <a:alpha val="79999"/>
                    </a:srgbClr>
                  </a:outerShdw>
                </a:effectLst>
                <a:latin typeface="Arial Black"/>
                <a:ea typeface="Arial Black"/>
                <a:cs typeface="Arial Black"/>
              </a:rPr>
              <a:t>Love</a:t>
            </a:r>
          </a:p>
        </p:txBody>
      </p:sp>
      <p:pic>
        <p:nvPicPr>
          <p:cNvPr id="206856" name="Picture 8" descr="peacesign640">
            <a:hlinkClick r:id="rId5"/>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419600" y="2286000"/>
            <a:ext cx="4324350" cy="3259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Click="0" advTm="19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nodeType="afterEffect">
                                  <p:stCondLst>
                                    <p:cond delay="4000"/>
                                  </p:stCondLst>
                                  <p:childTnLst>
                                    <p:set>
                                      <p:cBhvr>
                                        <p:cTn id="6" dur="1" fill="hold">
                                          <p:stCondLst>
                                            <p:cond delay="0"/>
                                          </p:stCondLst>
                                        </p:cTn>
                                        <p:tgtEl>
                                          <p:spTgt spid="206854"/>
                                        </p:tgtEl>
                                        <p:attrNameLst>
                                          <p:attrName>style.visibility</p:attrName>
                                        </p:attrNameLst>
                                      </p:cBhvr>
                                      <p:to>
                                        <p:strVal val="visible"/>
                                      </p:to>
                                    </p:set>
                                    <p:animEffect transition="in" filter="fade">
                                      <p:cBhvr>
                                        <p:cTn id="7" dur="2000"/>
                                        <p:tgtEl>
                                          <p:spTgt spid="206854"/>
                                        </p:tgtEl>
                                      </p:cBhvr>
                                    </p:animEffect>
                                    <p:anim calcmode="lin" valueType="num">
                                      <p:cBhvr>
                                        <p:cTn id="8" dur="2000" fill="hold"/>
                                        <p:tgtEl>
                                          <p:spTgt spid="206854"/>
                                        </p:tgtEl>
                                        <p:attrNameLst>
                                          <p:attrName>style.rotation</p:attrName>
                                        </p:attrNameLst>
                                      </p:cBhvr>
                                      <p:tavLst>
                                        <p:tav tm="0">
                                          <p:val>
                                            <p:fltVal val="720"/>
                                          </p:val>
                                        </p:tav>
                                        <p:tav tm="100000">
                                          <p:val>
                                            <p:fltVal val="0"/>
                                          </p:val>
                                        </p:tav>
                                      </p:tavLst>
                                    </p:anim>
                                    <p:anim calcmode="lin" valueType="num">
                                      <p:cBhvr>
                                        <p:cTn id="9" dur="2000" fill="hold"/>
                                        <p:tgtEl>
                                          <p:spTgt spid="206854"/>
                                        </p:tgtEl>
                                        <p:attrNameLst>
                                          <p:attrName>ppt_h</p:attrName>
                                        </p:attrNameLst>
                                      </p:cBhvr>
                                      <p:tavLst>
                                        <p:tav tm="0">
                                          <p:val>
                                            <p:fltVal val="0"/>
                                          </p:val>
                                        </p:tav>
                                        <p:tav tm="100000">
                                          <p:val>
                                            <p:strVal val="#ppt_h"/>
                                          </p:val>
                                        </p:tav>
                                      </p:tavLst>
                                    </p:anim>
                                    <p:anim calcmode="lin" valueType="num">
                                      <p:cBhvr>
                                        <p:cTn id="10" dur="2000" fill="hold"/>
                                        <p:tgtEl>
                                          <p:spTgt spid="206854"/>
                                        </p:tgtEl>
                                        <p:attrNameLst>
                                          <p:attrName>ppt_w</p:attrName>
                                        </p:attrNameLst>
                                      </p:cBhvr>
                                      <p:tavLst>
                                        <p:tav tm="0">
                                          <p:val>
                                            <p:fltVal val="0"/>
                                          </p:val>
                                        </p:tav>
                                        <p:tav tm="100000">
                                          <p:val>
                                            <p:strVal val="#ppt_w"/>
                                          </p:val>
                                        </p:tav>
                                      </p:tavLst>
                                    </p:anim>
                                  </p:childTnLst>
                                </p:cTn>
                              </p:par>
                            </p:childTnLst>
                          </p:cTn>
                        </p:par>
                        <p:par>
                          <p:cTn id="11" fill="hold" nodeType="afterGroup">
                            <p:stCondLst>
                              <p:cond delay="6000"/>
                            </p:stCondLst>
                            <p:childTnLst>
                              <p:par>
                                <p:cTn id="12" presetID="35" presetClass="entr" presetSubtype="0" fill="hold" nodeType="afterEffect">
                                  <p:stCondLst>
                                    <p:cond delay="4000"/>
                                  </p:stCondLst>
                                  <p:childTnLst>
                                    <p:set>
                                      <p:cBhvr>
                                        <p:cTn id="13" dur="1" fill="hold">
                                          <p:stCondLst>
                                            <p:cond delay="0"/>
                                          </p:stCondLst>
                                        </p:cTn>
                                        <p:tgtEl>
                                          <p:spTgt spid="206856"/>
                                        </p:tgtEl>
                                        <p:attrNameLst>
                                          <p:attrName>style.visibility</p:attrName>
                                        </p:attrNameLst>
                                      </p:cBhvr>
                                      <p:to>
                                        <p:strVal val="visible"/>
                                      </p:to>
                                    </p:set>
                                    <p:animEffect transition="in" filter="fade">
                                      <p:cBhvr>
                                        <p:cTn id="14" dur="2000"/>
                                        <p:tgtEl>
                                          <p:spTgt spid="206856"/>
                                        </p:tgtEl>
                                      </p:cBhvr>
                                    </p:animEffect>
                                    <p:anim calcmode="lin" valueType="num">
                                      <p:cBhvr>
                                        <p:cTn id="15" dur="2000" fill="hold"/>
                                        <p:tgtEl>
                                          <p:spTgt spid="206856"/>
                                        </p:tgtEl>
                                        <p:attrNameLst>
                                          <p:attrName>style.rotation</p:attrName>
                                        </p:attrNameLst>
                                      </p:cBhvr>
                                      <p:tavLst>
                                        <p:tav tm="0">
                                          <p:val>
                                            <p:fltVal val="720"/>
                                          </p:val>
                                        </p:tav>
                                        <p:tav tm="100000">
                                          <p:val>
                                            <p:fltVal val="0"/>
                                          </p:val>
                                        </p:tav>
                                      </p:tavLst>
                                    </p:anim>
                                    <p:anim calcmode="lin" valueType="num">
                                      <p:cBhvr>
                                        <p:cTn id="16" dur="2000" fill="hold"/>
                                        <p:tgtEl>
                                          <p:spTgt spid="206856"/>
                                        </p:tgtEl>
                                        <p:attrNameLst>
                                          <p:attrName>ppt_h</p:attrName>
                                        </p:attrNameLst>
                                      </p:cBhvr>
                                      <p:tavLst>
                                        <p:tav tm="0">
                                          <p:val>
                                            <p:fltVal val="0"/>
                                          </p:val>
                                        </p:tav>
                                        <p:tav tm="100000">
                                          <p:val>
                                            <p:strVal val="#ppt_h"/>
                                          </p:val>
                                        </p:tav>
                                      </p:tavLst>
                                    </p:anim>
                                    <p:anim calcmode="lin" valueType="num">
                                      <p:cBhvr>
                                        <p:cTn id="17" dur="2000" fill="hold"/>
                                        <p:tgtEl>
                                          <p:spTgt spid="20685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The influence of friends</a:t>
            </a:r>
          </a:p>
        </p:txBody>
      </p:sp>
      <p:pic>
        <p:nvPicPr>
          <p:cNvPr id="162818" name="Picture 5" descr="Terry &amp; Joh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76800" y="1676400"/>
            <a:ext cx="3238500" cy="441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2819" name="Picture 6" descr="Terry &amp; Joh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4400" y="1600200"/>
            <a:ext cx="3352800" cy="441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3367" name="Rectangle 7"/>
          <p:cNvSpPr>
            <a:spLocks noGrp="1" noChangeArrowheads="1"/>
          </p:cNvSpPr>
          <p:nvPr>
            <p:ph type="body" idx="1"/>
          </p:nvPr>
        </p:nvSpPr>
        <p:spPr>
          <a:xfrm>
            <a:off x="1828800" y="6019800"/>
            <a:ext cx="1524000" cy="762000"/>
          </a:xfrm>
        </p:spPr>
        <p:txBody>
          <a:bodyPr/>
          <a:lstStyle/>
          <a:p>
            <a:pPr algn="ctr" eaLnBrk="1" hangingPunct="1">
              <a:buFont typeface="Wingdings" charset="0"/>
              <a:buNone/>
              <a:defRPr/>
            </a:pPr>
            <a:r>
              <a:rPr lang="en-US" sz="3600" b="1">
                <a:latin typeface="Arial" charset="0"/>
                <a:ea typeface="ＭＳ Ｐゴシック" charset="0"/>
                <a:cs typeface="ＭＳ Ｐゴシック" charset="0"/>
              </a:rPr>
              <a:t>John</a:t>
            </a:r>
            <a:endParaRPr lang="en-US" b="1">
              <a:latin typeface="Arial" charset="0"/>
              <a:ea typeface="ＭＳ Ｐゴシック" charset="0"/>
              <a:cs typeface="ＭＳ Ｐゴシック" charset="0"/>
            </a:endParaRPr>
          </a:p>
        </p:txBody>
      </p:sp>
      <p:sp>
        <p:nvSpPr>
          <p:cNvPr id="143368" name="Rectangle 8"/>
          <p:cNvSpPr>
            <a:spLocks noChangeArrowheads="1"/>
          </p:cNvSpPr>
          <p:nvPr/>
        </p:nvSpPr>
        <p:spPr bwMode="auto">
          <a:xfrm>
            <a:off x="5715000" y="6019800"/>
            <a:ext cx="1524000" cy="762000"/>
          </a:xfrm>
          <a:prstGeom prst="rect">
            <a:avLst/>
          </a:prstGeom>
          <a:noFill/>
          <a:ln w="9525">
            <a:noFill/>
            <a:miter lim="800000"/>
            <a:headEnd/>
            <a:tailEnd/>
          </a:ln>
          <a:effectLst/>
        </p:spPr>
        <p:txBody>
          <a:bodyPr/>
          <a:lstStyle/>
          <a:p>
            <a:pPr marL="342900" indent="-342900" algn="ctr">
              <a:spcBef>
                <a:spcPct val="20000"/>
              </a:spcBef>
              <a:buClr>
                <a:schemeClr val="hlink"/>
              </a:buClr>
              <a:buSzPct val="75000"/>
              <a:buFont typeface="Wingdings" charset="0"/>
              <a:buNone/>
              <a:defRPr/>
            </a:pPr>
            <a:r>
              <a:rPr lang="en-US" sz="3600" b="1">
                <a:effectLst>
                  <a:outerShdw blurRad="38100" dist="38100" dir="2700000" algn="tl">
                    <a:srgbClr val="000000"/>
                  </a:outerShdw>
                </a:effectLst>
              </a:rPr>
              <a:t>Terry</a:t>
            </a:r>
          </a:p>
        </p:txBody>
      </p:sp>
    </p:spTree>
  </p:cSld>
  <p:clrMapOvr>
    <a:masterClrMapping/>
  </p:clrMapOvr>
  <p:transition advClick="0" advTm="20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3368"/>
                                        </p:tgtEl>
                                        <p:attrNameLst>
                                          <p:attrName>style.visibility</p:attrName>
                                        </p:attrNameLst>
                                      </p:cBhvr>
                                      <p:to>
                                        <p:strVal val="visible"/>
                                      </p:to>
                                    </p:set>
                                    <p:animEffect transition="in" filter="wipe(left)">
                                      <p:cBhvr>
                                        <p:cTn id="7" dur="500"/>
                                        <p:tgtEl>
                                          <p:spTgt spid="1433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Finally I understood</a:t>
            </a:r>
          </a:p>
        </p:txBody>
      </p:sp>
      <p:sp>
        <p:nvSpPr>
          <p:cNvPr id="144387" name="Rectangle 3"/>
          <p:cNvSpPr>
            <a:spLocks noGrp="1" noChangeArrowheads="1"/>
          </p:cNvSpPr>
          <p:nvPr>
            <p:ph type="body" idx="1"/>
          </p:nvPr>
        </p:nvSpPr>
        <p:spPr>
          <a:xfrm>
            <a:off x="1295400" y="5181600"/>
            <a:ext cx="6781800" cy="1219200"/>
          </a:xfrm>
        </p:spPr>
        <p:txBody>
          <a:bodyPr/>
          <a:lstStyle/>
          <a:p>
            <a:pPr eaLnBrk="1" hangingPunct="1">
              <a:defRPr/>
            </a:pPr>
            <a:r>
              <a:rPr lang="en-US" b="1">
                <a:latin typeface="Arial" charset="0"/>
                <a:ea typeface="ＭＳ Ｐゴシック" charset="0"/>
                <a:cs typeface="ＭＳ Ｐゴシック" charset="0"/>
              </a:rPr>
              <a:t>Grace set me free from trying to be </a:t>
            </a:r>
            <a:r>
              <a:rPr lang="ja-JP" altLang="en-US" b="1">
                <a:latin typeface="Arial" charset="0"/>
                <a:ea typeface="ＭＳ Ｐゴシック" charset="0"/>
                <a:cs typeface="ＭＳ Ｐゴシック" charset="0"/>
              </a:rPr>
              <a:t>“</a:t>
            </a:r>
            <a:r>
              <a:rPr lang="en-US" b="1">
                <a:latin typeface="Arial" charset="0"/>
                <a:ea typeface="ＭＳ Ｐゴシック" charset="0"/>
                <a:cs typeface="ＭＳ Ｐゴシック" charset="0"/>
              </a:rPr>
              <a:t>good enough</a:t>
            </a:r>
            <a:r>
              <a:rPr lang="ja-JP" altLang="en-US" b="1">
                <a:latin typeface="Arial" charset="0"/>
                <a:ea typeface="ＭＳ Ｐゴシック" charset="0"/>
                <a:cs typeface="ＭＳ Ｐゴシック" charset="0"/>
              </a:rPr>
              <a:t>”</a:t>
            </a:r>
            <a:r>
              <a:rPr lang="en-US" b="1">
                <a:latin typeface="Arial" charset="0"/>
                <a:ea typeface="ＭＳ Ｐゴシック" charset="0"/>
                <a:cs typeface="ＭＳ Ｐゴシック" charset="0"/>
              </a:rPr>
              <a:t> for God!</a:t>
            </a:r>
          </a:p>
        </p:txBody>
      </p:sp>
      <p:sp>
        <p:nvSpPr>
          <p:cNvPr id="144388" name="WordArt 4"/>
          <p:cNvSpPr>
            <a:spLocks noChangeArrowheads="1" noChangeShapeType="1" noTextEdit="1"/>
          </p:cNvSpPr>
          <p:nvPr/>
        </p:nvSpPr>
        <p:spPr bwMode="auto">
          <a:xfrm>
            <a:off x="381000" y="838200"/>
            <a:ext cx="8153400" cy="4191000"/>
          </a:xfrm>
          <a:prstGeom prst="rect">
            <a:avLst/>
          </a:prstGeom>
        </p:spPr>
        <p:txBody>
          <a:bodyPr wrap="none" fromWordArt="1">
            <a:prstTxWarp prst="textCascadeUp">
              <a:avLst>
                <a:gd name="adj" fmla="val 44444"/>
              </a:avLst>
            </a:prstTxWarp>
            <a:scene3d>
              <a:camera prst="legacyPerspectiveFront">
                <a:rot lat="20519976"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Grace</a:t>
            </a:r>
          </a:p>
        </p:txBody>
      </p:sp>
      <p:sp>
        <p:nvSpPr>
          <p:cNvPr id="144389" name="WordArt 5"/>
          <p:cNvSpPr>
            <a:spLocks noChangeArrowheads="1" noChangeShapeType="1" noTextEdit="1"/>
          </p:cNvSpPr>
          <p:nvPr/>
        </p:nvSpPr>
        <p:spPr bwMode="auto">
          <a:xfrm>
            <a:off x="5943600" y="3200400"/>
            <a:ext cx="2667000" cy="1295400"/>
          </a:xfrm>
          <a:prstGeom prst="rect">
            <a:avLst/>
          </a:prstGeom>
        </p:spPr>
        <p:txBody>
          <a:bodyPr wrap="none" fromWordArt="1">
            <a:prstTxWarp prst="textCascadeUp">
              <a:avLst>
                <a:gd name="adj" fmla="val 44444"/>
              </a:avLst>
            </a:prstTxWarp>
            <a:scene3d>
              <a:camera prst="legacyPerspectiveFront">
                <a:rot lat="20519976"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to me</a:t>
            </a:r>
          </a:p>
        </p:txBody>
      </p:sp>
    </p:spTree>
  </p:cSld>
  <p:clrMapOvr>
    <a:masterClrMapping/>
  </p:clrMapOvr>
  <p:transition advClick="0" advTm="9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grpId="0" nodeType="afterEffect">
                                  <p:stCondLst>
                                    <p:cond delay="0"/>
                                  </p:stCondLst>
                                  <p:childTnLst>
                                    <p:animRot by="21600000">
                                      <p:cBhvr>
                                        <p:cTn id="6" dur="2000" fill="hold"/>
                                        <p:tgtEl>
                                          <p:spTgt spid="144388"/>
                                        </p:tgtEl>
                                        <p:attrNameLst>
                                          <p:attrName>r</p:attrName>
                                        </p:attrNameLst>
                                      </p:cBhvr>
                                    </p:animRot>
                                  </p:childTnLst>
                                </p:cTn>
                              </p:par>
                            </p:childTnLst>
                          </p:cTn>
                        </p:par>
                        <p:par>
                          <p:cTn id="7" fill="hold" nodeType="afterGroup">
                            <p:stCondLst>
                              <p:cond delay="2000"/>
                            </p:stCondLst>
                            <p:childTnLst>
                              <p:par>
                                <p:cTn id="8" presetID="15" presetClass="entr" presetSubtype="0" fill="hold" grpId="0" nodeType="afterEffect">
                                  <p:stCondLst>
                                    <p:cond delay="0"/>
                                  </p:stCondLst>
                                  <p:childTnLst>
                                    <p:set>
                                      <p:cBhvr>
                                        <p:cTn id="9" dur="1" fill="hold">
                                          <p:stCondLst>
                                            <p:cond delay="0"/>
                                          </p:stCondLst>
                                        </p:cTn>
                                        <p:tgtEl>
                                          <p:spTgt spid="144389"/>
                                        </p:tgtEl>
                                        <p:attrNameLst>
                                          <p:attrName>style.visibility</p:attrName>
                                        </p:attrNameLst>
                                      </p:cBhvr>
                                      <p:to>
                                        <p:strVal val="visible"/>
                                      </p:to>
                                    </p:set>
                                    <p:anim calcmode="lin" valueType="num">
                                      <p:cBhvr>
                                        <p:cTn id="10" dur="1000" fill="hold"/>
                                        <p:tgtEl>
                                          <p:spTgt spid="144389"/>
                                        </p:tgtEl>
                                        <p:attrNameLst>
                                          <p:attrName>ppt_w</p:attrName>
                                        </p:attrNameLst>
                                      </p:cBhvr>
                                      <p:tavLst>
                                        <p:tav tm="0">
                                          <p:val>
                                            <p:fltVal val="0"/>
                                          </p:val>
                                        </p:tav>
                                        <p:tav tm="100000">
                                          <p:val>
                                            <p:strVal val="#ppt_w"/>
                                          </p:val>
                                        </p:tav>
                                      </p:tavLst>
                                    </p:anim>
                                    <p:anim calcmode="lin" valueType="num">
                                      <p:cBhvr>
                                        <p:cTn id="11" dur="1000" fill="hold"/>
                                        <p:tgtEl>
                                          <p:spTgt spid="144389"/>
                                        </p:tgtEl>
                                        <p:attrNameLst>
                                          <p:attrName>ppt_h</p:attrName>
                                        </p:attrNameLst>
                                      </p:cBhvr>
                                      <p:tavLst>
                                        <p:tav tm="0">
                                          <p:val>
                                            <p:fltVal val="0"/>
                                          </p:val>
                                        </p:tav>
                                        <p:tav tm="100000">
                                          <p:val>
                                            <p:strVal val="#ppt_h"/>
                                          </p:val>
                                        </p:tav>
                                      </p:tavLst>
                                    </p:anim>
                                    <p:anim calcmode="lin" valueType="num">
                                      <p:cBhvr>
                                        <p:cTn id="12" dur="1000" fill="hold"/>
                                        <p:tgtEl>
                                          <p:spTgt spid="144389"/>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14438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88" grpId="0" animBg="1"/>
      <p:bldP spid="14438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188913" y="150813"/>
            <a:ext cx="8878887" cy="1266825"/>
          </a:xfrm>
        </p:spPr>
        <p:txBody>
          <a:bodyPr/>
          <a:lstStyle/>
          <a:p>
            <a:pPr eaLnBrk="1" hangingPunct="1">
              <a:defRPr/>
            </a:pPr>
            <a:r>
              <a:rPr lang="en-US" sz="4800" b="1">
                <a:latin typeface="Arial" charset="0"/>
                <a:ea typeface="ＭＳ Ｐゴシック" charset="0"/>
                <a:cs typeface="ＭＳ Ｐゴシック" charset="0"/>
              </a:rPr>
              <a:t>The Big Move</a:t>
            </a:r>
          </a:p>
        </p:txBody>
      </p:sp>
      <p:sp>
        <p:nvSpPr>
          <p:cNvPr id="66563" name="Rectangle 3"/>
          <p:cNvSpPr>
            <a:spLocks noGrp="1" noChangeArrowheads="1"/>
          </p:cNvSpPr>
          <p:nvPr>
            <p:ph type="body" idx="1"/>
          </p:nvPr>
        </p:nvSpPr>
        <p:spPr>
          <a:xfrm>
            <a:off x="457200" y="5029200"/>
            <a:ext cx="3124200" cy="762000"/>
          </a:xfrm>
        </p:spPr>
        <p:txBody>
          <a:bodyPr/>
          <a:lstStyle/>
          <a:p>
            <a:pPr algn="ctr" eaLnBrk="1" hangingPunct="1">
              <a:buFont typeface="Wingdings" charset="0"/>
              <a:buNone/>
              <a:defRPr/>
            </a:pPr>
            <a:r>
              <a:rPr lang="en-US" sz="3600" b="1">
                <a:latin typeface="Arial" charset="0"/>
                <a:ea typeface="ＭＳ Ｐゴシック" charset="0"/>
                <a:cs typeface="ＭＳ Ｐゴシック" charset="0"/>
              </a:rPr>
              <a:t>Castro Valley</a:t>
            </a:r>
          </a:p>
        </p:txBody>
      </p:sp>
      <p:pic>
        <p:nvPicPr>
          <p:cNvPr id="66564" name="Picture 4" descr="Hom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86400" y="1981200"/>
            <a:ext cx="31242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6916" name="Picture 6" descr="Homes-CV &amp; Haywar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9600" y="1981200"/>
            <a:ext cx="2887663"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6567" name="Rectangle 7"/>
          <p:cNvSpPr>
            <a:spLocks noChangeArrowheads="1"/>
          </p:cNvSpPr>
          <p:nvPr/>
        </p:nvSpPr>
        <p:spPr bwMode="auto">
          <a:xfrm>
            <a:off x="5486400" y="5029200"/>
            <a:ext cx="3124200" cy="762000"/>
          </a:xfrm>
          <a:prstGeom prst="rect">
            <a:avLst/>
          </a:prstGeom>
          <a:noFill/>
          <a:ln w="9525">
            <a:noFill/>
            <a:miter lim="800000"/>
            <a:headEnd/>
            <a:tailEnd/>
          </a:ln>
          <a:effectLst/>
        </p:spPr>
        <p:txBody>
          <a:bodyPr/>
          <a:lstStyle/>
          <a:p>
            <a:pPr marL="342900" indent="-342900" algn="ctr">
              <a:spcBef>
                <a:spcPct val="20000"/>
              </a:spcBef>
              <a:buClr>
                <a:schemeClr val="hlink"/>
              </a:buClr>
              <a:buSzPct val="75000"/>
              <a:buFont typeface="Wingdings" charset="0"/>
              <a:buNone/>
              <a:defRPr/>
            </a:pPr>
            <a:r>
              <a:rPr lang="en-US" sz="3600" b="1">
                <a:effectLst>
                  <a:outerShdw blurRad="38100" dist="38100" dir="2700000" algn="tl">
                    <a:srgbClr val="000000"/>
                  </a:outerShdw>
                </a:effectLst>
              </a:rPr>
              <a:t>Hayward</a:t>
            </a:r>
          </a:p>
        </p:txBody>
      </p:sp>
      <p:sp>
        <p:nvSpPr>
          <p:cNvPr id="66568" name="AutoShape 8"/>
          <p:cNvSpPr>
            <a:spLocks noChangeArrowheads="1"/>
          </p:cNvSpPr>
          <p:nvPr/>
        </p:nvSpPr>
        <p:spPr bwMode="auto">
          <a:xfrm>
            <a:off x="3886200" y="3124200"/>
            <a:ext cx="12954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Tree>
  </p:cSld>
  <p:clrMapOvr>
    <a:masterClrMapping/>
  </p:clrMapOvr>
  <p:transition advClick="0" advTm="13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66568"/>
                                        </p:tgtEl>
                                        <p:attrNameLst>
                                          <p:attrName>style.visibility</p:attrName>
                                        </p:attrNameLst>
                                      </p:cBhvr>
                                      <p:to>
                                        <p:strVal val="visible"/>
                                      </p:to>
                                    </p:set>
                                    <p:animEffect transition="in" filter="wipe(left)">
                                      <p:cBhvr>
                                        <p:cTn id="7" dur="500"/>
                                        <p:tgtEl>
                                          <p:spTgt spid="66568"/>
                                        </p:tgtEl>
                                      </p:cBhvr>
                                    </p:animEffect>
                                  </p:childTnLst>
                                </p:cTn>
                              </p:par>
                            </p:childTnLst>
                          </p:cTn>
                        </p:par>
                        <p:par>
                          <p:cTn id="8" fill="hold" nodeType="afterGroup">
                            <p:stCondLst>
                              <p:cond delay="1500"/>
                            </p:stCondLst>
                            <p:childTnLst>
                              <p:par>
                                <p:cTn id="9" presetID="22" presetClass="entr" presetSubtype="8" fill="hold" nodeType="afterEffect">
                                  <p:stCondLst>
                                    <p:cond delay="1000"/>
                                  </p:stCondLst>
                                  <p:childTnLst>
                                    <p:set>
                                      <p:cBhvr>
                                        <p:cTn id="10" dur="1" fill="hold">
                                          <p:stCondLst>
                                            <p:cond delay="0"/>
                                          </p:stCondLst>
                                        </p:cTn>
                                        <p:tgtEl>
                                          <p:spTgt spid="66564"/>
                                        </p:tgtEl>
                                        <p:attrNameLst>
                                          <p:attrName>style.visibility</p:attrName>
                                        </p:attrNameLst>
                                      </p:cBhvr>
                                      <p:to>
                                        <p:strVal val="visible"/>
                                      </p:to>
                                    </p:set>
                                    <p:animEffect transition="in" filter="wipe(left)">
                                      <p:cBhvr>
                                        <p:cTn id="11" dur="500"/>
                                        <p:tgtEl>
                                          <p:spTgt spid="66564"/>
                                        </p:tgtEl>
                                      </p:cBhvr>
                                    </p:animEffect>
                                  </p:childTnLst>
                                </p:cTn>
                              </p:par>
                            </p:childTnLst>
                          </p:cTn>
                        </p:par>
                        <p:par>
                          <p:cTn id="12" fill="hold" nodeType="afterGroup">
                            <p:stCondLst>
                              <p:cond delay="3000"/>
                            </p:stCondLst>
                            <p:childTnLst>
                              <p:par>
                                <p:cTn id="13" presetID="22" presetClass="entr" presetSubtype="8" fill="hold" grpId="0" nodeType="afterEffect">
                                  <p:stCondLst>
                                    <p:cond delay="1000"/>
                                  </p:stCondLst>
                                  <p:childTnLst>
                                    <p:set>
                                      <p:cBhvr>
                                        <p:cTn id="14" dur="1" fill="hold">
                                          <p:stCondLst>
                                            <p:cond delay="0"/>
                                          </p:stCondLst>
                                        </p:cTn>
                                        <p:tgtEl>
                                          <p:spTgt spid="66567"/>
                                        </p:tgtEl>
                                        <p:attrNameLst>
                                          <p:attrName>style.visibility</p:attrName>
                                        </p:attrNameLst>
                                      </p:cBhvr>
                                      <p:to>
                                        <p:strVal val="visible"/>
                                      </p:to>
                                    </p:set>
                                    <p:animEffect transition="in" filter="wipe(left)">
                                      <p:cBhvr>
                                        <p:cTn id="15" dur="500"/>
                                        <p:tgtEl>
                                          <p:spTgt spid="665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7" grpId="0"/>
      <p:bldP spid="6656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A New Start</a:t>
            </a:r>
          </a:p>
        </p:txBody>
      </p:sp>
      <p:sp>
        <p:nvSpPr>
          <p:cNvPr id="163843" name="Rectangle 3"/>
          <p:cNvSpPr>
            <a:spLocks noGrp="1" noChangeArrowheads="1"/>
          </p:cNvSpPr>
          <p:nvPr>
            <p:ph type="body" idx="1"/>
          </p:nvPr>
        </p:nvSpPr>
        <p:spPr>
          <a:xfrm>
            <a:off x="381000" y="5715000"/>
            <a:ext cx="2362200" cy="762000"/>
          </a:xfrm>
        </p:spPr>
        <p:txBody>
          <a:bodyPr/>
          <a:lstStyle/>
          <a:p>
            <a:pPr algn="ctr" eaLnBrk="1" hangingPunct="1">
              <a:buFont typeface="Wingdings" charset="0"/>
              <a:buNone/>
              <a:defRPr/>
            </a:pPr>
            <a:r>
              <a:rPr lang="en-US">
                <a:latin typeface="Arial" charset="0"/>
                <a:ea typeface="ＭＳ Ｐゴシック" charset="0"/>
                <a:cs typeface="ＭＳ Ｐゴシック" charset="0"/>
              </a:rPr>
              <a:t>Dean</a:t>
            </a:r>
          </a:p>
        </p:txBody>
      </p:sp>
      <p:pic>
        <p:nvPicPr>
          <p:cNvPr id="168963" name="Picture 4" descr="Terry &amp; Joh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1676400"/>
            <a:ext cx="2717800" cy="396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845" name="WordArt 5"/>
          <p:cNvSpPr>
            <a:spLocks noChangeArrowheads="1" noChangeShapeType="1" noTextEdit="1"/>
          </p:cNvSpPr>
          <p:nvPr/>
        </p:nvSpPr>
        <p:spPr bwMode="auto">
          <a:xfrm>
            <a:off x="2133600" y="1524000"/>
            <a:ext cx="6705600" cy="3048000"/>
          </a:xfrm>
          <a:prstGeom prst="rect">
            <a:avLst/>
          </a:prstGeom>
        </p:spPr>
        <p:txBody>
          <a:bodyPr wrap="none" fromWordArt="1">
            <a:prstTxWarp prst="textCascadeUp">
              <a:avLst>
                <a:gd name="adj" fmla="val 44444"/>
              </a:avLst>
            </a:prstTxWarp>
            <a:scene3d>
              <a:camera prst="legacyPerspectiveFront">
                <a:rot lat="20519976"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Grace</a:t>
            </a:r>
          </a:p>
        </p:txBody>
      </p:sp>
      <p:sp>
        <p:nvSpPr>
          <p:cNvPr id="163846" name="WordArt 6"/>
          <p:cNvSpPr>
            <a:spLocks noChangeArrowheads="1" noChangeShapeType="1" noTextEdit="1"/>
          </p:cNvSpPr>
          <p:nvPr/>
        </p:nvSpPr>
        <p:spPr bwMode="auto">
          <a:xfrm>
            <a:off x="6721475" y="3097213"/>
            <a:ext cx="2193925" cy="941387"/>
          </a:xfrm>
          <a:prstGeom prst="rect">
            <a:avLst/>
          </a:prstGeom>
        </p:spPr>
        <p:txBody>
          <a:bodyPr wrap="none" fromWordArt="1">
            <a:prstTxWarp prst="textCascadeUp">
              <a:avLst>
                <a:gd name="adj" fmla="val 44444"/>
              </a:avLst>
            </a:prstTxWarp>
            <a:scene3d>
              <a:camera prst="legacyPerspectiveFront">
                <a:rot lat="20519976"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to others</a:t>
            </a:r>
          </a:p>
        </p:txBody>
      </p:sp>
    </p:spTree>
  </p:cSld>
  <p:clrMapOvr>
    <a:masterClrMapping/>
  </p:clrMapOvr>
  <p:transition advClick="0" advTm="14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grpId="0" nodeType="afterEffect">
                                  <p:stCondLst>
                                    <p:cond delay="2000"/>
                                  </p:stCondLst>
                                  <p:childTnLst>
                                    <p:animRot by="21600000">
                                      <p:cBhvr>
                                        <p:cTn id="6" dur="2000" fill="hold"/>
                                        <p:tgtEl>
                                          <p:spTgt spid="163845"/>
                                        </p:tgtEl>
                                        <p:attrNameLst>
                                          <p:attrName>r</p:attrName>
                                        </p:attrNameLst>
                                      </p:cBhvr>
                                    </p:animRot>
                                  </p:childTnLst>
                                </p:cTn>
                              </p:par>
                            </p:childTnLst>
                          </p:cTn>
                        </p:par>
                        <p:par>
                          <p:cTn id="7" fill="hold" nodeType="afterGroup">
                            <p:stCondLst>
                              <p:cond delay="4000"/>
                            </p:stCondLst>
                            <p:childTnLst>
                              <p:par>
                                <p:cTn id="8" presetID="15" presetClass="entr" presetSubtype="0" fill="hold" grpId="0" nodeType="afterEffect">
                                  <p:stCondLst>
                                    <p:cond delay="2000"/>
                                  </p:stCondLst>
                                  <p:childTnLst>
                                    <p:set>
                                      <p:cBhvr>
                                        <p:cTn id="9" dur="1" fill="hold">
                                          <p:stCondLst>
                                            <p:cond delay="0"/>
                                          </p:stCondLst>
                                        </p:cTn>
                                        <p:tgtEl>
                                          <p:spTgt spid="163846"/>
                                        </p:tgtEl>
                                        <p:attrNameLst>
                                          <p:attrName>style.visibility</p:attrName>
                                        </p:attrNameLst>
                                      </p:cBhvr>
                                      <p:to>
                                        <p:strVal val="visible"/>
                                      </p:to>
                                    </p:set>
                                    <p:anim calcmode="lin" valueType="num">
                                      <p:cBhvr>
                                        <p:cTn id="10" dur="1000" fill="hold"/>
                                        <p:tgtEl>
                                          <p:spTgt spid="163846"/>
                                        </p:tgtEl>
                                        <p:attrNameLst>
                                          <p:attrName>ppt_w</p:attrName>
                                        </p:attrNameLst>
                                      </p:cBhvr>
                                      <p:tavLst>
                                        <p:tav tm="0">
                                          <p:val>
                                            <p:fltVal val="0"/>
                                          </p:val>
                                        </p:tav>
                                        <p:tav tm="100000">
                                          <p:val>
                                            <p:strVal val="#ppt_w"/>
                                          </p:val>
                                        </p:tav>
                                      </p:tavLst>
                                    </p:anim>
                                    <p:anim calcmode="lin" valueType="num">
                                      <p:cBhvr>
                                        <p:cTn id="11" dur="1000" fill="hold"/>
                                        <p:tgtEl>
                                          <p:spTgt spid="163846"/>
                                        </p:tgtEl>
                                        <p:attrNameLst>
                                          <p:attrName>ppt_h</p:attrName>
                                        </p:attrNameLst>
                                      </p:cBhvr>
                                      <p:tavLst>
                                        <p:tav tm="0">
                                          <p:val>
                                            <p:fltVal val="0"/>
                                          </p:val>
                                        </p:tav>
                                        <p:tav tm="100000">
                                          <p:val>
                                            <p:strVal val="#ppt_h"/>
                                          </p:val>
                                        </p:tav>
                                      </p:tavLst>
                                    </p:anim>
                                    <p:anim calcmode="lin" valueType="num">
                                      <p:cBhvr>
                                        <p:cTn id="12" dur="1000" fill="hold"/>
                                        <p:tgtEl>
                                          <p:spTgt spid="163846"/>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16384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5" grpId="0" animBg="1"/>
      <p:bldP spid="16384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defRPr/>
            </a:pPr>
            <a:r>
              <a:rPr lang="en-US" b="1">
                <a:latin typeface="Arial" charset="0"/>
                <a:ea typeface="ＭＳ Ｐゴシック" charset="0"/>
                <a:cs typeface="ＭＳ Ｐゴシック" charset="0"/>
              </a:rPr>
              <a:t>Mormon Investigation</a:t>
            </a:r>
          </a:p>
        </p:txBody>
      </p:sp>
      <p:pic>
        <p:nvPicPr>
          <p:cNvPr id="171010" name="Picture 4" descr="Mormon 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0" y="1579563"/>
            <a:ext cx="6248400" cy="5278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1011" name="Picture 5" descr="Sue &amp; M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0" y="1219200"/>
            <a:ext cx="3505200" cy="2735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Click="0" advTm="13000">
    <p:rand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2"/>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5652" name="Rectangle 4"/>
          <p:cNvSpPr>
            <a:spLocks noChangeArrowheads="1"/>
          </p:cNvSpPr>
          <p:nvPr/>
        </p:nvSpPr>
        <p:spPr bwMode="auto">
          <a:xfrm>
            <a:off x="0" y="1524000"/>
            <a:ext cx="9144000" cy="3170099"/>
          </a:xfrm>
          <a:prstGeom prst="rect">
            <a:avLst/>
          </a:prstGeom>
          <a:noFill/>
          <a:ln w="9525">
            <a:noFill/>
            <a:miter lim="800000"/>
            <a:headEnd/>
            <a:tailEnd/>
          </a:ln>
          <a:effectLst>
            <a:outerShdw blurRad="63500" dist="53882" dir="2700000" algn="ctr" rotWithShape="0">
              <a:schemeClr val="tx1">
                <a:alpha val="74998"/>
              </a:schemeClr>
            </a:outerShdw>
          </a:effectLst>
        </p:spPr>
        <p:txBody>
          <a:bodyPr wrap="square">
            <a:spAutoFit/>
          </a:bodyPr>
          <a:lstStyle/>
          <a:p>
            <a:pPr algn="ctr" eaLnBrk="0" hangingPunct="0"/>
            <a:r>
              <a:rPr lang="en-US" sz="4000" b="1" dirty="0">
                <a:solidFill>
                  <a:schemeClr val="bg1"/>
                </a:solidFill>
                <a:latin typeface="Arial"/>
                <a:ea typeface="+mn-ea"/>
                <a:cs typeface="Arial"/>
              </a:rPr>
              <a:t>Into Your presence You call us </a:t>
            </a:r>
            <a:br>
              <a:rPr lang="en-US" sz="4000" b="1" dirty="0">
                <a:solidFill>
                  <a:schemeClr val="bg1"/>
                </a:solidFill>
                <a:latin typeface="Arial"/>
                <a:ea typeface="+mn-ea"/>
                <a:cs typeface="Arial"/>
              </a:rPr>
            </a:br>
            <a:r>
              <a:rPr lang="en-US" sz="4000" b="1" dirty="0">
                <a:solidFill>
                  <a:schemeClr val="bg1"/>
                </a:solidFill>
                <a:latin typeface="Arial"/>
                <a:ea typeface="+mn-ea"/>
                <a:cs typeface="Arial"/>
              </a:rPr>
              <a:t>Call us to come </a:t>
            </a:r>
            <a:br>
              <a:rPr lang="en-US" sz="4000" b="1" dirty="0">
                <a:solidFill>
                  <a:schemeClr val="bg1"/>
                </a:solidFill>
                <a:latin typeface="Arial"/>
                <a:ea typeface="+mn-ea"/>
                <a:cs typeface="Arial"/>
              </a:rPr>
            </a:br>
            <a:r>
              <a:rPr lang="en-US" sz="4000" b="1" dirty="0">
                <a:solidFill>
                  <a:schemeClr val="bg1"/>
                </a:solidFill>
                <a:latin typeface="Arial"/>
                <a:ea typeface="+mn-ea"/>
                <a:cs typeface="Arial"/>
              </a:rPr>
              <a:t>Into Your presence You draw us </a:t>
            </a:r>
            <a:br>
              <a:rPr lang="en-US" sz="4000" b="1" dirty="0">
                <a:solidFill>
                  <a:schemeClr val="bg1"/>
                </a:solidFill>
                <a:latin typeface="Arial"/>
                <a:ea typeface="+mn-ea"/>
                <a:cs typeface="Arial"/>
              </a:rPr>
            </a:br>
            <a:r>
              <a:rPr lang="en-US" sz="4000" b="1" dirty="0">
                <a:solidFill>
                  <a:schemeClr val="bg1"/>
                </a:solidFill>
                <a:latin typeface="Arial"/>
                <a:ea typeface="+mn-ea"/>
                <a:cs typeface="Arial"/>
              </a:rPr>
              <a:t>And now by Your grace we come </a:t>
            </a:r>
            <a:br>
              <a:rPr lang="en-US" sz="4000" b="1" dirty="0">
                <a:solidFill>
                  <a:schemeClr val="bg1"/>
                </a:solidFill>
                <a:latin typeface="Arial"/>
                <a:ea typeface="+mn-ea"/>
                <a:cs typeface="Arial"/>
              </a:rPr>
            </a:br>
            <a:r>
              <a:rPr lang="en-US" sz="4000" b="1" dirty="0">
                <a:solidFill>
                  <a:schemeClr val="bg1"/>
                </a:solidFill>
                <a:latin typeface="Arial"/>
                <a:ea typeface="+mn-ea"/>
                <a:cs typeface="Arial"/>
              </a:rPr>
              <a:t>Now by Your grace we come </a:t>
            </a: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8" name="Picture 4" descr="School Pics 62-76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48200" y="0"/>
            <a:ext cx="4883150" cy="708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349" name="Rectangle 5"/>
          <p:cNvSpPr>
            <a:spLocks noChangeArrowheads="1"/>
          </p:cNvSpPr>
          <p:nvPr/>
        </p:nvSpPr>
        <p:spPr bwMode="auto">
          <a:xfrm>
            <a:off x="7086600" y="6172200"/>
            <a:ext cx="2133600" cy="457200"/>
          </a:xfrm>
          <a:prstGeom prst="rect">
            <a:avLst/>
          </a:prstGeom>
          <a:noFill/>
          <a:ln w="9525">
            <a:noFill/>
            <a:miter lim="800000"/>
            <a:headEnd/>
            <a:tailEnd/>
          </a:ln>
          <a:effectLst/>
        </p:spPr>
        <p:txBody>
          <a:bodyPr/>
          <a:lstStyle/>
          <a:p>
            <a:pPr marL="342900" indent="-342900" algn="ctr">
              <a:lnSpc>
                <a:spcPct val="90000"/>
              </a:lnSpc>
              <a:spcBef>
                <a:spcPct val="20000"/>
              </a:spcBef>
              <a:buClr>
                <a:schemeClr val="hlink"/>
              </a:buClr>
              <a:buSzPct val="75000"/>
              <a:buFont typeface="Wingdings" charset="0"/>
              <a:buNone/>
              <a:defRPr/>
            </a:pPr>
            <a:r>
              <a:rPr lang="en-US" sz="2800" b="1">
                <a:effectLst>
                  <a:outerShdw blurRad="38100" dist="38100" dir="2700000" algn="tl">
                    <a:srgbClr val="000000"/>
                  </a:outerShdw>
                </a:effectLst>
              </a:rPr>
              <a:t>Grade 12</a:t>
            </a:r>
          </a:p>
        </p:txBody>
      </p:sp>
      <p:pic>
        <p:nvPicPr>
          <p:cNvPr id="173060" name="Picture 7" descr="HS Graduati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00200" y="4191000"/>
            <a:ext cx="4343400" cy="2667000"/>
          </a:xfrm>
          <a:prstGeom prst="rect">
            <a:avLst/>
          </a:prstGeom>
          <a:noFill/>
          <a:ln w="76200">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57346" name="Rectangle 2"/>
          <p:cNvSpPr>
            <a:spLocks noGrp="1" noChangeArrowheads="1"/>
          </p:cNvSpPr>
          <p:nvPr>
            <p:ph type="title"/>
          </p:nvPr>
        </p:nvSpPr>
        <p:spPr>
          <a:xfrm>
            <a:off x="1524000" y="228600"/>
            <a:ext cx="6400800" cy="788988"/>
          </a:xfrm>
        </p:spPr>
        <p:txBody>
          <a:bodyPr/>
          <a:lstStyle/>
          <a:p>
            <a:pPr eaLnBrk="1" hangingPunct="1">
              <a:defRPr/>
            </a:pPr>
            <a:r>
              <a:rPr lang="en-US" sz="5400" b="1">
                <a:latin typeface="Arial" charset="0"/>
                <a:ea typeface="ＭＳ Ｐゴシック" charset="0"/>
                <a:cs typeface="ＭＳ Ｐゴシック" charset="0"/>
              </a:rPr>
              <a:t>1976 Graduation</a:t>
            </a:r>
          </a:p>
        </p:txBody>
      </p:sp>
      <p:pic>
        <p:nvPicPr>
          <p:cNvPr id="173059" name="Picture 6" descr="HS Graduation"/>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28600" y="1447800"/>
            <a:ext cx="4343400" cy="3124200"/>
          </a:xfrm>
          <a:prstGeom prst="rect">
            <a:avLst/>
          </a:prstGeom>
          <a:noFill/>
          <a:ln w="57150">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Tree>
  </p:cSld>
  <p:clrMapOvr>
    <a:masterClrMapping/>
  </p:clrMapOvr>
  <p:transition advClick="0" advTm="15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grpId="0" nodeType="afterEffect">
                                  <p:stCondLst>
                                    <p:cond delay="0"/>
                                  </p:stCondLst>
                                  <p:childTnLst>
                                    <p:set>
                                      <p:cBhvr>
                                        <p:cTn id="6" dur="1" fill="hold">
                                          <p:stCondLst>
                                            <p:cond delay="0"/>
                                          </p:stCondLst>
                                        </p:cTn>
                                        <p:tgtEl>
                                          <p:spTgt spid="57349"/>
                                        </p:tgtEl>
                                        <p:attrNameLst>
                                          <p:attrName>style.visibility</p:attrName>
                                        </p:attrNameLst>
                                      </p:cBhvr>
                                      <p:to>
                                        <p:strVal val="visible"/>
                                      </p:to>
                                    </p:set>
                                    <p:animEffect transition="in" filter="fade">
                                      <p:cBhvr>
                                        <p:cTn id="7" dur="2000"/>
                                        <p:tgtEl>
                                          <p:spTgt spid="57349"/>
                                        </p:tgtEl>
                                      </p:cBhvr>
                                    </p:animEffect>
                                    <p:anim calcmode="lin" valueType="num">
                                      <p:cBhvr>
                                        <p:cTn id="8" dur="2000" fill="hold"/>
                                        <p:tgtEl>
                                          <p:spTgt spid="57349"/>
                                        </p:tgtEl>
                                        <p:attrNameLst>
                                          <p:attrName>style.rotation</p:attrName>
                                        </p:attrNameLst>
                                      </p:cBhvr>
                                      <p:tavLst>
                                        <p:tav tm="0">
                                          <p:val>
                                            <p:fltVal val="720"/>
                                          </p:val>
                                        </p:tav>
                                        <p:tav tm="100000">
                                          <p:val>
                                            <p:fltVal val="0"/>
                                          </p:val>
                                        </p:tav>
                                      </p:tavLst>
                                    </p:anim>
                                    <p:anim calcmode="lin" valueType="num">
                                      <p:cBhvr>
                                        <p:cTn id="9" dur="2000" fill="hold"/>
                                        <p:tgtEl>
                                          <p:spTgt spid="57349"/>
                                        </p:tgtEl>
                                        <p:attrNameLst>
                                          <p:attrName>ppt_h</p:attrName>
                                        </p:attrNameLst>
                                      </p:cBhvr>
                                      <p:tavLst>
                                        <p:tav tm="0">
                                          <p:val>
                                            <p:fltVal val="0"/>
                                          </p:val>
                                        </p:tav>
                                        <p:tav tm="100000">
                                          <p:val>
                                            <p:strVal val="#ppt_h"/>
                                          </p:val>
                                        </p:tav>
                                      </p:tavLst>
                                    </p:anim>
                                    <p:anim calcmode="lin" valueType="num">
                                      <p:cBhvr>
                                        <p:cTn id="10" dur="2000" fill="hold"/>
                                        <p:tgtEl>
                                          <p:spTgt spid="57349"/>
                                        </p:tgtEl>
                                        <p:attrNameLst>
                                          <p:attrName>ppt_w</p:attrName>
                                        </p:attrNameLst>
                                      </p:cBhvr>
                                      <p:tavLst>
                                        <p:tav tm="0">
                                          <p:val>
                                            <p:fltVal val="0"/>
                                          </p:val>
                                        </p:tav>
                                        <p:tav tm="100000">
                                          <p:val>
                                            <p:strVal val="#ppt_w"/>
                                          </p:val>
                                        </p:tav>
                                      </p:tavLst>
                                    </p:anim>
                                  </p:childTnLst>
                                </p:cTn>
                              </p:par>
                              <p:par>
                                <p:cTn id="11" presetID="35" presetClass="entr" presetSubtype="0" fill="hold" nodeType="withEffect">
                                  <p:stCondLst>
                                    <p:cond delay="0"/>
                                  </p:stCondLst>
                                  <p:childTnLst>
                                    <p:set>
                                      <p:cBhvr>
                                        <p:cTn id="12" dur="1" fill="hold">
                                          <p:stCondLst>
                                            <p:cond delay="0"/>
                                          </p:stCondLst>
                                        </p:cTn>
                                        <p:tgtEl>
                                          <p:spTgt spid="57348"/>
                                        </p:tgtEl>
                                        <p:attrNameLst>
                                          <p:attrName>style.visibility</p:attrName>
                                        </p:attrNameLst>
                                      </p:cBhvr>
                                      <p:to>
                                        <p:strVal val="visible"/>
                                      </p:to>
                                    </p:set>
                                    <p:animEffect transition="in" filter="fade">
                                      <p:cBhvr>
                                        <p:cTn id="13" dur="2000"/>
                                        <p:tgtEl>
                                          <p:spTgt spid="57348"/>
                                        </p:tgtEl>
                                      </p:cBhvr>
                                    </p:animEffect>
                                    <p:anim calcmode="lin" valueType="num">
                                      <p:cBhvr>
                                        <p:cTn id="14" dur="2000" fill="hold"/>
                                        <p:tgtEl>
                                          <p:spTgt spid="57348"/>
                                        </p:tgtEl>
                                        <p:attrNameLst>
                                          <p:attrName>style.rotation</p:attrName>
                                        </p:attrNameLst>
                                      </p:cBhvr>
                                      <p:tavLst>
                                        <p:tav tm="0">
                                          <p:val>
                                            <p:fltVal val="720"/>
                                          </p:val>
                                        </p:tav>
                                        <p:tav tm="100000">
                                          <p:val>
                                            <p:fltVal val="0"/>
                                          </p:val>
                                        </p:tav>
                                      </p:tavLst>
                                    </p:anim>
                                    <p:anim calcmode="lin" valueType="num">
                                      <p:cBhvr>
                                        <p:cTn id="15" dur="2000" fill="hold"/>
                                        <p:tgtEl>
                                          <p:spTgt spid="57348"/>
                                        </p:tgtEl>
                                        <p:attrNameLst>
                                          <p:attrName>ppt_h</p:attrName>
                                        </p:attrNameLst>
                                      </p:cBhvr>
                                      <p:tavLst>
                                        <p:tav tm="0">
                                          <p:val>
                                            <p:fltVal val="0"/>
                                          </p:val>
                                        </p:tav>
                                        <p:tav tm="100000">
                                          <p:val>
                                            <p:strVal val="#ppt_h"/>
                                          </p:val>
                                        </p:tav>
                                      </p:tavLst>
                                    </p:anim>
                                    <p:anim calcmode="lin" valueType="num">
                                      <p:cBhvr>
                                        <p:cTn id="16" dur="2000" fill="hold"/>
                                        <p:tgtEl>
                                          <p:spTgt spid="57348"/>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457200" y="277813"/>
            <a:ext cx="4800600" cy="1246187"/>
          </a:xfrm>
        </p:spPr>
        <p:txBody>
          <a:bodyPr/>
          <a:lstStyle/>
          <a:p>
            <a:pPr eaLnBrk="1" hangingPunct="1">
              <a:defRPr/>
            </a:pPr>
            <a:r>
              <a:rPr lang="ja-JP" altLang="en-US" sz="4800" b="1">
                <a:latin typeface="Arial" charset="0"/>
                <a:ea typeface="ＭＳ Ｐゴシック" charset="0"/>
                <a:cs typeface="ＭＳ Ｐゴシック" charset="0"/>
              </a:rPr>
              <a:t>“</a:t>
            </a:r>
            <a:r>
              <a:rPr lang="en-US" sz="4800" b="1">
                <a:latin typeface="Arial" charset="0"/>
                <a:ea typeface="ＭＳ Ｐゴシック" charset="0"/>
                <a:cs typeface="ＭＳ Ｐゴシック" charset="0"/>
              </a:rPr>
              <a:t>Hay U</a:t>
            </a:r>
            <a:r>
              <a:rPr lang="ja-JP" altLang="en-US" sz="4800" b="1">
                <a:latin typeface="Arial" charset="0"/>
                <a:ea typeface="ＭＳ Ｐゴシック" charset="0"/>
                <a:cs typeface="ＭＳ Ｐゴシック" charset="0"/>
              </a:rPr>
              <a:t>”</a:t>
            </a:r>
            <a:endParaRPr lang="en-US" sz="4800" b="1">
              <a:latin typeface="Arial" charset="0"/>
              <a:ea typeface="ＭＳ Ｐゴシック" charset="0"/>
              <a:cs typeface="ＭＳ Ｐゴシック" charset="0"/>
            </a:endParaRPr>
          </a:p>
        </p:txBody>
      </p:sp>
      <p:sp>
        <p:nvSpPr>
          <p:cNvPr id="59395" name="Rectangle 3"/>
          <p:cNvSpPr>
            <a:spLocks noGrp="1" noChangeArrowheads="1"/>
          </p:cNvSpPr>
          <p:nvPr>
            <p:ph type="body" idx="1"/>
          </p:nvPr>
        </p:nvSpPr>
        <p:spPr>
          <a:xfrm>
            <a:off x="457200" y="1600200"/>
            <a:ext cx="5045075" cy="1295400"/>
          </a:xfrm>
        </p:spPr>
        <p:txBody>
          <a:bodyPr/>
          <a:lstStyle/>
          <a:p>
            <a:pPr eaLnBrk="1" hangingPunct="1">
              <a:defRPr/>
            </a:pPr>
            <a:r>
              <a:rPr lang="en-US" sz="3600" b="1">
                <a:latin typeface="Arial" charset="0"/>
                <a:ea typeface="ＭＳ Ｐゴシック" charset="0"/>
                <a:cs typeface="ＭＳ Ｐゴシック" charset="0"/>
              </a:rPr>
              <a:t>California State University, Hayward</a:t>
            </a:r>
          </a:p>
        </p:txBody>
      </p:sp>
      <p:pic>
        <p:nvPicPr>
          <p:cNvPr id="59396" name="Picture 4" descr="CSU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035300"/>
            <a:ext cx="2971800" cy="3898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5108" name="Picture 5" descr="CSUH"/>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10200" y="381000"/>
            <a:ext cx="3359150" cy="312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9398" name="Picture 6" descr="CSUH"/>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334000" y="3733800"/>
            <a:ext cx="3359150" cy="297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9399" name="Picture 7" descr="Four Laws"/>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70052">
            <a:off x="1573213" y="3121025"/>
            <a:ext cx="4343400" cy="2593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Click="0" advTm="15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4500"/>
                            </p:stCondLst>
                            <p:childTnLst>
                              <p:par>
                                <p:cTn id="5" presetID="3" presetClass="entr" presetSubtype="10" fill="hold" nodeType="afterEffect">
                                  <p:stCondLst>
                                    <p:cond delay="0"/>
                                  </p:stCondLst>
                                  <p:childTnLst>
                                    <p:set>
                                      <p:cBhvr>
                                        <p:cTn id="6" dur="1" fill="hold">
                                          <p:stCondLst>
                                            <p:cond delay="0"/>
                                          </p:stCondLst>
                                        </p:cTn>
                                        <p:tgtEl>
                                          <p:spTgt spid="59396"/>
                                        </p:tgtEl>
                                        <p:attrNameLst>
                                          <p:attrName>style.visibility</p:attrName>
                                        </p:attrNameLst>
                                      </p:cBhvr>
                                      <p:to>
                                        <p:strVal val="visible"/>
                                      </p:to>
                                    </p:set>
                                    <p:animEffect transition="in" filter="blinds(horizontal)">
                                      <p:cBhvr>
                                        <p:cTn id="7" dur="500"/>
                                        <p:tgtEl>
                                          <p:spTgt spid="59396"/>
                                        </p:tgtEl>
                                      </p:cBhvr>
                                    </p:animEffect>
                                  </p:childTnLst>
                                </p:cTn>
                              </p:par>
                            </p:childTnLst>
                          </p:cTn>
                        </p:par>
                        <p:par>
                          <p:cTn id="8" fill="hold" nodeType="afterGroup">
                            <p:stCondLst>
                              <p:cond delay="5000"/>
                            </p:stCondLst>
                            <p:childTnLst>
                              <p:par>
                                <p:cTn id="9" presetID="3" presetClass="entr" presetSubtype="10" fill="hold" nodeType="afterEffect">
                                  <p:stCondLst>
                                    <p:cond delay="0"/>
                                  </p:stCondLst>
                                  <p:childTnLst>
                                    <p:set>
                                      <p:cBhvr>
                                        <p:cTn id="10" dur="1" fill="hold">
                                          <p:stCondLst>
                                            <p:cond delay="0"/>
                                          </p:stCondLst>
                                        </p:cTn>
                                        <p:tgtEl>
                                          <p:spTgt spid="59398"/>
                                        </p:tgtEl>
                                        <p:attrNameLst>
                                          <p:attrName>style.visibility</p:attrName>
                                        </p:attrNameLst>
                                      </p:cBhvr>
                                      <p:to>
                                        <p:strVal val="visible"/>
                                      </p:to>
                                    </p:set>
                                    <p:animEffect transition="in" filter="blinds(horizontal)">
                                      <p:cBhvr>
                                        <p:cTn id="11" dur="500"/>
                                        <p:tgtEl>
                                          <p:spTgt spid="59398"/>
                                        </p:tgtEl>
                                      </p:cBhvr>
                                    </p:animEffect>
                                  </p:childTnLst>
                                </p:cTn>
                              </p:par>
                            </p:childTnLst>
                          </p:cTn>
                        </p:par>
                        <p:par>
                          <p:cTn id="12" fill="hold" nodeType="afterGroup">
                            <p:stCondLst>
                              <p:cond delay="5500"/>
                            </p:stCondLst>
                            <p:childTnLst>
                              <p:par>
                                <p:cTn id="13" presetID="35" presetClass="entr" presetSubtype="0" fill="hold" nodeType="afterEffect">
                                  <p:stCondLst>
                                    <p:cond delay="0"/>
                                  </p:stCondLst>
                                  <p:childTnLst>
                                    <p:set>
                                      <p:cBhvr>
                                        <p:cTn id="14" dur="1" fill="hold">
                                          <p:stCondLst>
                                            <p:cond delay="0"/>
                                          </p:stCondLst>
                                        </p:cTn>
                                        <p:tgtEl>
                                          <p:spTgt spid="59399"/>
                                        </p:tgtEl>
                                        <p:attrNameLst>
                                          <p:attrName>style.visibility</p:attrName>
                                        </p:attrNameLst>
                                      </p:cBhvr>
                                      <p:to>
                                        <p:strVal val="visible"/>
                                      </p:to>
                                    </p:set>
                                    <p:animEffect transition="in" filter="fade">
                                      <p:cBhvr>
                                        <p:cTn id="15" dur="2000"/>
                                        <p:tgtEl>
                                          <p:spTgt spid="59399"/>
                                        </p:tgtEl>
                                      </p:cBhvr>
                                    </p:animEffect>
                                    <p:anim calcmode="lin" valueType="num">
                                      <p:cBhvr>
                                        <p:cTn id="16" dur="2000" fill="hold"/>
                                        <p:tgtEl>
                                          <p:spTgt spid="59399"/>
                                        </p:tgtEl>
                                        <p:attrNameLst>
                                          <p:attrName>style.rotation</p:attrName>
                                        </p:attrNameLst>
                                      </p:cBhvr>
                                      <p:tavLst>
                                        <p:tav tm="0">
                                          <p:val>
                                            <p:fltVal val="720"/>
                                          </p:val>
                                        </p:tav>
                                        <p:tav tm="100000">
                                          <p:val>
                                            <p:fltVal val="0"/>
                                          </p:val>
                                        </p:tav>
                                      </p:tavLst>
                                    </p:anim>
                                    <p:anim calcmode="lin" valueType="num">
                                      <p:cBhvr>
                                        <p:cTn id="17" dur="2000" fill="hold"/>
                                        <p:tgtEl>
                                          <p:spTgt spid="59399"/>
                                        </p:tgtEl>
                                        <p:attrNameLst>
                                          <p:attrName>ppt_h</p:attrName>
                                        </p:attrNameLst>
                                      </p:cBhvr>
                                      <p:tavLst>
                                        <p:tav tm="0">
                                          <p:val>
                                            <p:fltVal val="0"/>
                                          </p:val>
                                        </p:tav>
                                        <p:tav tm="100000">
                                          <p:val>
                                            <p:strVal val="#ppt_h"/>
                                          </p:val>
                                        </p:tav>
                                      </p:tavLst>
                                    </p:anim>
                                    <p:anim calcmode="lin" valueType="num">
                                      <p:cBhvr>
                                        <p:cTn id="18" dur="2000" fill="hold"/>
                                        <p:tgtEl>
                                          <p:spTgt spid="59399"/>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4" descr="Crossroads"/>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9144000" cy="7281863"/>
          </a:xfrm>
          <a:noFill/>
          <a:extLst>
            <a:ext uri="{909E8E84-426E-40dd-AFC4-6F175D3DCCD1}">
              <a14:hiddenFill xmlns="" xmlns:a14="http://schemas.microsoft.com/office/drawing/2010/main">
                <a:solidFill>
                  <a:srgbClr val="FFFFFF"/>
                </a:solidFill>
              </a14:hiddenFill>
            </a:ext>
          </a:extLst>
        </p:spPr>
      </p:pic>
      <p:sp>
        <p:nvSpPr>
          <p:cNvPr id="23557" name="Rectangle 5"/>
          <p:cNvSpPr>
            <a:spLocks noGrp="1" noChangeArrowheads="1"/>
          </p:cNvSpPr>
          <p:nvPr>
            <p:ph type="title"/>
          </p:nvPr>
        </p:nvSpPr>
        <p:spPr>
          <a:xfrm>
            <a:off x="228600" y="5718175"/>
            <a:ext cx="8229600" cy="1139825"/>
          </a:xfrm>
          <a:effectLst>
            <a:outerShdw blurRad="63500" dist="137372" dir="2021404" algn="ctr" rotWithShape="0">
              <a:schemeClr val="bg1">
                <a:alpha val="50000"/>
              </a:schemeClr>
            </a:outerShdw>
          </a:effectLst>
        </p:spPr>
        <p:txBody>
          <a:bodyPr/>
          <a:lstStyle/>
          <a:p>
            <a:pPr eaLnBrk="1" hangingPunct="1">
              <a:defRPr/>
            </a:pPr>
            <a:r>
              <a:rPr lang="en-US" sz="4800" b="1" dirty="0">
                <a:solidFill>
                  <a:schemeClr val="tx1"/>
                </a:solidFill>
                <a:latin typeface="Arial" charset="0"/>
                <a:ea typeface="ＭＳ Ｐゴシック" charset="0"/>
                <a:cs typeface="ＭＳ Ｐゴシック" charset="0"/>
              </a:rPr>
              <a:t>The Crossroads (1981-83)</a:t>
            </a:r>
          </a:p>
        </p:txBody>
      </p:sp>
    </p:spTree>
  </p:cSld>
  <p:clrMapOvr>
    <a:masterClrMapping/>
  </p:clrMapOvr>
  <p:transition advClick="0" advTm="10000">
    <p:rand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1" name="Picture 2" descr="001"/>
          <p:cNvPicPr>
            <a:picLocks noChangeAspect="1" noChangeArrowheads="1"/>
          </p:cNvPicPr>
          <p:nvPr/>
        </p:nvPicPr>
        <p:blipFill>
          <a:blip r:embed="rId3" cstate="screen">
            <a:extLst>
              <a:ext uri="{28A0092B-C50C-407E-A947-70E740481C1C}">
                <a14:useLocalDpi xmlns:a14="http://schemas.microsoft.com/office/drawing/2010/main"/>
              </a:ext>
            </a:extLst>
          </a:blip>
          <a:srcRect t="-2222"/>
          <a:stretch>
            <a:fillRect/>
          </a:stretch>
        </p:blipFill>
        <p:spPr bwMode="auto">
          <a:xfrm>
            <a:off x="1828800" y="-533400"/>
            <a:ext cx="6988175" cy="883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9923" name="Rectangle 3"/>
          <p:cNvSpPr>
            <a:spLocks noGrp="1" noChangeArrowheads="1"/>
          </p:cNvSpPr>
          <p:nvPr>
            <p:ph type="title"/>
          </p:nvPr>
        </p:nvSpPr>
        <p:spPr>
          <a:xfrm>
            <a:off x="0" y="5943600"/>
            <a:ext cx="4876800" cy="914400"/>
          </a:xfrm>
          <a:gradFill rotWithShape="1">
            <a:gsLst>
              <a:gs pos="0">
                <a:schemeClr val="bg1"/>
              </a:gs>
              <a:gs pos="50000">
                <a:schemeClr val="accent2"/>
              </a:gs>
              <a:gs pos="100000">
                <a:schemeClr val="bg1"/>
              </a:gs>
            </a:gsLst>
            <a:lin ang="5400000" scaled="1"/>
          </a:gradFill>
          <a:ln w="57150">
            <a:solidFill>
              <a:schemeClr val="tx2"/>
            </a:solidFill>
          </a:ln>
        </p:spPr>
        <p:txBody>
          <a:bodyPr/>
          <a:lstStyle/>
          <a:p>
            <a:pPr eaLnBrk="1" hangingPunct="1">
              <a:defRPr/>
            </a:pPr>
            <a:r>
              <a:rPr lang="en-US" sz="4000">
                <a:latin typeface="Arial" charset="0"/>
                <a:ea typeface="ＭＳ Ｐゴシック" charset="0"/>
                <a:cs typeface="ＭＳ Ｐゴシック" charset="0"/>
              </a:rPr>
              <a:t>Crossroads Ministry</a:t>
            </a:r>
          </a:p>
        </p:txBody>
      </p:sp>
      <p:sp>
        <p:nvSpPr>
          <p:cNvPr id="209924" name="Text Box 4"/>
          <p:cNvSpPr txBox="1">
            <a:spLocks noChangeArrowheads="1"/>
          </p:cNvSpPr>
          <p:nvPr/>
        </p:nvSpPr>
        <p:spPr bwMode="auto">
          <a:xfrm>
            <a:off x="5181600" y="5257800"/>
            <a:ext cx="2057400" cy="519113"/>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w="9525">
            <a:noFill/>
            <a:miter lim="800000"/>
            <a:headEnd/>
            <a:tailEnd/>
          </a:ln>
          <a:effectLst/>
        </p:spPr>
        <p:txBody>
          <a:bodyPr>
            <a:spAutoFit/>
          </a:bodyPr>
          <a:lstStyle/>
          <a:p>
            <a:pPr algn="ctr" eaLnBrk="0" hangingPunct="0">
              <a:spcBef>
                <a:spcPct val="50000"/>
              </a:spcBef>
              <a:defRPr/>
            </a:pPr>
            <a:r>
              <a:rPr lang="en-US" sz="2800" b="1">
                <a:ea typeface="+mn-ea"/>
                <a:cs typeface="+mn-cs"/>
              </a:rPr>
              <a:t>Indonesia</a:t>
            </a:r>
          </a:p>
        </p:txBody>
      </p:sp>
      <p:sp>
        <p:nvSpPr>
          <p:cNvPr id="179204" name="Text Box 5"/>
          <p:cNvSpPr txBox="1">
            <a:spLocks noChangeArrowheads="1"/>
          </p:cNvSpPr>
          <p:nvPr/>
        </p:nvSpPr>
        <p:spPr bwMode="auto">
          <a:xfrm>
            <a:off x="5638800" y="3276600"/>
            <a:ext cx="2286000" cy="519113"/>
          </a:xfrm>
          <a:prstGeom prst="rect">
            <a:avLst/>
          </a:prstGeom>
          <a:gradFill rotWithShape="1">
            <a:gsLst>
              <a:gs pos="0">
                <a:srgbClr val="4C000F"/>
              </a:gs>
              <a:gs pos="50000">
                <a:srgbClr val="A50021"/>
              </a:gs>
              <a:gs pos="100000">
                <a:srgbClr val="4C000F"/>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algn="ctr">
              <a:spcBef>
                <a:spcPct val="50000"/>
              </a:spcBef>
            </a:pPr>
            <a:r>
              <a:rPr lang="en-US" sz="2800" b="1"/>
              <a:t>Philippines</a:t>
            </a:r>
          </a:p>
        </p:txBody>
      </p:sp>
      <p:sp>
        <p:nvSpPr>
          <p:cNvPr id="209926" name="Text Box 6"/>
          <p:cNvSpPr txBox="1">
            <a:spLocks noChangeArrowheads="1"/>
          </p:cNvSpPr>
          <p:nvPr/>
        </p:nvSpPr>
        <p:spPr bwMode="auto">
          <a:xfrm>
            <a:off x="3352800" y="533400"/>
            <a:ext cx="1497013" cy="519113"/>
          </a:xfrm>
          <a:prstGeom prst="rect">
            <a:avLst/>
          </a:prstGeom>
          <a:gradFill rotWithShape="1">
            <a:gsLst>
              <a:gs pos="0">
                <a:schemeClr val="bg2">
                  <a:gamma/>
                  <a:shade val="46275"/>
                  <a:invGamma/>
                </a:schemeClr>
              </a:gs>
              <a:gs pos="50000">
                <a:schemeClr val="bg2"/>
              </a:gs>
              <a:gs pos="100000">
                <a:schemeClr val="bg2">
                  <a:gamma/>
                  <a:shade val="46275"/>
                  <a:invGamma/>
                </a:schemeClr>
              </a:gs>
            </a:gsLst>
            <a:lin ang="5400000" scaled="1"/>
          </a:gradFill>
          <a:ln w="9525">
            <a:noFill/>
            <a:miter lim="800000"/>
            <a:headEnd/>
            <a:tailEnd/>
          </a:ln>
          <a:effectLst/>
        </p:spPr>
        <p:txBody>
          <a:bodyPr>
            <a:spAutoFit/>
          </a:bodyPr>
          <a:lstStyle/>
          <a:p>
            <a:pPr algn="ctr" eaLnBrk="0" hangingPunct="0">
              <a:spcBef>
                <a:spcPct val="50000"/>
              </a:spcBef>
              <a:defRPr/>
            </a:pPr>
            <a:r>
              <a:rPr lang="en-US" sz="2800" b="1">
                <a:ea typeface="+mn-ea"/>
                <a:cs typeface="+mn-cs"/>
              </a:rPr>
              <a:t>China</a:t>
            </a:r>
          </a:p>
        </p:txBody>
      </p:sp>
      <p:sp>
        <p:nvSpPr>
          <p:cNvPr id="209927" name="Text Box 7"/>
          <p:cNvSpPr txBox="1">
            <a:spLocks noChangeArrowheads="1"/>
          </p:cNvSpPr>
          <p:nvPr/>
        </p:nvSpPr>
        <p:spPr bwMode="auto">
          <a:xfrm>
            <a:off x="1447800" y="4114800"/>
            <a:ext cx="2057400" cy="519113"/>
          </a:xfrm>
          <a:prstGeom prst="rect">
            <a:avLst/>
          </a:prstGeom>
          <a:gradFill rotWithShape="1">
            <a:gsLst>
              <a:gs pos="0">
                <a:srgbClr val="001800"/>
              </a:gs>
              <a:gs pos="50000">
                <a:srgbClr val="003300"/>
              </a:gs>
              <a:gs pos="100000">
                <a:srgbClr val="00180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algn="ctr">
              <a:spcBef>
                <a:spcPct val="50000"/>
              </a:spcBef>
            </a:pPr>
            <a:r>
              <a:rPr lang="en-US" sz="2800" b="1"/>
              <a:t>Malaysia</a:t>
            </a:r>
          </a:p>
        </p:txBody>
      </p:sp>
      <p:sp>
        <p:nvSpPr>
          <p:cNvPr id="209932" name="Text Box 12"/>
          <p:cNvSpPr txBox="1">
            <a:spLocks noChangeArrowheads="1"/>
          </p:cNvSpPr>
          <p:nvPr/>
        </p:nvSpPr>
        <p:spPr bwMode="auto">
          <a:xfrm>
            <a:off x="2819400" y="4724400"/>
            <a:ext cx="2057400" cy="519113"/>
          </a:xfrm>
          <a:prstGeom prst="rect">
            <a:avLst/>
          </a:prstGeom>
          <a:gradFill rotWithShape="1">
            <a:gsLst>
              <a:gs pos="0">
                <a:srgbClr val="761800"/>
              </a:gs>
              <a:gs pos="50000">
                <a:srgbClr val="FF3300"/>
              </a:gs>
              <a:gs pos="100000">
                <a:srgbClr val="76180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algn="ctr">
              <a:spcBef>
                <a:spcPct val="50000"/>
              </a:spcBef>
            </a:pPr>
            <a:r>
              <a:rPr lang="en-US" sz="2800" b="1"/>
              <a:t>Singapore</a:t>
            </a:r>
          </a:p>
        </p:txBody>
      </p:sp>
      <p:sp>
        <p:nvSpPr>
          <p:cNvPr id="209933" name="Text Box 13"/>
          <p:cNvSpPr txBox="1">
            <a:spLocks noChangeArrowheads="1"/>
          </p:cNvSpPr>
          <p:nvPr/>
        </p:nvSpPr>
        <p:spPr bwMode="auto">
          <a:xfrm>
            <a:off x="1752600" y="2819400"/>
            <a:ext cx="2057400" cy="519113"/>
          </a:xfrm>
          <a:prstGeom prst="rect">
            <a:avLst/>
          </a:prstGeom>
          <a:gradFill rotWithShape="1">
            <a:gsLst>
              <a:gs pos="0">
                <a:srgbClr val="462A00"/>
              </a:gs>
              <a:gs pos="50000">
                <a:srgbClr val="FF9900"/>
              </a:gs>
              <a:gs pos="100000">
                <a:srgbClr val="462A0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algn="ctr">
              <a:spcBef>
                <a:spcPct val="50000"/>
              </a:spcBef>
            </a:pPr>
            <a:r>
              <a:rPr lang="en-US" sz="2800" b="1"/>
              <a:t>Thailand</a:t>
            </a:r>
          </a:p>
        </p:txBody>
      </p:sp>
      <p:sp>
        <p:nvSpPr>
          <p:cNvPr id="209934" name="Text Box 14"/>
          <p:cNvSpPr txBox="1">
            <a:spLocks noChangeArrowheads="1"/>
          </p:cNvSpPr>
          <p:nvPr/>
        </p:nvSpPr>
        <p:spPr bwMode="auto">
          <a:xfrm>
            <a:off x="3124200" y="1600200"/>
            <a:ext cx="2286000" cy="519113"/>
          </a:xfrm>
          <a:prstGeom prst="rect">
            <a:avLst/>
          </a:prstGeom>
          <a:gradFill rotWithShape="1">
            <a:gsLst>
              <a:gs pos="0">
                <a:srgbClr val="182F76"/>
              </a:gs>
              <a:gs pos="50000">
                <a:srgbClr val="3366FF"/>
              </a:gs>
              <a:gs pos="100000">
                <a:srgbClr val="182F7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algn="ctr">
              <a:spcBef>
                <a:spcPct val="50000"/>
              </a:spcBef>
            </a:pPr>
            <a:r>
              <a:rPr lang="en-US" sz="2800" b="1"/>
              <a:t>Hong Kong</a:t>
            </a:r>
          </a:p>
        </p:txBody>
      </p:sp>
      <p:sp>
        <p:nvSpPr>
          <p:cNvPr id="209935" name="Text Box 15"/>
          <p:cNvSpPr txBox="1">
            <a:spLocks noChangeArrowheads="1"/>
          </p:cNvSpPr>
          <p:nvPr/>
        </p:nvSpPr>
        <p:spPr bwMode="auto">
          <a:xfrm>
            <a:off x="3124200" y="2133600"/>
            <a:ext cx="1524000" cy="519113"/>
          </a:xfrm>
          <a:prstGeom prst="rect">
            <a:avLst/>
          </a:prstGeom>
          <a:gradFill rotWithShape="1">
            <a:gsLst>
              <a:gs pos="0">
                <a:srgbClr val="760076"/>
              </a:gs>
              <a:gs pos="50000">
                <a:srgbClr val="FF00FF"/>
              </a:gs>
              <a:gs pos="100000">
                <a:srgbClr val="76007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algn="ctr">
              <a:spcBef>
                <a:spcPct val="50000"/>
              </a:spcBef>
            </a:pPr>
            <a:r>
              <a:rPr lang="en-US" sz="2800" b="1"/>
              <a:t>Macau</a:t>
            </a:r>
          </a:p>
        </p:txBody>
      </p:sp>
      <p:sp>
        <p:nvSpPr>
          <p:cNvPr id="209938" name="Text Box 18"/>
          <p:cNvSpPr txBox="1">
            <a:spLocks noChangeArrowheads="1"/>
          </p:cNvSpPr>
          <p:nvPr/>
        </p:nvSpPr>
        <p:spPr bwMode="auto">
          <a:xfrm>
            <a:off x="5334000" y="0"/>
            <a:ext cx="1497013" cy="519113"/>
          </a:xfrm>
          <a:prstGeom prst="rect">
            <a:avLst/>
          </a:prstGeom>
          <a:gradFill rotWithShape="1">
            <a:gsLst>
              <a:gs pos="0">
                <a:srgbClr val="003B00"/>
              </a:gs>
              <a:gs pos="50000">
                <a:srgbClr val="008000"/>
              </a:gs>
              <a:gs pos="100000">
                <a:srgbClr val="003B0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algn="ctr">
              <a:spcBef>
                <a:spcPct val="50000"/>
              </a:spcBef>
            </a:pPr>
            <a:r>
              <a:rPr lang="en-US" sz="2800" b="1"/>
              <a:t>Korea</a:t>
            </a:r>
          </a:p>
        </p:txBody>
      </p:sp>
      <p:sp>
        <p:nvSpPr>
          <p:cNvPr id="209939" name="Text Box 19"/>
          <p:cNvSpPr txBox="1">
            <a:spLocks noChangeArrowheads="1"/>
          </p:cNvSpPr>
          <p:nvPr/>
        </p:nvSpPr>
        <p:spPr bwMode="auto">
          <a:xfrm>
            <a:off x="7086600" y="533400"/>
            <a:ext cx="1497013" cy="519113"/>
          </a:xfrm>
          <a:prstGeom prst="rect">
            <a:avLst/>
          </a:prstGeom>
          <a:gradFill rotWithShape="1">
            <a:gsLst>
              <a:gs pos="0">
                <a:srgbClr val="761800"/>
              </a:gs>
              <a:gs pos="50000">
                <a:srgbClr val="FF3300"/>
              </a:gs>
              <a:gs pos="100000">
                <a:srgbClr val="76180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algn="ctr">
              <a:spcBef>
                <a:spcPct val="50000"/>
              </a:spcBef>
            </a:pPr>
            <a:r>
              <a:rPr lang="en-US" sz="2800" b="1"/>
              <a:t>Japan</a:t>
            </a:r>
          </a:p>
        </p:txBody>
      </p:sp>
      <p:sp>
        <p:nvSpPr>
          <p:cNvPr id="209940" name="Text Box 20"/>
          <p:cNvSpPr txBox="1">
            <a:spLocks noChangeArrowheads="1"/>
          </p:cNvSpPr>
          <p:nvPr/>
        </p:nvSpPr>
        <p:spPr bwMode="auto">
          <a:xfrm>
            <a:off x="5486400" y="1676400"/>
            <a:ext cx="1524000" cy="519113"/>
          </a:xfrm>
          <a:prstGeom prst="rect">
            <a:avLst/>
          </a:prstGeom>
          <a:gradFill rotWithShape="1">
            <a:gsLst>
              <a:gs pos="0">
                <a:schemeClr val="folHlink">
                  <a:gamma/>
                  <a:shade val="46275"/>
                  <a:invGamma/>
                </a:schemeClr>
              </a:gs>
              <a:gs pos="50000">
                <a:schemeClr val="folHlink"/>
              </a:gs>
              <a:gs pos="100000">
                <a:schemeClr val="folHlink">
                  <a:gamma/>
                  <a:shade val="46275"/>
                  <a:invGamma/>
                </a:schemeClr>
              </a:gs>
            </a:gsLst>
            <a:lin ang="5400000" scaled="1"/>
          </a:gradFill>
          <a:ln w="9525">
            <a:noFill/>
            <a:miter lim="800000"/>
            <a:headEnd/>
            <a:tailEnd/>
          </a:ln>
          <a:effectLst/>
        </p:spPr>
        <p:txBody>
          <a:bodyPr>
            <a:spAutoFit/>
          </a:bodyPr>
          <a:lstStyle/>
          <a:p>
            <a:pPr algn="ctr" eaLnBrk="0" hangingPunct="0">
              <a:spcBef>
                <a:spcPct val="50000"/>
              </a:spcBef>
              <a:defRPr/>
            </a:pPr>
            <a:r>
              <a:rPr lang="en-US" sz="2800" b="1">
                <a:ea typeface="+mn-ea"/>
                <a:cs typeface="+mn-cs"/>
              </a:rPr>
              <a:t>Taiwan</a:t>
            </a:r>
          </a:p>
        </p:txBody>
      </p:sp>
      <p:sp>
        <p:nvSpPr>
          <p:cNvPr id="209941" name="Line 21"/>
          <p:cNvSpPr>
            <a:spLocks noChangeShapeType="1"/>
          </p:cNvSpPr>
          <p:nvPr/>
        </p:nvSpPr>
        <p:spPr bwMode="auto">
          <a:xfrm flipH="1" flipV="1">
            <a:off x="5562600" y="2438400"/>
            <a:ext cx="304800" cy="838200"/>
          </a:xfrm>
          <a:prstGeom prst="line">
            <a:avLst/>
          </a:prstGeom>
          <a:noFill/>
          <a:ln w="76200">
            <a:solidFill>
              <a:srgbClr val="FF3300"/>
            </a:solidFill>
            <a:round/>
            <a:headEnd/>
            <a:tailEnd type="triangle" w="med" len="med"/>
          </a:ln>
          <a:effectLst>
            <a:outerShdw blurRad="63500" dist="68392" dir="6708085" algn="ctr" rotWithShape="0">
              <a:schemeClr val="bg2">
                <a:alpha val="74998"/>
              </a:schemeClr>
            </a:outerShdw>
          </a:effectLst>
        </p:spPr>
        <p:txBody>
          <a:bodyPr/>
          <a:lstStyle/>
          <a:p>
            <a:pPr eaLnBrk="0" hangingPunct="0">
              <a:defRPr/>
            </a:pPr>
            <a:endParaRPr lang="en-US">
              <a:latin typeface="Arial" pitchFamily="-111" charset="0"/>
              <a:ea typeface="+mn-ea"/>
              <a:cs typeface="+mn-cs"/>
            </a:endParaRPr>
          </a:p>
        </p:txBody>
      </p:sp>
      <p:sp>
        <p:nvSpPr>
          <p:cNvPr id="209942" name="Line 22"/>
          <p:cNvSpPr>
            <a:spLocks noChangeShapeType="1"/>
          </p:cNvSpPr>
          <p:nvPr/>
        </p:nvSpPr>
        <p:spPr bwMode="auto">
          <a:xfrm flipH="1" flipV="1">
            <a:off x="4724400" y="2743200"/>
            <a:ext cx="838200" cy="762000"/>
          </a:xfrm>
          <a:prstGeom prst="line">
            <a:avLst/>
          </a:prstGeom>
          <a:noFill/>
          <a:ln w="76200">
            <a:solidFill>
              <a:srgbClr val="FF3300"/>
            </a:solidFill>
            <a:round/>
            <a:headEnd/>
            <a:tailEnd type="triangle" w="med" len="med"/>
          </a:ln>
          <a:effectLst>
            <a:outerShdw blurRad="63500" dist="68392" dir="6708085" algn="ctr" rotWithShape="0">
              <a:schemeClr val="bg2">
                <a:alpha val="74998"/>
              </a:schemeClr>
            </a:outerShdw>
          </a:effectLst>
        </p:spPr>
        <p:txBody>
          <a:bodyPr/>
          <a:lstStyle/>
          <a:p>
            <a:pPr eaLnBrk="0" hangingPunct="0">
              <a:defRPr/>
            </a:pPr>
            <a:endParaRPr lang="en-US">
              <a:latin typeface="Arial" pitchFamily="-111" charset="0"/>
              <a:ea typeface="+mn-ea"/>
              <a:cs typeface="+mn-cs"/>
            </a:endParaRPr>
          </a:p>
        </p:txBody>
      </p:sp>
      <p:sp>
        <p:nvSpPr>
          <p:cNvPr id="209943" name="Line 23"/>
          <p:cNvSpPr>
            <a:spLocks noChangeShapeType="1"/>
          </p:cNvSpPr>
          <p:nvPr/>
        </p:nvSpPr>
        <p:spPr bwMode="auto">
          <a:xfrm flipH="1">
            <a:off x="4267200" y="3733800"/>
            <a:ext cx="1371600" cy="457200"/>
          </a:xfrm>
          <a:prstGeom prst="line">
            <a:avLst/>
          </a:prstGeom>
          <a:noFill/>
          <a:ln w="76200">
            <a:solidFill>
              <a:srgbClr val="FF3300"/>
            </a:solidFill>
            <a:round/>
            <a:headEnd/>
            <a:tailEnd type="triangle" w="med" len="med"/>
          </a:ln>
          <a:effectLst>
            <a:outerShdw blurRad="63500" dist="68392" dir="6708085" algn="ctr" rotWithShape="0">
              <a:schemeClr val="bg2">
                <a:alpha val="74998"/>
              </a:schemeClr>
            </a:outerShdw>
          </a:effectLst>
        </p:spPr>
        <p:txBody>
          <a:bodyPr/>
          <a:lstStyle/>
          <a:p>
            <a:pPr eaLnBrk="0" hangingPunct="0">
              <a:defRPr/>
            </a:pPr>
            <a:endParaRPr lang="en-US">
              <a:latin typeface="Arial" pitchFamily="-111" charset="0"/>
              <a:ea typeface="+mn-ea"/>
              <a:cs typeface="+mn-cs"/>
            </a:endParaRPr>
          </a:p>
        </p:txBody>
      </p:sp>
      <p:sp>
        <p:nvSpPr>
          <p:cNvPr id="209948" name="Line 28"/>
          <p:cNvSpPr>
            <a:spLocks noChangeShapeType="1"/>
          </p:cNvSpPr>
          <p:nvPr/>
        </p:nvSpPr>
        <p:spPr bwMode="auto">
          <a:xfrm flipH="1">
            <a:off x="5410200" y="3810000"/>
            <a:ext cx="457200" cy="1143000"/>
          </a:xfrm>
          <a:prstGeom prst="line">
            <a:avLst/>
          </a:prstGeom>
          <a:noFill/>
          <a:ln w="76200">
            <a:solidFill>
              <a:srgbClr val="FF3300"/>
            </a:solidFill>
            <a:round/>
            <a:headEnd/>
            <a:tailEnd type="triangle" w="med" len="med"/>
          </a:ln>
          <a:effectLst>
            <a:outerShdw blurRad="63500" dist="64758" dir="4721404" algn="ctr" rotWithShape="0">
              <a:schemeClr val="bg2">
                <a:alpha val="74998"/>
              </a:schemeClr>
            </a:outerShdw>
          </a:effectLst>
        </p:spPr>
        <p:txBody>
          <a:bodyPr/>
          <a:lstStyle/>
          <a:p>
            <a:pPr eaLnBrk="0" hangingPunct="0">
              <a:defRPr/>
            </a:pPr>
            <a:endParaRPr lang="en-US">
              <a:latin typeface="Arial" pitchFamily="-111" charset="0"/>
              <a:ea typeface="+mn-ea"/>
              <a:cs typeface="+mn-cs"/>
            </a:endParaRPr>
          </a:p>
        </p:txBody>
      </p:sp>
      <p:sp>
        <p:nvSpPr>
          <p:cNvPr id="209949" name="Line 29"/>
          <p:cNvSpPr>
            <a:spLocks noChangeShapeType="1"/>
          </p:cNvSpPr>
          <p:nvPr/>
        </p:nvSpPr>
        <p:spPr bwMode="auto">
          <a:xfrm flipV="1">
            <a:off x="6248400" y="2362200"/>
            <a:ext cx="304800" cy="838200"/>
          </a:xfrm>
          <a:prstGeom prst="line">
            <a:avLst/>
          </a:prstGeom>
          <a:noFill/>
          <a:ln w="76200">
            <a:solidFill>
              <a:srgbClr val="FF3300"/>
            </a:solidFill>
            <a:round/>
            <a:headEnd/>
            <a:tailEnd type="triangle" w="med" len="med"/>
          </a:ln>
          <a:effectLst>
            <a:outerShdw blurRad="63500" dist="64758" dir="4721404" algn="ctr" rotWithShape="0">
              <a:schemeClr val="bg2">
                <a:alpha val="74998"/>
              </a:schemeClr>
            </a:outerShdw>
          </a:effectLst>
        </p:spPr>
        <p:txBody>
          <a:bodyPr/>
          <a:lstStyle/>
          <a:p>
            <a:pPr eaLnBrk="0" hangingPunct="0">
              <a:defRPr/>
            </a:pPr>
            <a:endParaRPr lang="en-US">
              <a:latin typeface="Arial" pitchFamily="-111" charset="0"/>
              <a:ea typeface="+mn-ea"/>
              <a:cs typeface="+mn-cs"/>
            </a:endParaRPr>
          </a:p>
        </p:txBody>
      </p:sp>
    </p:spTree>
  </p:cSld>
  <p:clrMapOvr>
    <a:masterClrMapping/>
  </p:clrMapOvr>
  <p:transition advClick="0" advTm="13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209926">
                                            <p:bg/>
                                          </p:spTgt>
                                        </p:tgtEl>
                                        <p:attrNameLst>
                                          <p:attrName>style.visibility</p:attrName>
                                        </p:attrNameLst>
                                      </p:cBhvr>
                                      <p:to>
                                        <p:strVal val="visible"/>
                                      </p:to>
                                    </p:set>
                                    <p:anim calcmode="lin" valueType="num">
                                      <p:cBhvr>
                                        <p:cTn id="7" dur="1000" fill="hold"/>
                                        <p:tgtEl>
                                          <p:spTgt spid="209926">
                                            <p:bg/>
                                          </p:spTgt>
                                        </p:tgtEl>
                                        <p:attrNameLst>
                                          <p:attrName>ppt_w</p:attrName>
                                        </p:attrNameLst>
                                      </p:cBhvr>
                                      <p:tavLst>
                                        <p:tav tm="0">
                                          <p:val>
                                            <p:fltVal val="0"/>
                                          </p:val>
                                        </p:tav>
                                        <p:tav tm="100000">
                                          <p:val>
                                            <p:strVal val="#ppt_w"/>
                                          </p:val>
                                        </p:tav>
                                      </p:tavLst>
                                    </p:anim>
                                    <p:anim calcmode="lin" valueType="num">
                                      <p:cBhvr>
                                        <p:cTn id="8" dur="1000" fill="hold"/>
                                        <p:tgtEl>
                                          <p:spTgt spid="209926">
                                            <p:bg/>
                                          </p:spTgt>
                                        </p:tgtEl>
                                        <p:attrNameLst>
                                          <p:attrName>ppt_h</p:attrName>
                                        </p:attrNameLst>
                                      </p:cBhvr>
                                      <p:tavLst>
                                        <p:tav tm="0">
                                          <p:val>
                                            <p:fltVal val="0"/>
                                          </p:val>
                                        </p:tav>
                                        <p:tav tm="100000">
                                          <p:val>
                                            <p:strVal val="#ppt_h"/>
                                          </p:val>
                                        </p:tav>
                                      </p:tavLst>
                                    </p:anim>
                                    <p:anim calcmode="lin" valueType="num">
                                      <p:cBhvr>
                                        <p:cTn id="9" dur="1000" fill="hold"/>
                                        <p:tgtEl>
                                          <p:spTgt spid="209926">
                                            <p:bg/>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9926">
                                            <p:bg/>
                                          </p:spTgt>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209926">
                                            <p:txEl>
                                              <p:pRg st="0" end="0"/>
                                            </p:txEl>
                                          </p:spTgt>
                                        </p:tgtEl>
                                        <p:attrNameLst>
                                          <p:attrName>style.visibility</p:attrName>
                                        </p:attrNameLst>
                                      </p:cBhvr>
                                      <p:to>
                                        <p:strVal val="visible"/>
                                      </p:to>
                                    </p:set>
                                    <p:anim calcmode="lin" valueType="num">
                                      <p:cBhvr>
                                        <p:cTn id="13" dur="1000" fill="hold"/>
                                        <p:tgtEl>
                                          <p:spTgt spid="209926">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209926">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209926">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09926">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7" fill="hold" nodeType="afterGroup">
                            <p:stCondLst>
                              <p:cond delay="1000"/>
                            </p:stCondLst>
                            <p:childTnLst>
                              <p:par>
                                <p:cTn id="18" presetID="15" presetClass="entr" presetSubtype="0" fill="hold" grpId="0" nodeType="afterEffect">
                                  <p:stCondLst>
                                    <p:cond delay="0"/>
                                  </p:stCondLst>
                                  <p:childTnLst>
                                    <p:set>
                                      <p:cBhvr>
                                        <p:cTn id="19" dur="1" fill="hold">
                                          <p:stCondLst>
                                            <p:cond delay="0"/>
                                          </p:stCondLst>
                                        </p:cTn>
                                        <p:tgtEl>
                                          <p:spTgt spid="209924">
                                            <p:bg/>
                                          </p:spTgt>
                                        </p:tgtEl>
                                        <p:attrNameLst>
                                          <p:attrName>style.visibility</p:attrName>
                                        </p:attrNameLst>
                                      </p:cBhvr>
                                      <p:to>
                                        <p:strVal val="visible"/>
                                      </p:to>
                                    </p:set>
                                    <p:anim calcmode="lin" valueType="num">
                                      <p:cBhvr>
                                        <p:cTn id="20" dur="1000" fill="hold"/>
                                        <p:tgtEl>
                                          <p:spTgt spid="209924">
                                            <p:bg/>
                                          </p:spTgt>
                                        </p:tgtEl>
                                        <p:attrNameLst>
                                          <p:attrName>ppt_w</p:attrName>
                                        </p:attrNameLst>
                                      </p:cBhvr>
                                      <p:tavLst>
                                        <p:tav tm="0">
                                          <p:val>
                                            <p:fltVal val="0"/>
                                          </p:val>
                                        </p:tav>
                                        <p:tav tm="100000">
                                          <p:val>
                                            <p:strVal val="#ppt_w"/>
                                          </p:val>
                                        </p:tav>
                                      </p:tavLst>
                                    </p:anim>
                                    <p:anim calcmode="lin" valueType="num">
                                      <p:cBhvr>
                                        <p:cTn id="21" dur="1000" fill="hold"/>
                                        <p:tgtEl>
                                          <p:spTgt spid="209924">
                                            <p:bg/>
                                          </p:spTgt>
                                        </p:tgtEl>
                                        <p:attrNameLst>
                                          <p:attrName>ppt_h</p:attrName>
                                        </p:attrNameLst>
                                      </p:cBhvr>
                                      <p:tavLst>
                                        <p:tav tm="0">
                                          <p:val>
                                            <p:fltVal val="0"/>
                                          </p:val>
                                        </p:tav>
                                        <p:tav tm="100000">
                                          <p:val>
                                            <p:strVal val="#ppt_h"/>
                                          </p:val>
                                        </p:tav>
                                      </p:tavLst>
                                    </p:anim>
                                    <p:anim calcmode="lin" valueType="num">
                                      <p:cBhvr>
                                        <p:cTn id="22" dur="1000" fill="hold"/>
                                        <p:tgtEl>
                                          <p:spTgt spid="209924">
                                            <p:bg/>
                                          </p:spTgt>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209924">
                                            <p:bg/>
                                          </p:spTgt>
                                        </p:tgtEl>
                                        <p:attrNameLst>
                                          <p:attrName>ppt_y</p:attrName>
                                        </p:attrNameLst>
                                      </p:cBhvr>
                                      <p:tavLst>
                                        <p:tav tm="0" fmla="#ppt_y+(sin(-2*pi*(1-$))*-#ppt_x+cos(-2*pi*(1-$))*(1-#ppt_y))*(1-$)">
                                          <p:val>
                                            <p:fltVal val="0"/>
                                          </p:val>
                                        </p:tav>
                                        <p:tav tm="100000">
                                          <p:val>
                                            <p:fltVal val="1"/>
                                          </p:val>
                                        </p:tav>
                                      </p:tavLst>
                                    </p:anim>
                                  </p:childTnLst>
                                </p:cTn>
                              </p:par>
                              <p:par>
                                <p:cTn id="24" presetID="15" presetClass="entr" presetSubtype="0" fill="hold" grpId="0" nodeType="withEffect">
                                  <p:stCondLst>
                                    <p:cond delay="0"/>
                                  </p:stCondLst>
                                  <p:childTnLst>
                                    <p:set>
                                      <p:cBhvr>
                                        <p:cTn id="25" dur="1" fill="hold">
                                          <p:stCondLst>
                                            <p:cond delay="0"/>
                                          </p:stCondLst>
                                        </p:cTn>
                                        <p:tgtEl>
                                          <p:spTgt spid="209924">
                                            <p:txEl>
                                              <p:pRg st="0" end="0"/>
                                            </p:txEl>
                                          </p:spTgt>
                                        </p:tgtEl>
                                        <p:attrNameLst>
                                          <p:attrName>style.visibility</p:attrName>
                                        </p:attrNameLst>
                                      </p:cBhvr>
                                      <p:to>
                                        <p:strVal val="visible"/>
                                      </p:to>
                                    </p:set>
                                    <p:anim calcmode="lin" valueType="num">
                                      <p:cBhvr>
                                        <p:cTn id="26" dur="1000" fill="hold"/>
                                        <p:tgtEl>
                                          <p:spTgt spid="209924">
                                            <p:txEl>
                                              <p:pRg st="0" end="0"/>
                                            </p:txEl>
                                          </p:spTgt>
                                        </p:tgtEl>
                                        <p:attrNameLst>
                                          <p:attrName>ppt_w</p:attrName>
                                        </p:attrNameLst>
                                      </p:cBhvr>
                                      <p:tavLst>
                                        <p:tav tm="0">
                                          <p:val>
                                            <p:fltVal val="0"/>
                                          </p:val>
                                        </p:tav>
                                        <p:tav tm="100000">
                                          <p:val>
                                            <p:strVal val="#ppt_w"/>
                                          </p:val>
                                        </p:tav>
                                      </p:tavLst>
                                    </p:anim>
                                    <p:anim calcmode="lin" valueType="num">
                                      <p:cBhvr>
                                        <p:cTn id="27" dur="1000" fill="hold"/>
                                        <p:tgtEl>
                                          <p:spTgt spid="209924">
                                            <p:txEl>
                                              <p:pRg st="0" end="0"/>
                                            </p:txEl>
                                          </p:spTgt>
                                        </p:tgtEl>
                                        <p:attrNameLst>
                                          <p:attrName>ppt_h</p:attrName>
                                        </p:attrNameLst>
                                      </p:cBhvr>
                                      <p:tavLst>
                                        <p:tav tm="0">
                                          <p:val>
                                            <p:fltVal val="0"/>
                                          </p:val>
                                        </p:tav>
                                        <p:tav tm="100000">
                                          <p:val>
                                            <p:strVal val="#ppt_h"/>
                                          </p:val>
                                        </p:tav>
                                      </p:tavLst>
                                    </p:anim>
                                    <p:anim calcmode="lin" valueType="num">
                                      <p:cBhvr>
                                        <p:cTn id="28" dur="1000" fill="hold"/>
                                        <p:tgtEl>
                                          <p:spTgt spid="209924">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209924">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30" fill="hold" nodeType="afterGroup">
                            <p:stCondLst>
                              <p:cond delay="2000"/>
                            </p:stCondLst>
                            <p:childTnLst>
                              <p:par>
                                <p:cTn id="31" presetID="15" presetClass="entr" presetSubtype="0" fill="hold" nodeType="afterEffect">
                                  <p:stCondLst>
                                    <p:cond delay="0"/>
                                  </p:stCondLst>
                                  <p:childTnLst>
                                    <p:set>
                                      <p:cBhvr>
                                        <p:cTn id="32" dur="1" fill="hold">
                                          <p:stCondLst>
                                            <p:cond delay="0"/>
                                          </p:stCondLst>
                                        </p:cTn>
                                        <p:tgtEl>
                                          <p:spTgt spid="209927"/>
                                        </p:tgtEl>
                                        <p:attrNameLst>
                                          <p:attrName>style.visibility</p:attrName>
                                        </p:attrNameLst>
                                      </p:cBhvr>
                                      <p:to>
                                        <p:strVal val="visible"/>
                                      </p:to>
                                    </p:set>
                                    <p:anim calcmode="lin" valueType="num">
                                      <p:cBhvr>
                                        <p:cTn id="33" dur="1000" fill="hold"/>
                                        <p:tgtEl>
                                          <p:spTgt spid="209927"/>
                                        </p:tgtEl>
                                        <p:attrNameLst>
                                          <p:attrName>ppt_w</p:attrName>
                                        </p:attrNameLst>
                                      </p:cBhvr>
                                      <p:tavLst>
                                        <p:tav tm="0">
                                          <p:val>
                                            <p:fltVal val="0"/>
                                          </p:val>
                                        </p:tav>
                                        <p:tav tm="100000">
                                          <p:val>
                                            <p:strVal val="#ppt_w"/>
                                          </p:val>
                                        </p:tav>
                                      </p:tavLst>
                                    </p:anim>
                                    <p:anim calcmode="lin" valueType="num">
                                      <p:cBhvr>
                                        <p:cTn id="34" dur="1000" fill="hold"/>
                                        <p:tgtEl>
                                          <p:spTgt spid="209927"/>
                                        </p:tgtEl>
                                        <p:attrNameLst>
                                          <p:attrName>ppt_h</p:attrName>
                                        </p:attrNameLst>
                                      </p:cBhvr>
                                      <p:tavLst>
                                        <p:tav tm="0">
                                          <p:val>
                                            <p:fltVal val="0"/>
                                          </p:val>
                                        </p:tav>
                                        <p:tav tm="100000">
                                          <p:val>
                                            <p:strVal val="#ppt_h"/>
                                          </p:val>
                                        </p:tav>
                                      </p:tavLst>
                                    </p:anim>
                                    <p:anim calcmode="lin" valueType="num">
                                      <p:cBhvr>
                                        <p:cTn id="35" dur="1000" fill="hold"/>
                                        <p:tgtEl>
                                          <p:spTgt spid="209927"/>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209927"/>
                                        </p:tgtEl>
                                        <p:attrNameLst>
                                          <p:attrName>ppt_y</p:attrName>
                                        </p:attrNameLst>
                                      </p:cBhvr>
                                      <p:tavLst>
                                        <p:tav tm="0" fmla="#ppt_y+(sin(-2*pi*(1-$))*-#ppt_x+cos(-2*pi*(1-$))*(1-#ppt_y))*(1-$)">
                                          <p:val>
                                            <p:fltVal val="0"/>
                                          </p:val>
                                        </p:tav>
                                        <p:tav tm="100000">
                                          <p:val>
                                            <p:fltVal val="1"/>
                                          </p:val>
                                        </p:tav>
                                      </p:tavLst>
                                    </p:anim>
                                  </p:childTnLst>
                                </p:cTn>
                              </p:par>
                            </p:childTnLst>
                          </p:cTn>
                        </p:par>
                        <p:par>
                          <p:cTn id="37" fill="hold" nodeType="afterGroup">
                            <p:stCondLst>
                              <p:cond delay="3000"/>
                            </p:stCondLst>
                            <p:childTnLst>
                              <p:par>
                                <p:cTn id="38" presetID="15" presetClass="entr" presetSubtype="0" fill="hold" grpId="0" nodeType="afterEffect">
                                  <p:stCondLst>
                                    <p:cond delay="0"/>
                                  </p:stCondLst>
                                  <p:childTnLst>
                                    <p:set>
                                      <p:cBhvr>
                                        <p:cTn id="39" dur="1" fill="hold">
                                          <p:stCondLst>
                                            <p:cond delay="0"/>
                                          </p:stCondLst>
                                        </p:cTn>
                                        <p:tgtEl>
                                          <p:spTgt spid="209933">
                                            <p:bg/>
                                          </p:spTgt>
                                        </p:tgtEl>
                                        <p:attrNameLst>
                                          <p:attrName>style.visibility</p:attrName>
                                        </p:attrNameLst>
                                      </p:cBhvr>
                                      <p:to>
                                        <p:strVal val="visible"/>
                                      </p:to>
                                    </p:set>
                                    <p:anim calcmode="lin" valueType="num">
                                      <p:cBhvr>
                                        <p:cTn id="40" dur="1000" fill="hold"/>
                                        <p:tgtEl>
                                          <p:spTgt spid="209933">
                                            <p:bg/>
                                          </p:spTgt>
                                        </p:tgtEl>
                                        <p:attrNameLst>
                                          <p:attrName>ppt_w</p:attrName>
                                        </p:attrNameLst>
                                      </p:cBhvr>
                                      <p:tavLst>
                                        <p:tav tm="0">
                                          <p:val>
                                            <p:fltVal val="0"/>
                                          </p:val>
                                        </p:tav>
                                        <p:tav tm="100000">
                                          <p:val>
                                            <p:strVal val="#ppt_w"/>
                                          </p:val>
                                        </p:tav>
                                      </p:tavLst>
                                    </p:anim>
                                    <p:anim calcmode="lin" valueType="num">
                                      <p:cBhvr>
                                        <p:cTn id="41" dur="1000" fill="hold"/>
                                        <p:tgtEl>
                                          <p:spTgt spid="209933">
                                            <p:bg/>
                                          </p:spTgt>
                                        </p:tgtEl>
                                        <p:attrNameLst>
                                          <p:attrName>ppt_h</p:attrName>
                                        </p:attrNameLst>
                                      </p:cBhvr>
                                      <p:tavLst>
                                        <p:tav tm="0">
                                          <p:val>
                                            <p:fltVal val="0"/>
                                          </p:val>
                                        </p:tav>
                                        <p:tav tm="100000">
                                          <p:val>
                                            <p:strVal val="#ppt_h"/>
                                          </p:val>
                                        </p:tav>
                                      </p:tavLst>
                                    </p:anim>
                                    <p:anim calcmode="lin" valueType="num">
                                      <p:cBhvr>
                                        <p:cTn id="42" dur="1000" fill="hold"/>
                                        <p:tgtEl>
                                          <p:spTgt spid="209933">
                                            <p:bg/>
                                          </p:spTgt>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209933">
                                            <p:bg/>
                                          </p:spTgt>
                                        </p:tgtEl>
                                        <p:attrNameLst>
                                          <p:attrName>ppt_y</p:attrName>
                                        </p:attrNameLst>
                                      </p:cBhvr>
                                      <p:tavLst>
                                        <p:tav tm="0" fmla="#ppt_y+(sin(-2*pi*(1-$))*-#ppt_x+cos(-2*pi*(1-$))*(1-#ppt_y))*(1-$)">
                                          <p:val>
                                            <p:fltVal val="0"/>
                                          </p:val>
                                        </p:tav>
                                        <p:tav tm="100000">
                                          <p:val>
                                            <p:fltVal val="1"/>
                                          </p:val>
                                        </p:tav>
                                      </p:tavLst>
                                    </p:anim>
                                  </p:childTnLst>
                                </p:cTn>
                              </p:par>
                              <p:par>
                                <p:cTn id="44" presetID="15" presetClass="entr" presetSubtype="0" fill="hold" grpId="0" nodeType="withEffect">
                                  <p:stCondLst>
                                    <p:cond delay="0"/>
                                  </p:stCondLst>
                                  <p:childTnLst>
                                    <p:set>
                                      <p:cBhvr>
                                        <p:cTn id="45" dur="1" fill="hold">
                                          <p:stCondLst>
                                            <p:cond delay="0"/>
                                          </p:stCondLst>
                                        </p:cTn>
                                        <p:tgtEl>
                                          <p:spTgt spid="209933">
                                            <p:txEl>
                                              <p:pRg st="0" end="0"/>
                                            </p:txEl>
                                          </p:spTgt>
                                        </p:tgtEl>
                                        <p:attrNameLst>
                                          <p:attrName>style.visibility</p:attrName>
                                        </p:attrNameLst>
                                      </p:cBhvr>
                                      <p:to>
                                        <p:strVal val="visible"/>
                                      </p:to>
                                    </p:set>
                                    <p:anim calcmode="lin" valueType="num">
                                      <p:cBhvr>
                                        <p:cTn id="46" dur="1000" fill="hold"/>
                                        <p:tgtEl>
                                          <p:spTgt spid="209933">
                                            <p:txEl>
                                              <p:pRg st="0" end="0"/>
                                            </p:txEl>
                                          </p:spTgt>
                                        </p:tgtEl>
                                        <p:attrNameLst>
                                          <p:attrName>ppt_w</p:attrName>
                                        </p:attrNameLst>
                                      </p:cBhvr>
                                      <p:tavLst>
                                        <p:tav tm="0">
                                          <p:val>
                                            <p:fltVal val="0"/>
                                          </p:val>
                                        </p:tav>
                                        <p:tav tm="100000">
                                          <p:val>
                                            <p:strVal val="#ppt_w"/>
                                          </p:val>
                                        </p:tav>
                                      </p:tavLst>
                                    </p:anim>
                                    <p:anim calcmode="lin" valueType="num">
                                      <p:cBhvr>
                                        <p:cTn id="47" dur="1000" fill="hold"/>
                                        <p:tgtEl>
                                          <p:spTgt spid="209933">
                                            <p:txEl>
                                              <p:pRg st="0" end="0"/>
                                            </p:txEl>
                                          </p:spTgt>
                                        </p:tgtEl>
                                        <p:attrNameLst>
                                          <p:attrName>ppt_h</p:attrName>
                                        </p:attrNameLst>
                                      </p:cBhvr>
                                      <p:tavLst>
                                        <p:tav tm="0">
                                          <p:val>
                                            <p:fltVal val="0"/>
                                          </p:val>
                                        </p:tav>
                                        <p:tav tm="100000">
                                          <p:val>
                                            <p:strVal val="#ppt_h"/>
                                          </p:val>
                                        </p:tav>
                                      </p:tavLst>
                                    </p:anim>
                                    <p:anim calcmode="lin" valueType="num">
                                      <p:cBhvr>
                                        <p:cTn id="48" dur="1000" fill="hold"/>
                                        <p:tgtEl>
                                          <p:spTgt spid="20993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49" dur="1000" fill="hold"/>
                                        <p:tgtEl>
                                          <p:spTgt spid="20993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50" fill="hold" nodeType="afterGroup">
                            <p:stCondLst>
                              <p:cond delay="4000"/>
                            </p:stCondLst>
                            <p:childTnLst>
                              <p:par>
                                <p:cTn id="51" presetID="15" presetClass="entr" presetSubtype="0" fill="hold" grpId="0" nodeType="afterEffect">
                                  <p:stCondLst>
                                    <p:cond delay="0"/>
                                  </p:stCondLst>
                                  <p:childTnLst>
                                    <p:set>
                                      <p:cBhvr>
                                        <p:cTn id="52" dur="1" fill="hold">
                                          <p:stCondLst>
                                            <p:cond delay="0"/>
                                          </p:stCondLst>
                                        </p:cTn>
                                        <p:tgtEl>
                                          <p:spTgt spid="209934">
                                            <p:bg/>
                                          </p:spTgt>
                                        </p:tgtEl>
                                        <p:attrNameLst>
                                          <p:attrName>style.visibility</p:attrName>
                                        </p:attrNameLst>
                                      </p:cBhvr>
                                      <p:to>
                                        <p:strVal val="visible"/>
                                      </p:to>
                                    </p:set>
                                    <p:anim calcmode="lin" valueType="num">
                                      <p:cBhvr>
                                        <p:cTn id="53" dur="1000" fill="hold"/>
                                        <p:tgtEl>
                                          <p:spTgt spid="209934">
                                            <p:bg/>
                                          </p:spTgt>
                                        </p:tgtEl>
                                        <p:attrNameLst>
                                          <p:attrName>ppt_w</p:attrName>
                                        </p:attrNameLst>
                                      </p:cBhvr>
                                      <p:tavLst>
                                        <p:tav tm="0">
                                          <p:val>
                                            <p:fltVal val="0"/>
                                          </p:val>
                                        </p:tav>
                                        <p:tav tm="100000">
                                          <p:val>
                                            <p:strVal val="#ppt_w"/>
                                          </p:val>
                                        </p:tav>
                                      </p:tavLst>
                                    </p:anim>
                                    <p:anim calcmode="lin" valueType="num">
                                      <p:cBhvr>
                                        <p:cTn id="54" dur="1000" fill="hold"/>
                                        <p:tgtEl>
                                          <p:spTgt spid="209934">
                                            <p:bg/>
                                          </p:spTgt>
                                        </p:tgtEl>
                                        <p:attrNameLst>
                                          <p:attrName>ppt_h</p:attrName>
                                        </p:attrNameLst>
                                      </p:cBhvr>
                                      <p:tavLst>
                                        <p:tav tm="0">
                                          <p:val>
                                            <p:fltVal val="0"/>
                                          </p:val>
                                        </p:tav>
                                        <p:tav tm="100000">
                                          <p:val>
                                            <p:strVal val="#ppt_h"/>
                                          </p:val>
                                        </p:tav>
                                      </p:tavLst>
                                    </p:anim>
                                    <p:anim calcmode="lin" valueType="num">
                                      <p:cBhvr>
                                        <p:cTn id="55" dur="1000" fill="hold"/>
                                        <p:tgtEl>
                                          <p:spTgt spid="209934">
                                            <p:bg/>
                                          </p:spTgt>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209934">
                                            <p:bg/>
                                          </p:spTgt>
                                        </p:tgtEl>
                                        <p:attrNameLst>
                                          <p:attrName>ppt_y</p:attrName>
                                        </p:attrNameLst>
                                      </p:cBhvr>
                                      <p:tavLst>
                                        <p:tav tm="0" fmla="#ppt_y+(sin(-2*pi*(1-$))*-#ppt_x+cos(-2*pi*(1-$))*(1-#ppt_y))*(1-$)">
                                          <p:val>
                                            <p:fltVal val="0"/>
                                          </p:val>
                                        </p:tav>
                                        <p:tav tm="100000">
                                          <p:val>
                                            <p:fltVal val="1"/>
                                          </p:val>
                                        </p:tav>
                                      </p:tavLst>
                                    </p:anim>
                                  </p:childTnLst>
                                </p:cTn>
                              </p:par>
                              <p:par>
                                <p:cTn id="57" presetID="15" presetClass="entr" presetSubtype="0" fill="hold" grpId="0" nodeType="withEffect">
                                  <p:stCondLst>
                                    <p:cond delay="0"/>
                                  </p:stCondLst>
                                  <p:childTnLst>
                                    <p:set>
                                      <p:cBhvr>
                                        <p:cTn id="58" dur="1" fill="hold">
                                          <p:stCondLst>
                                            <p:cond delay="0"/>
                                          </p:stCondLst>
                                        </p:cTn>
                                        <p:tgtEl>
                                          <p:spTgt spid="209934">
                                            <p:txEl>
                                              <p:pRg st="0" end="0"/>
                                            </p:txEl>
                                          </p:spTgt>
                                        </p:tgtEl>
                                        <p:attrNameLst>
                                          <p:attrName>style.visibility</p:attrName>
                                        </p:attrNameLst>
                                      </p:cBhvr>
                                      <p:to>
                                        <p:strVal val="visible"/>
                                      </p:to>
                                    </p:set>
                                    <p:anim calcmode="lin" valueType="num">
                                      <p:cBhvr>
                                        <p:cTn id="59" dur="1000" fill="hold"/>
                                        <p:tgtEl>
                                          <p:spTgt spid="209934">
                                            <p:txEl>
                                              <p:pRg st="0" end="0"/>
                                            </p:txEl>
                                          </p:spTgt>
                                        </p:tgtEl>
                                        <p:attrNameLst>
                                          <p:attrName>ppt_w</p:attrName>
                                        </p:attrNameLst>
                                      </p:cBhvr>
                                      <p:tavLst>
                                        <p:tav tm="0">
                                          <p:val>
                                            <p:fltVal val="0"/>
                                          </p:val>
                                        </p:tav>
                                        <p:tav tm="100000">
                                          <p:val>
                                            <p:strVal val="#ppt_w"/>
                                          </p:val>
                                        </p:tav>
                                      </p:tavLst>
                                    </p:anim>
                                    <p:anim calcmode="lin" valueType="num">
                                      <p:cBhvr>
                                        <p:cTn id="60" dur="1000" fill="hold"/>
                                        <p:tgtEl>
                                          <p:spTgt spid="209934">
                                            <p:txEl>
                                              <p:pRg st="0" end="0"/>
                                            </p:txEl>
                                          </p:spTgt>
                                        </p:tgtEl>
                                        <p:attrNameLst>
                                          <p:attrName>ppt_h</p:attrName>
                                        </p:attrNameLst>
                                      </p:cBhvr>
                                      <p:tavLst>
                                        <p:tav tm="0">
                                          <p:val>
                                            <p:fltVal val="0"/>
                                          </p:val>
                                        </p:tav>
                                        <p:tav tm="100000">
                                          <p:val>
                                            <p:strVal val="#ppt_h"/>
                                          </p:val>
                                        </p:tav>
                                      </p:tavLst>
                                    </p:anim>
                                    <p:anim calcmode="lin" valueType="num">
                                      <p:cBhvr>
                                        <p:cTn id="61" dur="1000" fill="hold"/>
                                        <p:tgtEl>
                                          <p:spTgt spid="209934">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62" dur="1000" fill="hold"/>
                                        <p:tgtEl>
                                          <p:spTgt spid="209934">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63" fill="hold" nodeType="afterGroup">
                            <p:stCondLst>
                              <p:cond delay="5000"/>
                            </p:stCondLst>
                            <p:childTnLst>
                              <p:par>
                                <p:cTn id="64" presetID="15" presetClass="entr" presetSubtype="0" fill="hold" grpId="0" nodeType="afterEffect">
                                  <p:stCondLst>
                                    <p:cond delay="0"/>
                                  </p:stCondLst>
                                  <p:childTnLst>
                                    <p:set>
                                      <p:cBhvr>
                                        <p:cTn id="65" dur="1" fill="hold">
                                          <p:stCondLst>
                                            <p:cond delay="0"/>
                                          </p:stCondLst>
                                        </p:cTn>
                                        <p:tgtEl>
                                          <p:spTgt spid="209935">
                                            <p:bg/>
                                          </p:spTgt>
                                        </p:tgtEl>
                                        <p:attrNameLst>
                                          <p:attrName>style.visibility</p:attrName>
                                        </p:attrNameLst>
                                      </p:cBhvr>
                                      <p:to>
                                        <p:strVal val="visible"/>
                                      </p:to>
                                    </p:set>
                                    <p:anim calcmode="lin" valueType="num">
                                      <p:cBhvr>
                                        <p:cTn id="66" dur="1000" fill="hold"/>
                                        <p:tgtEl>
                                          <p:spTgt spid="209935">
                                            <p:bg/>
                                          </p:spTgt>
                                        </p:tgtEl>
                                        <p:attrNameLst>
                                          <p:attrName>ppt_w</p:attrName>
                                        </p:attrNameLst>
                                      </p:cBhvr>
                                      <p:tavLst>
                                        <p:tav tm="0">
                                          <p:val>
                                            <p:fltVal val="0"/>
                                          </p:val>
                                        </p:tav>
                                        <p:tav tm="100000">
                                          <p:val>
                                            <p:strVal val="#ppt_w"/>
                                          </p:val>
                                        </p:tav>
                                      </p:tavLst>
                                    </p:anim>
                                    <p:anim calcmode="lin" valueType="num">
                                      <p:cBhvr>
                                        <p:cTn id="67" dur="1000" fill="hold"/>
                                        <p:tgtEl>
                                          <p:spTgt spid="209935">
                                            <p:bg/>
                                          </p:spTgt>
                                        </p:tgtEl>
                                        <p:attrNameLst>
                                          <p:attrName>ppt_h</p:attrName>
                                        </p:attrNameLst>
                                      </p:cBhvr>
                                      <p:tavLst>
                                        <p:tav tm="0">
                                          <p:val>
                                            <p:fltVal val="0"/>
                                          </p:val>
                                        </p:tav>
                                        <p:tav tm="100000">
                                          <p:val>
                                            <p:strVal val="#ppt_h"/>
                                          </p:val>
                                        </p:tav>
                                      </p:tavLst>
                                    </p:anim>
                                    <p:anim calcmode="lin" valueType="num">
                                      <p:cBhvr>
                                        <p:cTn id="68" dur="1000" fill="hold"/>
                                        <p:tgtEl>
                                          <p:spTgt spid="209935">
                                            <p:bg/>
                                          </p:spTgt>
                                        </p:tgtEl>
                                        <p:attrNameLst>
                                          <p:attrName>ppt_x</p:attrName>
                                        </p:attrNameLst>
                                      </p:cBhvr>
                                      <p:tavLst>
                                        <p:tav tm="0" fmla="#ppt_x+(cos(-2*pi*(1-$))*-#ppt_x-sin(-2*pi*(1-$))*(1-#ppt_y))*(1-$)">
                                          <p:val>
                                            <p:fltVal val="0"/>
                                          </p:val>
                                        </p:tav>
                                        <p:tav tm="100000">
                                          <p:val>
                                            <p:fltVal val="1"/>
                                          </p:val>
                                        </p:tav>
                                      </p:tavLst>
                                    </p:anim>
                                    <p:anim calcmode="lin" valueType="num">
                                      <p:cBhvr>
                                        <p:cTn id="69" dur="1000" fill="hold"/>
                                        <p:tgtEl>
                                          <p:spTgt spid="209935">
                                            <p:bg/>
                                          </p:spTgt>
                                        </p:tgtEl>
                                        <p:attrNameLst>
                                          <p:attrName>ppt_y</p:attrName>
                                        </p:attrNameLst>
                                      </p:cBhvr>
                                      <p:tavLst>
                                        <p:tav tm="0" fmla="#ppt_y+(sin(-2*pi*(1-$))*-#ppt_x+cos(-2*pi*(1-$))*(1-#ppt_y))*(1-$)">
                                          <p:val>
                                            <p:fltVal val="0"/>
                                          </p:val>
                                        </p:tav>
                                        <p:tav tm="100000">
                                          <p:val>
                                            <p:fltVal val="1"/>
                                          </p:val>
                                        </p:tav>
                                      </p:tavLst>
                                    </p:anim>
                                  </p:childTnLst>
                                </p:cTn>
                              </p:par>
                              <p:par>
                                <p:cTn id="70" presetID="15" presetClass="entr" presetSubtype="0" fill="hold" grpId="0" nodeType="withEffect">
                                  <p:stCondLst>
                                    <p:cond delay="0"/>
                                  </p:stCondLst>
                                  <p:childTnLst>
                                    <p:set>
                                      <p:cBhvr>
                                        <p:cTn id="71" dur="1" fill="hold">
                                          <p:stCondLst>
                                            <p:cond delay="0"/>
                                          </p:stCondLst>
                                        </p:cTn>
                                        <p:tgtEl>
                                          <p:spTgt spid="209935">
                                            <p:txEl>
                                              <p:pRg st="0" end="0"/>
                                            </p:txEl>
                                          </p:spTgt>
                                        </p:tgtEl>
                                        <p:attrNameLst>
                                          <p:attrName>style.visibility</p:attrName>
                                        </p:attrNameLst>
                                      </p:cBhvr>
                                      <p:to>
                                        <p:strVal val="visible"/>
                                      </p:to>
                                    </p:set>
                                    <p:anim calcmode="lin" valueType="num">
                                      <p:cBhvr>
                                        <p:cTn id="72" dur="1000" fill="hold"/>
                                        <p:tgtEl>
                                          <p:spTgt spid="209935">
                                            <p:txEl>
                                              <p:pRg st="0" end="0"/>
                                            </p:txEl>
                                          </p:spTgt>
                                        </p:tgtEl>
                                        <p:attrNameLst>
                                          <p:attrName>ppt_w</p:attrName>
                                        </p:attrNameLst>
                                      </p:cBhvr>
                                      <p:tavLst>
                                        <p:tav tm="0">
                                          <p:val>
                                            <p:fltVal val="0"/>
                                          </p:val>
                                        </p:tav>
                                        <p:tav tm="100000">
                                          <p:val>
                                            <p:strVal val="#ppt_w"/>
                                          </p:val>
                                        </p:tav>
                                      </p:tavLst>
                                    </p:anim>
                                    <p:anim calcmode="lin" valueType="num">
                                      <p:cBhvr>
                                        <p:cTn id="73" dur="1000" fill="hold"/>
                                        <p:tgtEl>
                                          <p:spTgt spid="209935">
                                            <p:txEl>
                                              <p:pRg st="0" end="0"/>
                                            </p:txEl>
                                          </p:spTgt>
                                        </p:tgtEl>
                                        <p:attrNameLst>
                                          <p:attrName>ppt_h</p:attrName>
                                        </p:attrNameLst>
                                      </p:cBhvr>
                                      <p:tavLst>
                                        <p:tav tm="0">
                                          <p:val>
                                            <p:fltVal val="0"/>
                                          </p:val>
                                        </p:tav>
                                        <p:tav tm="100000">
                                          <p:val>
                                            <p:strVal val="#ppt_h"/>
                                          </p:val>
                                        </p:tav>
                                      </p:tavLst>
                                    </p:anim>
                                    <p:anim calcmode="lin" valueType="num">
                                      <p:cBhvr>
                                        <p:cTn id="74" dur="1000" fill="hold"/>
                                        <p:tgtEl>
                                          <p:spTgt spid="20993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75" dur="1000" fill="hold"/>
                                        <p:tgtEl>
                                          <p:spTgt spid="20993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76" fill="hold" nodeType="afterGroup">
                            <p:stCondLst>
                              <p:cond delay="6000"/>
                            </p:stCondLst>
                            <p:childTnLst>
                              <p:par>
                                <p:cTn id="77" presetID="15" presetClass="entr" presetSubtype="0" fill="hold" grpId="0" nodeType="afterEffect">
                                  <p:stCondLst>
                                    <p:cond delay="0"/>
                                  </p:stCondLst>
                                  <p:childTnLst>
                                    <p:set>
                                      <p:cBhvr>
                                        <p:cTn id="78" dur="1" fill="hold">
                                          <p:stCondLst>
                                            <p:cond delay="0"/>
                                          </p:stCondLst>
                                        </p:cTn>
                                        <p:tgtEl>
                                          <p:spTgt spid="209938">
                                            <p:bg/>
                                          </p:spTgt>
                                        </p:tgtEl>
                                        <p:attrNameLst>
                                          <p:attrName>style.visibility</p:attrName>
                                        </p:attrNameLst>
                                      </p:cBhvr>
                                      <p:to>
                                        <p:strVal val="visible"/>
                                      </p:to>
                                    </p:set>
                                    <p:anim calcmode="lin" valueType="num">
                                      <p:cBhvr>
                                        <p:cTn id="79" dur="1000" fill="hold"/>
                                        <p:tgtEl>
                                          <p:spTgt spid="209938">
                                            <p:bg/>
                                          </p:spTgt>
                                        </p:tgtEl>
                                        <p:attrNameLst>
                                          <p:attrName>ppt_w</p:attrName>
                                        </p:attrNameLst>
                                      </p:cBhvr>
                                      <p:tavLst>
                                        <p:tav tm="0">
                                          <p:val>
                                            <p:fltVal val="0"/>
                                          </p:val>
                                        </p:tav>
                                        <p:tav tm="100000">
                                          <p:val>
                                            <p:strVal val="#ppt_w"/>
                                          </p:val>
                                        </p:tav>
                                      </p:tavLst>
                                    </p:anim>
                                    <p:anim calcmode="lin" valueType="num">
                                      <p:cBhvr>
                                        <p:cTn id="80" dur="1000" fill="hold"/>
                                        <p:tgtEl>
                                          <p:spTgt spid="209938">
                                            <p:bg/>
                                          </p:spTgt>
                                        </p:tgtEl>
                                        <p:attrNameLst>
                                          <p:attrName>ppt_h</p:attrName>
                                        </p:attrNameLst>
                                      </p:cBhvr>
                                      <p:tavLst>
                                        <p:tav tm="0">
                                          <p:val>
                                            <p:fltVal val="0"/>
                                          </p:val>
                                        </p:tav>
                                        <p:tav tm="100000">
                                          <p:val>
                                            <p:strVal val="#ppt_h"/>
                                          </p:val>
                                        </p:tav>
                                      </p:tavLst>
                                    </p:anim>
                                    <p:anim calcmode="lin" valueType="num">
                                      <p:cBhvr>
                                        <p:cTn id="81" dur="1000" fill="hold"/>
                                        <p:tgtEl>
                                          <p:spTgt spid="209938">
                                            <p:bg/>
                                          </p:spTgt>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209938">
                                            <p:bg/>
                                          </p:spTgt>
                                        </p:tgtEl>
                                        <p:attrNameLst>
                                          <p:attrName>ppt_y</p:attrName>
                                        </p:attrNameLst>
                                      </p:cBhvr>
                                      <p:tavLst>
                                        <p:tav tm="0" fmla="#ppt_y+(sin(-2*pi*(1-$))*-#ppt_x+cos(-2*pi*(1-$))*(1-#ppt_y))*(1-$)">
                                          <p:val>
                                            <p:fltVal val="0"/>
                                          </p:val>
                                        </p:tav>
                                        <p:tav tm="100000">
                                          <p:val>
                                            <p:fltVal val="1"/>
                                          </p:val>
                                        </p:tav>
                                      </p:tavLst>
                                    </p:anim>
                                  </p:childTnLst>
                                </p:cTn>
                              </p:par>
                              <p:par>
                                <p:cTn id="83" presetID="15" presetClass="entr" presetSubtype="0" fill="hold" grpId="0" nodeType="withEffect">
                                  <p:stCondLst>
                                    <p:cond delay="0"/>
                                  </p:stCondLst>
                                  <p:childTnLst>
                                    <p:set>
                                      <p:cBhvr>
                                        <p:cTn id="84" dur="1" fill="hold">
                                          <p:stCondLst>
                                            <p:cond delay="0"/>
                                          </p:stCondLst>
                                        </p:cTn>
                                        <p:tgtEl>
                                          <p:spTgt spid="209938">
                                            <p:txEl>
                                              <p:pRg st="0" end="0"/>
                                            </p:txEl>
                                          </p:spTgt>
                                        </p:tgtEl>
                                        <p:attrNameLst>
                                          <p:attrName>style.visibility</p:attrName>
                                        </p:attrNameLst>
                                      </p:cBhvr>
                                      <p:to>
                                        <p:strVal val="visible"/>
                                      </p:to>
                                    </p:set>
                                    <p:anim calcmode="lin" valueType="num">
                                      <p:cBhvr>
                                        <p:cTn id="85" dur="1000" fill="hold"/>
                                        <p:tgtEl>
                                          <p:spTgt spid="209938">
                                            <p:txEl>
                                              <p:pRg st="0" end="0"/>
                                            </p:txEl>
                                          </p:spTgt>
                                        </p:tgtEl>
                                        <p:attrNameLst>
                                          <p:attrName>ppt_w</p:attrName>
                                        </p:attrNameLst>
                                      </p:cBhvr>
                                      <p:tavLst>
                                        <p:tav tm="0">
                                          <p:val>
                                            <p:fltVal val="0"/>
                                          </p:val>
                                        </p:tav>
                                        <p:tav tm="100000">
                                          <p:val>
                                            <p:strVal val="#ppt_w"/>
                                          </p:val>
                                        </p:tav>
                                      </p:tavLst>
                                    </p:anim>
                                    <p:anim calcmode="lin" valueType="num">
                                      <p:cBhvr>
                                        <p:cTn id="86" dur="1000" fill="hold"/>
                                        <p:tgtEl>
                                          <p:spTgt spid="209938">
                                            <p:txEl>
                                              <p:pRg st="0" end="0"/>
                                            </p:txEl>
                                          </p:spTgt>
                                        </p:tgtEl>
                                        <p:attrNameLst>
                                          <p:attrName>ppt_h</p:attrName>
                                        </p:attrNameLst>
                                      </p:cBhvr>
                                      <p:tavLst>
                                        <p:tav tm="0">
                                          <p:val>
                                            <p:fltVal val="0"/>
                                          </p:val>
                                        </p:tav>
                                        <p:tav tm="100000">
                                          <p:val>
                                            <p:strVal val="#ppt_h"/>
                                          </p:val>
                                        </p:tav>
                                      </p:tavLst>
                                    </p:anim>
                                    <p:anim calcmode="lin" valueType="num">
                                      <p:cBhvr>
                                        <p:cTn id="87" dur="1000" fill="hold"/>
                                        <p:tgtEl>
                                          <p:spTgt spid="209938">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88" dur="1000" fill="hold"/>
                                        <p:tgtEl>
                                          <p:spTgt spid="209938">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89" fill="hold" nodeType="afterGroup">
                            <p:stCondLst>
                              <p:cond delay="7000"/>
                            </p:stCondLst>
                            <p:childTnLst>
                              <p:par>
                                <p:cTn id="90" presetID="15" presetClass="entr" presetSubtype="0" fill="hold" grpId="0" nodeType="afterEffect">
                                  <p:stCondLst>
                                    <p:cond delay="0"/>
                                  </p:stCondLst>
                                  <p:childTnLst>
                                    <p:set>
                                      <p:cBhvr>
                                        <p:cTn id="91" dur="1" fill="hold">
                                          <p:stCondLst>
                                            <p:cond delay="0"/>
                                          </p:stCondLst>
                                        </p:cTn>
                                        <p:tgtEl>
                                          <p:spTgt spid="209939">
                                            <p:bg/>
                                          </p:spTgt>
                                        </p:tgtEl>
                                        <p:attrNameLst>
                                          <p:attrName>style.visibility</p:attrName>
                                        </p:attrNameLst>
                                      </p:cBhvr>
                                      <p:to>
                                        <p:strVal val="visible"/>
                                      </p:to>
                                    </p:set>
                                    <p:anim calcmode="lin" valueType="num">
                                      <p:cBhvr>
                                        <p:cTn id="92" dur="1000" fill="hold"/>
                                        <p:tgtEl>
                                          <p:spTgt spid="209939">
                                            <p:bg/>
                                          </p:spTgt>
                                        </p:tgtEl>
                                        <p:attrNameLst>
                                          <p:attrName>ppt_w</p:attrName>
                                        </p:attrNameLst>
                                      </p:cBhvr>
                                      <p:tavLst>
                                        <p:tav tm="0">
                                          <p:val>
                                            <p:fltVal val="0"/>
                                          </p:val>
                                        </p:tav>
                                        <p:tav tm="100000">
                                          <p:val>
                                            <p:strVal val="#ppt_w"/>
                                          </p:val>
                                        </p:tav>
                                      </p:tavLst>
                                    </p:anim>
                                    <p:anim calcmode="lin" valueType="num">
                                      <p:cBhvr>
                                        <p:cTn id="93" dur="1000" fill="hold"/>
                                        <p:tgtEl>
                                          <p:spTgt spid="209939">
                                            <p:bg/>
                                          </p:spTgt>
                                        </p:tgtEl>
                                        <p:attrNameLst>
                                          <p:attrName>ppt_h</p:attrName>
                                        </p:attrNameLst>
                                      </p:cBhvr>
                                      <p:tavLst>
                                        <p:tav tm="0">
                                          <p:val>
                                            <p:fltVal val="0"/>
                                          </p:val>
                                        </p:tav>
                                        <p:tav tm="100000">
                                          <p:val>
                                            <p:strVal val="#ppt_h"/>
                                          </p:val>
                                        </p:tav>
                                      </p:tavLst>
                                    </p:anim>
                                    <p:anim calcmode="lin" valueType="num">
                                      <p:cBhvr>
                                        <p:cTn id="94" dur="1000" fill="hold"/>
                                        <p:tgtEl>
                                          <p:spTgt spid="209939">
                                            <p:bg/>
                                          </p:spTgt>
                                        </p:tgtEl>
                                        <p:attrNameLst>
                                          <p:attrName>ppt_x</p:attrName>
                                        </p:attrNameLst>
                                      </p:cBhvr>
                                      <p:tavLst>
                                        <p:tav tm="0" fmla="#ppt_x+(cos(-2*pi*(1-$))*-#ppt_x-sin(-2*pi*(1-$))*(1-#ppt_y))*(1-$)">
                                          <p:val>
                                            <p:fltVal val="0"/>
                                          </p:val>
                                        </p:tav>
                                        <p:tav tm="100000">
                                          <p:val>
                                            <p:fltVal val="1"/>
                                          </p:val>
                                        </p:tav>
                                      </p:tavLst>
                                    </p:anim>
                                    <p:anim calcmode="lin" valueType="num">
                                      <p:cBhvr>
                                        <p:cTn id="95" dur="1000" fill="hold"/>
                                        <p:tgtEl>
                                          <p:spTgt spid="209939">
                                            <p:bg/>
                                          </p:spTgt>
                                        </p:tgtEl>
                                        <p:attrNameLst>
                                          <p:attrName>ppt_y</p:attrName>
                                        </p:attrNameLst>
                                      </p:cBhvr>
                                      <p:tavLst>
                                        <p:tav tm="0" fmla="#ppt_y+(sin(-2*pi*(1-$))*-#ppt_x+cos(-2*pi*(1-$))*(1-#ppt_y))*(1-$)">
                                          <p:val>
                                            <p:fltVal val="0"/>
                                          </p:val>
                                        </p:tav>
                                        <p:tav tm="100000">
                                          <p:val>
                                            <p:fltVal val="1"/>
                                          </p:val>
                                        </p:tav>
                                      </p:tavLst>
                                    </p:anim>
                                  </p:childTnLst>
                                </p:cTn>
                              </p:par>
                              <p:par>
                                <p:cTn id="96" presetID="15" presetClass="entr" presetSubtype="0" fill="hold" grpId="0" nodeType="withEffect">
                                  <p:stCondLst>
                                    <p:cond delay="0"/>
                                  </p:stCondLst>
                                  <p:childTnLst>
                                    <p:set>
                                      <p:cBhvr>
                                        <p:cTn id="97" dur="1" fill="hold">
                                          <p:stCondLst>
                                            <p:cond delay="0"/>
                                          </p:stCondLst>
                                        </p:cTn>
                                        <p:tgtEl>
                                          <p:spTgt spid="209939">
                                            <p:txEl>
                                              <p:pRg st="0" end="0"/>
                                            </p:txEl>
                                          </p:spTgt>
                                        </p:tgtEl>
                                        <p:attrNameLst>
                                          <p:attrName>style.visibility</p:attrName>
                                        </p:attrNameLst>
                                      </p:cBhvr>
                                      <p:to>
                                        <p:strVal val="visible"/>
                                      </p:to>
                                    </p:set>
                                    <p:anim calcmode="lin" valueType="num">
                                      <p:cBhvr>
                                        <p:cTn id="98" dur="1000" fill="hold"/>
                                        <p:tgtEl>
                                          <p:spTgt spid="209939">
                                            <p:txEl>
                                              <p:pRg st="0" end="0"/>
                                            </p:txEl>
                                          </p:spTgt>
                                        </p:tgtEl>
                                        <p:attrNameLst>
                                          <p:attrName>ppt_w</p:attrName>
                                        </p:attrNameLst>
                                      </p:cBhvr>
                                      <p:tavLst>
                                        <p:tav tm="0">
                                          <p:val>
                                            <p:fltVal val="0"/>
                                          </p:val>
                                        </p:tav>
                                        <p:tav tm="100000">
                                          <p:val>
                                            <p:strVal val="#ppt_w"/>
                                          </p:val>
                                        </p:tav>
                                      </p:tavLst>
                                    </p:anim>
                                    <p:anim calcmode="lin" valueType="num">
                                      <p:cBhvr>
                                        <p:cTn id="99" dur="1000" fill="hold"/>
                                        <p:tgtEl>
                                          <p:spTgt spid="209939">
                                            <p:txEl>
                                              <p:pRg st="0" end="0"/>
                                            </p:txEl>
                                          </p:spTgt>
                                        </p:tgtEl>
                                        <p:attrNameLst>
                                          <p:attrName>ppt_h</p:attrName>
                                        </p:attrNameLst>
                                      </p:cBhvr>
                                      <p:tavLst>
                                        <p:tav tm="0">
                                          <p:val>
                                            <p:fltVal val="0"/>
                                          </p:val>
                                        </p:tav>
                                        <p:tav tm="100000">
                                          <p:val>
                                            <p:strVal val="#ppt_h"/>
                                          </p:val>
                                        </p:tav>
                                      </p:tavLst>
                                    </p:anim>
                                    <p:anim calcmode="lin" valueType="num">
                                      <p:cBhvr>
                                        <p:cTn id="100" dur="1000" fill="hold"/>
                                        <p:tgtEl>
                                          <p:spTgt spid="209939">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1" dur="1000" fill="hold"/>
                                        <p:tgtEl>
                                          <p:spTgt spid="209939">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02" fill="hold" nodeType="afterGroup">
                            <p:stCondLst>
                              <p:cond delay="8000"/>
                            </p:stCondLst>
                            <p:childTnLst>
                              <p:par>
                                <p:cTn id="103" presetID="15" presetClass="entr" presetSubtype="0" fill="hold" grpId="0" nodeType="afterEffect">
                                  <p:stCondLst>
                                    <p:cond delay="0"/>
                                  </p:stCondLst>
                                  <p:childTnLst>
                                    <p:set>
                                      <p:cBhvr>
                                        <p:cTn id="104" dur="1" fill="hold">
                                          <p:stCondLst>
                                            <p:cond delay="0"/>
                                          </p:stCondLst>
                                        </p:cTn>
                                        <p:tgtEl>
                                          <p:spTgt spid="209940">
                                            <p:bg/>
                                          </p:spTgt>
                                        </p:tgtEl>
                                        <p:attrNameLst>
                                          <p:attrName>style.visibility</p:attrName>
                                        </p:attrNameLst>
                                      </p:cBhvr>
                                      <p:to>
                                        <p:strVal val="visible"/>
                                      </p:to>
                                    </p:set>
                                    <p:anim calcmode="lin" valueType="num">
                                      <p:cBhvr>
                                        <p:cTn id="105" dur="1000" fill="hold"/>
                                        <p:tgtEl>
                                          <p:spTgt spid="209940">
                                            <p:bg/>
                                          </p:spTgt>
                                        </p:tgtEl>
                                        <p:attrNameLst>
                                          <p:attrName>ppt_w</p:attrName>
                                        </p:attrNameLst>
                                      </p:cBhvr>
                                      <p:tavLst>
                                        <p:tav tm="0">
                                          <p:val>
                                            <p:fltVal val="0"/>
                                          </p:val>
                                        </p:tav>
                                        <p:tav tm="100000">
                                          <p:val>
                                            <p:strVal val="#ppt_w"/>
                                          </p:val>
                                        </p:tav>
                                      </p:tavLst>
                                    </p:anim>
                                    <p:anim calcmode="lin" valueType="num">
                                      <p:cBhvr>
                                        <p:cTn id="106" dur="1000" fill="hold"/>
                                        <p:tgtEl>
                                          <p:spTgt spid="209940">
                                            <p:bg/>
                                          </p:spTgt>
                                        </p:tgtEl>
                                        <p:attrNameLst>
                                          <p:attrName>ppt_h</p:attrName>
                                        </p:attrNameLst>
                                      </p:cBhvr>
                                      <p:tavLst>
                                        <p:tav tm="0">
                                          <p:val>
                                            <p:fltVal val="0"/>
                                          </p:val>
                                        </p:tav>
                                        <p:tav tm="100000">
                                          <p:val>
                                            <p:strVal val="#ppt_h"/>
                                          </p:val>
                                        </p:tav>
                                      </p:tavLst>
                                    </p:anim>
                                    <p:anim calcmode="lin" valueType="num">
                                      <p:cBhvr>
                                        <p:cTn id="107" dur="1000" fill="hold"/>
                                        <p:tgtEl>
                                          <p:spTgt spid="209940">
                                            <p:bg/>
                                          </p:spTgt>
                                        </p:tgtEl>
                                        <p:attrNameLst>
                                          <p:attrName>ppt_x</p:attrName>
                                        </p:attrNameLst>
                                      </p:cBhvr>
                                      <p:tavLst>
                                        <p:tav tm="0" fmla="#ppt_x+(cos(-2*pi*(1-$))*-#ppt_x-sin(-2*pi*(1-$))*(1-#ppt_y))*(1-$)">
                                          <p:val>
                                            <p:fltVal val="0"/>
                                          </p:val>
                                        </p:tav>
                                        <p:tav tm="100000">
                                          <p:val>
                                            <p:fltVal val="1"/>
                                          </p:val>
                                        </p:tav>
                                      </p:tavLst>
                                    </p:anim>
                                    <p:anim calcmode="lin" valueType="num">
                                      <p:cBhvr>
                                        <p:cTn id="108" dur="1000" fill="hold"/>
                                        <p:tgtEl>
                                          <p:spTgt spid="209940">
                                            <p:bg/>
                                          </p:spTgt>
                                        </p:tgtEl>
                                        <p:attrNameLst>
                                          <p:attrName>ppt_y</p:attrName>
                                        </p:attrNameLst>
                                      </p:cBhvr>
                                      <p:tavLst>
                                        <p:tav tm="0" fmla="#ppt_y+(sin(-2*pi*(1-$))*-#ppt_x+cos(-2*pi*(1-$))*(1-#ppt_y))*(1-$)">
                                          <p:val>
                                            <p:fltVal val="0"/>
                                          </p:val>
                                        </p:tav>
                                        <p:tav tm="100000">
                                          <p:val>
                                            <p:fltVal val="1"/>
                                          </p:val>
                                        </p:tav>
                                      </p:tavLst>
                                    </p:anim>
                                  </p:childTnLst>
                                </p:cTn>
                              </p:par>
                              <p:par>
                                <p:cTn id="109" presetID="15" presetClass="entr" presetSubtype="0" fill="hold" grpId="0" nodeType="withEffect">
                                  <p:stCondLst>
                                    <p:cond delay="0"/>
                                  </p:stCondLst>
                                  <p:childTnLst>
                                    <p:set>
                                      <p:cBhvr>
                                        <p:cTn id="110" dur="1" fill="hold">
                                          <p:stCondLst>
                                            <p:cond delay="0"/>
                                          </p:stCondLst>
                                        </p:cTn>
                                        <p:tgtEl>
                                          <p:spTgt spid="209940">
                                            <p:txEl>
                                              <p:pRg st="0" end="0"/>
                                            </p:txEl>
                                          </p:spTgt>
                                        </p:tgtEl>
                                        <p:attrNameLst>
                                          <p:attrName>style.visibility</p:attrName>
                                        </p:attrNameLst>
                                      </p:cBhvr>
                                      <p:to>
                                        <p:strVal val="visible"/>
                                      </p:to>
                                    </p:set>
                                    <p:anim calcmode="lin" valueType="num">
                                      <p:cBhvr>
                                        <p:cTn id="111" dur="1000" fill="hold"/>
                                        <p:tgtEl>
                                          <p:spTgt spid="209940">
                                            <p:txEl>
                                              <p:pRg st="0" end="0"/>
                                            </p:txEl>
                                          </p:spTgt>
                                        </p:tgtEl>
                                        <p:attrNameLst>
                                          <p:attrName>ppt_w</p:attrName>
                                        </p:attrNameLst>
                                      </p:cBhvr>
                                      <p:tavLst>
                                        <p:tav tm="0">
                                          <p:val>
                                            <p:fltVal val="0"/>
                                          </p:val>
                                        </p:tav>
                                        <p:tav tm="100000">
                                          <p:val>
                                            <p:strVal val="#ppt_w"/>
                                          </p:val>
                                        </p:tav>
                                      </p:tavLst>
                                    </p:anim>
                                    <p:anim calcmode="lin" valueType="num">
                                      <p:cBhvr>
                                        <p:cTn id="112" dur="1000" fill="hold"/>
                                        <p:tgtEl>
                                          <p:spTgt spid="209940">
                                            <p:txEl>
                                              <p:pRg st="0" end="0"/>
                                            </p:txEl>
                                          </p:spTgt>
                                        </p:tgtEl>
                                        <p:attrNameLst>
                                          <p:attrName>ppt_h</p:attrName>
                                        </p:attrNameLst>
                                      </p:cBhvr>
                                      <p:tavLst>
                                        <p:tav tm="0">
                                          <p:val>
                                            <p:fltVal val="0"/>
                                          </p:val>
                                        </p:tav>
                                        <p:tav tm="100000">
                                          <p:val>
                                            <p:strVal val="#ppt_h"/>
                                          </p:val>
                                        </p:tav>
                                      </p:tavLst>
                                    </p:anim>
                                    <p:anim calcmode="lin" valueType="num">
                                      <p:cBhvr>
                                        <p:cTn id="113" dur="1000" fill="hold"/>
                                        <p:tgtEl>
                                          <p:spTgt spid="20994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14" dur="1000" fill="hold"/>
                                        <p:tgtEl>
                                          <p:spTgt spid="20994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15" fill="hold" nodeType="afterGroup">
                            <p:stCondLst>
                              <p:cond delay="9000"/>
                            </p:stCondLst>
                            <p:childTnLst>
                              <p:par>
                                <p:cTn id="116" presetID="15" presetClass="entr" presetSubtype="0" fill="hold" grpId="0" nodeType="afterEffect">
                                  <p:stCondLst>
                                    <p:cond delay="0"/>
                                  </p:stCondLst>
                                  <p:childTnLst>
                                    <p:set>
                                      <p:cBhvr>
                                        <p:cTn id="117" dur="1" fill="hold">
                                          <p:stCondLst>
                                            <p:cond delay="0"/>
                                          </p:stCondLst>
                                        </p:cTn>
                                        <p:tgtEl>
                                          <p:spTgt spid="209932"/>
                                        </p:tgtEl>
                                        <p:attrNameLst>
                                          <p:attrName>style.visibility</p:attrName>
                                        </p:attrNameLst>
                                      </p:cBhvr>
                                      <p:to>
                                        <p:strVal val="visible"/>
                                      </p:to>
                                    </p:set>
                                    <p:anim calcmode="lin" valueType="num">
                                      <p:cBhvr>
                                        <p:cTn id="118" dur="1000" fill="hold"/>
                                        <p:tgtEl>
                                          <p:spTgt spid="209932"/>
                                        </p:tgtEl>
                                        <p:attrNameLst>
                                          <p:attrName>ppt_w</p:attrName>
                                        </p:attrNameLst>
                                      </p:cBhvr>
                                      <p:tavLst>
                                        <p:tav tm="0">
                                          <p:val>
                                            <p:fltVal val="0"/>
                                          </p:val>
                                        </p:tav>
                                        <p:tav tm="100000">
                                          <p:val>
                                            <p:strVal val="#ppt_w"/>
                                          </p:val>
                                        </p:tav>
                                      </p:tavLst>
                                    </p:anim>
                                    <p:anim calcmode="lin" valueType="num">
                                      <p:cBhvr>
                                        <p:cTn id="119" dur="1000" fill="hold"/>
                                        <p:tgtEl>
                                          <p:spTgt spid="209932"/>
                                        </p:tgtEl>
                                        <p:attrNameLst>
                                          <p:attrName>ppt_h</p:attrName>
                                        </p:attrNameLst>
                                      </p:cBhvr>
                                      <p:tavLst>
                                        <p:tav tm="0">
                                          <p:val>
                                            <p:fltVal val="0"/>
                                          </p:val>
                                        </p:tav>
                                        <p:tav tm="100000">
                                          <p:val>
                                            <p:strVal val="#ppt_h"/>
                                          </p:val>
                                        </p:tav>
                                      </p:tavLst>
                                    </p:anim>
                                    <p:anim calcmode="lin" valueType="num">
                                      <p:cBhvr>
                                        <p:cTn id="120" dur="1000" fill="hold"/>
                                        <p:tgtEl>
                                          <p:spTgt spid="209932"/>
                                        </p:tgtEl>
                                        <p:attrNameLst>
                                          <p:attrName>ppt_x</p:attrName>
                                        </p:attrNameLst>
                                      </p:cBhvr>
                                      <p:tavLst>
                                        <p:tav tm="0" fmla="#ppt_x+(cos(-2*pi*(1-$))*-#ppt_x-sin(-2*pi*(1-$))*(1-#ppt_y))*(1-$)">
                                          <p:val>
                                            <p:fltVal val="0"/>
                                          </p:val>
                                        </p:tav>
                                        <p:tav tm="100000">
                                          <p:val>
                                            <p:fltVal val="1"/>
                                          </p:val>
                                        </p:tav>
                                      </p:tavLst>
                                    </p:anim>
                                    <p:anim calcmode="lin" valueType="num">
                                      <p:cBhvr>
                                        <p:cTn id="121" dur="1000" fill="hold"/>
                                        <p:tgtEl>
                                          <p:spTgt spid="20993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4" grpId="0" build="allAtOnce" animBg="1"/>
      <p:bldP spid="209926" grpId="0" build="allAtOnce" animBg="1"/>
      <p:bldP spid="209932" grpId="0" animBg="1"/>
      <p:bldP spid="209933" grpId="0" build="allAtOnce" animBg="1"/>
      <p:bldP spid="209934" grpId="0" build="allAtOnce" animBg="1"/>
      <p:bldP spid="209935" grpId="0" build="allAtOnce" animBg="1"/>
      <p:bldP spid="209938" grpId="0" build="allAtOnce" animBg="1"/>
      <p:bldP spid="209939" grpId="0" build="allAtOnce" animBg="1"/>
      <p:bldP spid="209940" grpId="0" build="allAtOnce"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5638800" y="-152400"/>
            <a:ext cx="3505200" cy="1169988"/>
          </a:xfrm>
        </p:spPr>
        <p:txBody>
          <a:bodyPr/>
          <a:lstStyle/>
          <a:p>
            <a:pPr eaLnBrk="1" hangingPunct="1">
              <a:defRPr/>
            </a:pPr>
            <a:r>
              <a:rPr lang="en-US" sz="4800" b="1" i="1">
                <a:latin typeface="Times New Roman" charset="0"/>
                <a:ea typeface="ＭＳ Ｐゴシック" charset="0"/>
                <a:cs typeface="ＭＳ Ｐゴシック" charset="0"/>
              </a:rPr>
              <a:t>China, 1981</a:t>
            </a:r>
          </a:p>
        </p:txBody>
      </p:sp>
      <p:pic>
        <p:nvPicPr>
          <p:cNvPr id="61444" name="Picture 4" descr="Chin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819400"/>
            <a:ext cx="62484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447" name="Picture 7" descr="China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457200"/>
            <a:ext cx="4476750" cy="3221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448" name="Picture 8" descr="China000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972050" y="3657600"/>
            <a:ext cx="4476750" cy="32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446" name="Picture 6" descr="China000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048250" y="838200"/>
            <a:ext cx="4476750" cy="297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Click="0" advTm="14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1000"/>
                                  </p:stCondLst>
                                  <p:childTnLst>
                                    <p:set>
                                      <p:cBhvr>
                                        <p:cTn id="6" dur="1" fill="hold">
                                          <p:stCondLst>
                                            <p:cond delay="0"/>
                                          </p:stCondLst>
                                        </p:cTn>
                                        <p:tgtEl>
                                          <p:spTgt spid="61444"/>
                                        </p:tgtEl>
                                        <p:attrNameLst>
                                          <p:attrName>style.visibility</p:attrName>
                                        </p:attrNameLst>
                                      </p:cBhvr>
                                      <p:to>
                                        <p:strVal val="visible"/>
                                      </p:to>
                                    </p:set>
                                    <p:animEffect transition="in" filter="checkerboard(across)">
                                      <p:cBhvr>
                                        <p:cTn id="7" dur="500"/>
                                        <p:tgtEl>
                                          <p:spTgt spid="61444"/>
                                        </p:tgtEl>
                                      </p:cBhvr>
                                    </p:animEffect>
                                  </p:childTnLst>
                                </p:cTn>
                              </p:par>
                            </p:childTnLst>
                          </p:cTn>
                        </p:par>
                        <p:par>
                          <p:cTn id="8" fill="hold" nodeType="afterGroup">
                            <p:stCondLst>
                              <p:cond delay="1500"/>
                            </p:stCondLst>
                            <p:childTnLst>
                              <p:par>
                                <p:cTn id="9" presetID="5" presetClass="entr" presetSubtype="10" fill="hold" nodeType="afterEffect">
                                  <p:stCondLst>
                                    <p:cond delay="1000"/>
                                  </p:stCondLst>
                                  <p:childTnLst>
                                    <p:set>
                                      <p:cBhvr>
                                        <p:cTn id="10" dur="1" fill="hold">
                                          <p:stCondLst>
                                            <p:cond delay="0"/>
                                          </p:stCondLst>
                                        </p:cTn>
                                        <p:tgtEl>
                                          <p:spTgt spid="61446"/>
                                        </p:tgtEl>
                                        <p:attrNameLst>
                                          <p:attrName>style.visibility</p:attrName>
                                        </p:attrNameLst>
                                      </p:cBhvr>
                                      <p:to>
                                        <p:strVal val="visible"/>
                                      </p:to>
                                    </p:set>
                                    <p:animEffect transition="in" filter="checkerboard(across)">
                                      <p:cBhvr>
                                        <p:cTn id="11" dur="500"/>
                                        <p:tgtEl>
                                          <p:spTgt spid="61446"/>
                                        </p:tgtEl>
                                      </p:cBhvr>
                                    </p:animEffect>
                                  </p:childTnLst>
                                </p:cTn>
                              </p:par>
                            </p:childTnLst>
                          </p:cTn>
                        </p:par>
                        <p:par>
                          <p:cTn id="12" fill="hold" nodeType="afterGroup">
                            <p:stCondLst>
                              <p:cond delay="3000"/>
                            </p:stCondLst>
                            <p:childTnLst>
                              <p:par>
                                <p:cTn id="13" presetID="5" presetClass="entr" presetSubtype="10" fill="hold" nodeType="afterEffect">
                                  <p:stCondLst>
                                    <p:cond delay="1000"/>
                                  </p:stCondLst>
                                  <p:childTnLst>
                                    <p:set>
                                      <p:cBhvr>
                                        <p:cTn id="14" dur="1" fill="hold">
                                          <p:stCondLst>
                                            <p:cond delay="0"/>
                                          </p:stCondLst>
                                        </p:cTn>
                                        <p:tgtEl>
                                          <p:spTgt spid="61448"/>
                                        </p:tgtEl>
                                        <p:attrNameLst>
                                          <p:attrName>style.visibility</p:attrName>
                                        </p:attrNameLst>
                                      </p:cBhvr>
                                      <p:to>
                                        <p:strVal val="visible"/>
                                      </p:to>
                                    </p:set>
                                    <p:animEffect transition="in" filter="checkerboard(across)">
                                      <p:cBhvr>
                                        <p:cTn id="15" dur="500"/>
                                        <p:tgtEl>
                                          <p:spTgt spid="61448"/>
                                        </p:tgtEl>
                                      </p:cBhvr>
                                    </p:animEffect>
                                  </p:childTnLst>
                                </p:cTn>
                              </p:par>
                            </p:childTnLst>
                          </p:cTn>
                        </p:par>
                        <p:par>
                          <p:cTn id="16" fill="hold" nodeType="afterGroup">
                            <p:stCondLst>
                              <p:cond delay="4500"/>
                            </p:stCondLst>
                            <p:childTnLst>
                              <p:par>
                                <p:cTn id="17" presetID="5" presetClass="entr" presetSubtype="10" fill="hold" nodeType="afterEffect">
                                  <p:stCondLst>
                                    <p:cond delay="1000"/>
                                  </p:stCondLst>
                                  <p:childTnLst>
                                    <p:set>
                                      <p:cBhvr>
                                        <p:cTn id="18" dur="1" fill="hold">
                                          <p:stCondLst>
                                            <p:cond delay="0"/>
                                          </p:stCondLst>
                                        </p:cTn>
                                        <p:tgtEl>
                                          <p:spTgt spid="61447"/>
                                        </p:tgtEl>
                                        <p:attrNameLst>
                                          <p:attrName>style.visibility</p:attrName>
                                        </p:attrNameLst>
                                      </p:cBhvr>
                                      <p:to>
                                        <p:strVal val="visible"/>
                                      </p:to>
                                    </p:set>
                                    <p:animEffect transition="in" filter="checkerboard(across)">
                                      <p:cBhvr>
                                        <p:cTn id="19" dur="500"/>
                                        <p:tgtEl>
                                          <p:spTgt spid="614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5181600" y="76200"/>
            <a:ext cx="3962400" cy="865188"/>
          </a:xfrm>
        </p:spPr>
        <p:txBody>
          <a:bodyPr/>
          <a:lstStyle/>
          <a:p>
            <a:pPr eaLnBrk="1" hangingPunct="1">
              <a:defRPr/>
            </a:pPr>
            <a:r>
              <a:rPr lang="en-US" b="1" i="1">
                <a:latin typeface="Times New Roman" charset="0"/>
                <a:ea typeface="ＭＳ Ｐゴシック" charset="0"/>
                <a:cs typeface="ＭＳ Ｐゴシック" charset="0"/>
              </a:rPr>
              <a:t>Romance, 1982</a:t>
            </a:r>
          </a:p>
        </p:txBody>
      </p:sp>
      <p:pic>
        <p:nvPicPr>
          <p:cNvPr id="183298" name="Picture 4" descr="Chin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43400" y="990600"/>
            <a:ext cx="56388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2470" name="Picture 6" descr="Engagemen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536575"/>
            <a:ext cx="4343400" cy="6321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2469" name="Picture 5" descr="Engagemen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850441">
            <a:off x="4122738" y="3505200"/>
            <a:ext cx="2667000" cy="3124200"/>
          </a:xfrm>
          <a:prstGeom prst="rect">
            <a:avLst/>
          </a:prstGeom>
          <a:noFill/>
          <a:effectLst>
            <a:outerShdw blurRad="63500" dist="107763" dir="13500000" algn="ctr" rotWithShape="0">
              <a:schemeClr val="folHlink">
                <a:alpha val="50000"/>
              </a:schemeClr>
            </a:outerShdw>
          </a:effectLst>
        </p:spPr>
      </p:pic>
    </p:spTree>
  </p:cSld>
  <p:clrMapOvr>
    <a:masterClrMapping/>
  </p:clrMapOvr>
  <p:transition advClick="0" advTm="13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62469"/>
                                        </p:tgtEl>
                                        <p:attrNameLst>
                                          <p:attrName>style.visibility</p:attrName>
                                        </p:attrNameLst>
                                      </p:cBhvr>
                                      <p:to>
                                        <p:strVal val="visible"/>
                                      </p:to>
                                    </p:set>
                                    <p:animEffect transition="in" filter="blinds(horizontal)">
                                      <p:cBhvr>
                                        <p:cTn id="7" dur="2000"/>
                                        <p:tgtEl>
                                          <p:spTgt spid="62469"/>
                                        </p:tgtEl>
                                      </p:cBhvr>
                                    </p:animEffect>
                                  </p:childTnLst>
                                </p:cTn>
                              </p:par>
                            </p:childTnLst>
                          </p:cTn>
                        </p:par>
                        <p:par>
                          <p:cTn id="8" fill="hold" nodeType="afterGroup">
                            <p:stCondLst>
                              <p:cond delay="2000"/>
                            </p:stCondLst>
                            <p:childTnLst>
                              <p:par>
                                <p:cTn id="9" presetID="3" presetClass="entr" presetSubtype="10" fill="hold" nodeType="afterEffect">
                                  <p:stCondLst>
                                    <p:cond delay="0"/>
                                  </p:stCondLst>
                                  <p:childTnLst>
                                    <p:set>
                                      <p:cBhvr>
                                        <p:cTn id="10" dur="1" fill="hold">
                                          <p:stCondLst>
                                            <p:cond delay="0"/>
                                          </p:stCondLst>
                                        </p:cTn>
                                        <p:tgtEl>
                                          <p:spTgt spid="62470"/>
                                        </p:tgtEl>
                                        <p:attrNameLst>
                                          <p:attrName>style.visibility</p:attrName>
                                        </p:attrNameLst>
                                      </p:cBhvr>
                                      <p:to>
                                        <p:strVal val="visible"/>
                                      </p:to>
                                    </p:set>
                                    <p:animEffect transition="in" filter="blinds(horizontal)">
                                      <p:cBhvr>
                                        <p:cTn id="11" dur="2000"/>
                                        <p:tgtEl>
                                          <p:spTgt spid="624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Seminary</a:t>
            </a:r>
          </a:p>
        </p:txBody>
      </p:sp>
      <p:sp>
        <p:nvSpPr>
          <p:cNvPr id="69635" name="Rectangle 3"/>
          <p:cNvSpPr>
            <a:spLocks noGrp="1" noChangeArrowheads="1"/>
          </p:cNvSpPr>
          <p:nvPr>
            <p:ph type="body" idx="1"/>
          </p:nvPr>
        </p:nvSpPr>
        <p:spPr>
          <a:xfrm>
            <a:off x="228600" y="5791200"/>
            <a:ext cx="8915400" cy="685800"/>
          </a:xfrm>
        </p:spPr>
        <p:txBody>
          <a:bodyPr/>
          <a:lstStyle/>
          <a:p>
            <a:pPr eaLnBrk="1" hangingPunct="1">
              <a:buFont typeface="Wingdings" charset="0"/>
              <a:buNone/>
              <a:defRPr/>
            </a:pPr>
            <a:r>
              <a:rPr lang="en-US" sz="3600">
                <a:latin typeface="Arial" charset="0"/>
                <a:ea typeface="ＭＳ Ｐゴシック" charset="0"/>
                <a:cs typeface="ＭＳ Ｐゴシック" charset="0"/>
              </a:rPr>
              <a:t>My 7-year Tribulation was from 1983-1990</a:t>
            </a:r>
          </a:p>
        </p:txBody>
      </p:sp>
      <p:pic>
        <p:nvPicPr>
          <p:cNvPr id="185347" name="Picture 4" descr="DT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684338"/>
            <a:ext cx="4343400" cy="3802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5348" name="Picture 5" descr="DT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91200" y="1676400"/>
            <a:ext cx="2797175" cy="396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5349" name="Picture 9" descr="Dallas Theological Seminary">
            <a:hlinkClick r:id="rId5"/>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85800" y="0"/>
            <a:ext cx="7620000" cy="109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Click="0" advTm="20000">
    <p:rand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2"/>
          <p:cNvSpPr>
            <a:spLocks noGrp="1" noChangeArrowheads="1"/>
          </p:cNvSpPr>
          <p:nvPr>
            <p:ph type="title"/>
          </p:nvPr>
        </p:nvSpPr>
        <p:spPr>
          <a:xfrm>
            <a:off x="685800" y="228600"/>
            <a:ext cx="7772400" cy="762000"/>
          </a:xfrm>
        </p:spPr>
        <p:txBody>
          <a:bodyPr/>
          <a:lstStyle/>
          <a:p>
            <a:pPr eaLnBrk="1" hangingPunct="1"/>
            <a:r>
              <a:rPr lang="en-US" b="1">
                <a:solidFill>
                  <a:srgbClr val="CCFF33"/>
                </a:solidFill>
                <a:latin typeface="Times New Roman" charset="0"/>
                <a:ea typeface="ＭＳ Ｐゴシック" charset="0"/>
                <a:cs typeface="ＭＳ Ｐゴシック" charset="0"/>
              </a:rPr>
              <a:t>The City-State of Singapore</a:t>
            </a:r>
          </a:p>
        </p:txBody>
      </p:sp>
      <p:sp>
        <p:nvSpPr>
          <p:cNvPr id="187394" name="Rectangle 3"/>
          <p:cNvSpPr>
            <a:spLocks noGrp="1" noChangeArrowheads="1"/>
          </p:cNvSpPr>
          <p:nvPr>
            <p:ph type="body" idx="1"/>
          </p:nvPr>
        </p:nvSpPr>
        <p:spPr/>
        <p:txBody>
          <a:bodyPr/>
          <a:lstStyle/>
          <a:p>
            <a:pPr eaLnBrk="1" hangingPunct="1"/>
            <a:endParaRPr lang="en-US">
              <a:latin typeface="Times New Roman" charset="0"/>
              <a:ea typeface="ＭＳ Ｐゴシック" charset="0"/>
              <a:cs typeface="ＭＳ Ｐゴシック" charset="0"/>
            </a:endParaRPr>
          </a:p>
        </p:txBody>
      </p:sp>
      <p:pic>
        <p:nvPicPr>
          <p:cNvPr id="187395"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3825" y="1066800"/>
            <a:ext cx="4905375" cy="563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7396"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57800" y="1066800"/>
            <a:ext cx="3789363" cy="563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Click="0" advTm="9000">
    <p:rand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2"/>
          <p:cNvSpPr>
            <a:spLocks noGrp="1" noChangeArrowheads="1"/>
          </p:cNvSpPr>
          <p:nvPr>
            <p:ph type="title"/>
          </p:nvPr>
        </p:nvSpPr>
        <p:spPr>
          <a:xfrm>
            <a:off x="-152400" y="0"/>
            <a:ext cx="9448800" cy="1143000"/>
          </a:xfrm>
        </p:spPr>
        <p:txBody>
          <a:bodyPr/>
          <a:lstStyle/>
          <a:p>
            <a:pPr eaLnBrk="1" hangingPunct="1">
              <a:defRPr/>
            </a:pPr>
            <a:r>
              <a:rPr lang="en-US" sz="3200" b="1" dirty="0">
                <a:solidFill>
                  <a:schemeClr val="bg1"/>
                </a:solidFill>
                <a:effectLst>
                  <a:glow rad="139700">
                    <a:schemeClr val="tx1"/>
                  </a:glow>
                </a:effectLst>
                <a:latin typeface="Arial"/>
                <a:ea typeface="ＭＳ Ｐゴシック" charset="0"/>
                <a:cs typeface="Arial"/>
              </a:rPr>
              <a:t>Multi-cultural • Multi-ethnic • Multi-religious</a:t>
            </a:r>
          </a:p>
        </p:txBody>
      </p:sp>
      <p:pic>
        <p:nvPicPr>
          <p:cNvPr id="189442"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4963" y="1066800"/>
            <a:ext cx="3932237"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9443"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46625" y="1104900"/>
            <a:ext cx="4092575" cy="560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021" name="Rectangle 5"/>
          <p:cNvSpPr>
            <a:spLocks noGrp="1" noChangeArrowheads="1"/>
          </p:cNvSpPr>
          <p:nvPr>
            <p:ph type="body" idx="1"/>
          </p:nvPr>
        </p:nvSpPr>
        <p:spPr>
          <a:xfrm>
            <a:off x="914400" y="990600"/>
            <a:ext cx="7924800" cy="5867400"/>
          </a:xfrm>
          <a:effectLst/>
        </p:spPr>
        <p:txBody>
          <a:bodyPr/>
          <a:lstStyle/>
          <a:p>
            <a:pPr eaLnBrk="1" hangingPunct="1">
              <a:defRPr/>
            </a:pPr>
            <a:r>
              <a:rPr lang="en-US" sz="4000" b="1" dirty="0">
                <a:solidFill>
                  <a:schemeClr val="bg1"/>
                </a:solidFill>
                <a:effectLst>
                  <a:glow rad="139700">
                    <a:schemeClr val="tx1"/>
                  </a:glow>
                </a:effectLst>
                <a:latin typeface="Arial"/>
                <a:cs typeface="Arial"/>
              </a:rPr>
              <a:t>99% of Hindus are Indian</a:t>
            </a:r>
          </a:p>
          <a:p>
            <a:pPr eaLnBrk="1" hangingPunct="1">
              <a:defRPr/>
            </a:pPr>
            <a:r>
              <a:rPr lang="en-US" sz="4000" b="1" dirty="0">
                <a:solidFill>
                  <a:schemeClr val="bg1"/>
                </a:solidFill>
                <a:effectLst>
                  <a:glow rad="139700">
                    <a:schemeClr val="tx1"/>
                  </a:glow>
                </a:effectLst>
                <a:latin typeface="Arial"/>
                <a:cs typeface="Arial"/>
              </a:rPr>
              <a:t>99% of Buddhists are Chinese</a:t>
            </a:r>
          </a:p>
          <a:p>
            <a:pPr eaLnBrk="1" hangingPunct="1">
              <a:defRPr/>
            </a:pPr>
            <a:r>
              <a:rPr lang="en-US" sz="4000" b="1" dirty="0">
                <a:solidFill>
                  <a:schemeClr val="bg1"/>
                </a:solidFill>
                <a:effectLst>
                  <a:glow rad="139700">
                    <a:schemeClr val="tx1"/>
                  </a:glow>
                </a:effectLst>
                <a:latin typeface="Arial"/>
                <a:cs typeface="Arial"/>
              </a:rPr>
              <a:t>99% of Muslims are Malay</a:t>
            </a:r>
          </a:p>
          <a:p>
            <a:pPr eaLnBrk="1" hangingPunct="1">
              <a:defRPr/>
            </a:pPr>
            <a:r>
              <a:rPr lang="en-US" sz="4000" b="1" dirty="0">
                <a:solidFill>
                  <a:schemeClr val="bg1"/>
                </a:solidFill>
                <a:effectLst>
                  <a:glow rad="139700">
                    <a:schemeClr val="tx1"/>
                  </a:glow>
                </a:effectLst>
                <a:latin typeface="Arial"/>
                <a:cs typeface="Arial"/>
              </a:rPr>
              <a:t>Only Christians effectively cross racial lines though Malays are still unreached</a:t>
            </a:r>
          </a:p>
        </p:txBody>
      </p:sp>
    </p:spTree>
  </p:cSld>
  <p:clrMapOvr>
    <a:masterClrMapping/>
  </p:clrMapOvr>
  <p:transition advClick="0" advTm="12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afterEffect">
                                  <p:stCondLst>
                                    <p:cond delay="0"/>
                                  </p:stCondLst>
                                  <p:childTnLst>
                                    <p:set>
                                      <p:cBhvr>
                                        <p:cTn id="6" dur="1" fill="hold">
                                          <p:stCondLst>
                                            <p:cond delay="0"/>
                                          </p:stCondLst>
                                        </p:cTn>
                                        <p:tgtEl>
                                          <p:spTgt spid="86021">
                                            <p:txEl>
                                              <p:pRg st="0" end="0"/>
                                            </p:txEl>
                                          </p:spTgt>
                                        </p:tgtEl>
                                        <p:attrNameLst>
                                          <p:attrName>style.visibility</p:attrName>
                                        </p:attrNameLst>
                                      </p:cBhvr>
                                      <p:to>
                                        <p:strVal val="visible"/>
                                      </p:to>
                                    </p:set>
                                    <p:anim calcmode="discrete" valueType="clr">
                                      <p:cBhvr override="childStyle">
                                        <p:cTn id="7" dur="500"/>
                                        <p:tgtEl>
                                          <p:spTgt spid="8602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86021">
                                            <p:txEl>
                                              <p:pRg st="0" end="0"/>
                                            </p:txEl>
                                          </p:spTgt>
                                        </p:tgtEl>
                                        <p:attrNameLst>
                                          <p:attrName>fillcolor</p:attrName>
                                        </p:attrNameLst>
                                      </p:cBhvr>
                                      <p:tavLst>
                                        <p:tav tm="0">
                                          <p:val>
                                            <p:clrVal>
                                              <a:schemeClr val="accent2"/>
                                            </p:clrVal>
                                          </p:val>
                                        </p:tav>
                                        <p:tav tm="50000">
                                          <p:val>
                                            <p:clrVal>
                                              <a:schemeClr val="hlink"/>
                                            </p:clrVal>
                                          </p:val>
                                        </p:tav>
                                      </p:tavLst>
                                    </p:anim>
                                    <p:set>
                                      <p:cBhvr>
                                        <p:cTn id="9" dur="500"/>
                                        <p:tgtEl>
                                          <p:spTgt spid="86021">
                                            <p:txEl>
                                              <p:pRg st="0" end="0"/>
                                            </p:txEl>
                                          </p:spTgt>
                                        </p:tgtEl>
                                        <p:attrNameLst>
                                          <p:attrName>fill.type</p:attrName>
                                        </p:attrNameLst>
                                      </p:cBhvr>
                                      <p:to>
                                        <p:strVal val="solid"/>
                                      </p:to>
                                    </p:set>
                                  </p:childTnLst>
                                </p:cTn>
                              </p:par>
                            </p:childTnLst>
                          </p:cTn>
                        </p:par>
                        <p:par>
                          <p:cTn id="10" fill="hold" nodeType="afterGroup">
                            <p:stCondLst>
                              <p:cond delay="500"/>
                            </p:stCondLst>
                            <p:childTnLst>
                              <p:par>
                                <p:cTn id="11" presetID="27" presetClass="entr" presetSubtype="0" fill="hold" grpId="0" nodeType="afterEffect">
                                  <p:stCondLst>
                                    <p:cond delay="1000"/>
                                  </p:stCondLst>
                                  <p:childTnLst>
                                    <p:set>
                                      <p:cBhvr>
                                        <p:cTn id="12" dur="1" fill="hold">
                                          <p:stCondLst>
                                            <p:cond delay="0"/>
                                          </p:stCondLst>
                                        </p:cTn>
                                        <p:tgtEl>
                                          <p:spTgt spid="86021">
                                            <p:txEl>
                                              <p:pRg st="1" end="1"/>
                                            </p:txEl>
                                          </p:spTgt>
                                        </p:tgtEl>
                                        <p:attrNameLst>
                                          <p:attrName>style.visibility</p:attrName>
                                        </p:attrNameLst>
                                      </p:cBhvr>
                                      <p:to>
                                        <p:strVal val="visible"/>
                                      </p:to>
                                    </p:set>
                                    <p:anim calcmode="discrete" valueType="clr">
                                      <p:cBhvr override="childStyle">
                                        <p:cTn id="13" dur="500"/>
                                        <p:tgtEl>
                                          <p:spTgt spid="86021">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4" dur="500"/>
                                        <p:tgtEl>
                                          <p:spTgt spid="86021">
                                            <p:txEl>
                                              <p:pRg st="1" end="1"/>
                                            </p:txEl>
                                          </p:spTgt>
                                        </p:tgtEl>
                                        <p:attrNameLst>
                                          <p:attrName>fillcolor</p:attrName>
                                        </p:attrNameLst>
                                      </p:cBhvr>
                                      <p:tavLst>
                                        <p:tav tm="0">
                                          <p:val>
                                            <p:clrVal>
                                              <a:schemeClr val="accent2"/>
                                            </p:clrVal>
                                          </p:val>
                                        </p:tav>
                                        <p:tav tm="50000">
                                          <p:val>
                                            <p:clrVal>
                                              <a:schemeClr val="hlink"/>
                                            </p:clrVal>
                                          </p:val>
                                        </p:tav>
                                      </p:tavLst>
                                    </p:anim>
                                    <p:set>
                                      <p:cBhvr>
                                        <p:cTn id="15" dur="500"/>
                                        <p:tgtEl>
                                          <p:spTgt spid="86021">
                                            <p:txEl>
                                              <p:pRg st="1" end="1"/>
                                            </p:txEl>
                                          </p:spTgt>
                                        </p:tgtEl>
                                        <p:attrNameLst>
                                          <p:attrName>fill.type</p:attrName>
                                        </p:attrNameLst>
                                      </p:cBhvr>
                                      <p:to>
                                        <p:strVal val="solid"/>
                                      </p:to>
                                    </p:set>
                                  </p:childTnLst>
                                </p:cTn>
                              </p:par>
                            </p:childTnLst>
                          </p:cTn>
                        </p:par>
                        <p:par>
                          <p:cTn id="16" fill="hold" nodeType="afterGroup">
                            <p:stCondLst>
                              <p:cond delay="2000"/>
                            </p:stCondLst>
                            <p:childTnLst>
                              <p:par>
                                <p:cTn id="17" presetID="27" presetClass="entr" presetSubtype="0" fill="hold" grpId="0" nodeType="afterEffect">
                                  <p:stCondLst>
                                    <p:cond delay="1000"/>
                                  </p:stCondLst>
                                  <p:childTnLst>
                                    <p:set>
                                      <p:cBhvr>
                                        <p:cTn id="18" dur="1" fill="hold">
                                          <p:stCondLst>
                                            <p:cond delay="0"/>
                                          </p:stCondLst>
                                        </p:cTn>
                                        <p:tgtEl>
                                          <p:spTgt spid="86021">
                                            <p:txEl>
                                              <p:pRg st="2" end="2"/>
                                            </p:txEl>
                                          </p:spTgt>
                                        </p:tgtEl>
                                        <p:attrNameLst>
                                          <p:attrName>style.visibility</p:attrName>
                                        </p:attrNameLst>
                                      </p:cBhvr>
                                      <p:to>
                                        <p:strVal val="visible"/>
                                      </p:to>
                                    </p:set>
                                    <p:anim calcmode="discrete" valueType="clr">
                                      <p:cBhvr override="childStyle">
                                        <p:cTn id="19" dur="500"/>
                                        <p:tgtEl>
                                          <p:spTgt spid="86021">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500"/>
                                        <p:tgtEl>
                                          <p:spTgt spid="86021">
                                            <p:txEl>
                                              <p:pRg st="2" end="2"/>
                                            </p:txEl>
                                          </p:spTgt>
                                        </p:tgtEl>
                                        <p:attrNameLst>
                                          <p:attrName>fillcolor</p:attrName>
                                        </p:attrNameLst>
                                      </p:cBhvr>
                                      <p:tavLst>
                                        <p:tav tm="0">
                                          <p:val>
                                            <p:clrVal>
                                              <a:schemeClr val="accent2"/>
                                            </p:clrVal>
                                          </p:val>
                                        </p:tav>
                                        <p:tav tm="50000">
                                          <p:val>
                                            <p:clrVal>
                                              <a:schemeClr val="hlink"/>
                                            </p:clrVal>
                                          </p:val>
                                        </p:tav>
                                      </p:tavLst>
                                    </p:anim>
                                    <p:set>
                                      <p:cBhvr>
                                        <p:cTn id="21" dur="500"/>
                                        <p:tgtEl>
                                          <p:spTgt spid="86021">
                                            <p:txEl>
                                              <p:pRg st="2" end="2"/>
                                            </p:txEl>
                                          </p:spTgt>
                                        </p:tgtEl>
                                        <p:attrNameLst>
                                          <p:attrName>fill.type</p:attrName>
                                        </p:attrNameLst>
                                      </p:cBhvr>
                                      <p:to>
                                        <p:strVal val="solid"/>
                                      </p:to>
                                    </p:set>
                                  </p:childTnLst>
                                </p:cTn>
                              </p:par>
                            </p:childTnLst>
                          </p:cTn>
                        </p:par>
                        <p:par>
                          <p:cTn id="22" fill="hold" nodeType="afterGroup">
                            <p:stCondLst>
                              <p:cond delay="3500"/>
                            </p:stCondLst>
                            <p:childTnLst>
                              <p:par>
                                <p:cTn id="23" presetID="27" presetClass="entr" presetSubtype="0" fill="hold" grpId="0" nodeType="afterEffect">
                                  <p:stCondLst>
                                    <p:cond delay="1000"/>
                                  </p:stCondLst>
                                  <p:childTnLst>
                                    <p:set>
                                      <p:cBhvr>
                                        <p:cTn id="24" dur="1" fill="hold">
                                          <p:stCondLst>
                                            <p:cond delay="0"/>
                                          </p:stCondLst>
                                        </p:cTn>
                                        <p:tgtEl>
                                          <p:spTgt spid="86021">
                                            <p:txEl>
                                              <p:pRg st="3" end="3"/>
                                            </p:txEl>
                                          </p:spTgt>
                                        </p:tgtEl>
                                        <p:attrNameLst>
                                          <p:attrName>style.visibility</p:attrName>
                                        </p:attrNameLst>
                                      </p:cBhvr>
                                      <p:to>
                                        <p:strVal val="visible"/>
                                      </p:to>
                                    </p:set>
                                    <p:anim calcmode="discrete" valueType="clr">
                                      <p:cBhvr override="childStyle">
                                        <p:cTn id="25" dur="500"/>
                                        <p:tgtEl>
                                          <p:spTgt spid="86021">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6" dur="500"/>
                                        <p:tgtEl>
                                          <p:spTgt spid="86021">
                                            <p:txEl>
                                              <p:pRg st="3" end="3"/>
                                            </p:txEl>
                                          </p:spTgt>
                                        </p:tgtEl>
                                        <p:attrNameLst>
                                          <p:attrName>fillcolor</p:attrName>
                                        </p:attrNameLst>
                                      </p:cBhvr>
                                      <p:tavLst>
                                        <p:tav tm="0">
                                          <p:val>
                                            <p:clrVal>
                                              <a:schemeClr val="accent2"/>
                                            </p:clrVal>
                                          </p:val>
                                        </p:tav>
                                        <p:tav tm="50000">
                                          <p:val>
                                            <p:clrVal>
                                              <a:schemeClr val="hlink"/>
                                            </p:clrVal>
                                          </p:val>
                                        </p:tav>
                                      </p:tavLst>
                                    </p:anim>
                                    <p:set>
                                      <p:cBhvr>
                                        <p:cTn id="27" dur="500"/>
                                        <p:tgtEl>
                                          <p:spTgt spid="86021">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1"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410721">
            <a:off x="1828800" y="990600"/>
            <a:ext cx="2703513" cy="5086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1490" name="Oval 5"/>
          <p:cNvSpPr>
            <a:spLocks noChangeArrowheads="1"/>
          </p:cNvSpPr>
          <p:nvPr/>
        </p:nvSpPr>
        <p:spPr bwMode="auto">
          <a:xfrm>
            <a:off x="152400" y="685800"/>
            <a:ext cx="5638800" cy="5791200"/>
          </a:xfrm>
          <a:prstGeom prst="ellipse">
            <a:avLst/>
          </a:prstGeom>
          <a:noFill/>
          <a:ln w="2190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p>
        </p:txBody>
      </p:sp>
      <p:sp>
        <p:nvSpPr>
          <p:cNvPr id="87046" name="Line 6"/>
          <p:cNvSpPr>
            <a:spLocks noChangeShapeType="1"/>
          </p:cNvSpPr>
          <p:nvPr/>
        </p:nvSpPr>
        <p:spPr bwMode="auto">
          <a:xfrm>
            <a:off x="1295400" y="1143000"/>
            <a:ext cx="3505200" cy="4572000"/>
          </a:xfrm>
          <a:prstGeom prst="line">
            <a:avLst/>
          </a:prstGeom>
          <a:noFill/>
          <a:ln w="222250">
            <a:solidFill>
              <a:srgbClr val="FF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1492" name="Rectangle 7"/>
          <p:cNvSpPr>
            <a:spLocks noGrp="1" noChangeArrowheads="1"/>
          </p:cNvSpPr>
          <p:nvPr>
            <p:ph type="title"/>
          </p:nvPr>
        </p:nvSpPr>
        <p:spPr>
          <a:xfrm>
            <a:off x="5410200" y="381000"/>
            <a:ext cx="3352800" cy="990600"/>
          </a:xfrm>
        </p:spPr>
        <p:txBody>
          <a:bodyPr/>
          <a:lstStyle/>
          <a:p>
            <a:pPr eaLnBrk="1" hangingPunct="1"/>
            <a:r>
              <a:rPr lang="en-US">
                <a:latin typeface="Times New Roman" charset="0"/>
                <a:ea typeface="ＭＳ Ｐゴシック" charset="0"/>
                <a:cs typeface="ＭＳ Ｐゴシック" charset="0"/>
              </a:rPr>
              <a:t>No Gum</a:t>
            </a:r>
          </a:p>
        </p:txBody>
      </p:sp>
    </p:spTree>
  </p:cSld>
  <p:clrMapOvr>
    <a:masterClrMapping/>
  </p:clrMapOvr>
  <p:transition advClick="0" advTm="5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87046"/>
                                        </p:tgtEl>
                                        <p:attrNameLst>
                                          <p:attrName>style.visibility</p:attrName>
                                        </p:attrNameLst>
                                      </p:cBhvr>
                                      <p:to>
                                        <p:strVal val="visible"/>
                                      </p:to>
                                    </p:set>
                                    <p:animEffect transition="in" filter="wipe(left)">
                                      <p:cBhvr>
                                        <p:cTn id="7" dur="500"/>
                                        <p:tgtEl>
                                          <p:spTgt spid="870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2"/>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6676" name="Rectangle 4"/>
          <p:cNvSpPr>
            <a:spLocks noChangeArrowheads="1"/>
          </p:cNvSpPr>
          <p:nvPr/>
        </p:nvSpPr>
        <p:spPr bwMode="auto">
          <a:xfrm>
            <a:off x="0" y="2070100"/>
            <a:ext cx="9144000" cy="3785652"/>
          </a:xfrm>
          <a:prstGeom prst="rect">
            <a:avLst/>
          </a:prstGeom>
          <a:noFill/>
          <a:ln w="9525">
            <a:noFill/>
            <a:miter lim="800000"/>
            <a:headEnd/>
            <a:tailEnd/>
          </a:ln>
          <a:effectLst>
            <a:outerShdw blurRad="63500" dist="53882" dir="2700000" algn="ctr" rotWithShape="0">
              <a:schemeClr val="tx1">
                <a:alpha val="74998"/>
              </a:schemeClr>
            </a:outerShdw>
          </a:effectLst>
        </p:spPr>
        <p:txBody>
          <a:bodyPr wrap="square">
            <a:spAutoFit/>
          </a:bodyPr>
          <a:lstStyle/>
          <a:p>
            <a:pPr algn="ctr" eaLnBrk="0" hangingPunct="0"/>
            <a:r>
              <a:rPr lang="en-US" sz="4000" b="1" dirty="0">
                <a:solidFill>
                  <a:schemeClr val="bg1"/>
                </a:solidFill>
                <a:latin typeface="Arial"/>
                <a:ea typeface="+mn-ea"/>
                <a:cs typeface="Arial"/>
              </a:rPr>
              <a:t>Lord, if You marked our transgressions </a:t>
            </a:r>
            <a:br>
              <a:rPr lang="en-US" sz="4000" b="1" dirty="0">
                <a:solidFill>
                  <a:schemeClr val="bg1"/>
                </a:solidFill>
                <a:latin typeface="Arial"/>
                <a:ea typeface="+mn-ea"/>
                <a:cs typeface="Arial"/>
              </a:rPr>
            </a:br>
            <a:r>
              <a:rPr lang="en-US" sz="4000" b="1" dirty="0">
                <a:solidFill>
                  <a:schemeClr val="bg1"/>
                </a:solidFill>
                <a:latin typeface="Arial"/>
                <a:ea typeface="+mn-ea"/>
                <a:cs typeface="Arial"/>
              </a:rPr>
              <a:t>who would stand? </a:t>
            </a:r>
            <a:br>
              <a:rPr lang="en-US" sz="4000" b="1" dirty="0">
                <a:solidFill>
                  <a:schemeClr val="bg1"/>
                </a:solidFill>
                <a:latin typeface="Arial"/>
                <a:ea typeface="+mn-ea"/>
                <a:cs typeface="Arial"/>
              </a:rPr>
            </a:br>
            <a:r>
              <a:rPr lang="en-US" sz="4000" b="1" dirty="0">
                <a:solidFill>
                  <a:schemeClr val="bg1"/>
                </a:solidFill>
                <a:latin typeface="Arial"/>
                <a:ea typeface="+mn-ea"/>
                <a:cs typeface="Arial"/>
              </a:rPr>
              <a:t>But thanks to Your grace </a:t>
            </a:r>
            <a:br>
              <a:rPr lang="en-US" sz="4000" b="1" dirty="0">
                <a:solidFill>
                  <a:schemeClr val="bg1"/>
                </a:solidFill>
                <a:latin typeface="Arial"/>
                <a:ea typeface="+mn-ea"/>
                <a:cs typeface="Arial"/>
              </a:rPr>
            </a:br>
            <a:r>
              <a:rPr lang="en-US" sz="4000" b="1" dirty="0">
                <a:solidFill>
                  <a:schemeClr val="bg1"/>
                </a:solidFill>
                <a:latin typeface="Arial"/>
                <a:ea typeface="+mn-ea"/>
                <a:cs typeface="Arial"/>
              </a:rPr>
              <a:t>we are cleansed by the blood of the Lamb</a:t>
            </a: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2" descr="Family 199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533400"/>
            <a:ext cx="7224713" cy="906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3827" name="Rectangle 3"/>
          <p:cNvSpPr>
            <a:spLocks noGrp="1" noChangeArrowheads="1"/>
          </p:cNvSpPr>
          <p:nvPr>
            <p:ph type="title"/>
          </p:nvPr>
        </p:nvSpPr>
        <p:spPr>
          <a:xfrm>
            <a:off x="76200" y="-76200"/>
            <a:ext cx="6705600" cy="1295400"/>
          </a:xfrm>
        </p:spPr>
        <p:txBody>
          <a:bodyPr/>
          <a:lstStyle/>
          <a:p>
            <a:pPr eaLnBrk="1" hangingPunct="1">
              <a:defRPr/>
            </a:pPr>
            <a:r>
              <a:rPr lang="en-US" sz="2800" b="1" dirty="0">
                <a:latin typeface="Arial" charset="0"/>
                <a:ea typeface="ＭＳ Ｐゴシック" charset="0"/>
                <a:cs typeface="ＭＳ Ｐゴシック" charset="0"/>
              </a:rPr>
              <a:t>20 Feb 1991: Move to Singapore</a:t>
            </a:r>
          </a:p>
        </p:txBody>
      </p:sp>
      <p:sp>
        <p:nvSpPr>
          <p:cNvPr id="333828" name="Rectangle 4"/>
          <p:cNvSpPr>
            <a:spLocks noChangeArrowheads="1"/>
          </p:cNvSpPr>
          <p:nvPr/>
        </p:nvSpPr>
        <p:spPr bwMode="auto">
          <a:xfrm>
            <a:off x="6096000" y="1295400"/>
            <a:ext cx="3048000" cy="5562600"/>
          </a:xfrm>
          <a:prstGeom prst="rect">
            <a:avLst/>
          </a:prstGeom>
          <a:noFill/>
          <a:ln w="9525">
            <a:noFill/>
            <a:miter lim="800000"/>
            <a:headEnd/>
            <a:tailEnd/>
          </a:ln>
          <a:effectLst/>
        </p:spPr>
        <p:txBody>
          <a:bodyPr/>
          <a:lstStyle/>
          <a:p>
            <a:pPr marL="342900" indent="-342900">
              <a:spcBef>
                <a:spcPct val="20000"/>
              </a:spcBef>
              <a:buClr>
                <a:schemeClr val="hlink"/>
              </a:buClr>
              <a:buSzPct val="75000"/>
              <a:buFont typeface="Wingdings" charset="0"/>
              <a:buChar char="l"/>
              <a:defRPr/>
            </a:pPr>
            <a:r>
              <a:rPr lang="en-US" sz="4000">
                <a:effectLst>
                  <a:outerShdw blurRad="38100" dist="38100" dir="2700000" algn="tl">
                    <a:srgbClr val="000000"/>
                  </a:outerShdw>
                </a:effectLst>
              </a:rPr>
              <a:t>Rick, 33</a:t>
            </a:r>
          </a:p>
          <a:p>
            <a:pPr marL="342900" indent="-342900">
              <a:spcBef>
                <a:spcPct val="20000"/>
              </a:spcBef>
              <a:buClr>
                <a:schemeClr val="hlink"/>
              </a:buClr>
              <a:buSzPct val="75000"/>
              <a:buFont typeface="Wingdings" charset="0"/>
              <a:buChar char="l"/>
              <a:defRPr/>
            </a:pPr>
            <a:r>
              <a:rPr lang="en-US" sz="4000">
                <a:effectLst>
                  <a:outerShdw blurRad="38100" dist="38100" dir="2700000" algn="tl">
                    <a:srgbClr val="000000"/>
                  </a:outerShdw>
                </a:effectLst>
              </a:rPr>
              <a:t>Susan, 30 something</a:t>
            </a:r>
          </a:p>
          <a:p>
            <a:pPr marL="342900" indent="-342900">
              <a:spcBef>
                <a:spcPct val="20000"/>
              </a:spcBef>
              <a:buClr>
                <a:schemeClr val="hlink"/>
              </a:buClr>
              <a:buSzPct val="75000"/>
              <a:buFont typeface="Wingdings" charset="0"/>
              <a:buChar char="l"/>
              <a:defRPr/>
            </a:pPr>
            <a:r>
              <a:rPr lang="en-US" sz="4000">
                <a:effectLst>
                  <a:outerShdw blurRad="38100" dist="38100" dir="2700000" algn="tl">
                    <a:srgbClr val="000000"/>
                  </a:outerShdw>
                </a:effectLst>
              </a:rPr>
              <a:t>Kurt, 4</a:t>
            </a:r>
          </a:p>
          <a:p>
            <a:pPr marL="342900" indent="-342900">
              <a:spcBef>
                <a:spcPct val="20000"/>
              </a:spcBef>
              <a:buClr>
                <a:schemeClr val="hlink"/>
              </a:buClr>
              <a:buSzPct val="75000"/>
              <a:buFont typeface="Wingdings" charset="0"/>
              <a:buChar char="l"/>
              <a:defRPr/>
            </a:pPr>
            <a:r>
              <a:rPr lang="en-US" sz="4000">
                <a:effectLst>
                  <a:outerShdw blurRad="38100" dist="38100" dir="2700000" algn="tl">
                    <a:srgbClr val="000000"/>
                  </a:outerShdw>
                </a:effectLst>
              </a:rPr>
              <a:t>Stephen, 1</a:t>
            </a:r>
          </a:p>
        </p:txBody>
      </p:sp>
    </p:spTree>
  </p:cSld>
  <p:clrMapOvr>
    <a:masterClrMapping/>
  </p:clrMapOvr>
  <p:transition advClick="0" advTm="8000">
    <p:random/>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5" descr="Family 9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2400"/>
            <a:ext cx="9144000" cy="7265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02" name="Rectangle 2"/>
          <p:cNvSpPr>
            <a:spLocks noGrp="1" noChangeArrowheads="1"/>
          </p:cNvSpPr>
          <p:nvPr>
            <p:ph type="title"/>
          </p:nvPr>
        </p:nvSpPr>
        <p:spPr>
          <a:xfrm>
            <a:off x="76200" y="76200"/>
            <a:ext cx="1981200" cy="1017588"/>
          </a:xfrm>
        </p:spPr>
        <p:txBody>
          <a:bodyPr/>
          <a:lstStyle/>
          <a:p>
            <a:pPr eaLnBrk="1" hangingPunct="1">
              <a:defRPr/>
            </a:pPr>
            <a:r>
              <a:rPr lang="en-US" b="1">
                <a:latin typeface="Arial" charset="0"/>
                <a:ea typeface="ＭＳ Ｐゴシック" charset="0"/>
                <a:cs typeface="ＭＳ Ｐゴシック" charset="0"/>
              </a:rPr>
              <a:t>1992</a:t>
            </a:r>
          </a:p>
        </p:txBody>
      </p:sp>
    </p:spTree>
  </p:cSld>
  <p:clrMapOvr>
    <a:masterClrMapping/>
  </p:clrMapOvr>
  <p:transition advClick="0" advTm="4000">
    <p:rand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3" name="Picture 2" descr="Family 93, 9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1750"/>
            <a:ext cx="9144000" cy="682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4691" name="Rectangle 3"/>
          <p:cNvSpPr>
            <a:spLocks noGrp="1" noChangeArrowheads="1"/>
          </p:cNvSpPr>
          <p:nvPr>
            <p:ph type="title"/>
          </p:nvPr>
        </p:nvSpPr>
        <p:spPr>
          <a:xfrm>
            <a:off x="76200" y="76200"/>
            <a:ext cx="1981200" cy="1017588"/>
          </a:xfrm>
        </p:spPr>
        <p:txBody>
          <a:bodyPr/>
          <a:lstStyle/>
          <a:p>
            <a:pPr eaLnBrk="1" hangingPunct="1">
              <a:defRPr/>
            </a:pPr>
            <a:r>
              <a:rPr lang="en-US" b="1">
                <a:latin typeface="Arial" charset="0"/>
                <a:ea typeface="ＭＳ Ｐゴシック" charset="0"/>
                <a:cs typeface="ＭＳ Ｐゴシック" charset="0"/>
              </a:rPr>
              <a:t>1993</a:t>
            </a:r>
          </a:p>
        </p:txBody>
      </p:sp>
    </p:spTree>
  </p:cSld>
  <p:clrMapOvr>
    <a:masterClrMapping/>
  </p:clrMapOvr>
  <p:transition advClick="0" advTm="3000">
    <p:random/>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1" name="Picture 4" descr="Family Dec 9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469900"/>
            <a:ext cx="9429750" cy="7542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427" name="Rectangle 3"/>
          <p:cNvSpPr>
            <a:spLocks noGrp="1" noChangeArrowheads="1"/>
          </p:cNvSpPr>
          <p:nvPr>
            <p:ph type="title"/>
          </p:nvPr>
        </p:nvSpPr>
        <p:spPr>
          <a:xfrm>
            <a:off x="76200" y="76200"/>
            <a:ext cx="1981200" cy="1017588"/>
          </a:xfrm>
        </p:spPr>
        <p:txBody>
          <a:bodyPr/>
          <a:lstStyle/>
          <a:p>
            <a:pPr eaLnBrk="1" hangingPunct="1">
              <a:defRPr/>
            </a:pPr>
            <a:r>
              <a:rPr lang="en-US" b="1">
                <a:latin typeface="Arial" charset="0"/>
                <a:ea typeface="ＭＳ Ｐゴシック" charset="0"/>
                <a:cs typeface="ＭＳ Ｐゴシック" charset="0"/>
              </a:rPr>
              <a:t>1994</a:t>
            </a:r>
          </a:p>
        </p:txBody>
      </p:sp>
    </p:spTree>
  </p:cSld>
  <p:clrMapOvr>
    <a:masterClrMapping/>
  </p:clrMapOvr>
  <p:transition advClick="0" advTm="4000">
    <p:random/>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29" name="Picture 4" descr="Family 96, 9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200"/>
            <a:ext cx="9144000" cy="7534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4451" name="Rectangle 3"/>
          <p:cNvSpPr>
            <a:spLocks noGrp="1" noChangeArrowheads="1"/>
          </p:cNvSpPr>
          <p:nvPr>
            <p:ph type="title"/>
          </p:nvPr>
        </p:nvSpPr>
        <p:spPr>
          <a:xfrm>
            <a:off x="76200" y="76200"/>
            <a:ext cx="1981200" cy="1017588"/>
          </a:xfrm>
        </p:spPr>
        <p:txBody>
          <a:bodyPr/>
          <a:lstStyle/>
          <a:p>
            <a:pPr eaLnBrk="1" hangingPunct="1">
              <a:defRPr/>
            </a:pPr>
            <a:r>
              <a:rPr lang="en-US" b="1">
                <a:latin typeface="Arial" charset="0"/>
                <a:ea typeface="ＭＳ Ｐゴシック" charset="0"/>
                <a:cs typeface="ＭＳ Ｐゴシック" charset="0"/>
              </a:rPr>
              <a:t>1995</a:t>
            </a:r>
          </a:p>
        </p:txBody>
      </p:sp>
    </p:spTree>
  </p:cSld>
  <p:clrMapOvr>
    <a:masterClrMapping/>
  </p:clrMapOvr>
  <p:transition advClick="0" advTm="8000">
    <p:random/>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7" name="Picture 4" descr="Family 9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76200"/>
            <a:ext cx="11125200" cy="7234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6498" name="Rectangle 2"/>
          <p:cNvSpPr>
            <a:spLocks noGrp="1" noChangeArrowheads="1"/>
          </p:cNvSpPr>
          <p:nvPr>
            <p:ph type="title"/>
          </p:nvPr>
        </p:nvSpPr>
        <p:spPr>
          <a:xfrm>
            <a:off x="76200" y="76200"/>
            <a:ext cx="1981200" cy="1017588"/>
          </a:xfrm>
        </p:spPr>
        <p:txBody>
          <a:bodyPr/>
          <a:lstStyle/>
          <a:p>
            <a:pPr eaLnBrk="1" hangingPunct="1">
              <a:defRPr/>
            </a:pPr>
            <a:r>
              <a:rPr lang="en-US" b="1">
                <a:latin typeface="Arial" charset="0"/>
                <a:ea typeface="ＭＳ Ｐゴシック" charset="0"/>
                <a:cs typeface="ＭＳ Ｐゴシック" charset="0"/>
              </a:rPr>
              <a:t>1996</a:t>
            </a:r>
          </a:p>
        </p:txBody>
      </p:sp>
    </p:spTree>
  </p:cSld>
  <p:clrMapOvr>
    <a:masterClrMapping/>
  </p:clrMapOvr>
  <p:transition advClick="0" advTm="5000">
    <p:random/>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5" name="Picture 2" descr="Family 96, 9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600075"/>
            <a:ext cx="10439400" cy="8067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7523" name="Rectangle 3"/>
          <p:cNvSpPr>
            <a:spLocks noGrp="1" noChangeArrowheads="1"/>
          </p:cNvSpPr>
          <p:nvPr>
            <p:ph type="title"/>
          </p:nvPr>
        </p:nvSpPr>
        <p:spPr>
          <a:xfrm>
            <a:off x="76200" y="76200"/>
            <a:ext cx="1981200" cy="1017588"/>
          </a:xfrm>
        </p:spPr>
        <p:txBody>
          <a:bodyPr/>
          <a:lstStyle/>
          <a:p>
            <a:pPr eaLnBrk="1" hangingPunct="1">
              <a:defRPr/>
            </a:pPr>
            <a:r>
              <a:rPr lang="en-US" b="1">
                <a:latin typeface="Arial" charset="0"/>
                <a:ea typeface="ＭＳ Ｐゴシック" charset="0"/>
                <a:cs typeface="ＭＳ Ｐゴシック" charset="0"/>
              </a:rPr>
              <a:t>1997</a:t>
            </a:r>
          </a:p>
        </p:txBody>
      </p:sp>
    </p:spTree>
  </p:cSld>
  <p:clrMapOvr>
    <a:masterClrMapping/>
  </p:clrMapOvr>
  <p:transition advClick="0" advTm="7000">
    <p:random/>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4" descr="Family 9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2286000"/>
            <a:ext cx="9163050" cy="1295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3667" name="Rectangle 3"/>
          <p:cNvSpPr>
            <a:spLocks noGrp="1" noChangeArrowheads="1"/>
          </p:cNvSpPr>
          <p:nvPr>
            <p:ph type="title"/>
          </p:nvPr>
        </p:nvSpPr>
        <p:spPr>
          <a:xfrm>
            <a:off x="76200" y="76200"/>
            <a:ext cx="1981200" cy="1017588"/>
          </a:xfrm>
        </p:spPr>
        <p:txBody>
          <a:bodyPr/>
          <a:lstStyle/>
          <a:p>
            <a:pPr eaLnBrk="1" hangingPunct="1">
              <a:defRPr/>
            </a:pPr>
            <a:r>
              <a:rPr lang="en-US" b="1">
                <a:latin typeface="Arial" charset="0"/>
                <a:ea typeface="ＭＳ Ｐゴシック" charset="0"/>
                <a:cs typeface="ＭＳ Ｐゴシック" charset="0"/>
              </a:rPr>
              <a:t>1999</a:t>
            </a:r>
          </a:p>
        </p:txBody>
      </p:sp>
    </p:spTree>
  </p:cSld>
  <p:clrMapOvr>
    <a:masterClrMapping/>
  </p:clrMapOvr>
  <p:transition advClick="0" advTm="8000">
    <p:random/>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1" name="Picture 5" descr="Family 0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39750"/>
            <a:ext cx="9829800" cy="7626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0595" name="Rectangle 3"/>
          <p:cNvSpPr>
            <a:spLocks noGrp="1" noChangeArrowheads="1"/>
          </p:cNvSpPr>
          <p:nvPr>
            <p:ph type="title"/>
          </p:nvPr>
        </p:nvSpPr>
        <p:spPr>
          <a:xfrm>
            <a:off x="76200" y="76200"/>
            <a:ext cx="1981200" cy="1017588"/>
          </a:xfrm>
        </p:spPr>
        <p:txBody>
          <a:bodyPr/>
          <a:lstStyle/>
          <a:p>
            <a:pPr eaLnBrk="1" hangingPunct="1">
              <a:defRPr/>
            </a:pPr>
            <a:r>
              <a:rPr lang="en-US" b="1">
                <a:latin typeface="Arial" charset="0"/>
                <a:ea typeface="ＭＳ Ｐゴシック" charset="0"/>
                <a:cs typeface="ＭＳ Ｐゴシック" charset="0"/>
              </a:rPr>
              <a:t>2000</a:t>
            </a:r>
          </a:p>
        </p:txBody>
      </p:sp>
    </p:spTree>
  </p:cSld>
  <p:clrMapOvr>
    <a:masterClrMapping/>
  </p:clrMapOvr>
  <p:transition advClick="0" advTm="6000">
    <p:random/>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69" name="Picture 4" descr="Family 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06400"/>
            <a:ext cx="9691688" cy="772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1619" name="Rectangle 3"/>
          <p:cNvSpPr>
            <a:spLocks noGrp="1" noChangeArrowheads="1"/>
          </p:cNvSpPr>
          <p:nvPr>
            <p:ph type="title"/>
          </p:nvPr>
        </p:nvSpPr>
        <p:spPr>
          <a:xfrm>
            <a:off x="76200" y="76200"/>
            <a:ext cx="1981200" cy="1017588"/>
          </a:xfrm>
        </p:spPr>
        <p:txBody>
          <a:bodyPr/>
          <a:lstStyle/>
          <a:p>
            <a:pPr eaLnBrk="1" hangingPunct="1">
              <a:defRPr/>
            </a:pPr>
            <a:r>
              <a:rPr lang="en-US" b="1">
                <a:latin typeface="Arial" charset="0"/>
                <a:ea typeface="ＭＳ Ｐゴシック" charset="0"/>
                <a:cs typeface="ＭＳ Ｐゴシック" charset="0"/>
              </a:rPr>
              <a:t>2001</a:t>
            </a:r>
          </a:p>
        </p:txBody>
      </p:sp>
    </p:spTree>
  </p:cSld>
  <p:clrMapOvr>
    <a:masterClrMapping/>
  </p:clrMapOvr>
  <p:transition advClick="0" advTm="7000">
    <p:rand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2"/>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7700" name="Rectangle 4"/>
          <p:cNvSpPr>
            <a:spLocks noChangeArrowheads="1"/>
          </p:cNvSpPr>
          <p:nvPr/>
        </p:nvSpPr>
        <p:spPr bwMode="auto">
          <a:xfrm>
            <a:off x="0" y="3733800"/>
            <a:ext cx="9143999" cy="2554545"/>
          </a:xfrm>
          <a:prstGeom prst="rect">
            <a:avLst/>
          </a:prstGeom>
          <a:noFill/>
          <a:ln w="9525">
            <a:noFill/>
            <a:miter lim="800000"/>
            <a:headEnd/>
            <a:tailEnd/>
          </a:ln>
          <a:effectLst>
            <a:outerShdw blurRad="63500" dist="53882" dir="2700000" algn="ctr" rotWithShape="0">
              <a:schemeClr val="tx1">
                <a:alpha val="74998"/>
              </a:schemeClr>
            </a:outerShdw>
          </a:effectLst>
        </p:spPr>
        <p:txBody>
          <a:bodyPr wrap="square">
            <a:spAutoFit/>
          </a:bodyPr>
          <a:lstStyle/>
          <a:p>
            <a:pPr algn="ctr" eaLnBrk="0" hangingPunct="0"/>
            <a:r>
              <a:rPr lang="en-US" sz="4000" b="1" dirty="0">
                <a:solidFill>
                  <a:schemeClr val="bg1"/>
                </a:solidFill>
                <a:latin typeface="Arial"/>
                <a:ea typeface="+mn-ea"/>
                <a:cs typeface="Arial"/>
              </a:rPr>
              <a:t>Only by grace can we enter </a:t>
            </a:r>
            <a:br>
              <a:rPr lang="en-US" sz="4000" b="1" dirty="0">
                <a:solidFill>
                  <a:schemeClr val="bg1"/>
                </a:solidFill>
                <a:latin typeface="Arial"/>
                <a:ea typeface="+mn-ea"/>
                <a:cs typeface="Arial"/>
              </a:rPr>
            </a:br>
            <a:r>
              <a:rPr lang="en-US" sz="4000" b="1" dirty="0">
                <a:solidFill>
                  <a:schemeClr val="bg1"/>
                </a:solidFill>
                <a:latin typeface="Arial"/>
                <a:ea typeface="+mn-ea"/>
                <a:cs typeface="Arial"/>
              </a:rPr>
              <a:t>And now by Your grace we come </a:t>
            </a:r>
            <a:br>
              <a:rPr lang="en-US" sz="4000" b="1" dirty="0">
                <a:solidFill>
                  <a:schemeClr val="bg1"/>
                </a:solidFill>
                <a:latin typeface="Arial"/>
                <a:ea typeface="+mn-ea"/>
                <a:cs typeface="Arial"/>
              </a:rPr>
            </a:br>
            <a:r>
              <a:rPr lang="en-US" sz="4000" b="1" dirty="0">
                <a:solidFill>
                  <a:schemeClr val="bg1"/>
                </a:solidFill>
                <a:latin typeface="Arial"/>
                <a:ea typeface="+mn-ea"/>
                <a:cs typeface="Arial"/>
              </a:rPr>
              <a:t>Now by Your grace we come </a:t>
            </a:r>
          </a:p>
          <a:p>
            <a:pPr algn="ctr" eaLnBrk="0" hangingPunct="0"/>
            <a:r>
              <a:rPr lang="en-US" sz="4000" b="1" dirty="0">
                <a:solidFill>
                  <a:schemeClr val="bg1"/>
                </a:solidFill>
                <a:latin typeface="Arial"/>
                <a:ea typeface="+mn-ea"/>
                <a:cs typeface="Arial"/>
              </a:rPr>
              <a:t>Now by Your grace we come </a:t>
            </a:r>
          </a:p>
        </p:txBody>
      </p:sp>
    </p:spTree>
  </p:cSld>
  <p:clrMapOvr>
    <a:masterClrMapping/>
  </p:clrMapOvr>
  <p:transition advClick="0" advTm="5000"/>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7" name="Picture 4" descr="Prayer Card May 0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9619" name="Rectangle 3"/>
          <p:cNvSpPr>
            <a:spLocks noGrp="1" noChangeArrowheads="1"/>
          </p:cNvSpPr>
          <p:nvPr>
            <p:ph type="title"/>
          </p:nvPr>
        </p:nvSpPr>
        <p:spPr>
          <a:xfrm>
            <a:off x="76200" y="76200"/>
            <a:ext cx="1981200" cy="1017588"/>
          </a:xfrm>
        </p:spPr>
        <p:txBody>
          <a:bodyPr/>
          <a:lstStyle/>
          <a:p>
            <a:pPr eaLnBrk="1" hangingPunct="1">
              <a:defRPr/>
            </a:pPr>
            <a:r>
              <a:rPr lang="en-US" b="1">
                <a:solidFill>
                  <a:schemeClr val="bg2"/>
                </a:solidFill>
                <a:effectLst>
                  <a:outerShdw blurRad="38100" dist="38100" dir="2700000" algn="tl">
                    <a:srgbClr val="FFFFFF"/>
                  </a:outerShdw>
                </a:effectLst>
                <a:latin typeface="Arial" charset="0"/>
                <a:ea typeface="ＭＳ Ｐゴシック" charset="0"/>
                <a:cs typeface="ＭＳ Ｐゴシック" charset="0"/>
              </a:rPr>
              <a:t>2002</a:t>
            </a:r>
            <a:endParaRPr lang="en-US" b="1">
              <a:latin typeface="Arial" charset="0"/>
              <a:ea typeface="ＭＳ Ｐゴシック" charset="0"/>
              <a:cs typeface="ＭＳ Ｐゴシック" charset="0"/>
            </a:endParaRPr>
          </a:p>
        </p:txBody>
      </p:sp>
    </p:spTree>
  </p:cSld>
  <p:clrMapOvr>
    <a:masterClrMapping/>
  </p:clrMapOvr>
  <p:transition advClick="0" advTm="7000">
    <p:random/>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5" name="Picture 4" descr="Family Aug 0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9600" y="-530225"/>
            <a:ext cx="10134600" cy="807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643" name="Rectangle 3"/>
          <p:cNvSpPr>
            <a:spLocks noGrp="1" noChangeArrowheads="1"/>
          </p:cNvSpPr>
          <p:nvPr>
            <p:ph type="title"/>
          </p:nvPr>
        </p:nvSpPr>
        <p:spPr>
          <a:xfrm>
            <a:off x="76200" y="76200"/>
            <a:ext cx="1981200" cy="1017588"/>
          </a:xfrm>
        </p:spPr>
        <p:txBody>
          <a:bodyPr/>
          <a:lstStyle/>
          <a:p>
            <a:pPr eaLnBrk="1" hangingPunct="1">
              <a:defRPr/>
            </a:pPr>
            <a:r>
              <a:rPr lang="en-US" b="1">
                <a:latin typeface="Arial" charset="0"/>
                <a:ea typeface="ＭＳ Ｐゴシック" charset="0"/>
                <a:cs typeface="ＭＳ Ｐゴシック" charset="0"/>
              </a:rPr>
              <a:t>2003</a:t>
            </a:r>
          </a:p>
        </p:txBody>
      </p:sp>
    </p:spTree>
  </p:cSld>
  <p:clrMapOvr>
    <a:masterClrMapping/>
  </p:clrMapOvr>
  <p:transition advClick="0" advTm="8000">
    <p:random/>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3" name="Picture 4" descr="IMG_675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1667" name="Rectangle 3"/>
          <p:cNvSpPr>
            <a:spLocks noGrp="1" noChangeArrowheads="1"/>
          </p:cNvSpPr>
          <p:nvPr>
            <p:ph type="title"/>
          </p:nvPr>
        </p:nvSpPr>
        <p:spPr>
          <a:xfrm>
            <a:off x="76200" y="76200"/>
            <a:ext cx="1981200" cy="1017588"/>
          </a:xfrm>
        </p:spPr>
        <p:txBody>
          <a:bodyPr/>
          <a:lstStyle/>
          <a:p>
            <a:pPr eaLnBrk="1" hangingPunct="1">
              <a:defRPr/>
            </a:pPr>
            <a:r>
              <a:rPr lang="en-US" b="1">
                <a:solidFill>
                  <a:schemeClr val="bg2"/>
                </a:solidFill>
                <a:effectLst>
                  <a:outerShdw blurRad="38100" dist="38100" dir="2700000" algn="tl">
                    <a:srgbClr val="FFFFFF"/>
                  </a:outerShdw>
                </a:effectLst>
                <a:latin typeface="Arial" charset="0"/>
                <a:ea typeface="ＭＳ Ｐゴシック" charset="0"/>
                <a:cs typeface="ＭＳ Ｐゴシック" charset="0"/>
              </a:rPr>
              <a:t>2004</a:t>
            </a:r>
            <a:endParaRPr lang="en-US" b="1">
              <a:latin typeface="Arial" charset="0"/>
              <a:ea typeface="ＭＳ Ｐゴシック" charset="0"/>
              <a:cs typeface="ＭＳ Ｐゴシック" charset="0"/>
            </a:endParaRPr>
          </a:p>
        </p:txBody>
      </p:sp>
    </p:spTree>
  </p:cSld>
  <p:clrMapOvr>
    <a:masterClrMapping/>
  </p:clrMapOvr>
  <p:transition advClick="0" advTm="7000">
    <p:random/>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1" name="Picture 2" descr="Griffith May 0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8051" name="Rectangle 3"/>
          <p:cNvSpPr>
            <a:spLocks noGrp="1" noChangeArrowheads="1"/>
          </p:cNvSpPr>
          <p:nvPr>
            <p:ph type="ctrTitle"/>
          </p:nvPr>
        </p:nvSpPr>
        <p:spPr>
          <a:xfrm>
            <a:off x="0" y="0"/>
            <a:ext cx="2667000" cy="914400"/>
          </a:xfrm>
          <a:effectLst>
            <a:outerShdw blurRad="63500" dist="35921" dir="2700000" algn="ctr" rotWithShape="0">
              <a:srgbClr val="000000">
                <a:alpha val="74998"/>
              </a:srgbClr>
            </a:outerShdw>
          </a:effectLst>
        </p:spPr>
        <p:txBody>
          <a:bodyPr/>
          <a:lstStyle/>
          <a:p>
            <a:pPr algn="l" eaLnBrk="1" hangingPunct="1">
              <a:defRPr/>
            </a:pPr>
            <a:r>
              <a:rPr lang="en-US" b="1">
                <a:solidFill>
                  <a:srgbClr val="FFFF99"/>
                </a:solidFill>
                <a:latin typeface="Arial" charset="0"/>
                <a:ea typeface="ＭＳ Ｐゴシック" charset="0"/>
                <a:cs typeface="ＭＳ Ｐゴシック" charset="0"/>
              </a:rPr>
              <a:t>2005</a:t>
            </a:r>
            <a:endParaRPr lang="en-US" sz="6000" b="1">
              <a:solidFill>
                <a:srgbClr val="FFFF99"/>
              </a:solidFill>
              <a:latin typeface="Arial" charset="0"/>
              <a:ea typeface="ＭＳ Ｐゴシック" charset="0"/>
              <a:cs typeface="ＭＳ Ｐゴシック" charset="0"/>
            </a:endParaRPr>
          </a:p>
        </p:txBody>
      </p:sp>
      <p:sp>
        <p:nvSpPr>
          <p:cNvPr id="258052" name="Text Box 4"/>
          <p:cNvSpPr txBox="1">
            <a:spLocks noChangeArrowheads="1"/>
          </p:cNvSpPr>
          <p:nvPr/>
        </p:nvSpPr>
        <p:spPr bwMode="auto">
          <a:xfrm>
            <a:off x="1600200" y="5943600"/>
            <a:ext cx="1938338" cy="91440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7200">
                <a:solidFill>
                  <a:schemeClr val="tx1"/>
                </a:solidFill>
                <a:latin typeface="Arial" charset="0"/>
                <a:ea typeface="ＭＳ Ｐゴシック" charset="0"/>
                <a:cs typeface="ＭＳ Ｐゴシック" charset="0"/>
              </a:defRPr>
            </a:lvl1pPr>
            <a:lvl2pPr marL="37931725" indent="-37474525">
              <a:defRPr sz="7200">
                <a:solidFill>
                  <a:schemeClr val="tx1"/>
                </a:solidFill>
                <a:latin typeface="Arial" charset="0"/>
                <a:ea typeface="ＭＳ Ｐゴシック" charset="0"/>
              </a:defRPr>
            </a:lvl2pPr>
            <a:lvl3pPr>
              <a:defRPr sz="7200">
                <a:solidFill>
                  <a:schemeClr val="tx1"/>
                </a:solidFill>
                <a:latin typeface="Arial" charset="0"/>
                <a:ea typeface="ＭＳ Ｐゴシック" charset="0"/>
              </a:defRPr>
            </a:lvl3pPr>
            <a:lvl4pPr>
              <a:defRPr sz="7200">
                <a:solidFill>
                  <a:schemeClr val="tx1"/>
                </a:solidFill>
                <a:latin typeface="Arial" charset="0"/>
                <a:ea typeface="ＭＳ Ｐゴシック" charset="0"/>
              </a:defRPr>
            </a:lvl4pPr>
            <a:lvl5pPr>
              <a:defRPr sz="7200">
                <a:solidFill>
                  <a:schemeClr val="tx1"/>
                </a:solidFill>
                <a:latin typeface="Arial" charset="0"/>
                <a:ea typeface="ＭＳ Ｐゴシック" charset="0"/>
              </a:defRPr>
            </a:lvl5pPr>
            <a:lvl6pPr marL="457200" eaLnBrk="0" fontAlgn="base" hangingPunct="0">
              <a:spcBef>
                <a:spcPct val="0"/>
              </a:spcBef>
              <a:spcAft>
                <a:spcPct val="0"/>
              </a:spcAft>
              <a:defRPr sz="7200">
                <a:solidFill>
                  <a:schemeClr val="tx1"/>
                </a:solidFill>
                <a:latin typeface="Arial" charset="0"/>
                <a:ea typeface="ＭＳ Ｐゴシック" charset="0"/>
              </a:defRPr>
            </a:lvl6pPr>
            <a:lvl7pPr marL="914400" eaLnBrk="0" fontAlgn="base" hangingPunct="0">
              <a:spcBef>
                <a:spcPct val="0"/>
              </a:spcBef>
              <a:spcAft>
                <a:spcPct val="0"/>
              </a:spcAft>
              <a:defRPr sz="7200">
                <a:solidFill>
                  <a:schemeClr val="tx1"/>
                </a:solidFill>
                <a:latin typeface="Arial" charset="0"/>
                <a:ea typeface="ＭＳ Ｐゴシック" charset="0"/>
              </a:defRPr>
            </a:lvl7pPr>
            <a:lvl8pPr marL="1371600" eaLnBrk="0" fontAlgn="base" hangingPunct="0">
              <a:spcBef>
                <a:spcPct val="0"/>
              </a:spcBef>
              <a:spcAft>
                <a:spcPct val="0"/>
              </a:spcAft>
              <a:defRPr sz="7200">
                <a:solidFill>
                  <a:schemeClr val="tx1"/>
                </a:solidFill>
                <a:latin typeface="Arial" charset="0"/>
                <a:ea typeface="ＭＳ Ｐゴシック" charset="0"/>
              </a:defRPr>
            </a:lvl8pPr>
            <a:lvl9pPr marL="1828800" eaLnBrk="0" fontAlgn="base" hangingPunct="0">
              <a:spcBef>
                <a:spcPct val="0"/>
              </a:spcBef>
              <a:spcAft>
                <a:spcPct val="0"/>
              </a:spcAft>
              <a:defRPr sz="7200">
                <a:solidFill>
                  <a:schemeClr val="tx1"/>
                </a:solidFill>
                <a:latin typeface="Arial" charset="0"/>
                <a:ea typeface="ＭＳ Ｐゴシック" charset="0"/>
              </a:defRPr>
            </a:lvl9pPr>
          </a:lstStyle>
          <a:p>
            <a:pPr>
              <a:defRPr/>
            </a:pPr>
            <a:r>
              <a:rPr lang="en-US" sz="5400" b="1">
                <a:solidFill>
                  <a:srgbClr val="FFFF99"/>
                </a:solidFill>
                <a:latin typeface="Times New Roman" charset="0"/>
              </a:rPr>
              <a:t>Susan</a:t>
            </a:r>
            <a:endParaRPr lang="en-US" sz="4000" b="1">
              <a:solidFill>
                <a:srgbClr val="FFFF99"/>
              </a:solidFill>
              <a:latin typeface="Times New Roman" charset="0"/>
            </a:endParaRPr>
          </a:p>
        </p:txBody>
      </p:sp>
      <p:sp>
        <p:nvSpPr>
          <p:cNvPr id="258053" name="Text Box 5"/>
          <p:cNvSpPr txBox="1">
            <a:spLocks noChangeArrowheads="1"/>
          </p:cNvSpPr>
          <p:nvPr/>
        </p:nvSpPr>
        <p:spPr bwMode="auto">
          <a:xfrm>
            <a:off x="5257800" y="0"/>
            <a:ext cx="2546350" cy="91440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7200">
                <a:solidFill>
                  <a:schemeClr val="tx1"/>
                </a:solidFill>
                <a:latin typeface="Arial" charset="0"/>
                <a:ea typeface="ＭＳ Ｐゴシック" charset="0"/>
                <a:cs typeface="ＭＳ Ｐゴシック" charset="0"/>
              </a:defRPr>
            </a:lvl1pPr>
            <a:lvl2pPr marL="37931725" indent="-37474525">
              <a:defRPr sz="7200">
                <a:solidFill>
                  <a:schemeClr val="tx1"/>
                </a:solidFill>
                <a:latin typeface="Arial" charset="0"/>
                <a:ea typeface="ＭＳ Ｐゴシック" charset="0"/>
              </a:defRPr>
            </a:lvl2pPr>
            <a:lvl3pPr>
              <a:defRPr sz="7200">
                <a:solidFill>
                  <a:schemeClr val="tx1"/>
                </a:solidFill>
                <a:latin typeface="Arial" charset="0"/>
                <a:ea typeface="ＭＳ Ｐゴシック" charset="0"/>
              </a:defRPr>
            </a:lvl3pPr>
            <a:lvl4pPr>
              <a:defRPr sz="7200">
                <a:solidFill>
                  <a:schemeClr val="tx1"/>
                </a:solidFill>
                <a:latin typeface="Arial" charset="0"/>
                <a:ea typeface="ＭＳ Ｐゴシック" charset="0"/>
              </a:defRPr>
            </a:lvl4pPr>
            <a:lvl5pPr>
              <a:defRPr sz="7200">
                <a:solidFill>
                  <a:schemeClr val="tx1"/>
                </a:solidFill>
                <a:latin typeface="Arial" charset="0"/>
                <a:ea typeface="ＭＳ Ｐゴシック" charset="0"/>
              </a:defRPr>
            </a:lvl5pPr>
            <a:lvl6pPr marL="457200" eaLnBrk="0" fontAlgn="base" hangingPunct="0">
              <a:spcBef>
                <a:spcPct val="0"/>
              </a:spcBef>
              <a:spcAft>
                <a:spcPct val="0"/>
              </a:spcAft>
              <a:defRPr sz="7200">
                <a:solidFill>
                  <a:schemeClr val="tx1"/>
                </a:solidFill>
                <a:latin typeface="Arial" charset="0"/>
                <a:ea typeface="ＭＳ Ｐゴシック" charset="0"/>
              </a:defRPr>
            </a:lvl6pPr>
            <a:lvl7pPr marL="914400" eaLnBrk="0" fontAlgn="base" hangingPunct="0">
              <a:spcBef>
                <a:spcPct val="0"/>
              </a:spcBef>
              <a:spcAft>
                <a:spcPct val="0"/>
              </a:spcAft>
              <a:defRPr sz="7200">
                <a:solidFill>
                  <a:schemeClr val="tx1"/>
                </a:solidFill>
                <a:latin typeface="Arial" charset="0"/>
                <a:ea typeface="ＭＳ Ｐゴシック" charset="0"/>
              </a:defRPr>
            </a:lvl7pPr>
            <a:lvl8pPr marL="1371600" eaLnBrk="0" fontAlgn="base" hangingPunct="0">
              <a:spcBef>
                <a:spcPct val="0"/>
              </a:spcBef>
              <a:spcAft>
                <a:spcPct val="0"/>
              </a:spcAft>
              <a:defRPr sz="7200">
                <a:solidFill>
                  <a:schemeClr val="tx1"/>
                </a:solidFill>
                <a:latin typeface="Arial" charset="0"/>
                <a:ea typeface="ＭＳ Ｐゴシック" charset="0"/>
              </a:defRPr>
            </a:lvl8pPr>
            <a:lvl9pPr marL="1828800" eaLnBrk="0" fontAlgn="base" hangingPunct="0">
              <a:spcBef>
                <a:spcPct val="0"/>
              </a:spcBef>
              <a:spcAft>
                <a:spcPct val="0"/>
              </a:spcAft>
              <a:defRPr sz="7200">
                <a:solidFill>
                  <a:schemeClr val="tx1"/>
                </a:solidFill>
                <a:latin typeface="Arial" charset="0"/>
                <a:ea typeface="ＭＳ Ｐゴシック" charset="0"/>
              </a:defRPr>
            </a:lvl9pPr>
          </a:lstStyle>
          <a:p>
            <a:pPr>
              <a:defRPr/>
            </a:pPr>
            <a:r>
              <a:rPr lang="en-US" sz="5400" b="1">
                <a:solidFill>
                  <a:srgbClr val="FFFF99"/>
                </a:solidFill>
                <a:latin typeface="Times New Roman" charset="0"/>
              </a:rPr>
              <a:t>Stephen</a:t>
            </a:r>
            <a:endParaRPr lang="en-US" sz="4000" b="1">
              <a:solidFill>
                <a:srgbClr val="FFFF99"/>
              </a:solidFill>
              <a:latin typeface="Times New Roman" charset="0"/>
            </a:endParaRPr>
          </a:p>
        </p:txBody>
      </p:sp>
      <p:sp>
        <p:nvSpPr>
          <p:cNvPr id="258054" name="Text Box 6"/>
          <p:cNvSpPr txBox="1">
            <a:spLocks noChangeArrowheads="1"/>
          </p:cNvSpPr>
          <p:nvPr/>
        </p:nvSpPr>
        <p:spPr bwMode="auto">
          <a:xfrm>
            <a:off x="4419600" y="5943600"/>
            <a:ext cx="1633538" cy="91440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7200">
                <a:solidFill>
                  <a:schemeClr val="tx1"/>
                </a:solidFill>
                <a:latin typeface="Arial" charset="0"/>
                <a:ea typeface="ＭＳ Ｐゴシック" charset="0"/>
                <a:cs typeface="ＭＳ Ｐゴシック" charset="0"/>
              </a:defRPr>
            </a:lvl1pPr>
            <a:lvl2pPr marL="37931725" indent="-37474525">
              <a:defRPr sz="7200">
                <a:solidFill>
                  <a:schemeClr val="tx1"/>
                </a:solidFill>
                <a:latin typeface="Arial" charset="0"/>
                <a:ea typeface="ＭＳ Ｐゴシック" charset="0"/>
              </a:defRPr>
            </a:lvl2pPr>
            <a:lvl3pPr>
              <a:defRPr sz="7200">
                <a:solidFill>
                  <a:schemeClr val="tx1"/>
                </a:solidFill>
                <a:latin typeface="Arial" charset="0"/>
                <a:ea typeface="ＭＳ Ｐゴシック" charset="0"/>
              </a:defRPr>
            </a:lvl3pPr>
            <a:lvl4pPr>
              <a:defRPr sz="7200">
                <a:solidFill>
                  <a:schemeClr val="tx1"/>
                </a:solidFill>
                <a:latin typeface="Arial" charset="0"/>
                <a:ea typeface="ＭＳ Ｐゴシック" charset="0"/>
              </a:defRPr>
            </a:lvl4pPr>
            <a:lvl5pPr>
              <a:defRPr sz="7200">
                <a:solidFill>
                  <a:schemeClr val="tx1"/>
                </a:solidFill>
                <a:latin typeface="Arial" charset="0"/>
                <a:ea typeface="ＭＳ Ｐゴシック" charset="0"/>
              </a:defRPr>
            </a:lvl5pPr>
            <a:lvl6pPr marL="457200" eaLnBrk="0" fontAlgn="base" hangingPunct="0">
              <a:spcBef>
                <a:spcPct val="0"/>
              </a:spcBef>
              <a:spcAft>
                <a:spcPct val="0"/>
              </a:spcAft>
              <a:defRPr sz="7200">
                <a:solidFill>
                  <a:schemeClr val="tx1"/>
                </a:solidFill>
                <a:latin typeface="Arial" charset="0"/>
                <a:ea typeface="ＭＳ Ｐゴシック" charset="0"/>
              </a:defRPr>
            </a:lvl6pPr>
            <a:lvl7pPr marL="914400" eaLnBrk="0" fontAlgn="base" hangingPunct="0">
              <a:spcBef>
                <a:spcPct val="0"/>
              </a:spcBef>
              <a:spcAft>
                <a:spcPct val="0"/>
              </a:spcAft>
              <a:defRPr sz="7200">
                <a:solidFill>
                  <a:schemeClr val="tx1"/>
                </a:solidFill>
                <a:latin typeface="Arial" charset="0"/>
                <a:ea typeface="ＭＳ Ｐゴシック" charset="0"/>
              </a:defRPr>
            </a:lvl7pPr>
            <a:lvl8pPr marL="1371600" eaLnBrk="0" fontAlgn="base" hangingPunct="0">
              <a:spcBef>
                <a:spcPct val="0"/>
              </a:spcBef>
              <a:spcAft>
                <a:spcPct val="0"/>
              </a:spcAft>
              <a:defRPr sz="7200">
                <a:solidFill>
                  <a:schemeClr val="tx1"/>
                </a:solidFill>
                <a:latin typeface="Arial" charset="0"/>
                <a:ea typeface="ＭＳ Ｐゴシック" charset="0"/>
              </a:defRPr>
            </a:lvl8pPr>
            <a:lvl9pPr marL="1828800" eaLnBrk="0" fontAlgn="base" hangingPunct="0">
              <a:spcBef>
                <a:spcPct val="0"/>
              </a:spcBef>
              <a:spcAft>
                <a:spcPct val="0"/>
              </a:spcAft>
              <a:defRPr sz="7200">
                <a:solidFill>
                  <a:schemeClr val="tx1"/>
                </a:solidFill>
                <a:latin typeface="Arial" charset="0"/>
                <a:ea typeface="ＭＳ Ｐゴシック" charset="0"/>
              </a:defRPr>
            </a:lvl9pPr>
          </a:lstStyle>
          <a:p>
            <a:pPr>
              <a:defRPr/>
            </a:pPr>
            <a:r>
              <a:rPr lang="en-US" sz="5400" b="1">
                <a:solidFill>
                  <a:srgbClr val="FFFF99"/>
                </a:solidFill>
                <a:latin typeface="Times New Roman" charset="0"/>
              </a:rPr>
              <a:t>John</a:t>
            </a:r>
            <a:endParaRPr lang="en-US" sz="4000" b="1">
              <a:solidFill>
                <a:srgbClr val="FFFF99"/>
              </a:solidFill>
              <a:latin typeface="Times New Roman" charset="0"/>
            </a:endParaRPr>
          </a:p>
        </p:txBody>
      </p:sp>
      <p:sp>
        <p:nvSpPr>
          <p:cNvPr id="258055" name="Text Box 7"/>
          <p:cNvSpPr txBox="1">
            <a:spLocks noChangeArrowheads="1"/>
          </p:cNvSpPr>
          <p:nvPr/>
        </p:nvSpPr>
        <p:spPr bwMode="auto">
          <a:xfrm>
            <a:off x="1981200" y="0"/>
            <a:ext cx="1631950" cy="91440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7200">
                <a:solidFill>
                  <a:schemeClr val="tx1"/>
                </a:solidFill>
                <a:latin typeface="Arial" charset="0"/>
                <a:ea typeface="ＭＳ Ｐゴシック" charset="0"/>
                <a:cs typeface="ＭＳ Ｐゴシック" charset="0"/>
              </a:defRPr>
            </a:lvl1pPr>
            <a:lvl2pPr marL="37931725" indent="-37474525">
              <a:defRPr sz="7200">
                <a:solidFill>
                  <a:schemeClr val="tx1"/>
                </a:solidFill>
                <a:latin typeface="Arial" charset="0"/>
                <a:ea typeface="ＭＳ Ｐゴシック" charset="0"/>
              </a:defRPr>
            </a:lvl2pPr>
            <a:lvl3pPr>
              <a:defRPr sz="7200">
                <a:solidFill>
                  <a:schemeClr val="tx1"/>
                </a:solidFill>
                <a:latin typeface="Arial" charset="0"/>
                <a:ea typeface="ＭＳ Ｐゴシック" charset="0"/>
              </a:defRPr>
            </a:lvl3pPr>
            <a:lvl4pPr>
              <a:defRPr sz="7200">
                <a:solidFill>
                  <a:schemeClr val="tx1"/>
                </a:solidFill>
                <a:latin typeface="Arial" charset="0"/>
                <a:ea typeface="ＭＳ Ｐゴシック" charset="0"/>
              </a:defRPr>
            </a:lvl4pPr>
            <a:lvl5pPr>
              <a:defRPr sz="7200">
                <a:solidFill>
                  <a:schemeClr val="tx1"/>
                </a:solidFill>
                <a:latin typeface="Arial" charset="0"/>
                <a:ea typeface="ＭＳ Ｐゴシック" charset="0"/>
              </a:defRPr>
            </a:lvl5pPr>
            <a:lvl6pPr marL="457200" eaLnBrk="0" fontAlgn="base" hangingPunct="0">
              <a:spcBef>
                <a:spcPct val="0"/>
              </a:spcBef>
              <a:spcAft>
                <a:spcPct val="0"/>
              </a:spcAft>
              <a:defRPr sz="7200">
                <a:solidFill>
                  <a:schemeClr val="tx1"/>
                </a:solidFill>
                <a:latin typeface="Arial" charset="0"/>
                <a:ea typeface="ＭＳ Ｐゴシック" charset="0"/>
              </a:defRPr>
            </a:lvl6pPr>
            <a:lvl7pPr marL="914400" eaLnBrk="0" fontAlgn="base" hangingPunct="0">
              <a:spcBef>
                <a:spcPct val="0"/>
              </a:spcBef>
              <a:spcAft>
                <a:spcPct val="0"/>
              </a:spcAft>
              <a:defRPr sz="7200">
                <a:solidFill>
                  <a:schemeClr val="tx1"/>
                </a:solidFill>
                <a:latin typeface="Arial" charset="0"/>
                <a:ea typeface="ＭＳ Ｐゴシック" charset="0"/>
              </a:defRPr>
            </a:lvl7pPr>
            <a:lvl8pPr marL="1371600" eaLnBrk="0" fontAlgn="base" hangingPunct="0">
              <a:spcBef>
                <a:spcPct val="0"/>
              </a:spcBef>
              <a:spcAft>
                <a:spcPct val="0"/>
              </a:spcAft>
              <a:defRPr sz="7200">
                <a:solidFill>
                  <a:schemeClr val="tx1"/>
                </a:solidFill>
                <a:latin typeface="Arial" charset="0"/>
                <a:ea typeface="ＭＳ Ｐゴシック" charset="0"/>
              </a:defRPr>
            </a:lvl8pPr>
            <a:lvl9pPr marL="1828800" eaLnBrk="0" fontAlgn="base" hangingPunct="0">
              <a:spcBef>
                <a:spcPct val="0"/>
              </a:spcBef>
              <a:spcAft>
                <a:spcPct val="0"/>
              </a:spcAft>
              <a:defRPr sz="7200">
                <a:solidFill>
                  <a:schemeClr val="tx1"/>
                </a:solidFill>
                <a:latin typeface="Arial" charset="0"/>
                <a:ea typeface="ＭＳ Ｐゴシック" charset="0"/>
              </a:defRPr>
            </a:lvl9pPr>
          </a:lstStyle>
          <a:p>
            <a:pPr>
              <a:defRPr/>
            </a:pPr>
            <a:r>
              <a:rPr lang="en-US" sz="5400" b="1">
                <a:solidFill>
                  <a:srgbClr val="FFFF99"/>
                </a:solidFill>
                <a:latin typeface="Times New Roman" charset="0"/>
              </a:rPr>
              <a:t>Kurt</a:t>
            </a:r>
            <a:endParaRPr lang="en-US" sz="4000" b="1">
              <a:solidFill>
                <a:srgbClr val="FFFF99"/>
              </a:solidFill>
              <a:latin typeface="Times New Roman" charset="0"/>
            </a:endParaRPr>
          </a:p>
        </p:txBody>
      </p:sp>
      <p:sp>
        <p:nvSpPr>
          <p:cNvPr id="258056" name="Text Box 8"/>
          <p:cNvSpPr txBox="1">
            <a:spLocks noChangeArrowheads="1"/>
          </p:cNvSpPr>
          <p:nvPr/>
        </p:nvSpPr>
        <p:spPr bwMode="auto">
          <a:xfrm>
            <a:off x="7588250" y="3276600"/>
            <a:ext cx="1555750" cy="91440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7200">
                <a:solidFill>
                  <a:schemeClr val="tx1"/>
                </a:solidFill>
                <a:latin typeface="Arial" charset="0"/>
                <a:ea typeface="ＭＳ Ｐゴシック" charset="0"/>
                <a:cs typeface="ＭＳ Ｐゴシック" charset="0"/>
              </a:defRPr>
            </a:lvl1pPr>
            <a:lvl2pPr marL="37931725" indent="-37474525">
              <a:defRPr sz="7200">
                <a:solidFill>
                  <a:schemeClr val="tx1"/>
                </a:solidFill>
                <a:latin typeface="Arial" charset="0"/>
                <a:ea typeface="ＭＳ Ｐゴシック" charset="0"/>
              </a:defRPr>
            </a:lvl2pPr>
            <a:lvl3pPr>
              <a:defRPr sz="7200">
                <a:solidFill>
                  <a:schemeClr val="tx1"/>
                </a:solidFill>
                <a:latin typeface="Arial" charset="0"/>
                <a:ea typeface="ＭＳ Ｐゴシック" charset="0"/>
              </a:defRPr>
            </a:lvl3pPr>
            <a:lvl4pPr>
              <a:defRPr sz="7200">
                <a:solidFill>
                  <a:schemeClr val="tx1"/>
                </a:solidFill>
                <a:latin typeface="Arial" charset="0"/>
                <a:ea typeface="ＭＳ Ｐゴシック" charset="0"/>
              </a:defRPr>
            </a:lvl4pPr>
            <a:lvl5pPr>
              <a:defRPr sz="7200">
                <a:solidFill>
                  <a:schemeClr val="tx1"/>
                </a:solidFill>
                <a:latin typeface="Arial" charset="0"/>
                <a:ea typeface="ＭＳ Ｐゴシック" charset="0"/>
              </a:defRPr>
            </a:lvl5pPr>
            <a:lvl6pPr marL="457200" eaLnBrk="0" fontAlgn="base" hangingPunct="0">
              <a:spcBef>
                <a:spcPct val="0"/>
              </a:spcBef>
              <a:spcAft>
                <a:spcPct val="0"/>
              </a:spcAft>
              <a:defRPr sz="7200">
                <a:solidFill>
                  <a:schemeClr val="tx1"/>
                </a:solidFill>
                <a:latin typeface="Arial" charset="0"/>
                <a:ea typeface="ＭＳ Ｐゴシック" charset="0"/>
              </a:defRPr>
            </a:lvl6pPr>
            <a:lvl7pPr marL="914400" eaLnBrk="0" fontAlgn="base" hangingPunct="0">
              <a:spcBef>
                <a:spcPct val="0"/>
              </a:spcBef>
              <a:spcAft>
                <a:spcPct val="0"/>
              </a:spcAft>
              <a:defRPr sz="7200">
                <a:solidFill>
                  <a:schemeClr val="tx1"/>
                </a:solidFill>
                <a:latin typeface="Arial" charset="0"/>
                <a:ea typeface="ＭＳ Ｐゴシック" charset="0"/>
              </a:defRPr>
            </a:lvl7pPr>
            <a:lvl8pPr marL="1371600" eaLnBrk="0" fontAlgn="base" hangingPunct="0">
              <a:spcBef>
                <a:spcPct val="0"/>
              </a:spcBef>
              <a:spcAft>
                <a:spcPct val="0"/>
              </a:spcAft>
              <a:defRPr sz="7200">
                <a:solidFill>
                  <a:schemeClr val="tx1"/>
                </a:solidFill>
                <a:latin typeface="Arial" charset="0"/>
                <a:ea typeface="ＭＳ Ｐゴシック" charset="0"/>
              </a:defRPr>
            </a:lvl8pPr>
            <a:lvl9pPr marL="1828800" eaLnBrk="0" fontAlgn="base" hangingPunct="0">
              <a:spcBef>
                <a:spcPct val="0"/>
              </a:spcBef>
              <a:spcAft>
                <a:spcPct val="0"/>
              </a:spcAft>
              <a:defRPr sz="7200">
                <a:solidFill>
                  <a:schemeClr val="tx1"/>
                </a:solidFill>
                <a:latin typeface="Arial" charset="0"/>
                <a:ea typeface="ＭＳ Ｐゴシック" charset="0"/>
              </a:defRPr>
            </a:lvl9pPr>
          </a:lstStyle>
          <a:p>
            <a:pPr>
              <a:defRPr/>
            </a:pPr>
            <a:r>
              <a:rPr lang="en-US" sz="5400" b="1">
                <a:solidFill>
                  <a:srgbClr val="FFFF99"/>
                </a:solidFill>
                <a:latin typeface="Times New Roman" charset="0"/>
              </a:rPr>
              <a:t>Rick</a:t>
            </a:r>
            <a:endParaRPr lang="en-US" sz="4000" b="1">
              <a:solidFill>
                <a:srgbClr val="FFFF99"/>
              </a:solidFill>
              <a:latin typeface="Times New Roman" charset="0"/>
            </a:endParaRPr>
          </a:p>
        </p:txBody>
      </p:sp>
    </p:spTree>
  </p:cSld>
  <p:clrMapOvr>
    <a:masterClrMapping/>
  </p:clrMapOvr>
  <mc:AlternateContent xmlns:mc="http://schemas.openxmlformats.org/markup-compatibility/2006" xmlns:p14="http://schemas.microsoft.com/office/powerpoint/2010/main">
    <mc:Choice Requires="p14">
      <p:transition p14:dur="0" advClick="0" advTm="7000"/>
    </mc:Choice>
    <mc:Fallback xmlns="">
      <p:transition xmlns:p14="http://schemas.microsoft.com/office/powerpoint/2010/main" advClick="0" advTm="7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58056"/>
                                        </p:tgtEl>
                                        <p:attrNameLst>
                                          <p:attrName>style.visibility</p:attrName>
                                        </p:attrNameLst>
                                      </p:cBhvr>
                                      <p:to>
                                        <p:strVal val="visible"/>
                                      </p:to>
                                    </p:set>
                                    <p:animEffect transition="in" filter="dissolve">
                                      <p:cBhvr>
                                        <p:cTn id="7" dur="500"/>
                                        <p:tgtEl>
                                          <p:spTgt spid="258056"/>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58052"/>
                                        </p:tgtEl>
                                        <p:attrNameLst>
                                          <p:attrName>style.visibility</p:attrName>
                                        </p:attrNameLst>
                                      </p:cBhvr>
                                      <p:to>
                                        <p:strVal val="visible"/>
                                      </p:to>
                                    </p:set>
                                    <p:animEffect transition="in" filter="dissolve">
                                      <p:cBhvr>
                                        <p:cTn id="11" dur="500"/>
                                        <p:tgtEl>
                                          <p:spTgt spid="258052"/>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258055"/>
                                        </p:tgtEl>
                                        <p:attrNameLst>
                                          <p:attrName>style.visibility</p:attrName>
                                        </p:attrNameLst>
                                      </p:cBhvr>
                                      <p:to>
                                        <p:strVal val="visible"/>
                                      </p:to>
                                    </p:set>
                                    <p:animEffect transition="in" filter="dissolve">
                                      <p:cBhvr>
                                        <p:cTn id="15" dur="500"/>
                                        <p:tgtEl>
                                          <p:spTgt spid="258055"/>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258053"/>
                                        </p:tgtEl>
                                        <p:attrNameLst>
                                          <p:attrName>style.visibility</p:attrName>
                                        </p:attrNameLst>
                                      </p:cBhvr>
                                      <p:to>
                                        <p:strVal val="visible"/>
                                      </p:to>
                                    </p:set>
                                    <p:animEffect transition="in" filter="dissolve">
                                      <p:cBhvr>
                                        <p:cTn id="19" dur="500"/>
                                        <p:tgtEl>
                                          <p:spTgt spid="258053"/>
                                        </p:tgtEl>
                                      </p:cBhvr>
                                    </p:animEffect>
                                  </p:childTnLst>
                                </p:cTn>
                              </p:par>
                            </p:childTnLst>
                          </p:cTn>
                        </p:par>
                        <p:par>
                          <p:cTn id="20" fill="hold" nodeType="afterGroup">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258054"/>
                                        </p:tgtEl>
                                        <p:attrNameLst>
                                          <p:attrName>style.visibility</p:attrName>
                                        </p:attrNameLst>
                                      </p:cBhvr>
                                      <p:to>
                                        <p:strVal val="visible"/>
                                      </p:to>
                                    </p:set>
                                    <p:animEffect transition="in" filter="dissolve">
                                      <p:cBhvr>
                                        <p:cTn id="23" dur="500"/>
                                        <p:tgtEl>
                                          <p:spTgt spid="258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052" grpId="0"/>
      <p:bldP spid="258053" grpId="0"/>
      <p:bldP spid="258054" grpId="0"/>
      <p:bldP spid="258055" grpId="0"/>
      <p:bldP spid="25805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09" name="Picture 5" descr="GriffithNov06HighR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588"/>
            <a:ext cx="9144000" cy="6856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2210" name="Rectangle 2"/>
          <p:cNvSpPr>
            <a:spLocks noGrp="1" noChangeArrowheads="1"/>
          </p:cNvSpPr>
          <p:nvPr>
            <p:ph type="ctrTitle"/>
          </p:nvPr>
        </p:nvSpPr>
        <p:spPr>
          <a:xfrm>
            <a:off x="0" y="0"/>
            <a:ext cx="2209800" cy="685800"/>
          </a:xfrm>
          <a:solidFill>
            <a:schemeClr val="bg1"/>
          </a:solidFill>
        </p:spPr>
        <p:txBody>
          <a:bodyPr/>
          <a:lstStyle/>
          <a:p>
            <a:pPr algn="l" eaLnBrk="1" hangingPunct="1"/>
            <a:r>
              <a:rPr lang="en-US" b="1">
                <a:latin typeface="Arial" charset="0"/>
                <a:ea typeface="ＭＳ Ｐゴシック" charset="0"/>
                <a:cs typeface="ＭＳ Ｐゴシック" charset="0"/>
              </a:rPr>
              <a:t>2006</a:t>
            </a:r>
            <a:endParaRPr lang="en-US">
              <a:latin typeface="Arial" charset="0"/>
              <a:ea typeface="ＭＳ Ｐゴシック" charset="0"/>
              <a:cs typeface="ＭＳ Ｐゴシック" charset="0"/>
            </a:endParaRPr>
          </a:p>
        </p:txBody>
      </p:sp>
    </p:spTree>
  </p:cSld>
  <p:clrMapOvr>
    <a:masterClrMapping/>
  </p:clrMapOvr>
  <mc:AlternateContent xmlns:mc="http://schemas.openxmlformats.org/markup-compatibility/2006" xmlns:p14="http://schemas.microsoft.com/office/powerpoint/2010/main">
    <mc:Choice Requires="p14">
      <p:transition p14:dur="0" advClick="0" advTm="7000"/>
    </mc:Choice>
    <mc:Fallback xmlns="">
      <p:transition xmlns:p14="http://schemas.microsoft.com/office/powerpoint/2010/main" advClick="0" advTm="700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7" name="Picture 2" descr="Griffith Apr 0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4258" name="Rectangle 3"/>
          <p:cNvSpPr>
            <a:spLocks noGrp="1" noChangeArrowheads="1"/>
          </p:cNvSpPr>
          <p:nvPr>
            <p:ph type="ctrTitle"/>
          </p:nvPr>
        </p:nvSpPr>
        <p:spPr>
          <a:xfrm>
            <a:off x="0" y="0"/>
            <a:ext cx="2209800" cy="685800"/>
          </a:xfrm>
        </p:spPr>
        <p:txBody>
          <a:bodyPr/>
          <a:lstStyle/>
          <a:p>
            <a:pPr algn="l" eaLnBrk="1" hangingPunct="1"/>
            <a:r>
              <a:rPr lang="en-US" b="1">
                <a:latin typeface="Arial" charset="0"/>
                <a:ea typeface="ＭＳ Ｐゴシック" charset="0"/>
                <a:cs typeface="ＭＳ Ｐゴシック" charset="0"/>
              </a:rPr>
              <a:t>2007</a:t>
            </a:r>
            <a:endParaRPr lang="en-US">
              <a:latin typeface="Arial" charset="0"/>
              <a:ea typeface="ＭＳ Ｐゴシック" charset="0"/>
              <a:cs typeface="ＭＳ Ｐゴシック" charset="0"/>
            </a:endParaRPr>
          </a:p>
        </p:txBody>
      </p:sp>
    </p:spTree>
  </p:cSld>
  <p:clrMapOvr>
    <a:masterClrMapping/>
  </p:clrMapOvr>
  <mc:AlternateContent xmlns:mc="http://schemas.openxmlformats.org/markup-compatibility/2006" xmlns:p14="http://schemas.microsoft.com/office/powerpoint/2010/main">
    <mc:Choice Requires="p14">
      <p:transition p14:dur="0" advClick="0" advTm="7000"/>
    </mc:Choice>
    <mc:Fallback xmlns="">
      <p:transition xmlns:p14="http://schemas.microsoft.com/office/powerpoint/2010/main" advClick="0" advTm="700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5" descr="Griffith Family Nov 0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8425" y="-26988"/>
            <a:ext cx="9278938" cy="69564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6306" name="Rectangle 3"/>
          <p:cNvSpPr>
            <a:spLocks noGrp="1" noChangeArrowheads="1"/>
          </p:cNvSpPr>
          <p:nvPr>
            <p:ph type="ctrTitle"/>
          </p:nvPr>
        </p:nvSpPr>
        <p:spPr>
          <a:xfrm>
            <a:off x="0" y="0"/>
            <a:ext cx="2209800" cy="685800"/>
          </a:xfrm>
          <a:solidFill>
            <a:schemeClr val="tx1"/>
          </a:solidFill>
        </p:spPr>
        <p:txBody>
          <a:bodyPr/>
          <a:lstStyle/>
          <a:p>
            <a:pPr eaLnBrk="1" hangingPunct="1"/>
            <a:r>
              <a:rPr lang="en-US" b="1">
                <a:solidFill>
                  <a:schemeClr val="bg1"/>
                </a:solidFill>
                <a:latin typeface="Arial" charset="0"/>
                <a:ea typeface="ＭＳ Ｐゴシック" charset="0"/>
                <a:cs typeface="ＭＳ Ｐゴシック" charset="0"/>
              </a:rPr>
              <a:t>2008</a:t>
            </a:r>
            <a:endParaRPr lang="en-US">
              <a:latin typeface="Arial" charset="0"/>
              <a:ea typeface="ＭＳ Ｐゴシック" charset="0"/>
              <a:cs typeface="ＭＳ Ｐゴシック" charset="0"/>
            </a:endParaRPr>
          </a:p>
        </p:txBody>
      </p:sp>
    </p:spTree>
  </p:cSld>
  <p:clrMapOvr>
    <a:masterClrMapping/>
  </p:clrMapOvr>
  <mc:AlternateContent xmlns:mc="http://schemas.openxmlformats.org/markup-compatibility/2006" xmlns:p14="http://schemas.microsoft.com/office/powerpoint/2010/main">
    <mc:Choice Requires="p14">
      <p:transition p14:dur="0" advClick="0" advTm="7000"/>
    </mc:Choice>
    <mc:Fallback xmlns="">
      <p:transition xmlns:p14="http://schemas.microsoft.com/office/powerpoint/2010/main" advClick="0" advTm="700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3" name="Picture 1028" descr="Family 2009-0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0191" t="17439" r="8603" b="1941"/>
          <a:stretch/>
        </p:blipFill>
        <p:spPr bwMode="auto">
          <a:xfrm>
            <a:off x="-148409" y="-27384"/>
            <a:ext cx="9328921" cy="69462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8354" name="Rectangle 1027"/>
          <p:cNvSpPr>
            <a:spLocks noGrp="1" noChangeArrowheads="1"/>
          </p:cNvSpPr>
          <p:nvPr>
            <p:ph type="ctrTitle"/>
          </p:nvPr>
        </p:nvSpPr>
        <p:spPr>
          <a:xfrm>
            <a:off x="0" y="-27384"/>
            <a:ext cx="2209800" cy="685800"/>
          </a:xfrm>
          <a:solidFill>
            <a:schemeClr val="tx1"/>
          </a:solidFill>
        </p:spPr>
        <p:txBody>
          <a:bodyPr/>
          <a:lstStyle/>
          <a:p>
            <a:pPr eaLnBrk="1" hangingPunct="1"/>
            <a:r>
              <a:rPr lang="en-US" b="1" dirty="0">
                <a:solidFill>
                  <a:schemeClr val="bg1"/>
                </a:solidFill>
                <a:latin typeface="Arial" charset="0"/>
                <a:ea typeface="ＭＳ Ｐゴシック" charset="0"/>
                <a:cs typeface="ＭＳ Ｐゴシック" charset="0"/>
              </a:rPr>
              <a:t>2009</a:t>
            </a:r>
            <a:endParaRPr lang="en-US" dirty="0">
              <a:latin typeface="Arial" charset="0"/>
              <a:ea typeface="ＭＳ Ｐゴシック" charset="0"/>
              <a:cs typeface="ＭＳ Ｐゴシック" charset="0"/>
            </a:endParaRPr>
          </a:p>
        </p:txBody>
      </p:sp>
    </p:spTree>
  </p:cSld>
  <p:clrMapOvr>
    <a:masterClrMapping/>
  </p:clrMapOvr>
  <mc:AlternateContent xmlns:mc="http://schemas.openxmlformats.org/markup-compatibility/2006" xmlns:p14="http://schemas.microsoft.com/office/powerpoint/2010/main">
    <mc:Choice Requires="p14">
      <p:transition p14:dur="0" advClick="0" advTm="7000"/>
    </mc:Choice>
    <mc:Fallback xmlns="">
      <p:transition xmlns:p14="http://schemas.microsoft.com/office/powerpoint/2010/main" advClick="0" advTm="700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1" name="Picture 3" descr="Griffith Family June 09.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0013" y="0"/>
            <a:ext cx="9280526" cy="6958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0402" name="Rectangle 3"/>
          <p:cNvSpPr>
            <a:spLocks noGrp="1" noChangeArrowheads="1"/>
          </p:cNvSpPr>
          <p:nvPr>
            <p:ph type="ctrTitle"/>
          </p:nvPr>
        </p:nvSpPr>
        <p:spPr>
          <a:xfrm>
            <a:off x="0" y="0"/>
            <a:ext cx="2209800" cy="685800"/>
          </a:xfrm>
          <a:solidFill>
            <a:schemeClr val="tx1"/>
          </a:solidFill>
        </p:spPr>
        <p:txBody>
          <a:bodyPr/>
          <a:lstStyle/>
          <a:p>
            <a:pPr eaLnBrk="1" hangingPunct="1"/>
            <a:r>
              <a:rPr lang="en-US" b="1">
                <a:solidFill>
                  <a:schemeClr val="bg1"/>
                </a:solidFill>
                <a:latin typeface="Arial" charset="0"/>
                <a:ea typeface="ＭＳ Ｐゴシック" charset="0"/>
                <a:cs typeface="Arial" charset="0"/>
              </a:rPr>
              <a:t>2009</a:t>
            </a:r>
            <a:endParaRPr lang="en-US">
              <a:latin typeface="Arial" charset="0"/>
              <a:ea typeface="ＭＳ Ｐゴシック" charset="0"/>
              <a:cs typeface="Arial" charset="0"/>
            </a:endParaRPr>
          </a:p>
        </p:txBody>
      </p:sp>
      <p:sp>
        <p:nvSpPr>
          <p:cNvPr id="5" name="Rectangle 3"/>
          <p:cNvSpPr txBox="1">
            <a:spLocks noChangeArrowheads="1"/>
          </p:cNvSpPr>
          <p:nvPr/>
        </p:nvSpPr>
        <p:spPr bwMode="auto">
          <a:xfrm>
            <a:off x="304800" y="5943600"/>
            <a:ext cx="2209800" cy="685800"/>
          </a:xfrm>
          <a:prstGeom prst="rect">
            <a:avLst/>
          </a:prstGeom>
          <a:noFill/>
          <a:ln w="9525">
            <a:noFill/>
            <a:miter lim="800000"/>
            <a:headEnd/>
            <a:tailEnd/>
          </a:ln>
          <a:effectLst>
            <a:outerShdw blurRad="50800" dist="38100" dir="2700000">
              <a:srgbClr val="000000">
                <a:alpha val="43000"/>
              </a:srgbClr>
            </a:outerShdw>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4400" b="1">
                <a:solidFill>
                  <a:srgbClr val="FFFFFF"/>
                </a:solidFill>
                <a:effectLst>
                  <a:outerShdw blurRad="38100" dist="38100" dir="2700000" algn="tl">
                    <a:srgbClr val="808080"/>
                  </a:outerShdw>
                </a:effectLst>
              </a:rPr>
              <a:t>Rick</a:t>
            </a:r>
            <a:endParaRPr lang="en-US" sz="4400">
              <a:solidFill>
                <a:srgbClr val="000000"/>
              </a:solidFill>
              <a:effectLst>
                <a:outerShdw blurRad="38100" dist="38100" dir="2700000" algn="tl">
                  <a:srgbClr val="FFFFFF"/>
                </a:outerShdw>
              </a:effectLst>
            </a:endParaRPr>
          </a:p>
        </p:txBody>
      </p:sp>
      <p:sp>
        <p:nvSpPr>
          <p:cNvPr id="6" name="Rectangle 3"/>
          <p:cNvSpPr txBox="1">
            <a:spLocks noChangeArrowheads="1"/>
          </p:cNvSpPr>
          <p:nvPr/>
        </p:nvSpPr>
        <p:spPr bwMode="auto">
          <a:xfrm>
            <a:off x="1676400" y="5029200"/>
            <a:ext cx="2590800" cy="685800"/>
          </a:xfrm>
          <a:prstGeom prst="rect">
            <a:avLst/>
          </a:prstGeom>
          <a:noFill/>
          <a:ln w="9525">
            <a:noFill/>
            <a:miter lim="800000"/>
            <a:headEnd/>
            <a:tailEnd/>
          </a:ln>
          <a:effectLst>
            <a:outerShdw blurRad="50800" dist="38100" dir="2700000">
              <a:srgbClr val="000000">
                <a:alpha val="43000"/>
              </a:srgbClr>
            </a:outerShdw>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4400" b="1">
                <a:solidFill>
                  <a:srgbClr val="FFFFFF"/>
                </a:solidFill>
                <a:effectLst>
                  <a:outerShdw blurRad="38100" dist="38100" dir="2700000" algn="tl">
                    <a:srgbClr val="808080"/>
                  </a:outerShdw>
                </a:effectLst>
              </a:rPr>
              <a:t>Stephen</a:t>
            </a:r>
            <a:endParaRPr lang="en-US" sz="4400">
              <a:solidFill>
                <a:srgbClr val="000000"/>
              </a:solidFill>
              <a:effectLst>
                <a:outerShdw blurRad="38100" dist="38100" dir="2700000" algn="tl">
                  <a:srgbClr val="FFFFFF"/>
                </a:outerShdw>
              </a:effectLst>
            </a:endParaRPr>
          </a:p>
        </p:txBody>
      </p:sp>
      <p:sp>
        <p:nvSpPr>
          <p:cNvPr id="7" name="Rectangle 3"/>
          <p:cNvSpPr txBox="1">
            <a:spLocks noChangeArrowheads="1"/>
          </p:cNvSpPr>
          <p:nvPr/>
        </p:nvSpPr>
        <p:spPr bwMode="auto">
          <a:xfrm>
            <a:off x="3276600" y="5943600"/>
            <a:ext cx="2209800" cy="685800"/>
          </a:xfrm>
          <a:prstGeom prst="rect">
            <a:avLst/>
          </a:prstGeom>
          <a:noFill/>
          <a:ln w="9525">
            <a:noFill/>
            <a:miter lim="800000"/>
            <a:headEnd/>
            <a:tailEnd/>
          </a:ln>
          <a:effectLst>
            <a:outerShdw blurRad="50800" dist="38100" dir="2700000">
              <a:srgbClr val="000000">
                <a:alpha val="43000"/>
              </a:srgbClr>
            </a:outerShdw>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4400" b="1">
                <a:solidFill>
                  <a:srgbClr val="FFFFFF"/>
                </a:solidFill>
                <a:effectLst>
                  <a:outerShdw blurRad="38100" dist="38100" dir="2700000" algn="tl">
                    <a:srgbClr val="808080"/>
                  </a:outerShdw>
                </a:effectLst>
              </a:rPr>
              <a:t>Susan</a:t>
            </a:r>
            <a:endParaRPr lang="en-US" sz="4400">
              <a:solidFill>
                <a:srgbClr val="000000"/>
              </a:solidFill>
              <a:effectLst>
                <a:outerShdw blurRad="38100" dist="38100" dir="2700000" algn="tl">
                  <a:srgbClr val="FFFFFF"/>
                </a:outerShdw>
              </a:effectLst>
            </a:endParaRPr>
          </a:p>
        </p:txBody>
      </p:sp>
      <p:sp>
        <p:nvSpPr>
          <p:cNvPr id="8" name="Rectangle 3"/>
          <p:cNvSpPr txBox="1">
            <a:spLocks noChangeArrowheads="1"/>
          </p:cNvSpPr>
          <p:nvPr/>
        </p:nvSpPr>
        <p:spPr bwMode="auto">
          <a:xfrm>
            <a:off x="5105400" y="4953000"/>
            <a:ext cx="2209800" cy="685800"/>
          </a:xfrm>
          <a:prstGeom prst="rect">
            <a:avLst/>
          </a:prstGeom>
          <a:noFill/>
          <a:ln w="9525">
            <a:noFill/>
            <a:miter lim="800000"/>
            <a:headEnd/>
            <a:tailEnd/>
          </a:ln>
          <a:effectLst>
            <a:outerShdw blurRad="50800" dist="38100" dir="2700000">
              <a:srgbClr val="000000">
                <a:alpha val="43000"/>
              </a:srgbClr>
            </a:outerShdw>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4400" b="1">
                <a:solidFill>
                  <a:srgbClr val="FFFFFF"/>
                </a:solidFill>
                <a:effectLst>
                  <a:outerShdw blurRad="38100" dist="38100" dir="2700000" algn="tl">
                    <a:srgbClr val="808080"/>
                  </a:outerShdw>
                </a:effectLst>
              </a:rPr>
              <a:t>Kurt</a:t>
            </a:r>
            <a:endParaRPr lang="en-US" sz="4400">
              <a:solidFill>
                <a:srgbClr val="000000"/>
              </a:solidFill>
              <a:effectLst>
                <a:outerShdw blurRad="38100" dist="38100" dir="2700000" algn="tl">
                  <a:srgbClr val="FFFFFF"/>
                </a:outerShdw>
              </a:effectLst>
            </a:endParaRPr>
          </a:p>
        </p:txBody>
      </p:sp>
      <p:sp>
        <p:nvSpPr>
          <p:cNvPr id="9" name="Rectangle 3"/>
          <p:cNvSpPr txBox="1">
            <a:spLocks noChangeArrowheads="1"/>
          </p:cNvSpPr>
          <p:nvPr/>
        </p:nvSpPr>
        <p:spPr bwMode="auto">
          <a:xfrm>
            <a:off x="6324600" y="5943600"/>
            <a:ext cx="2209800" cy="685800"/>
          </a:xfrm>
          <a:prstGeom prst="rect">
            <a:avLst/>
          </a:prstGeom>
          <a:noFill/>
          <a:ln w="9525">
            <a:noFill/>
            <a:miter lim="800000"/>
            <a:headEnd/>
            <a:tailEnd/>
          </a:ln>
          <a:effectLst>
            <a:outerShdw blurRad="50800" dist="38100" dir="2700000">
              <a:srgbClr val="000000">
                <a:alpha val="43000"/>
              </a:srgbClr>
            </a:outerShdw>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4400" b="1">
                <a:solidFill>
                  <a:srgbClr val="FFFFFF"/>
                </a:solidFill>
                <a:effectLst>
                  <a:outerShdw blurRad="38100" dist="38100" dir="2700000" algn="tl">
                    <a:srgbClr val="808080"/>
                  </a:outerShdw>
                </a:effectLst>
              </a:rPr>
              <a:t>John</a:t>
            </a:r>
            <a:endParaRPr lang="en-US" sz="4400">
              <a:solidFill>
                <a:srgbClr val="000000"/>
              </a:solidFill>
              <a:effectLst>
                <a:outerShdw blurRad="38100" dist="38100" dir="2700000" algn="tl">
                  <a:srgbClr val="FFFFFF"/>
                </a:outerShdw>
              </a:effectLst>
            </a:endParaRPr>
          </a:p>
        </p:txBody>
      </p:sp>
    </p:spTree>
  </p:cSld>
  <p:clrMapOvr>
    <a:masterClrMapping/>
  </p:clrMapOvr>
  <mc:AlternateContent xmlns:mc="http://schemas.openxmlformats.org/markup-compatibility/2006" xmlns:p14="http://schemas.microsoft.com/office/powerpoint/2010/main">
    <mc:Choice Requires="p14">
      <p:transition p14:dur="0" advClick="0" advTm="7000"/>
    </mc:Choice>
    <mc:Fallback xmlns="">
      <p:transition xmlns:p14="http://schemas.microsoft.com/office/powerpoint/2010/main" advClick="0" advTm="700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49" name="Picture 9" descr="Griffith2010HongKo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7424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2450" name="Rectangle 3"/>
          <p:cNvSpPr>
            <a:spLocks noGrp="1" noChangeArrowheads="1"/>
          </p:cNvSpPr>
          <p:nvPr>
            <p:ph type="ctrTitle"/>
          </p:nvPr>
        </p:nvSpPr>
        <p:spPr>
          <a:xfrm>
            <a:off x="0" y="0"/>
            <a:ext cx="2209800" cy="685800"/>
          </a:xfrm>
          <a:solidFill>
            <a:schemeClr val="tx1"/>
          </a:solidFill>
        </p:spPr>
        <p:txBody>
          <a:bodyPr/>
          <a:lstStyle/>
          <a:p>
            <a:pPr eaLnBrk="1" hangingPunct="1"/>
            <a:r>
              <a:rPr lang="en-US" b="1">
                <a:solidFill>
                  <a:schemeClr val="bg1"/>
                </a:solidFill>
                <a:latin typeface="Arial" charset="0"/>
                <a:ea typeface="ＭＳ Ｐゴシック" charset="0"/>
                <a:cs typeface="Arial" charset="0"/>
              </a:rPr>
              <a:t>2010</a:t>
            </a:r>
            <a:endParaRPr lang="en-US">
              <a:latin typeface="Arial" charset="0"/>
              <a:ea typeface="ＭＳ Ｐゴシック" charset="0"/>
              <a:cs typeface="Arial" charset="0"/>
            </a:endParaRPr>
          </a:p>
        </p:txBody>
      </p:sp>
      <p:sp>
        <p:nvSpPr>
          <p:cNvPr id="5" name="Rectangle 3"/>
          <p:cNvSpPr txBox="1">
            <a:spLocks noChangeArrowheads="1"/>
          </p:cNvSpPr>
          <p:nvPr/>
        </p:nvSpPr>
        <p:spPr bwMode="auto">
          <a:xfrm>
            <a:off x="4343400" y="4953000"/>
            <a:ext cx="2133600" cy="685800"/>
          </a:xfrm>
          <a:prstGeom prst="rect">
            <a:avLst/>
          </a:prstGeom>
          <a:no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4400" b="1">
                <a:solidFill>
                  <a:srgbClr val="FFFFFF"/>
                </a:solidFill>
                <a:effectLst>
                  <a:outerShdw blurRad="50800" dist="76200" dir="2700000" algn="tl" rotWithShape="0">
                    <a:srgbClr val="000000"/>
                  </a:outerShdw>
                </a:effectLst>
                <a:latin typeface="Arial"/>
                <a:cs typeface="Arial"/>
              </a:rPr>
              <a:t>Rick</a:t>
            </a:r>
            <a:endParaRPr lang="en-US" sz="4400">
              <a:solidFill>
                <a:srgbClr val="000000"/>
              </a:solidFill>
              <a:effectLst>
                <a:outerShdw blurRad="50800" dist="76200" dir="2700000" algn="tl" rotWithShape="0">
                  <a:srgbClr val="000000"/>
                </a:outerShdw>
              </a:effectLst>
              <a:latin typeface="Arial"/>
              <a:cs typeface="Arial"/>
            </a:endParaRPr>
          </a:p>
        </p:txBody>
      </p:sp>
      <p:sp>
        <p:nvSpPr>
          <p:cNvPr id="6" name="Rectangle 3"/>
          <p:cNvSpPr txBox="1">
            <a:spLocks noChangeArrowheads="1"/>
          </p:cNvSpPr>
          <p:nvPr/>
        </p:nvSpPr>
        <p:spPr bwMode="auto">
          <a:xfrm>
            <a:off x="6781800" y="3886200"/>
            <a:ext cx="2590800" cy="685800"/>
          </a:xfrm>
          <a:prstGeom prst="rect">
            <a:avLst/>
          </a:prstGeom>
          <a:no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4400" b="1">
                <a:solidFill>
                  <a:srgbClr val="FFFFFF"/>
                </a:solidFill>
                <a:effectLst>
                  <a:outerShdw blurRad="50800" dist="76200" dir="2700000" algn="tl" rotWithShape="0">
                    <a:srgbClr val="000000"/>
                  </a:outerShdw>
                </a:effectLst>
                <a:latin typeface="Arial"/>
                <a:cs typeface="Arial"/>
              </a:rPr>
              <a:t>Stephen</a:t>
            </a:r>
            <a:endParaRPr lang="en-US" sz="4400">
              <a:solidFill>
                <a:srgbClr val="000000"/>
              </a:solidFill>
              <a:effectLst>
                <a:outerShdw blurRad="50800" dist="76200" dir="2700000" algn="tl" rotWithShape="0">
                  <a:srgbClr val="000000"/>
                </a:outerShdw>
              </a:effectLst>
              <a:latin typeface="Arial"/>
              <a:cs typeface="Arial"/>
            </a:endParaRPr>
          </a:p>
        </p:txBody>
      </p:sp>
      <p:sp>
        <p:nvSpPr>
          <p:cNvPr id="7" name="Rectangle 3"/>
          <p:cNvSpPr txBox="1">
            <a:spLocks noChangeArrowheads="1"/>
          </p:cNvSpPr>
          <p:nvPr/>
        </p:nvSpPr>
        <p:spPr bwMode="auto">
          <a:xfrm>
            <a:off x="3276600" y="5562600"/>
            <a:ext cx="2209800" cy="685800"/>
          </a:xfrm>
          <a:prstGeom prst="rect">
            <a:avLst/>
          </a:prstGeom>
          <a:no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4400" b="1">
                <a:solidFill>
                  <a:srgbClr val="FFFFFF"/>
                </a:solidFill>
                <a:effectLst>
                  <a:outerShdw blurRad="50800" dist="76200" dir="2700000" algn="tl" rotWithShape="0">
                    <a:srgbClr val="000000"/>
                  </a:outerShdw>
                </a:effectLst>
                <a:latin typeface="Arial"/>
                <a:cs typeface="Arial"/>
              </a:rPr>
              <a:t>Susan</a:t>
            </a:r>
            <a:endParaRPr lang="en-US" sz="4400">
              <a:solidFill>
                <a:srgbClr val="000000"/>
              </a:solidFill>
              <a:effectLst>
                <a:outerShdw blurRad="50800" dist="76200" dir="2700000" algn="tl" rotWithShape="0">
                  <a:srgbClr val="000000"/>
                </a:outerShdw>
              </a:effectLst>
              <a:latin typeface="Arial"/>
              <a:cs typeface="Arial"/>
            </a:endParaRPr>
          </a:p>
        </p:txBody>
      </p:sp>
      <p:sp>
        <p:nvSpPr>
          <p:cNvPr id="8" name="Rectangle 3"/>
          <p:cNvSpPr txBox="1">
            <a:spLocks noChangeArrowheads="1"/>
          </p:cNvSpPr>
          <p:nvPr/>
        </p:nvSpPr>
        <p:spPr bwMode="auto">
          <a:xfrm>
            <a:off x="5410200" y="4343400"/>
            <a:ext cx="2209800" cy="685800"/>
          </a:xfrm>
          <a:prstGeom prst="rect">
            <a:avLst/>
          </a:prstGeom>
          <a:no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4400" b="1">
                <a:solidFill>
                  <a:srgbClr val="FFFFFF"/>
                </a:solidFill>
                <a:effectLst>
                  <a:outerShdw blurRad="50800" dist="76200" dir="2700000" algn="tl" rotWithShape="0">
                    <a:srgbClr val="000000"/>
                  </a:outerShdw>
                </a:effectLst>
                <a:latin typeface="Arial"/>
                <a:cs typeface="Arial"/>
              </a:rPr>
              <a:t>Kurt</a:t>
            </a:r>
            <a:endParaRPr lang="en-US" sz="4400">
              <a:solidFill>
                <a:srgbClr val="000000"/>
              </a:solidFill>
              <a:effectLst>
                <a:outerShdw blurRad="50800" dist="76200" dir="2700000" algn="tl" rotWithShape="0">
                  <a:srgbClr val="000000"/>
                </a:outerShdw>
              </a:effectLst>
              <a:latin typeface="Arial"/>
              <a:cs typeface="Arial"/>
            </a:endParaRPr>
          </a:p>
        </p:txBody>
      </p:sp>
      <p:sp>
        <p:nvSpPr>
          <p:cNvPr id="9" name="Rectangle 3"/>
          <p:cNvSpPr txBox="1">
            <a:spLocks noChangeArrowheads="1"/>
          </p:cNvSpPr>
          <p:nvPr/>
        </p:nvSpPr>
        <p:spPr bwMode="auto">
          <a:xfrm>
            <a:off x="1828800" y="6096000"/>
            <a:ext cx="1905000" cy="609600"/>
          </a:xfrm>
          <a:prstGeom prst="rect">
            <a:avLst/>
          </a:prstGeom>
          <a:no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4400" b="1">
                <a:solidFill>
                  <a:srgbClr val="FFFFFF"/>
                </a:solidFill>
                <a:effectLst>
                  <a:outerShdw blurRad="50800" dist="76200" dir="2700000" algn="tl" rotWithShape="0">
                    <a:srgbClr val="000000"/>
                  </a:outerShdw>
                </a:effectLst>
                <a:latin typeface="Arial"/>
                <a:cs typeface="Arial"/>
              </a:rPr>
              <a:t>John</a:t>
            </a:r>
            <a:endParaRPr lang="en-US" sz="4400">
              <a:solidFill>
                <a:srgbClr val="000000"/>
              </a:solidFill>
              <a:effectLst>
                <a:outerShdw blurRad="50800" dist="76200" dir="2700000" algn="tl" rotWithShape="0">
                  <a:srgbClr val="000000"/>
                </a:outerShdw>
              </a:effectLst>
              <a:latin typeface="Arial"/>
              <a:cs typeface="Arial"/>
            </a:endParaRPr>
          </a:p>
        </p:txBody>
      </p:sp>
    </p:spTree>
  </p:cSld>
  <p:clrMapOvr>
    <a:masterClrMapping/>
  </p:clrMapOvr>
  <mc:AlternateContent xmlns:mc="http://schemas.openxmlformats.org/markup-compatibility/2006" xmlns:p14="http://schemas.microsoft.com/office/powerpoint/2010/main">
    <mc:Choice Requires="p14">
      <p:transition p14:dur="0" advClick="0" advTm="7000"/>
    </mc:Choice>
    <mc:Fallback xmlns="">
      <p:transition xmlns:p14="http://schemas.microsoft.com/office/powerpoint/2010/main" advClick="0" advTm="7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7" name="Picture 2"/>
          <p:cNvPicPr>
            <a:picLocks noChangeAspect="1" noChangeArrowheads="1"/>
          </p:cNvPicPr>
          <p:nvPr/>
        </p:nvPicPr>
        <p:blipFill>
          <a:blip r:embed="rId3" cstate="screen">
            <a:lum contrast="-16000"/>
            <a:extLst>
              <a:ext uri="{28A0092B-C50C-407E-A947-70E740481C1C}">
                <a14:useLocalDpi xmlns:a14="http://schemas.microsoft.com/office/drawing/2010/main"/>
              </a:ext>
            </a:extLst>
          </a:blip>
          <a:srcRect/>
          <a:stretch>
            <a:fillRect/>
          </a:stretch>
        </p:blipFill>
        <p:spPr bwMode="auto">
          <a:xfrm>
            <a:off x="0" y="0"/>
            <a:ext cx="9186863" cy="853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4498" name="Title 2"/>
          <p:cNvSpPr>
            <a:spLocks noGrp="1"/>
          </p:cNvSpPr>
          <p:nvPr>
            <p:ph type="title" idx="4294967295"/>
          </p:nvPr>
        </p:nvSpPr>
        <p:spPr>
          <a:xfrm>
            <a:off x="0" y="0"/>
            <a:ext cx="2209800" cy="685800"/>
          </a:xfrm>
          <a:solidFill>
            <a:schemeClr val="tx1"/>
          </a:solidFill>
        </p:spPr>
        <p:txBody>
          <a:bodyPr/>
          <a:lstStyle/>
          <a:p>
            <a:pPr eaLnBrk="1" hangingPunct="1"/>
            <a:r>
              <a:rPr lang="en-US" b="1">
                <a:solidFill>
                  <a:schemeClr val="bg1"/>
                </a:solidFill>
                <a:latin typeface="Arial" charset="0"/>
                <a:ea typeface="ＭＳ Ｐゴシック" charset="0"/>
                <a:cs typeface="ＭＳ Ｐゴシック" charset="0"/>
              </a:rPr>
              <a:t>2010</a:t>
            </a:r>
          </a:p>
        </p:txBody>
      </p:sp>
    </p:spTree>
  </p:cSld>
  <p:clrMapOvr>
    <a:masterClrMapping/>
  </p:clrMapOvr>
  <mc:AlternateContent xmlns:mc="http://schemas.openxmlformats.org/markup-compatibility/2006" xmlns:p14="http://schemas.microsoft.com/office/powerpoint/2010/main">
    <mc:Choice Requires="p14">
      <p:transition p14:dur="0" advClick="0" advTm="7000"/>
    </mc:Choice>
    <mc:Fallback xmlns="">
      <p:transition xmlns:p14="http://schemas.microsoft.com/office/powerpoint/2010/main" advClick="0" advTm="700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5" name="Picture 1" descr="2011-07 Griffith Family Seattle-large siz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6546" name="Title 2"/>
          <p:cNvSpPr>
            <a:spLocks noGrp="1"/>
          </p:cNvSpPr>
          <p:nvPr>
            <p:ph type="title" idx="4294967295"/>
          </p:nvPr>
        </p:nvSpPr>
        <p:spPr>
          <a:xfrm>
            <a:off x="0" y="0"/>
            <a:ext cx="2209800" cy="685800"/>
          </a:xfrm>
          <a:solidFill>
            <a:schemeClr val="tx1"/>
          </a:solidFill>
        </p:spPr>
        <p:txBody>
          <a:bodyPr/>
          <a:lstStyle/>
          <a:p>
            <a:pPr eaLnBrk="1" hangingPunct="1"/>
            <a:r>
              <a:rPr lang="en-US" b="1">
                <a:solidFill>
                  <a:schemeClr val="bg1"/>
                </a:solidFill>
                <a:latin typeface="Arial" charset="0"/>
                <a:ea typeface="ＭＳ Ｐゴシック" charset="0"/>
                <a:cs typeface="ＭＳ Ｐゴシック" charset="0"/>
              </a:rPr>
              <a:t>2011</a:t>
            </a:r>
          </a:p>
        </p:txBody>
      </p:sp>
    </p:spTree>
  </p:cSld>
  <p:clrMapOvr>
    <a:masterClrMapping/>
  </p:clrMapOvr>
  <mc:AlternateContent xmlns:mc="http://schemas.openxmlformats.org/markup-compatibility/2006" xmlns:p14="http://schemas.microsoft.com/office/powerpoint/2010/main">
    <mc:Choice Requires="p14">
      <p:transition p14:dur="0" advClick="0" advTm="7000"/>
    </mc:Choice>
    <mc:Fallback xmlns="">
      <p:transition xmlns:p14="http://schemas.microsoft.com/office/powerpoint/2010/main" advClick="0" advTm="700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3" name="Picture 1" descr="2011-10 Griffith Family.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5331" name="Rectangle 3"/>
          <p:cNvSpPr>
            <a:spLocks noGrp="1" noChangeArrowheads="1"/>
          </p:cNvSpPr>
          <p:nvPr>
            <p:ph type="ctrTitle"/>
          </p:nvPr>
        </p:nvSpPr>
        <p:spPr>
          <a:xfrm>
            <a:off x="6477000" y="4800600"/>
            <a:ext cx="2667000" cy="2057400"/>
          </a:xfrm>
          <a:effectLst>
            <a:outerShdw blurRad="63500" dist="35921" dir="2700000" algn="ctr" rotWithShape="0">
              <a:srgbClr val="000000">
                <a:alpha val="74998"/>
              </a:srgbClr>
            </a:outerShdw>
          </a:effectLst>
        </p:spPr>
        <p:txBody>
          <a:bodyPr/>
          <a:lstStyle/>
          <a:p>
            <a:pPr eaLnBrk="1" hangingPunct="1">
              <a:defRPr/>
            </a:pPr>
            <a:r>
              <a:rPr lang="en-US" sz="3600" b="1" i="1" dirty="0">
                <a:solidFill>
                  <a:srgbClr val="FFFF99"/>
                </a:solidFill>
                <a:effectLst>
                  <a:glow rad="266700">
                    <a:schemeClr val="bg1">
                      <a:alpha val="75000"/>
                    </a:schemeClr>
                  </a:glow>
                </a:effectLst>
                <a:latin typeface="Arial"/>
                <a:cs typeface="Arial"/>
              </a:rPr>
              <a:t>The Griffith Family</a:t>
            </a:r>
            <a:br>
              <a:rPr lang="en-US" sz="3600" b="1" i="1" dirty="0">
                <a:solidFill>
                  <a:srgbClr val="FFFF99"/>
                </a:solidFill>
                <a:effectLst>
                  <a:glow rad="266700">
                    <a:schemeClr val="bg1">
                      <a:alpha val="75000"/>
                    </a:schemeClr>
                  </a:glow>
                </a:effectLst>
                <a:latin typeface="Arial"/>
                <a:cs typeface="Arial"/>
              </a:rPr>
            </a:br>
            <a:r>
              <a:rPr lang="en-US" sz="3600" b="1" i="1" dirty="0">
                <a:solidFill>
                  <a:srgbClr val="FFFF99"/>
                </a:solidFill>
                <a:effectLst>
                  <a:glow rad="266700">
                    <a:schemeClr val="bg1">
                      <a:alpha val="75000"/>
                    </a:schemeClr>
                  </a:glow>
                </a:effectLst>
                <a:latin typeface="Arial"/>
                <a:cs typeface="Arial"/>
              </a:rPr>
              <a:t>Oct 2011</a:t>
            </a:r>
            <a:endParaRPr lang="en-US" sz="5400" b="1" dirty="0">
              <a:solidFill>
                <a:srgbClr val="FFFF99"/>
              </a:solidFill>
              <a:effectLst>
                <a:glow rad="266700">
                  <a:schemeClr val="bg1">
                    <a:alpha val="75000"/>
                  </a:schemeClr>
                </a:glow>
              </a:effectLst>
              <a:latin typeface="Arial"/>
              <a:cs typeface="Arial"/>
            </a:endParaRPr>
          </a:p>
        </p:txBody>
      </p:sp>
      <p:sp>
        <p:nvSpPr>
          <p:cNvPr id="355332" name="Text Box 4"/>
          <p:cNvSpPr txBox="1">
            <a:spLocks noChangeArrowheads="1"/>
          </p:cNvSpPr>
          <p:nvPr/>
        </p:nvSpPr>
        <p:spPr bwMode="auto">
          <a:xfrm>
            <a:off x="2411760" y="4221088"/>
            <a:ext cx="1877988" cy="769441"/>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a:defRPr/>
            </a:pPr>
            <a:r>
              <a:rPr lang="en-US" sz="4400" b="1" dirty="0">
                <a:solidFill>
                  <a:srgbClr val="FFFF99"/>
                </a:solidFill>
                <a:effectLst>
                  <a:glow rad="266700">
                    <a:srgbClr val="000000">
                      <a:alpha val="75000"/>
                    </a:srgbClr>
                  </a:glow>
                </a:effectLst>
                <a:latin typeface="Arial"/>
                <a:cs typeface="Arial"/>
              </a:rPr>
              <a:t>Susan</a:t>
            </a:r>
            <a:endParaRPr lang="en-US" sz="3200" b="1" dirty="0">
              <a:solidFill>
                <a:srgbClr val="FFFF99"/>
              </a:solidFill>
              <a:effectLst>
                <a:glow rad="266700">
                  <a:srgbClr val="000000">
                    <a:alpha val="75000"/>
                  </a:srgbClr>
                </a:glow>
              </a:effectLst>
              <a:latin typeface="Arial"/>
              <a:cs typeface="Arial"/>
            </a:endParaRPr>
          </a:p>
        </p:txBody>
      </p:sp>
      <p:sp>
        <p:nvSpPr>
          <p:cNvPr id="355333" name="Text Box 5"/>
          <p:cNvSpPr txBox="1">
            <a:spLocks noChangeArrowheads="1"/>
          </p:cNvSpPr>
          <p:nvPr/>
        </p:nvSpPr>
        <p:spPr bwMode="auto">
          <a:xfrm>
            <a:off x="2225468" y="-27384"/>
            <a:ext cx="2410561" cy="144655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algn="ctr">
              <a:defRPr/>
            </a:pPr>
            <a:r>
              <a:rPr lang="en-US" sz="4400" b="1" dirty="0">
                <a:solidFill>
                  <a:srgbClr val="FFFF99"/>
                </a:solidFill>
                <a:effectLst>
                  <a:glow rad="266700">
                    <a:srgbClr val="000000">
                      <a:alpha val="75000"/>
                    </a:srgbClr>
                  </a:glow>
                </a:effectLst>
                <a:latin typeface="Arial"/>
                <a:cs typeface="Arial"/>
              </a:rPr>
              <a:t>Stephen</a:t>
            </a:r>
            <a:br>
              <a:rPr lang="en-US" sz="4400" b="1" dirty="0">
                <a:solidFill>
                  <a:srgbClr val="FFFF99"/>
                </a:solidFill>
                <a:effectLst>
                  <a:glow rad="266700">
                    <a:srgbClr val="000000">
                      <a:alpha val="75000"/>
                    </a:srgbClr>
                  </a:glow>
                </a:effectLst>
                <a:latin typeface="Arial"/>
                <a:cs typeface="Arial"/>
              </a:rPr>
            </a:br>
            <a:r>
              <a:rPr lang="en-US" sz="4400" b="1" dirty="0">
                <a:solidFill>
                  <a:srgbClr val="FFFF99"/>
                </a:solidFill>
                <a:effectLst>
                  <a:glow rad="266700">
                    <a:srgbClr val="000000">
                      <a:alpha val="75000"/>
                    </a:srgbClr>
                  </a:glow>
                </a:effectLst>
                <a:latin typeface="Arial"/>
                <a:cs typeface="Arial"/>
              </a:rPr>
              <a:t>22</a:t>
            </a:r>
            <a:endParaRPr lang="en-US" sz="3200" b="1" dirty="0">
              <a:solidFill>
                <a:srgbClr val="FFFF99"/>
              </a:solidFill>
              <a:effectLst>
                <a:glow rad="266700">
                  <a:srgbClr val="000000">
                    <a:alpha val="75000"/>
                  </a:srgbClr>
                </a:glow>
              </a:effectLst>
              <a:latin typeface="Arial"/>
              <a:cs typeface="Arial"/>
            </a:endParaRPr>
          </a:p>
        </p:txBody>
      </p:sp>
      <p:sp>
        <p:nvSpPr>
          <p:cNvPr id="355334" name="Text Box 6"/>
          <p:cNvSpPr txBox="1">
            <a:spLocks noChangeArrowheads="1"/>
          </p:cNvSpPr>
          <p:nvPr/>
        </p:nvSpPr>
        <p:spPr bwMode="auto">
          <a:xfrm>
            <a:off x="5781597" y="18489"/>
            <a:ext cx="1532491" cy="144655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algn="ctr">
              <a:defRPr/>
            </a:pPr>
            <a:r>
              <a:rPr lang="en-US" sz="4400" b="1" dirty="0">
                <a:solidFill>
                  <a:srgbClr val="FFFF99"/>
                </a:solidFill>
                <a:effectLst>
                  <a:glow rad="266700">
                    <a:srgbClr val="000000">
                      <a:alpha val="75000"/>
                    </a:srgbClr>
                  </a:glow>
                </a:effectLst>
                <a:latin typeface="Arial"/>
                <a:cs typeface="Arial"/>
              </a:rPr>
              <a:t>John</a:t>
            </a:r>
            <a:br>
              <a:rPr lang="en-US" sz="4400" b="1" dirty="0">
                <a:solidFill>
                  <a:srgbClr val="FFFF99"/>
                </a:solidFill>
                <a:effectLst>
                  <a:glow rad="266700">
                    <a:srgbClr val="000000">
                      <a:alpha val="75000"/>
                    </a:srgbClr>
                  </a:glow>
                </a:effectLst>
                <a:latin typeface="Arial"/>
                <a:cs typeface="Arial"/>
              </a:rPr>
            </a:br>
            <a:r>
              <a:rPr lang="en-US" sz="4400" b="1" dirty="0">
                <a:solidFill>
                  <a:srgbClr val="FFFF99"/>
                </a:solidFill>
                <a:effectLst>
                  <a:glow rad="266700">
                    <a:srgbClr val="000000">
                      <a:alpha val="75000"/>
                    </a:srgbClr>
                  </a:glow>
                </a:effectLst>
                <a:latin typeface="Arial"/>
                <a:cs typeface="Arial"/>
              </a:rPr>
              <a:t>19</a:t>
            </a:r>
            <a:endParaRPr lang="en-US" sz="3200" b="1" dirty="0">
              <a:solidFill>
                <a:srgbClr val="FFFF99"/>
              </a:solidFill>
              <a:effectLst>
                <a:glow rad="266700">
                  <a:srgbClr val="000000">
                    <a:alpha val="75000"/>
                  </a:srgbClr>
                </a:glow>
              </a:effectLst>
              <a:latin typeface="Arial"/>
              <a:cs typeface="Arial"/>
            </a:endParaRPr>
          </a:p>
        </p:txBody>
      </p:sp>
      <p:sp>
        <p:nvSpPr>
          <p:cNvPr id="355335" name="Text Box 7"/>
          <p:cNvSpPr txBox="1">
            <a:spLocks noChangeArrowheads="1"/>
          </p:cNvSpPr>
          <p:nvPr/>
        </p:nvSpPr>
        <p:spPr bwMode="auto">
          <a:xfrm>
            <a:off x="186547" y="738569"/>
            <a:ext cx="1344313" cy="144655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algn="ctr">
              <a:defRPr/>
            </a:pPr>
            <a:r>
              <a:rPr lang="en-US" sz="4400" b="1" dirty="0">
                <a:solidFill>
                  <a:srgbClr val="FFFF99"/>
                </a:solidFill>
                <a:effectLst>
                  <a:glow rad="266700">
                    <a:srgbClr val="000000">
                      <a:alpha val="75000"/>
                    </a:srgbClr>
                  </a:glow>
                </a:effectLst>
                <a:latin typeface="Arial"/>
                <a:cs typeface="Arial"/>
              </a:rPr>
              <a:t>Kurt</a:t>
            </a:r>
            <a:br>
              <a:rPr lang="en-US" sz="4400" b="1" dirty="0">
                <a:solidFill>
                  <a:srgbClr val="FFFF99"/>
                </a:solidFill>
                <a:effectLst>
                  <a:glow rad="266700">
                    <a:srgbClr val="000000">
                      <a:alpha val="75000"/>
                    </a:srgbClr>
                  </a:glow>
                </a:effectLst>
                <a:latin typeface="Arial"/>
                <a:cs typeface="Arial"/>
              </a:rPr>
            </a:br>
            <a:r>
              <a:rPr lang="en-US" sz="4400" b="1" dirty="0">
                <a:solidFill>
                  <a:srgbClr val="FFFF99"/>
                </a:solidFill>
                <a:effectLst>
                  <a:glow rad="266700">
                    <a:srgbClr val="000000">
                      <a:alpha val="75000"/>
                    </a:srgbClr>
                  </a:glow>
                </a:effectLst>
                <a:latin typeface="Arial"/>
                <a:cs typeface="Arial"/>
              </a:rPr>
              <a:t>24</a:t>
            </a:r>
            <a:endParaRPr lang="en-US" sz="3200" b="1" dirty="0">
              <a:solidFill>
                <a:srgbClr val="FFFF99"/>
              </a:solidFill>
              <a:effectLst>
                <a:glow rad="266700">
                  <a:srgbClr val="000000">
                    <a:alpha val="75000"/>
                  </a:srgbClr>
                </a:glow>
              </a:effectLst>
              <a:latin typeface="Arial"/>
              <a:cs typeface="Arial"/>
            </a:endParaRPr>
          </a:p>
        </p:txBody>
      </p:sp>
      <p:sp>
        <p:nvSpPr>
          <p:cNvPr id="355336" name="Text Box 8"/>
          <p:cNvSpPr txBox="1">
            <a:spLocks noChangeArrowheads="1"/>
          </p:cNvSpPr>
          <p:nvPr/>
        </p:nvSpPr>
        <p:spPr bwMode="auto">
          <a:xfrm>
            <a:off x="4946556" y="4221088"/>
            <a:ext cx="1376549" cy="769441"/>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a:defRPr/>
            </a:pPr>
            <a:r>
              <a:rPr lang="en-US" sz="4400" b="1" dirty="0">
                <a:solidFill>
                  <a:srgbClr val="FFFF99"/>
                </a:solidFill>
                <a:effectLst>
                  <a:glow rad="266700">
                    <a:srgbClr val="000000">
                      <a:alpha val="75000"/>
                    </a:srgbClr>
                  </a:glow>
                </a:effectLst>
                <a:latin typeface="Arial"/>
                <a:cs typeface="Arial"/>
              </a:rPr>
              <a:t>Rick</a:t>
            </a:r>
            <a:endParaRPr lang="en-US" sz="3200" b="1" dirty="0">
              <a:solidFill>
                <a:srgbClr val="FFFF99"/>
              </a:solidFill>
              <a:effectLst>
                <a:glow rad="266700">
                  <a:srgbClr val="000000">
                    <a:alpha val="75000"/>
                  </a:srgbClr>
                </a:glow>
              </a:effectLst>
              <a:latin typeface="Arial"/>
              <a:cs typeface="Arial"/>
            </a:endParaRPr>
          </a:p>
        </p:txBody>
      </p:sp>
      <p:sp>
        <p:nvSpPr>
          <p:cNvPr id="10" name="Title 2"/>
          <p:cNvSpPr txBox="1">
            <a:spLocks/>
          </p:cNvSpPr>
          <p:nvPr/>
        </p:nvSpPr>
        <p:spPr bwMode="auto">
          <a:xfrm>
            <a:off x="0" y="0"/>
            <a:ext cx="2209800" cy="6858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eaLnBrk="1" hangingPunct="1">
              <a:defRPr/>
            </a:pPr>
            <a:r>
              <a:rPr lang="en-US" b="1" kern="0">
                <a:solidFill>
                  <a:srgbClr val="FFFFFF"/>
                </a:solidFill>
                <a:latin typeface="Arial"/>
                <a:ea typeface="ＭＳ Ｐゴシック" charset="0"/>
                <a:cs typeface="Arial"/>
              </a:rPr>
              <a:t>2011</a:t>
            </a:r>
          </a:p>
        </p:txBody>
      </p:sp>
    </p:spTree>
  </p:cSld>
  <p:clrMapOvr>
    <a:masterClrMapping/>
  </p:clrMapOvr>
  <mc:AlternateContent xmlns:mc="http://schemas.openxmlformats.org/markup-compatibility/2006" xmlns:p14="http://schemas.microsoft.com/office/powerpoint/2010/main">
    <mc:Choice Requires="p14">
      <p:transition p14:dur="0" advClick="0" advTm="7000"/>
    </mc:Choice>
    <mc:Fallback xmlns="">
      <p:transition xmlns:p14="http://schemas.microsoft.com/office/powerpoint/2010/main" advClick="0" advTm="7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55336"/>
                                        </p:tgtEl>
                                        <p:attrNameLst>
                                          <p:attrName>style.visibility</p:attrName>
                                        </p:attrNameLst>
                                      </p:cBhvr>
                                      <p:to>
                                        <p:strVal val="visible"/>
                                      </p:to>
                                    </p:set>
                                    <p:animEffect transition="in" filter="dissolve">
                                      <p:cBhvr>
                                        <p:cTn id="7" dur="500"/>
                                        <p:tgtEl>
                                          <p:spTgt spid="355336"/>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55332"/>
                                        </p:tgtEl>
                                        <p:attrNameLst>
                                          <p:attrName>style.visibility</p:attrName>
                                        </p:attrNameLst>
                                      </p:cBhvr>
                                      <p:to>
                                        <p:strVal val="visible"/>
                                      </p:to>
                                    </p:set>
                                    <p:animEffect transition="in" filter="dissolve">
                                      <p:cBhvr>
                                        <p:cTn id="11" dur="500"/>
                                        <p:tgtEl>
                                          <p:spTgt spid="355332"/>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55335"/>
                                        </p:tgtEl>
                                        <p:attrNameLst>
                                          <p:attrName>style.visibility</p:attrName>
                                        </p:attrNameLst>
                                      </p:cBhvr>
                                      <p:to>
                                        <p:strVal val="visible"/>
                                      </p:to>
                                    </p:set>
                                    <p:animEffect transition="in" filter="dissolve">
                                      <p:cBhvr>
                                        <p:cTn id="15" dur="500"/>
                                        <p:tgtEl>
                                          <p:spTgt spid="355335"/>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355333"/>
                                        </p:tgtEl>
                                        <p:attrNameLst>
                                          <p:attrName>style.visibility</p:attrName>
                                        </p:attrNameLst>
                                      </p:cBhvr>
                                      <p:to>
                                        <p:strVal val="visible"/>
                                      </p:to>
                                    </p:set>
                                    <p:animEffect transition="in" filter="dissolve">
                                      <p:cBhvr>
                                        <p:cTn id="19" dur="500"/>
                                        <p:tgtEl>
                                          <p:spTgt spid="355333"/>
                                        </p:tgtEl>
                                      </p:cBhvr>
                                    </p:animEffect>
                                  </p:childTnLst>
                                </p:cTn>
                              </p:par>
                            </p:childTnLst>
                          </p:cTn>
                        </p:par>
                        <p:par>
                          <p:cTn id="20" fill="hold" nodeType="afterGroup">
                            <p:stCondLst>
                              <p:cond delay="2000"/>
                            </p:stCondLst>
                            <p:childTnLst>
                              <p:par>
                                <p:cTn id="21" presetID="9" presetClass="entr" presetSubtype="0" fill="hold" nodeType="afterEffect">
                                  <p:stCondLst>
                                    <p:cond delay="0"/>
                                  </p:stCondLst>
                                  <p:childTnLst>
                                    <p:set>
                                      <p:cBhvr>
                                        <p:cTn id="22" dur="1" fill="hold">
                                          <p:stCondLst>
                                            <p:cond delay="0"/>
                                          </p:stCondLst>
                                        </p:cTn>
                                        <p:tgtEl>
                                          <p:spTgt spid="355334"/>
                                        </p:tgtEl>
                                        <p:attrNameLst>
                                          <p:attrName>style.visibility</p:attrName>
                                        </p:attrNameLst>
                                      </p:cBhvr>
                                      <p:to>
                                        <p:strVal val="visible"/>
                                      </p:to>
                                    </p:set>
                                    <p:animEffect transition="in" filter="dissolve">
                                      <p:cBhvr>
                                        <p:cTn id="23" dur="500"/>
                                        <p:tgtEl>
                                          <p:spTgt spid="355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1" name="Picture 1" descr="IMG_0205.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5331" name="Rectangle 3"/>
          <p:cNvSpPr>
            <a:spLocks noGrp="1" noChangeArrowheads="1"/>
          </p:cNvSpPr>
          <p:nvPr>
            <p:ph type="ctrTitle"/>
          </p:nvPr>
        </p:nvSpPr>
        <p:spPr>
          <a:xfrm>
            <a:off x="6477000" y="4800600"/>
            <a:ext cx="2667000" cy="2057400"/>
          </a:xfrm>
          <a:effectLst>
            <a:outerShdw blurRad="63500" dist="35921" dir="2700000" algn="ctr" rotWithShape="0">
              <a:srgbClr val="000000">
                <a:alpha val="74998"/>
              </a:srgbClr>
            </a:outerShdw>
          </a:effectLst>
        </p:spPr>
        <p:txBody>
          <a:bodyPr/>
          <a:lstStyle/>
          <a:p>
            <a:pPr eaLnBrk="1" hangingPunct="1">
              <a:defRPr/>
            </a:pPr>
            <a:r>
              <a:rPr lang="en-US" sz="2800" i="1" dirty="0">
                <a:solidFill>
                  <a:srgbClr val="FFFF99"/>
                </a:solidFill>
                <a:effectLst>
                  <a:glow rad="266700">
                    <a:schemeClr val="bg1">
                      <a:alpha val="75000"/>
                    </a:schemeClr>
                  </a:glow>
                </a:effectLst>
                <a:latin typeface="Arial"/>
                <a:cs typeface="Arial"/>
              </a:rPr>
              <a:t>The Griffith Family</a:t>
            </a:r>
            <a:br>
              <a:rPr lang="en-US" sz="2800" i="1" dirty="0">
                <a:solidFill>
                  <a:srgbClr val="FFFF99"/>
                </a:solidFill>
                <a:effectLst>
                  <a:glow rad="266700">
                    <a:schemeClr val="bg1">
                      <a:alpha val="75000"/>
                    </a:schemeClr>
                  </a:glow>
                </a:effectLst>
                <a:latin typeface="Arial"/>
                <a:cs typeface="Arial"/>
              </a:rPr>
            </a:br>
            <a:r>
              <a:rPr lang="en-US" sz="2800" i="1" dirty="0">
                <a:solidFill>
                  <a:srgbClr val="FFFF99"/>
                </a:solidFill>
                <a:effectLst>
                  <a:glow rad="266700">
                    <a:schemeClr val="bg1">
                      <a:alpha val="75000"/>
                    </a:schemeClr>
                  </a:glow>
                </a:effectLst>
                <a:latin typeface="Arial"/>
                <a:cs typeface="Arial"/>
              </a:rPr>
              <a:t>Dec 2012</a:t>
            </a:r>
            <a:endParaRPr lang="en-US" dirty="0">
              <a:solidFill>
                <a:srgbClr val="FFFF99"/>
              </a:solidFill>
              <a:effectLst>
                <a:glow rad="266700">
                  <a:schemeClr val="bg1">
                    <a:alpha val="75000"/>
                  </a:schemeClr>
                </a:glow>
              </a:effectLst>
              <a:latin typeface="Arial"/>
              <a:cs typeface="Arial"/>
            </a:endParaRPr>
          </a:p>
        </p:txBody>
      </p:sp>
      <p:sp>
        <p:nvSpPr>
          <p:cNvPr id="355332" name="Text Box 4"/>
          <p:cNvSpPr txBox="1">
            <a:spLocks noChangeArrowheads="1"/>
          </p:cNvSpPr>
          <p:nvPr/>
        </p:nvSpPr>
        <p:spPr bwMode="auto">
          <a:xfrm>
            <a:off x="4716016" y="5025950"/>
            <a:ext cx="2262834" cy="92333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a:defRPr/>
            </a:pPr>
            <a:r>
              <a:rPr lang="en-US" sz="5400" b="1" dirty="0">
                <a:solidFill>
                  <a:srgbClr val="FFFF99"/>
                </a:solidFill>
                <a:effectLst>
                  <a:glow rad="266700">
                    <a:srgbClr val="000000">
                      <a:alpha val="75000"/>
                    </a:srgbClr>
                  </a:glow>
                </a:effectLst>
                <a:latin typeface="Arial"/>
                <a:cs typeface="Arial"/>
              </a:rPr>
              <a:t>Susan</a:t>
            </a:r>
            <a:endParaRPr lang="en-US" sz="4000" b="1" dirty="0">
              <a:solidFill>
                <a:srgbClr val="FFFF99"/>
              </a:solidFill>
              <a:effectLst>
                <a:glow rad="266700">
                  <a:srgbClr val="000000">
                    <a:alpha val="75000"/>
                  </a:srgbClr>
                </a:glow>
              </a:effectLst>
              <a:latin typeface="Arial"/>
              <a:cs typeface="Arial"/>
            </a:endParaRPr>
          </a:p>
        </p:txBody>
      </p:sp>
      <p:sp>
        <p:nvSpPr>
          <p:cNvPr id="355333" name="Text Box 5"/>
          <p:cNvSpPr txBox="1">
            <a:spLocks noChangeArrowheads="1"/>
          </p:cNvSpPr>
          <p:nvPr/>
        </p:nvSpPr>
        <p:spPr bwMode="auto">
          <a:xfrm>
            <a:off x="3189655" y="-27384"/>
            <a:ext cx="2916446" cy="175432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algn="ctr">
              <a:defRPr/>
            </a:pPr>
            <a:r>
              <a:rPr lang="en-US" sz="5400" b="1" dirty="0">
                <a:solidFill>
                  <a:srgbClr val="FFFF99"/>
                </a:solidFill>
                <a:effectLst>
                  <a:glow rad="266700">
                    <a:srgbClr val="000000">
                      <a:alpha val="75000"/>
                    </a:srgbClr>
                  </a:glow>
                </a:effectLst>
                <a:latin typeface="Arial"/>
                <a:cs typeface="Arial"/>
              </a:rPr>
              <a:t>Stephen</a:t>
            </a:r>
            <a:br>
              <a:rPr lang="en-US" sz="5400" b="1" dirty="0">
                <a:solidFill>
                  <a:srgbClr val="FFFF99"/>
                </a:solidFill>
                <a:effectLst>
                  <a:glow rad="266700">
                    <a:srgbClr val="000000">
                      <a:alpha val="75000"/>
                    </a:srgbClr>
                  </a:glow>
                </a:effectLst>
                <a:latin typeface="Arial"/>
                <a:cs typeface="Arial"/>
              </a:rPr>
            </a:br>
            <a:r>
              <a:rPr lang="en-US" sz="5400" b="1" dirty="0">
                <a:solidFill>
                  <a:srgbClr val="FFFF99"/>
                </a:solidFill>
                <a:effectLst>
                  <a:glow rad="266700">
                    <a:srgbClr val="000000">
                      <a:alpha val="75000"/>
                    </a:srgbClr>
                  </a:glow>
                </a:effectLst>
                <a:latin typeface="Arial"/>
                <a:cs typeface="Arial"/>
              </a:rPr>
              <a:t>23</a:t>
            </a:r>
            <a:endParaRPr lang="en-US" sz="4000" b="1" dirty="0">
              <a:solidFill>
                <a:srgbClr val="FFFF99"/>
              </a:solidFill>
              <a:effectLst>
                <a:glow rad="266700">
                  <a:srgbClr val="000000">
                    <a:alpha val="75000"/>
                  </a:srgbClr>
                </a:glow>
              </a:effectLst>
              <a:latin typeface="Arial"/>
              <a:cs typeface="Arial"/>
            </a:endParaRPr>
          </a:p>
        </p:txBody>
      </p:sp>
      <p:sp>
        <p:nvSpPr>
          <p:cNvPr id="355334" name="Text Box 6"/>
          <p:cNvSpPr txBox="1">
            <a:spLocks noChangeArrowheads="1"/>
          </p:cNvSpPr>
          <p:nvPr/>
        </p:nvSpPr>
        <p:spPr bwMode="auto">
          <a:xfrm>
            <a:off x="7092280" y="548680"/>
            <a:ext cx="1838815" cy="175432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algn="ctr">
              <a:defRPr/>
            </a:pPr>
            <a:r>
              <a:rPr lang="en-US" sz="5400" b="1" dirty="0">
                <a:solidFill>
                  <a:srgbClr val="FFFF99"/>
                </a:solidFill>
                <a:effectLst>
                  <a:glow rad="266700">
                    <a:srgbClr val="000000">
                      <a:alpha val="75000"/>
                    </a:srgbClr>
                  </a:glow>
                </a:effectLst>
                <a:latin typeface="Arial"/>
                <a:cs typeface="Arial"/>
              </a:rPr>
              <a:t>John</a:t>
            </a:r>
            <a:br>
              <a:rPr lang="en-US" sz="5400" b="1" dirty="0">
                <a:solidFill>
                  <a:srgbClr val="FFFF99"/>
                </a:solidFill>
                <a:effectLst>
                  <a:glow rad="266700">
                    <a:srgbClr val="000000">
                      <a:alpha val="75000"/>
                    </a:srgbClr>
                  </a:glow>
                </a:effectLst>
                <a:latin typeface="Arial"/>
                <a:cs typeface="Arial"/>
              </a:rPr>
            </a:br>
            <a:r>
              <a:rPr lang="en-US" sz="5400" b="1" dirty="0">
                <a:solidFill>
                  <a:srgbClr val="FFFF99"/>
                </a:solidFill>
                <a:effectLst>
                  <a:glow rad="266700">
                    <a:srgbClr val="000000">
                      <a:alpha val="75000"/>
                    </a:srgbClr>
                  </a:glow>
                </a:effectLst>
                <a:latin typeface="Arial"/>
                <a:cs typeface="Arial"/>
              </a:rPr>
              <a:t>20</a:t>
            </a:r>
            <a:endParaRPr lang="en-US" sz="4000" b="1" dirty="0">
              <a:solidFill>
                <a:srgbClr val="FFFF99"/>
              </a:solidFill>
              <a:effectLst>
                <a:glow rad="266700">
                  <a:srgbClr val="000000">
                    <a:alpha val="75000"/>
                  </a:srgbClr>
                </a:glow>
              </a:effectLst>
              <a:latin typeface="Arial"/>
              <a:cs typeface="Arial"/>
            </a:endParaRPr>
          </a:p>
        </p:txBody>
      </p:sp>
      <p:sp>
        <p:nvSpPr>
          <p:cNvPr id="355335" name="Text Box 7"/>
          <p:cNvSpPr txBox="1">
            <a:spLocks noChangeArrowheads="1"/>
          </p:cNvSpPr>
          <p:nvPr/>
        </p:nvSpPr>
        <p:spPr bwMode="auto">
          <a:xfrm>
            <a:off x="179512" y="836712"/>
            <a:ext cx="1646417" cy="175432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algn="ctr">
              <a:defRPr/>
            </a:pPr>
            <a:r>
              <a:rPr lang="en-US" sz="5400" b="1" dirty="0">
                <a:solidFill>
                  <a:srgbClr val="FFFF99"/>
                </a:solidFill>
                <a:effectLst>
                  <a:glow rad="266700">
                    <a:srgbClr val="000000">
                      <a:alpha val="75000"/>
                    </a:srgbClr>
                  </a:glow>
                </a:effectLst>
                <a:latin typeface="Arial"/>
                <a:cs typeface="Arial"/>
              </a:rPr>
              <a:t>Kurt</a:t>
            </a:r>
            <a:br>
              <a:rPr lang="en-US" sz="5400" b="1" dirty="0">
                <a:solidFill>
                  <a:srgbClr val="FFFF99"/>
                </a:solidFill>
                <a:effectLst>
                  <a:glow rad="266700">
                    <a:srgbClr val="000000">
                      <a:alpha val="75000"/>
                    </a:srgbClr>
                  </a:glow>
                </a:effectLst>
                <a:latin typeface="Arial"/>
                <a:cs typeface="Arial"/>
              </a:rPr>
            </a:br>
            <a:r>
              <a:rPr lang="en-US" sz="5400" b="1" dirty="0">
                <a:solidFill>
                  <a:srgbClr val="FFFF99"/>
                </a:solidFill>
                <a:effectLst>
                  <a:glow rad="266700">
                    <a:srgbClr val="000000">
                      <a:alpha val="75000"/>
                    </a:srgbClr>
                  </a:glow>
                </a:effectLst>
                <a:latin typeface="Arial"/>
                <a:cs typeface="Arial"/>
              </a:rPr>
              <a:t>25</a:t>
            </a:r>
            <a:endParaRPr lang="en-US" sz="4000" b="1" dirty="0">
              <a:solidFill>
                <a:srgbClr val="FFFF99"/>
              </a:solidFill>
              <a:effectLst>
                <a:glow rad="266700">
                  <a:srgbClr val="000000">
                    <a:alpha val="75000"/>
                  </a:srgbClr>
                </a:glow>
              </a:effectLst>
              <a:latin typeface="Arial"/>
              <a:cs typeface="Arial"/>
            </a:endParaRPr>
          </a:p>
        </p:txBody>
      </p:sp>
      <p:sp>
        <p:nvSpPr>
          <p:cNvPr id="355336" name="Text Box 8"/>
          <p:cNvSpPr txBox="1">
            <a:spLocks noChangeArrowheads="1"/>
          </p:cNvSpPr>
          <p:nvPr/>
        </p:nvSpPr>
        <p:spPr bwMode="auto">
          <a:xfrm>
            <a:off x="2843808" y="5025950"/>
            <a:ext cx="1647431" cy="92333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a:defRPr/>
            </a:pPr>
            <a:r>
              <a:rPr lang="en-US" sz="5400" b="1" dirty="0">
                <a:solidFill>
                  <a:srgbClr val="FFFF99"/>
                </a:solidFill>
                <a:effectLst>
                  <a:glow rad="266700">
                    <a:srgbClr val="000000">
                      <a:alpha val="75000"/>
                    </a:srgbClr>
                  </a:glow>
                </a:effectLst>
                <a:latin typeface="Arial"/>
                <a:cs typeface="Arial"/>
              </a:rPr>
              <a:t>Rick</a:t>
            </a:r>
            <a:endParaRPr lang="en-US" sz="4000" b="1" dirty="0">
              <a:solidFill>
                <a:srgbClr val="FFFF99"/>
              </a:solidFill>
              <a:effectLst>
                <a:glow rad="266700">
                  <a:srgbClr val="000000">
                    <a:alpha val="75000"/>
                  </a:srgbClr>
                </a:glow>
              </a:effectLst>
              <a:latin typeface="Arial"/>
              <a:cs typeface="Arial"/>
            </a:endParaRPr>
          </a:p>
        </p:txBody>
      </p:sp>
      <p:sp>
        <p:nvSpPr>
          <p:cNvPr id="11" name="Title 2"/>
          <p:cNvSpPr txBox="1">
            <a:spLocks/>
          </p:cNvSpPr>
          <p:nvPr/>
        </p:nvSpPr>
        <p:spPr bwMode="auto">
          <a:xfrm>
            <a:off x="0" y="0"/>
            <a:ext cx="2209800" cy="6858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eaLnBrk="1" hangingPunct="1">
              <a:defRPr/>
            </a:pPr>
            <a:r>
              <a:rPr lang="en-US" b="1" kern="0">
                <a:solidFill>
                  <a:srgbClr val="FFFFFF"/>
                </a:solidFill>
                <a:latin typeface="Arial" charset="0"/>
                <a:ea typeface="ＭＳ Ｐゴシック" charset="0"/>
                <a:cs typeface="ＭＳ Ｐゴシック" charset="0"/>
              </a:rPr>
              <a:t>2012</a:t>
            </a:r>
            <a:endParaRPr lang="en-US" b="1" kern="0" dirty="0">
              <a:solidFill>
                <a:srgbClr val="FFFFFF"/>
              </a:solidFill>
              <a:latin typeface="Arial" charset="0"/>
              <a:ea typeface="ＭＳ Ｐゴシック" charset="0"/>
              <a:cs typeface="ＭＳ Ｐゴシック" charset="0"/>
            </a:endParaRPr>
          </a:p>
        </p:txBody>
      </p:sp>
    </p:spTree>
  </p:cSld>
  <p:clrMapOvr>
    <a:masterClrMapping/>
  </p:clrMapOvr>
  <mc:AlternateContent xmlns:mc="http://schemas.openxmlformats.org/markup-compatibility/2006" xmlns:p14="http://schemas.microsoft.com/office/powerpoint/2010/main">
    <mc:Choice Requires="p14">
      <p:transition p14:dur="0" advClick="0" advTm="7000"/>
    </mc:Choice>
    <mc:Fallback xmlns="">
      <p:transition xmlns:p14="http://schemas.microsoft.com/office/powerpoint/2010/main" advClick="0" advTm="7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55336"/>
                                        </p:tgtEl>
                                        <p:attrNameLst>
                                          <p:attrName>style.visibility</p:attrName>
                                        </p:attrNameLst>
                                      </p:cBhvr>
                                      <p:to>
                                        <p:strVal val="visible"/>
                                      </p:to>
                                    </p:set>
                                    <p:animEffect transition="in" filter="dissolve">
                                      <p:cBhvr>
                                        <p:cTn id="7" dur="500"/>
                                        <p:tgtEl>
                                          <p:spTgt spid="355336"/>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55332"/>
                                        </p:tgtEl>
                                        <p:attrNameLst>
                                          <p:attrName>style.visibility</p:attrName>
                                        </p:attrNameLst>
                                      </p:cBhvr>
                                      <p:to>
                                        <p:strVal val="visible"/>
                                      </p:to>
                                    </p:set>
                                    <p:animEffect transition="in" filter="dissolve">
                                      <p:cBhvr>
                                        <p:cTn id="11" dur="500"/>
                                        <p:tgtEl>
                                          <p:spTgt spid="355332"/>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55335"/>
                                        </p:tgtEl>
                                        <p:attrNameLst>
                                          <p:attrName>style.visibility</p:attrName>
                                        </p:attrNameLst>
                                      </p:cBhvr>
                                      <p:to>
                                        <p:strVal val="visible"/>
                                      </p:to>
                                    </p:set>
                                    <p:animEffect transition="in" filter="dissolve">
                                      <p:cBhvr>
                                        <p:cTn id="15" dur="500"/>
                                        <p:tgtEl>
                                          <p:spTgt spid="355335"/>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355333"/>
                                        </p:tgtEl>
                                        <p:attrNameLst>
                                          <p:attrName>style.visibility</p:attrName>
                                        </p:attrNameLst>
                                      </p:cBhvr>
                                      <p:to>
                                        <p:strVal val="visible"/>
                                      </p:to>
                                    </p:set>
                                    <p:animEffect transition="in" filter="dissolve">
                                      <p:cBhvr>
                                        <p:cTn id="19" dur="500"/>
                                        <p:tgtEl>
                                          <p:spTgt spid="355333"/>
                                        </p:tgtEl>
                                      </p:cBhvr>
                                    </p:animEffect>
                                  </p:childTnLst>
                                </p:cTn>
                              </p:par>
                            </p:childTnLst>
                          </p:cTn>
                        </p:par>
                        <p:par>
                          <p:cTn id="20" fill="hold" nodeType="afterGroup">
                            <p:stCondLst>
                              <p:cond delay="2000"/>
                            </p:stCondLst>
                            <p:childTnLst>
                              <p:par>
                                <p:cTn id="21" presetID="9" presetClass="entr" presetSubtype="0" fill="hold" nodeType="afterEffect">
                                  <p:stCondLst>
                                    <p:cond delay="0"/>
                                  </p:stCondLst>
                                  <p:childTnLst>
                                    <p:set>
                                      <p:cBhvr>
                                        <p:cTn id="22" dur="1" fill="hold">
                                          <p:stCondLst>
                                            <p:cond delay="0"/>
                                          </p:stCondLst>
                                        </p:cTn>
                                        <p:tgtEl>
                                          <p:spTgt spid="355334"/>
                                        </p:tgtEl>
                                        <p:attrNameLst>
                                          <p:attrName>style.visibility</p:attrName>
                                        </p:attrNameLst>
                                      </p:cBhvr>
                                      <p:to>
                                        <p:strVal val="visible"/>
                                      </p:to>
                                    </p:set>
                                    <p:animEffect transition="in" filter="dissolve">
                                      <p:cBhvr>
                                        <p:cTn id="23" dur="500"/>
                                        <p:tgtEl>
                                          <p:spTgt spid="355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89" name="Picture 1" descr="2013-12-26 Griffith Family Sentosa.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5331" name="Rectangle 3"/>
          <p:cNvSpPr>
            <a:spLocks noGrp="1" noChangeArrowheads="1"/>
          </p:cNvSpPr>
          <p:nvPr>
            <p:ph type="ctrTitle"/>
          </p:nvPr>
        </p:nvSpPr>
        <p:spPr>
          <a:xfrm>
            <a:off x="6477000" y="4800600"/>
            <a:ext cx="2667000" cy="2057400"/>
          </a:xfrm>
          <a:effectLst>
            <a:outerShdw blurRad="63500" dist="35921" dir="2700000" algn="ctr" rotWithShape="0">
              <a:srgbClr val="000000">
                <a:alpha val="74998"/>
              </a:srgbClr>
            </a:outerShdw>
          </a:effectLst>
        </p:spPr>
        <p:txBody>
          <a:bodyPr/>
          <a:lstStyle/>
          <a:p>
            <a:pPr eaLnBrk="1" hangingPunct="1">
              <a:defRPr/>
            </a:pPr>
            <a:r>
              <a:rPr lang="en-US" sz="2800" i="1" dirty="0">
                <a:solidFill>
                  <a:srgbClr val="FFFF99"/>
                </a:solidFill>
                <a:effectLst>
                  <a:glow rad="266700">
                    <a:schemeClr val="bg1">
                      <a:alpha val="75000"/>
                    </a:schemeClr>
                  </a:glow>
                </a:effectLst>
                <a:latin typeface="Arial"/>
                <a:cs typeface="Arial"/>
              </a:rPr>
              <a:t>The Griffith Family</a:t>
            </a:r>
            <a:br>
              <a:rPr lang="en-US" sz="2800" i="1" dirty="0">
                <a:solidFill>
                  <a:srgbClr val="FFFF99"/>
                </a:solidFill>
                <a:effectLst>
                  <a:glow rad="266700">
                    <a:schemeClr val="bg1">
                      <a:alpha val="75000"/>
                    </a:schemeClr>
                  </a:glow>
                </a:effectLst>
                <a:latin typeface="Arial"/>
                <a:cs typeface="Arial"/>
              </a:rPr>
            </a:br>
            <a:r>
              <a:rPr lang="en-US" sz="2800" i="1" dirty="0">
                <a:solidFill>
                  <a:srgbClr val="FFFF99"/>
                </a:solidFill>
                <a:effectLst>
                  <a:glow rad="266700">
                    <a:schemeClr val="bg1">
                      <a:alpha val="75000"/>
                    </a:schemeClr>
                  </a:glow>
                </a:effectLst>
                <a:latin typeface="Arial"/>
                <a:cs typeface="Arial"/>
              </a:rPr>
              <a:t>Dec 2013</a:t>
            </a:r>
            <a:endParaRPr lang="en-US" dirty="0">
              <a:solidFill>
                <a:srgbClr val="FFFF99"/>
              </a:solidFill>
              <a:effectLst>
                <a:glow rad="266700">
                  <a:schemeClr val="bg1">
                    <a:alpha val="75000"/>
                  </a:schemeClr>
                </a:glow>
              </a:effectLst>
              <a:latin typeface="Arial"/>
              <a:cs typeface="Arial"/>
            </a:endParaRPr>
          </a:p>
        </p:txBody>
      </p:sp>
      <p:sp>
        <p:nvSpPr>
          <p:cNvPr id="355332" name="Text Box 4"/>
          <p:cNvSpPr txBox="1">
            <a:spLocks noChangeArrowheads="1"/>
          </p:cNvSpPr>
          <p:nvPr/>
        </p:nvSpPr>
        <p:spPr bwMode="auto">
          <a:xfrm>
            <a:off x="5004048" y="7882"/>
            <a:ext cx="2262834" cy="92333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a:defRPr/>
            </a:pPr>
            <a:r>
              <a:rPr lang="en-US" sz="5400" b="1" dirty="0">
                <a:solidFill>
                  <a:srgbClr val="FFFF99"/>
                </a:solidFill>
                <a:effectLst>
                  <a:glow rad="266700">
                    <a:srgbClr val="000000">
                      <a:alpha val="75000"/>
                    </a:srgbClr>
                  </a:glow>
                </a:effectLst>
                <a:latin typeface="Arial"/>
                <a:cs typeface="Arial"/>
              </a:rPr>
              <a:t>Susan</a:t>
            </a:r>
            <a:endParaRPr lang="en-US" sz="4000" b="1" dirty="0">
              <a:solidFill>
                <a:srgbClr val="FFFF99"/>
              </a:solidFill>
              <a:effectLst>
                <a:glow rad="266700">
                  <a:srgbClr val="000000">
                    <a:alpha val="75000"/>
                  </a:srgbClr>
                </a:glow>
              </a:effectLst>
              <a:latin typeface="Arial"/>
              <a:cs typeface="Arial"/>
            </a:endParaRPr>
          </a:p>
        </p:txBody>
      </p:sp>
      <p:sp>
        <p:nvSpPr>
          <p:cNvPr id="355333" name="Text Box 5"/>
          <p:cNvSpPr txBox="1">
            <a:spLocks noChangeArrowheads="1"/>
          </p:cNvSpPr>
          <p:nvPr/>
        </p:nvSpPr>
        <p:spPr bwMode="auto">
          <a:xfrm>
            <a:off x="0" y="2852936"/>
            <a:ext cx="2916446" cy="175432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algn="ctr">
              <a:defRPr/>
            </a:pPr>
            <a:r>
              <a:rPr lang="en-US" sz="5400" b="1" dirty="0">
                <a:solidFill>
                  <a:srgbClr val="FFFF99"/>
                </a:solidFill>
                <a:effectLst>
                  <a:glow rad="266700">
                    <a:srgbClr val="000000">
                      <a:alpha val="75000"/>
                    </a:srgbClr>
                  </a:glow>
                </a:effectLst>
                <a:latin typeface="Arial"/>
                <a:cs typeface="Arial"/>
              </a:rPr>
              <a:t>Stephen</a:t>
            </a:r>
            <a:br>
              <a:rPr lang="en-US" sz="5400" b="1" dirty="0">
                <a:solidFill>
                  <a:srgbClr val="FFFF99"/>
                </a:solidFill>
                <a:effectLst>
                  <a:glow rad="266700">
                    <a:srgbClr val="000000">
                      <a:alpha val="75000"/>
                    </a:srgbClr>
                  </a:glow>
                </a:effectLst>
                <a:latin typeface="Arial"/>
                <a:cs typeface="Arial"/>
              </a:rPr>
            </a:br>
            <a:r>
              <a:rPr lang="en-US" sz="5400" b="1" dirty="0">
                <a:solidFill>
                  <a:srgbClr val="FFFF99"/>
                </a:solidFill>
                <a:effectLst>
                  <a:glow rad="266700">
                    <a:srgbClr val="000000">
                      <a:alpha val="75000"/>
                    </a:srgbClr>
                  </a:glow>
                </a:effectLst>
                <a:latin typeface="Arial"/>
                <a:cs typeface="Arial"/>
              </a:rPr>
              <a:t>24</a:t>
            </a:r>
            <a:endParaRPr lang="en-US" sz="4000" b="1" dirty="0">
              <a:solidFill>
                <a:srgbClr val="FFFF99"/>
              </a:solidFill>
              <a:effectLst>
                <a:glow rad="266700">
                  <a:srgbClr val="000000">
                    <a:alpha val="75000"/>
                  </a:srgbClr>
                </a:glow>
              </a:effectLst>
              <a:latin typeface="Arial"/>
              <a:cs typeface="Arial"/>
            </a:endParaRPr>
          </a:p>
        </p:txBody>
      </p:sp>
      <p:sp>
        <p:nvSpPr>
          <p:cNvPr id="355334" name="Text Box 6"/>
          <p:cNvSpPr txBox="1">
            <a:spLocks noChangeArrowheads="1"/>
          </p:cNvSpPr>
          <p:nvPr/>
        </p:nvSpPr>
        <p:spPr bwMode="auto">
          <a:xfrm>
            <a:off x="4499992" y="2492896"/>
            <a:ext cx="1838815" cy="175432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algn="ctr">
              <a:defRPr/>
            </a:pPr>
            <a:r>
              <a:rPr lang="en-US" sz="5400" b="1" dirty="0">
                <a:solidFill>
                  <a:srgbClr val="FFFF99"/>
                </a:solidFill>
                <a:effectLst>
                  <a:glow rad="266700">
                    <a:srgbClr val="000000">
                      <a:alpha val="75000"/>
                    </a:srgbClr>
                  </a:glow>
                </a:effectLst>
                <a:latin typeface="Arial"/>
                <a:cs typeface="Arial"/>
              </a:rPr>
              <a:t>John</a:t>
            </a:r>
            <a:br>
              <a:rPr lang="en-US" sz="5400" b="1" dirty="0">
                <a:solidFill>
                  <a:srgbClr val="FFFF99"/>
                </a:solidFill>
                <a:effectLst>
                  <a:glow rad="266700">
                    <a:srgbClr val="000000">
                      <a:alpha val="75000"/>
                    </a:srgbClr>
                  </a:glow>
                </a:effectLst>
                <a:latin typeface="Arial"/>
                <a:cs typeface="Arial"/>
              </a:rPr>
            </a:br>
            <a:r>
              <a:rPr lang="en-US" sz="5400" b="1" dirty="0">
                <a:solidFill>
                  <a:srgbClr val="FFFF99"/>
                </a:solidFill>
                <a:effectLst>
                  <a:glow rad="266700">
                    <a:srgbClr val="000000">
                      <a:alpha val="75000"/>
                    </a:srgbClr>
                  </a:glow>
                </a:effectLst>
                <a:latin typeface="Arial"/>
                <a:cs typeface="Arial"/>
              </a:rPr>
              <a:t>21</a:t>
            </a:r>
            <a:endParaRPr lang="en-US" sz="4000" b="1" dirty="0">
              <a:solidFill>
                <a:srgbClr val="FFFF99"/>
              </a:solidFill>
              <a:effectLst>
                <a:glow rad="266700">
                  <a:srgbClr val="000000">
                    <a:alpha val="75000"/>
                  </a:srgbClr>
                </a:glow>
              </a:effectLst>
              <a:latin typeface="Arial"/>
              <a:cs typeface="Arial"/>
            </a:endParaRPr>
          </a:p>
        </p:txBody>
      </p:sp>
      <p:sp>
        <p:nvSpPr>
          <p:cNvPr id="355335" name="Text Box 7"/>
          <p:cNvSpPr txBox="1">
            <a:spLocks noChangeArrowheads="1"/>
          </p:cNvSpPr>
          <p:nvPr/>
        </p:nvSpPr>
        <p:spPr bwMode="auto">
          <a:xfrm>
            <a:off x="2051720" y="4509120"/>
            <a:ext cx="2088232" cy="175432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defRPr/>
            </a:pPr>
            <a:r>
              <a:rPr lang="en-US" sz="5400" b="1" dirty="0">
                <a:solidFill>
                  <a:srgbClr val="FFFF99"/>
                </a:solidFill>
                <a:effectLst>
                  <a:glow rad="266700">
                    <a:srgbClr val="000000">
                      <a:alpha val="75000"/>
                    </a:srgbClr>
                  </a:glow>
                </a:effectLst>
                <a:latin typeface="Arial"/>
                <a:cs typeface="Arial"/>
              </a:rPr>
              <a:t>Kurt</a:t>
            </a:r>
            <a:br>
              <a:rPr lang="en-US" sz="5400" b="1" dirty="0">
                <a:solidFill>
                  <a:srgbClr val="FFFF99"/>
                </a:solidFill>
                <a:effectLst>
                  <a:glow rad="266700">
                    <a:srgbClr val="000000">
                      <a:alpha val="75000"/>
                    </a:srgbClr>
                  </a:glow>
                </a:effectLst>
                <a:latin typeface="Arial"/>
                <a:cs typeface="Arial"/>
              </a:rPr>
            </a:br>
            <a:r>
              <a:rPr lang="en-US" sz="5400" b="1" dirty="0">
                <a:solidFill>
                  <a:srgbClr val="FFFF99"/>
                </a:solidFill>
                <a:effectLst>
                  <a:glow rad="266700">
                    <a:srgbClr val="000000">
                      <a:alpha val="75000"/>
                    </a:srgbClr>
                  </a:glow>
                </a:effectLst>
                <a:latin typeface="Arial"/>
                <a:cs typeface="Arial"/>
              </a:rPr>
              <a:t>26</a:t>
            </a:r>
            <a:endParaRPr lang="en-US" sz="4000" b="1" dirty="0">
              <a:solidFill>
                <a:srgbClr val="FFFF99"/>
              </a:solidFill>
              <a:effectLst>
                <a:glow rad="266700">
                  <a:srgbClr val="000000">
                    <a:alpha val="75000"/>
                  </a:srgbClr>
                </a:glow>
              </a:effectLst>
              <a:latin typeface="Arial"/>
              <a:cs typeface="Arial"/>
            </a:endParaRPr>
          </a:p>
        </p:txBody>
      </p:sp>
      <p:sp>
        <p:nvSpPr>
          <p:cNvPr id="355336" name="Text Box 8"/>
          <p:cNvSpPr txBox="1">
            <a:spLocks noChangeArrowheads="1"/>
          </p:cNvSpPr>
          <p:nvPr/>
        </p:nvSpPr>
        <p:spPr bwMode="auto">
          <a:xfrm>
            <a:off x="7092280" y="4005064"/>
            <a:ext cx="1647431" cy="92333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a:defRPr/>
            </a:pPr>
            <a:r>
              <a:rPr lang="en-US" sz="5400" b="1" dirty="0">
                <a:solidFill>
                  <a:srgbClr val="FFFF99"/>
                </a:solidFill>
                <a:effectLst>
                  <a:glow rad="266700">
                    <a:srgbClr val="000000">
                      <a:alpha val="75000"/>
                    </a:srgbClr>
                  </a:glow>
                </a:effectLst>
                <a:latin typeface="Arial"/>
                <a:cs typeface="Arial"/>
              </a:rPr>
              <a:t>Rick</a:t>
            </a:r>
            <a:endParaRPr lang="en-US" sz="4000" b="1" dirty="0">
              <a:solidFill>
                <a:srgbClr val="FFFF99"/>
              </a:solidFill>
              <a:effectLst>
                <a:glow rad="266700">
                  <a:srgbClr val="000000">
                    <a:alpha val="75000"/>
                  </a:srgbClr>
                </a:glow>
              </a:effectLst>
              <a:latin typeface="Arial"/>
              <a:cs typeface="Arial"/>
            </a:endParaRPr>
          </a:p>
        </p:txBody>
      </p:sp>
      <p:sp>
        <p:nvSpPr>
          <p:cNvPr id="10" name="Title 2"/>
          <p:cNvSpPr txBox="1">
            <a:spLocks/>
          </p:cNvSpPr>
          <p:nvPr/>
        </p:nvSpPr>
        <p:spPr bwMode="auto">
          <a:xfrm>
            <a:off x="0" y="0"/>
            <a:ext cx="2209800" cy="6858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eaLnBrk="1" hangingPunct="1">
              <a:defRPr/>
            </a:pPr>
            <a:r>
              <a:rPr lang="en-US" b="1" kern="0" dirty="0">
                <a:solidFill>
                  <a:srgbClr val="FFFFFF"/>
                </a:solidFill>
                <a:latin typeface="Arial" charset="0"/>
                <a:ea typeface="ＭＳ Ｐゴシック" charset="0"/>
                <a:cs typeface="ＭＳ Ｐゴシック" charset="0"/>
              </a:rPr>
              <a:t>2013</a:t>
            </a:r>
          </a:p>
        </p:txBody>
      </p:sp>
    </p:spTree>
  </p:cSld>
  <p:clrMapOvr>
    <a:masterClrMapping/>
  </p:clrMapOvr>
  <mc:AlternateContent xmlns:mc="http://schemas.openxmlformats.org/markup-compatibility/2006" xmlns:p14="http://schemas.microsoft.com/office/powerpoint/2010/main">
    <mc:Choice Requires="p14">
      <p:transition p14:dur="0" advClick="0" advTm="7000"/>
    </mc:Choice>
    <mc:Fallback xmlns="">
      <p:transition xmlns:p14="http://schemas.microsoft.com/office/powerpoint/2010/main" advClick="0" advTm="7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55336"/>
                                        </p:tgtEl>
                                        <p:attrNameLst>
                                          <p:attrName>style.visibility</p:attrName>
                                        </p:attrNameLst>
                                      </p:cBhvr>
                                      <p:to>
                                        <p:strVal val="visible"/>
                                      </p:to>
                                    </p:set>
                                    <p:animEffect transition="in" filter="dissolve">
                                      <p:cBhvr>
                                        <p:cTn id="7" dur="500"/>
                                        <p:tgtEl>
                                          <p:spTgt spid="355336"/>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55332"/>
                                        </p:tgtEl>
                                        <p:attrNameLst>
                                          <p:attrName>style.visibility</p:attrName>
                                        </p:attrNameLst>
                                      </p:cBhvr>
                                      <p:to>
                                        <p:strVal val="visible"/>
                                      </p:to>
                                    </p:set>
                                    <p:animEffect transition="in" filter="dissolve">
                                      <p:cBhvr>
                                        <p:cTn id="11" dur="500"/>
                                        <p:tgtEl>
                                          <p:spTgt spid="355332"/>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55335"/>
                                        </p:tgtEl>
                                        <p:attrNameLst>
                                          <p:attrName>style.visibility</p:attrName>
                                        </p:attrNameLst>
                                      </p:cBhvr>
                                      <p:to>
                                        <p:strVal val="visible"/>
                                      </p:to>
                                    </p:set>
                                    <p:animEffect transition="in" filter="dissolve">
                                      <p:cBhvr>
                                        <p:cTn id="15" dur="500"/>
                                        <p:tgtEl>
                                          <p:spTgt spid="355335"/>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355333"/>
                                        </p:tgtEl>
                                        <p:attrNameLst>
                                          <p:attrName>style.visibility</p:attrName>
                                        </p:attrNameLst>
                                      </p:cBhvr>
                                      <p:to>
                                        <p:strVal val="visible"/>
                                      </p:to>
                                    </p:set>
                                    <p:animEffect transition="in" filter="dissolve">
                                      <p:cBhvr>
                                        <p:cTn id="19" dur="500"/>
                                        <p:tgtEl>
                                          <p:spTgt spid="355333"/>
                                        </p:tgtEl>
                                      </p:cBhvr>
                                    </p:animEffect>
                                  </p:childTnLst>
                                </p:cTn>
                              </p:par>
                            </p:childTnLst>
                          </p:cTn>
                        </p:par>
                        <p:par>
                          <p:cTn id="20" fill="hold" nodeType="afterGroup">
                            <p:stCondLst>
                              <p:cond delay="2000"/>
                            </p:stCondLst>
                            <p:childTnLst>
                              <p:par>
                                <p:cTn id="21" presetID="9" presetClass="entr" presetSubtype="0" fill="hold" nodeType="afterEffect">
                                  <p:stCondLst>
                                    <p:cond delay="0"/>
                                  </p:stCondLst>
                                  <p:childTnLst>
                                    <p:set>
                                      <p:cBhvr>
                                        <p:cTn id="22" dur="1" fill="hold">
                                          <p:stCondLst>
                                            <p:cond delay="0"/>
                                          </p:stCondLst>
                                        </p:cTn>
                                        <p:tgtEl>
                                          <p:spTgt spid="355334"/>
                                        </p:tgtEl>
                                        <p:attrNameLst>
                                          <p:attrName>style.visibility</p:attrName>
                                        </p:attrNameLst>
                                      </p:cBhvr>
                                      <p:to>
                                        <p:strVal val="visible"/>
                                      </p:to>
                                    </p:set>
                                    <p:animEffect transition="in" filter="dissolve">
                                      <p:cBhvr>
                                        <p:cTn id="23" dur="500"/>
                                        <p:tgtEl>
                                          <p:spTgt spid="355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7" name="Picture 1" descr="2014-09-12 Griffith Family Professional Pic.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2000"/>
            <a:ext cx="9144000"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5331" name="Rectangle 3"/>
          <p:cNvSpPr>
            <a:spLocks noGrp="1" noChangeArrowheads="1"/>
          </p:cNvSpPr>
          <p:nvPr>
            <p:ph type="ctrTitle"/>
          </p:nvPr>
        </p:nvSpPr>
        <p:spPr>
          <a:xfrm>
            <a:off x="6477000" y="4800600"/>
            <a:ext cx="2667000" cy="2057400"/>
          </a:xfrm>
          <a:effectLst>
            <a:outerShdw blurRad="63500" dist="35921" dir="2700000" algn="ctr" rotWithShape="0">
              <a:srgbClr val="000000">
                <a:alpha val="74998"/>
              </a:srgbClr>
            </a:outerShdw>
          </a:effectLst>
        </p:spPr>
        <p:txBody>
          <a:bodyPr/>
          <a:lstStyle/>
          <a:p>
            <a:pPr eaLnBrk="1" hangingPunct="1">
              <a:defRPr/>
            </a:pPr>
            <a:r>
              <a:rPr lang="en-US" sz="2800" i="1" dirty="0">
                <a:solidFill>
                  <a:srgbClr val="FFFF99"/>
                </a:solidFill>
                <a:effectLst>
                  <a:glow rad="266700">
                    <a:schemeClr val="bg1">
                      <a:alpha val="75000"/>
                    </a:schemeClr>
                  </a:glow>
                </a:effectLst>
                <a:latin typeface="Arial"/>
                <a:cs typeface="Arial"/>
              </a:rPr>
              <a:t>The Griffith Family</a:t>
            </a:r>
            <a:br>
              <a:rPr lang="en-US" sz="2800" i="1" dirty="0">
                <a:solidFill>
                  <a:srgbClr val="FFFF99"/>
                </a:solidFill>
                <a:effectLst>
                  <a:glow rad="266700">
                    <a:schemeClr val="bg1">
                      <a:alpha val="75000"/>
                    </a:schemeClr>
                  </a:glow>
                </a:effectLst>
                <a:latin typeface="Arial"/>
                <a:cs typeface="Arial"/>
              </a:rPr>
            </a:br>
            <a:r>
              <a:rPr lang="en-US" sz="2800" i="1" dirty="0">
                <a:solidFill>
                  <a:srgbClr val="FFFF99"/>
                </a:solidFill>
                <a:effectLst>
                  <a:glow rad="266700">
                    <a:schemeClr val="bg1">
                      <a:alpha val="75000"/>
                    </a:schemeClr>
                  </a:glow>
                </a:effectLst>
                <a:latin typeface="Arial"/>
                <a:cs typeface="Arial"/>
              </a:rPr>
              <a:t>Sept 2014</a:t>
            </a:r>
            <a:endParaRPr lang="en-US" dirty="0">
              <a:solidFill>
                <a:srgbClr val="FFFF99"/>
              </a:solidFill>
              <a:effectLst>
                <a:glow rad="266700">
                  <a:schemeClr val="bg1">
                    <a:alpha val="75000"/>
                  </a:schemeClr>
                </a:glow>
              </a:effectLst>
              <a:latin typeface="Arial"/>
              <a:cs typeface="Arial"/>
            </a:endParaRPr>
          </a:p>
        </p:txBody>
      </p:sp>
      <p:sp>
        <p:nvSpPr>
          <p:cNvPr id="355332" name="Text Box 4"/>
          <p:cNvSpPr txBox="1">
            <a:spLocks noChangeArrowheads="1"/>
          </p:cNvSpPr>
          <p:nvPr/>
        </p:nvSpPr>
        <p:spPr bwMode="auto">
          <a:xfrm>
            <a:off x="811882" y="4163596"/>
            <a:ext cx="2031926" cy="83099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eaLnBrk="0" hangingPunct="0">
              <a:defRPr/>
            </a:pPr>
            <a:r>
              <a:rPr lang="en-US" sz="4800" b="1" dirty="0">
                <a:solidFill>
                  <a:srgbClr val="FFFF99"/>
                </a:solidFill>
                <a:effectLst>
                  <a:glow rad="266700">
                    <a:srgbClr val="000000">
                      <a:alpha val="75000"/>
                    </a:srgbClr>
                  </a:glow>
                </a:effectLst>
                <a:latin typeface="Arial"/>
                <a:cs typeface="Arial"/>
              </a:rPr>
              <a:t>Susan</a:t>
            </a:r>
            <a:endParaRPr lang="en-US" sz="3600" b="1" dirty="0">
              <a:solidFill>
                <a:srgbClr val="FFFF99"/>
              </a:solidFill>
              <a:effectLst>
                <a:glow rad="266700">
                  <a:srgbClr val="000000">
                    <a:alpha val="75000"/>
                  </a:srgbClr>
                </a:glow>
              </a:effectLst>
              <a:latin typeface="Arial"/>
              <a:cs typeface="Arial"/>
            </a:endParaRPr>
          </a:p>
        </p:txBody>
      </p:sp>
      <p:sp>
        <p:nvSpPr>
          <p:cNvPr id="355333" name="Text Box 5"/>
          <p:cNvSpPr txBox="1">
            <a:spLocks noChangeArrowheads="1"/>
          </p:cNvSpPr>
          <p:nvPr/>
        </p:nvSpPr>
        <p:spPr bwMode="auto">
          <a:xfrm>
            <a:off x="6588224" y="3227492"/>
            <a:ext cx="2612915" cy="156966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algn="ctr" eaLnBrk="0" hangingPunct="0">
              <a:defRPr/>
            </a:pPr>
            <a:r>
              <a:rPr lang="en-US" sz="4800" b="1" dirty="0">
                <a:solidFill>
                  <a:srgbClr val="FFFF99"/>
                </a:solidFill>
                <a:effectLst>
                  <a:glow rad="266700">
                    <a:srgbClr val="000000">
                      <a:alpha val="75000"/>
                    </a:srgbClr>
                  </a:glow>
                </a:effectLst>
                <a:latin typeface="Arial"/>
                <a:cs typeface="Arial"/>
              </a:rPr>
              <a:t>Stephen</a:t>
            </a:r>
            <a:br>
              <a:rPr lang="en-US" sz="4800" b="1" dirty="0">
                <a:solidFill>
                  <a:srgbClr val="FFFF99"/>
                </a:solidFill>
                <a:effectLst>
                  <a:glow rad="266700">
                    <a:srgbClr val="000000">
                      <a:alpha val="75000"/>
                    </a:srgbClr>
                  </a:glow>
                </a:effectLst>
                <a:latin typeface="Arial"/>
                <a:cs typeface="Arial"/>
              </a:rPr>
            </a:br>
            <a:r>
              <a:rPr lang="en-US" sz="4800" b="1" dirty="0">
                <a:solidFill>
                  <a:srgbClr val="FFFF99"/>
                </a:solidFill>
                <a:effectLst>
                  <a:glow rad="266700">
                    <a:srgbClr val="000000">
                      <a:alpha val="75000"/>
                    </a:srgbClr>
                  </a:glow>
                </a:effectLst>
                <a:latin typeface="Arial"/>
                <a:cs typeface="Arial"/>
              </a:rPr>
              <a:t>25</a:t>
            </a:r>
            <a:endParaRPr lang="en-US" sz="3600" b="1" dirty="0">
              <a:solidFill>
                <a:srgbClr val="FFFF99"/>
              </a:solidFill>
              <a:effectLst>
                <a:glow rad="266700">
                  <a:srgbClr val="000000">
                    <a:alpha val="75000"/>
                  </a:srgbClr>
                </a:glow>
              </a:effectLst>
              <a:latin typeface="Arial"/>
              <a:cs typeface="Arial"/>
            </a:endParaRPr>
          </a:p>
        </p:txBody>
      </p:sp>
      <p:sp>
        <p:nvSpPr>
          <p:cNvPr id="355334" name="Text Box 6"/>
          <p:cNvSpPr txBox="1">
            <a:spLocks noChangeArrowheads="1"/>
          </p:cNvSpPr>
          <p:nvPr/>
        </p:nvSpPr>
        <p:spPr bwMode="auto">
          <a:xfrm>
            <a:off x="5292080" y="4163596"/>
            <a:ext cx="1655020" cy="156966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algn="ctr" eaLnBrk="0" hangingPunct="0">
              <a:defRPr/>
            </a:pPr>
            <a:r>
              <a:rPr lang="en-US" sz="4800" b="1" dirty="0">
                <a:solidFill>
                  <a:srgbClr val="FFFF99"/>
                </a:solidFill>
                <a:effectLst>
                  <a:glow rad="266700">
                    <a:srgbClr val="000000">
                      <a:alpha val="75000"/>
                    </a:srgbClr>
                  </a:glow>
                </a:effectLst>
                <a:latin typeface="Arial"/>
                <a:cs typeface="Arial"/>
              </a:rPr>
              <a:t>John</a:t>
            </a:r>
            <a:br>
              <a:rPr lang="en-US" sz="4800" b="1" dirty="0">
                <a:solidFill>
                  <a:srgbClr val="FFFF99"/>
                </a:solidFill>
                <a:effectLst>
                  <a:glow rad="266700">
                    <a:srgbClr val="000000">
                      <a:alpha val="75000"/>
                    </a:srgbClr>
                  </a:glow>
                </a:effectLst>
                <a:latin typeface="Arial"/>
                <a:cs typeface="Arial"/>
              </a:rPr>
            </a:br>
            <a:r>
              <a:rPr lang="en-US" sz="4800" b="1" dirty="0">
                <a:solidFill>
                  <a:srgbClr val="FFFF99"/>
                </a:solidFill>
                <a:effectLst>
                  <a:glow rad="266700">
                    <a:srgbClr val="000000">
                      <a:alpha val="75000"/>
                    </a:srgbClr>
                  </a:glow>
                </a:effectLst>
                <a:latin typeface="Arial"/>
                <a:cs typeface="Arial"/>
              </a:rPr>
              <a:t>22</a:t>
            </a:r>
            <a:endParaRPr lang="en-US" sz="3600" b="1" dirty="0">
              <a:solidFill>
                <a:srgbClr val="FFFF99"/>
              </a:solidFill>
              <a:effectLst>
                <a:glow rad="266700">
                  <a:srgbClr val="000000">
                    <a:alpha val="75000"/>
                  </a:srgbClr>
                </a:glow>
              </a:effectLst>
              <a:latin typeface="Arial"/>
              <a:cs typeface="Arial"/>
            </a:endParaRPr>
          </a:p>
        </p:txBody>
      </p:sp>
      <p:sp>
        <p:nvSpPr>
          <p:cNvPr id="355335" name="Text Box 7"/>
          <p:cNvSpPr txBox="1">
            <a:spLocks noChangeArrowheads="1"/>
          </p:cNvSpPr>
          <p:nvPr/>
        </p:nvSpPr>
        <p:spPr bwMode="auto">
          <a:xfrm>
            <a:off x="2051720" y="5315724"/>
            <a:ext cx="3816424" cy="156966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eaLnBrk="0" hangingPunct="0">
              <a:defRPr/>
            </a:pPr>
            <a:r>
              <a:rPr lang="en-US" sz="4800" b="1" dirty="0">
                <a:solidFill>
                  <a:srgbClr val="FFFF99"/>
                </a:solidFill>
                <a:effectLst>
                  <a:glow rad="266700">
                    <a:srgbClr val="000000">
                      <a:alpha val="75000"/>
                    </a:srgbClr>
                  </a:glow>
                </a:effectLst>
                <a:latin typeface="Arial"/>
                <a:cs typeface="Arial"/>
              </a:rPr>
              <a:t>Kurt &amp; Cara</a:t>
            </a:r>
            <a:br>
              <a:rPr lang="en-US" sz="4800" b="1" dirty="0">
                <a:solidFill>
                  <a:srgbClr val="FFFF99"/>
                </a:solidFill>
                <a:effectLst>
                  <a:glow rad="266700">
                    <a:srgbClr val="000000">
                      <a:alpha val="75000"/>
                    </a:srgbClr>
                  </a:glow>
                </a:effectLst>
                <a:latin typeface="Arial"/>
                <a:cs typeface="Arial"/>
              </a:rPr>
            </a:br>
            <a:r>
              <a:rPr lang="en-US" sz="4800" b="1" dirty="0">
                <a:solidFill>
                  <a:srgbClr val="FFFF99"/>
                </a:solidFill>
                <a:effectLst>
                  <a:glow rad="266700">
                    <a:srgbClr val="000000">
                      <a:alpha val="75000"/>
                    </a:srgbClr>
                  </a:glow>
                </a:effectLst>
                <a:latin typeface="Arial"/>
                <a:cs typeface="Arial"/>
              </a:rPr>
              <a:t>28</a:t>
            </a:r>
            <a:endParaRPr lang="en-US" sz="3600" b="1" dirty="0">
              <a:solidFill>
                <a:srgbClr val="FFFF99"/>
              </a:solidFill>
              <a:effectLst>
                <a:glow rad="266700">
                  <a:srgbClr val="000000">
                    <a:alpha val="75000"/>
                  </a:srgbClr>
                </a:glow>
              </a:effectLst>
              <a:latin typeface="Arial"/>
              <a:cs typeface="Arial"/>
            </a:endParaRPr>
          </a:p>
        </p:txBody>
      </p:sp>
      <p:sp>
        <p:nvSpPr>
          <p:cNvPr id="355336" name="Text Box 8"/>
          <p:cNvSpPr txBox="1">
            <a:spLocks noChangeArrowheads="1"/>
          </p:cNvSpPr>
          <p:nvPr/>
        </p:nvSpPr>
        <p:spPr bwMode="auto">
          <a:xfrm>
            <a:off x="-34749" y="3227492"/>
            <a:ext cx="1492716" cy="83099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eaLnBrk="0" hangingPunct="0">
              <a:defRPr/>
            </a:pPr>
            <a:r>
              <a:rPr lang="en-US" sz="4800" b="1" dirty="0">
                <a:solidFill>
                  <a:srgbClr val="FFFF99"/>
                </a:solidFill>
                <a:effectLst>
                  <a:glow rad="266700">
                    <a:srgbClr val="000000">
                      <a:alpha val="75000"/>
                    </a:srgbClr>
                  </a:glow>
                </a:effectLst>
                <a:latin typeface="Arial"/>
                <a:cs typeface="Arial"/>
              </a:rPr>
              <a:t>Rick</a:t>
            </a:r>
            <a:endParaRPr lang="en-US" sz="3600" b="1" dirty="0">
              <a:solidFill>
                <a:srgbClr val="FFFF99"/>
              </a:solidFill>
              <a:effectLst>
                <a:glow rad="266700">
                  <a:srgbClr val="000000">
                    <a:alpha val="75000"/>
                  </a:srgbClr>
                </a:glow>
              </a:effectLst>
              <a:latin typeface="Arial"/>
              <a:cs typeface="Arial"/>
            </a:endParaRPr>
          </a:p>
        </p:txBody>
      </p:sp>
      <p:sp>
        <p:nvSpPr>
          <p:cNvPr id="10" name="Title 2"/>
          <p:cNvSpPr txBox="1">
            <a:spLocks/>
          </p:cNvSpPr>
          <p:nvPr/>
        </p:nvSpPr>
        <p:spPr bwMode="auto">
          <a:xfrm>
            <a:off x="0" y="0"/>
            <a:ext cx="2209800" cy="6858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eaLnBrk="1" hangingPunct="1">
              <a:defRPr/>
            </a:pPr>
            <a:r>
              <a:rPr lang="en-US" b="1" kern="0" dirty="0">
                <a:solidFill>
                  <a:srgbClr val="FFFFFF"/>
                </a:solidFill>
                <a:latin typeface="Arial" charset="0"/>
                <a:ea typeface="ＭＳ Ｐゴシック" charset="0"/>
                <a:cs typeface="ＭＳ Ｐゴシック" charset="0"/>
              </a:rPr>
              <a:t>2014</a:t>
            </a:r>
          </a:p>
        </p:txBody>
      </p:sp>
    </p:spTree>
    <p:extLst>
      <p:ext uri="{BB962C8B-B14F-4D97-AF65-F5344CB8AC3E}">
        <p14:creationId xmlns:p14="http://schemas.microsoft.com/office/powerpoint/2010/main" val="2639454294"/>
      </p:ext>
    </p:extLst>
  </p:cSld>
  <p:clrMapOvr>
    <a:masterClrMapping/>
  </p:clrMapOvr>
  <mc:AlternateContent xmlns:mc="http://schemas.openxmlformats.org/markup-compatibility/2006" xmlns:p14="http://schemas.microsoft.com/office/powerpoint/2010/main">
    <mc:Choice Requires="p14">
      <p:transition p14:dur="0" advClick="0" advTm="7000"/>
    </mc:Choice>
    <mc:Fallback xmlns="">
      <p:transition xmlns:p14="http://schemas.microsoft.com/office/powerpoint/2010/main" advClick="0" advTm="7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55336"/>
                                        </p:tgtEl>
                                        <p:attrNameLst>
                                          <p:attrName>style.visibility</p:attrName>
                                        </p:attrNameLst>
                                      </p:cBhvr>
                                      <p:to>
                                        <p:strVal val="visible"/>
                                      </p:to>
                                    </p:set>
                                    <p:animEffect transition="in" filter="dissolve">
                                      <p:cBhvr>
                                        <p:cTn id="7" dur="500"/>
                                        <p:tgtEl>
                                          <p:spTgt spid="355336"/>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55332"/>
                                        </p:tgtEl>
                                        <p:attrNameLst>
                                          <p:attrName>style.visibility</p:attrName>
                                        </p:attrNameLst>
                                      </p:cBhvr>
                                      <p:to>
                                        <p:strVal val="visible"/>
                                      </p:to>
                                    </p:set>
                                    <p:animEffect transition="in" filter="dissolve">
                                      <p:cBhvr>
                                        <p:cTn id="11" dur="500"/>
                                        <p:tgtEl>
                                          <p:spTgt spid="355332"/>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55335"/>
                                        </p:tgtEl>
                                        <p:attrNameLst>
                                          <p:attrName>style.visibility</p:attrName>
                                        </p:attrNameLst>
                                      </p:cBhvr>
                                      <p:to>
                                        <p:strVal val="visible"/>
                                      </p:to>
                                    </p:set>
                                    <p:animEffect transition="in" filter="dissolve">
                                      <p:cBhvr>
                                        <p:cTn id="15" dur="500"/>
                                        <p:tgtEl>
                                          <p:spTgt spid="355335"/>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355333"/>
                                        </p:tgtEl>
                                        <p:attrNameLst>
                                          <p:attrName>style.visibility</p:attrName>
                                        </p:attrNameLst>
                                      </p:cBhvr>
                                      <p:to>
                                        <p:strVal val="visible"/>
                                      </p:to>
                                    </p:set>
                                    <p:animEffect transition="in" filter="dissolve">
                                      <p:cBhvr>
                                        <p:cTn id="19" dur="500"/>
                                        <p:tgtEl>
                                          <p:spTgt spid="355333"/>
                                        </p:tgtEl>
                                      </p:cBhvr>
                                    </p:animEffect>
                                  </p:childTnLst>
                                </p:cTn>
                              </p:par>
                            </p:childTnLst>
                          </p:cTn>
                        </p:par>
                        <p:par>
                          <p:cTn id="20" fill="hold" nodeType="afterGroup">
                            <p:stCondLst>
                              <p:cond delay="2000"/>
                            </p:stCondLst>
                            <p:childTnLst>
                              <p:par>
                                <p:cTn id="21" presetID="9" presetClass="entr" presetSubtype="0" fill="hold" nodeType="afterEffect">
                                  <p:stCondLst>
                                    <p:cond delay="0"/>
                                  </p:stCondLst>
                                  <p:childTnLst>
                                    <p:set>
                                      <p:cBhvr>
                                        <p:cTn id="22" dur="1" fill="hold">
                                          <p:stCondLst>
                                            <p:cond delay="0"/>
                                          </p:stCondLst>
                                        </p:cTn>
                                        <p:tgtEl>
                                          <p:spTgt spid="355334"/>
                                        </p:tgtEl>
                                        <p:attrNameLst>
                                          <p:attrName>style.visibility</p:attrName>
                                        </p:attrNameLst>
                                      </p:cBhvr>
                                      <p:to>
                                        <p:strVal val="visible"/>
                                      </p:to>
                                    </p:set>
                                    <p:animEffect transition="in" filter="dissolve">
                                      <p:cBhvr>
                                        <p:cTn id="23" dur="500"/>
                                        <p:tgtEl>
                                          <p:spTgt spid="355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5-05-30 Griffith Family Close Up.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23549"/>
            <a:ext cx="9144000" cy="5121675"/>
          </a:xfrm>
          <a:prstGeom prst="rect">
            <a:avLst/>
          </a:prstGeom>
        </p:spPr>
      </p:pic>
      <p:sp>
        <p:nvSpPr>
          <p:cNvPr id="355331" name="Rectangle 3"/>
          <p:cNvSpPr>
            <a:spLocks noGrp="1" noChangeArrowheads="1"/>
          </p:cNvSpPr>
          <p:nvPr>
            <p:ph type="ctrTitle"/>
          </p:nvPr>
        </p:nvSpPr>
        <p:spPr>
          <a:xfrm>
            <a:off x="6477000" y="5445224"/>
            <a:ext cx="2667000" cy="1412776"/>
          </a:xfrm>
          <a:effectLst>
            <a:outerShdw blurRad="63500" dist="35921" dir="2700000" algn="ctr" rotWithShape="0">
              <a:srgbClr val="000000">
                <a:alpha val="74998"/>
              </a:srgbClr>
            </a:outerShdw>
          </a:effectLst>
        </p:spPr>
        <p:txBody>
          <a:bodyPr/>
          <a:lstStyle/>
          <a:p>
            <a:pPr eaLnBrk="1" hangingPunct="1">
              <a:defRPr/>
            </a:pPr>
            <a:r>
              <a:rPr lang="en-US" sz="2800" b="1" i="1" dirty="0">
                <a:solidFill>
                  <a:schemeClr val="tx1"/>
                </a:solidFill>
                <a:effectLst>
                  <a:glow rad="254000">
                    <a:schemeClr val="bg1">
                      <a:alpha val="75000"/>
                    </a:schemeClr>
                  </a:glow>
                </a:effectLst>
                <a:latin typeface="Arial"/>
                <a:cs typeface="Arial"/>
              </a:rPr>
              <a:t>The Griffiths </a:t>
            </a:r>
            <a:br>
              <a:rPr lang="en-US" sz="2800" b="1" i="1" dirty="0">
                <a:solidFill>
                  <a:schemeClr val="tx1"/>
                </a:solidFill>
                <a:effectLst>
                  <a:glow rad="254000">
                    <a:schemeClr val="bg1">
                      <a:alpha val="75000"/>
                    </a:schemeClr>
                  </a:glow>
                </a:effectLst>
                <a:latin typeface="Arial"/>
                <a:cs typeface="Arial"/>
              </a:rPr>
            </a:br>
            <a:r>
              <a:rPr lang="en-US" sz="2800" b="1" i="1" dirty="0">
                <a:solidFill>
                  <a:schemeClr val="tx1"/>
                </a:solidFill>
                <a:effectLst>
                  <a:glow rad="254000">
                    <a:schemeClr val="bg1">
                      <a:alpha val="75000"/>
                    </a:schemeClr>
                  </a:glow>
                </a:effectLst>
                <a:latin typeface="Arial"/>
                <a:cs typeface="Arial"/>
              </a:rPr>
              <a:t>May 2015</a:t>
            </a:r>
            <a:endParaRPr lang="en-US" b="1" dirty="0">
              <a:solidFill>
                <a:schemeClr val="tx1"/>
              </a:solidFill>
              <a:effectLst>
                <a:glow rad="254000">
                  <a:schemeClr val="bg1">
                    <a:alpha val="75000"/>
                  </a:schemeClr>
                </a:glow>
              </a:effectLst>
              <a:latin typeface="Arial"/>
              <a:cs typeface="Arial"/>
            </a:endParaRPr>
          </a:p>
        </p:txBody>
      </p:sp>
      <p:sp>
        <p:nvSpPr>
          <p:cNvPr id="355332" name="Text Box 4"/>
          <p:cNvSpPr txBox="1">
            <a:spLocks noChangeArrowheads="1"/>
          </p:cNvSpPr>
          <p:nvPr/>
        </p:nvSpPr>
        <p:spPr bwMode="auto">
          <a:xfrm>
            <a:off x="5148064" y="4365104"/>
            <a:ext cx="2031926" cy="83099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eaLnBrk="0" hangingPunct="0">
              <a:defRPr/>
            </a:pPr>
            <a:r>
              <a:rPr lang="en-US" sz="4800" b="1" dirty="0">
                <a:solidFill>
                  <a:srgbClr val="FFFFFF"/>
                </a:solidFill>
                <a:effectLst>
                  <a:glow rad="254000">
                    <a:srgbClr val="000000">
                      <a:alpha val="75000"/>
                    </a:srgbClr>
                  </a:glow>
                </a:effectLst>
                <a:latin typeface="Arial"/>
                <a:cs typeface="Arial"/>
              </a:rPr>
              <a:t>Susan</a:t>
            </a:r>
            <a:endParaRPr lang="en-US" sz="3600" b="1" dirty="0">
              <a:solidFill>
                <a:srgbClr val="FFFFFF"/>
              </a:solidFill>
              <a:effectLst>
                <a:glow rad="254000">
                  <a:srgbClr val="000000">
                    <a:alpha val="75000"/>
                  </a:srgbClr>
                </a:glow>
              </a:effectLst>
              <a:latin typeface="Arial"/>
              <a:cs typeface="Arial"/>
            </a:endParaRPr>
          </a:p>
        </p:txBody>
      </p:sp>
      <p:sp>
        <p:nvSpPr>
          <p:cNvPr id="355333" name="Text Box 5"/>
          <p:cNvSpPr txBox="1">
            <a:spLocks noChangeArrowheads="1"/>
          </p:cNvSpPr>
          <p:nvPr/>
        </p:nvSpPr>
        <p:spPr bwMode="auto">
          <a:xfrm>
            <a:off x="6092149" y="2564904"/>
            <a:ext cx="3051851" cy="156966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lgn="ctr" eaLnBrk="0" hangingPunct="0">
              <a:defRPr/>
            </a:pPr>
            <a:r>
              <a:rPr lang="en-US" sz="4800" b="1" dirty="0">
                <a:solidFill>
                  <a:srgbClr val="FFFFFF"/>
                </a:solidFill>
                <a:effectLst>
                  <a:glow rad="254000">
                    <a:srgbClr val="000000">
                      <a:alpha val="75000"/>
                    </a:srgbClr>
                  </a:glow>
                </a:effectLst>
                <a:latin typeface="Arial"/>
                <a:cs typeface="Arial"/>
              </a:rPr>
              <a:t>Kurt &amp; Cara (28)</a:t>
            </a:r>
            <a:endParaRPr lang="en-US" sz="3600" b="1" dirty="0">
              <a:solidFill>
                <a:srgbClr val="FFFFFF"/>
              </a:solidFill>
              <a:effectLst>
                <a:glow rad="254000">
                  <a:srgbClr val="000000">
                    <a:alpha val="75000"/>
                  </a:srgbClr>
                </a:glow>
              </a:effectLst>
              <a:latin typeface="Arial"/>
              <a:cs typeface="Arial"/>
            </a:endParaRPr>
          </a:p>
        </p:txBody>
      </p:sp>
      <p:sp>
        <p:nvSpPr>
          <p:cNvPr id="355334" name="Text Box 6"/>
          <p:cNvSpPr txBox="1">
            <a:spLocks noChangeArrowheads="1"/>
          </p:cNvSpPr>
          <p:nvPr/>
        </p:nvSpPr>
        <p:spPr bwMode="auto">
          <a:xfrm>
            <a:off x="26144" y="3284984"/>
            <a:ext cx="1655020" cy="156966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algn="ctr" eaLnBrk="0" hangingPunct="0">
              <a:defRPr/>
            </a:pPr>
            <a:r>
              <a:rPr lang="en-US" sz="4800" b="1" dirty="0">
                <a:solidFill>
                  <a:srgbClr val="FFFFFF"/>
                </a:solidFill>
                <a:effectLst>
                  <a:glow rad="254000">
                    <a:srgbClr val="000000">
                      <a:alpha val="75000"/>
                    </a:srgbClr>
                  </a:glow>
                </a:effectLst>
                <a:latin typeface="Arial"/>
                <a:cs typeface="Arial"/>
              </a:rPr>
              <a:t>John</a:t>
            </a:r>
            <a:br>
              <a:rPr lang="en-US" sz="4800" b="1" dirty="0">
                <a:solidFill>
                  <a:srgbClr val="FFFFFF"/>
                </a:solidFill>
                <a:effectLst>
                  <a:glow rad="254000">
                    <a:srgbClr val="000000">
                      <a:alpha val="75000"/>
                    </a:srgbClr>
                  </a:glow>
                </a:effectLst>
                <a:latin typeface="Arial"/>
                <a:cs typeface="Arial"/>
              </a:rPr>
            </a:br>
            <a:r>
              <a:rPr lang="en-US" sz="4800" b="1" dirty="0">
                <a:solidFill>
                  <a:srgbClr val="FFFFFF"/>
                </a:solidFill>
                <a:effectLst>
                  <a:glow rad="254000">
                    <a:srgbClr val="000000">
                      <a:alpha val="75000"/>
                    </a:srgbClr>
                  </a:glow>
                </a:effectLst>
                <a:latin typeface="Arial"/>
                <a:cs typeface="Arial"/>
              </a:rPr>
              <a:t>(22)</a:t>
            </a:r>
            <a:endParaRPr lang="en-US" sz="3600" b="1" dirty="0">
              <a:solidFill>
                <a:srgbClr val="FFFFFF"/>
              </a:solidFill>
              <a:effectLst>
                <a:glow rad="254000">
                  <a:srgbClr val="000000">
                    <a:alpha val="75000"/>
                  </a:srgbClr>
                </a:glow>
              </a:effectLst>
              <a:latin typeface="Arial"/>
              <a:cs typeface="Arial"/>
            </a:endParaRPr>
          </a:p>
        </p:txBody>
      </p:sp>
      <p:sp>
        <p:nvSpPr>
          <p:cNvPr id="355335" name="Text Box 7"/>
          <p:cNvSpPr txBox="1">
            <a:spLocks noChangeArrowheads="1"/>
          </p:cNvSpPr>
          <p:nvPr/>
        </p:nvSpPr>
        <p:spPr bwMode="auto">
          <a:xfrm>
            <a:off x="2483768" y="5315724"/>
            <a:ext cx="3816424" cy="156966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eaLnBrk="0" hangingPunct="0">
              <a:defRPr/>
            </a:pPr>
            <a:r>
              <a:rPr lang="en-US" sz="4800" b="1" dirty="0">
                <a:solidFill>
                  <a:srgbClr val="FFFFFF"/>
                </a:solidFill>
                <a:effectLst>
                  <a:glow rad="254000">
                    <a:srgbClr val="000000">
                      <a:alpha val="75000"/>
                    </a:srgbClr>
                  </a:glow>
                </a:effectLst>
                <a:latin typeface="Arial"/>
                <a:cs typeface="Arial"/>
              </a:rPr>
              <a:t>Stephen &amp; Katie (25)</a:t>
            </a:r>
            <a:endParaRPr lang="en-US" sz="3600" b="1" dirty="0">
              <a:solidFill>
                <a:srgbClr val="FFFFFF"/>
              </a:solidFill>
              <a:effectLst>
                <a:glow rad="254000">
                  <a:srgbClr val="000000">
                    <a:alpha val="75000"/>
                  </a:srgbClr>
                </a:glow>
              </a:effectLst>
              <a:latin typeface="Arial"/>
              <a:cs typeface="Arial"/>
            </a:endParaRPr>
          </a:p>
        </p:txBody>
      </p:sp>
      <p:sp>
        <p:nvSpPr>
          <p:cNvPr id="355336" name="Text Box 8"/>
          <p:cNvSpPr txBox="1">
            <a:spLocks noChangeArrowheads="1"/>
          </p:cNvSpPr>
          <p:nvPr/>
        </p:nvSpPr>
        <p:spPr bwMode="auto">
          <a:xfrm>
            <a:off x="1691680" y="4293096"/>
            <a:ext cx="1492716" cy="83099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eaLnBrk="0" hangingPunct="0">
              <a:defRPr/>
            </a:pPr>
            <a:r>
              <a:rPr lang="en-US" sz="4800" b="1" dirty="0">
                <a:solidFill>
                  <a:srgbClr val="FFFFFF"/>
                </a:solidFill>
                <a:effectLst>
                  <a:glow rad="254000">
                    <a:srgbClr val="000000">
                      <a:alpha val="75000"/>
                    </a:srgbClr>
                  </a:glow>
                </a:effectLst>
                <a:latin typeface="Arial"/>
                <a:cs typeface="Arial"/>
              </a:rPr>
              <a:t>Rick</a:t>
            </a:r>
            <a:endParaRPr lang="en-US" sz="3600" b="1" dirty="0">
              <a:solidFill>
                <a:srgbClr val="FFFFFF"/>
              </a:solidFill>
              <a:effectLst>
                <a:glow rad="254000">
                  <a:srgbClr val="000000">
                    <a:alpha val="75000"/>
                  </a:srgbClr>
                </a:glow>
              </a:effectLst>
              <a:latin typeface="Arial"/>
              <a:cs typeface="Arial"/>
            </a:endParaRPr>
          </a:p>
        </p:txBody>
      </p:sp>
      <p:sp>
        <p:nvSpPr>
          <p:cNvPr id="10" name="Title 2"/>
          <p:cNvSpPr txBox="1">
            <a:spLocks/>
          </p:cNvSpPr>
          <p:nvPr/>
        </p:nvSpPr>
        <p:spPr bwMode="auto">
          <a:xfrm>
            <a:off x="0" y="0"/>
            <a:ext cx="2209800" cy="6858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eaLnBrk="1" hangingPunct="1">
              <a:defRPr/>
            </a:pPr>
            <a:r>
              <a:rPr lang="en-US" b="1" kern="0" dirty="0">
                <a:solidFill>
                  <a:srgbClr val="FFFFFF"/>
                </a:solidFill>
                <a:effectLst>
                  <a:glow rad="254000">
                    <a:srgbClr val="000000"/>
                  </a:glow>
                </a:effectLst>
                <a:latin typeface="Arial" charset="0"/>
                <a:ea typeface="ＭＳ Ｐゴシック" charset="0"/>
                <a:cs typeface="ＭＳ Ｐゴシック" charset="0"/>
              </a:rPr>
              <a:t>2015</a:t>
            </a:r>
          </a:p>
        </p:txBody>
      </p:sp>
    </p:spTree>
    <p:extLst>
      <p:ext uri="{BB962C8B-B14F-4D97-AF65-F5344CB8AC3E}">
        <p14:creationId xmlns:p14="http://schemas.microsoft.com/office/powerpoint/2010/main" val="1796308646"/>
      </p:ext>
    </p:extLst>
  </p:cSld>
  <p:clrMapOvr>
    <a:masterClrMapping/>
  </p:clrMapOvr>
  <mc:AlternateContent xmlns:mc="http://schemas.openxmlformats.org/markup-compatibility/2006" xmlns:p14="http://schemas.microsoft.com/office/powerpoint/2010/main">
    <mc:Choice Requires="p14">
      <p:transition p14:dur="0" advClick="0" advTm="7000"/>
    </mc:Choice>
    <mc:Fallback xmlns="">
      <p:transition xmlns:p14="http://schemas.microsoft.com/office/powerpoint/2010/main" advClick="0" advTm="7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55336"/>
                                        </p:tgtEl>
                                        <p:attrNameLst>
                                          <p:attrName>style.visibility</p:attrName>
                                        </p:attrNameLst>
                                      </p:cBhvr>
                                      <p:to>
                                        <p:strVal val="visible"/>
                                      </p:to>
                                    </p:set>
                                    <p:animEffect transition="in" filter="dissolve">
                                      <p:cBhvr>
                                        <p:cTn id="7" dur="500"/>
                                        <p:tgtEl>
                                          <p:spTgt spid="355336"/>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55332"/>
                                        </p:tgtEl>
                                        <p:attrNameLst>
                                          <p:attrName>style.visibility</p:attrName>
                                        </p:attrNameLst>
                                      </p:cBhvr>
                                      <p:to>
                                        <p:strVal val="visible"/>
                                      </p:to>
                                    </p:set>
                                    <p:animEffect transition="in" filter="dissolve">
                                      <p:cBhvr>
                                        <p:cTn id="11" dur="500"/>
                                        <p:tgtEl>
                                          <p:spTgt spid="355332"/>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55335"/>
                                        </p:tgtEl>
                                        <p:attrNameLst>
                                          <p:attrName>style.visibility</p:attrName>
                                        </p:attrNameLst>
                                      </p:cBhvr>
                                      <p:to>
                                        <p:strVal val="visible"/>
                                      </p:to>
                                    </p:set>
                                    <p:animEffect transition="in" filter="dissolve">
                                      <p:cBhvr>
                                        <p:cTn id="15" dur="500"/>
                                        <p:tgtEl>
                                          <p:spTgt spid="355335"/>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355333"/>
                                        </p:tgtEl>
                                        <p:attrNameLst>
                                          <p:attrName>style.visibility</p:attrName>
                                        </p:attrNameLst>
                                      </p:cBhvr>
                                      <p:to>
                                        <p:strVal val="visible"/>
                                      </p:to>
                                    </p:set>
                                    <p:animEffect transition="in" filter="dissolve">
                                      <p:cBhvr>
                                        <p:cTn id="19" dur="500"/>
                                        <p:tgtEl>
                                          <p:spTgt spid="355333"/>
                                        </p:tgtEl>
                                      </p:cBhvr>
                                    </p:animEffect>
                                  </p:childTnLst>
                                </p:cTn>
                              </p:par>
                            </p:childTnLst>
                          </p:cTn>
                        </p:par>
                        <p:par>
                          <p:cTn id="20" fill="hold" nodeType="afterGroup">
                            <p:stCondLst>
                              <p:cond delay="2000"/>
                            </p:stCondLst>
                            <p:childTnLst>
                              <p:par>
                                <p:cTn id="21" presetID="9" presetClass="entr" presetSubtype="0" fill="hold" nodeType="afterEffect">
                                  <p:stCondLst>
                                    <p:cond delay="0"/>
                                  </p:stCondLst>
                                  <p:childTnLst>
                                    <p:set>
                                      <p:cBhvr>
                                        <p:cTn id="22" dur="1" fill="hold">
                                          <p:stCondLst>
                                            <p:cond delay="0"/>
                                          </p:stCondLst>
                                        </p:cTn>
                                        <p:tgtEl>
                                          <p:spTgt spid="355334"/>
                                        </p:tgtEl>
                                        <p:attrNameLst>
                                          <p:attrName>style.visibility</p:attrName>
                                        </p:attrNameLst>
                                      </p:cBhvr>
                                      <p:to>
                                        <p:strVal val="visible"/>
                                      </p:to>
                                    </p:set>
                                    <p:animEffect transition="in" filter="dissolve">
                                      <p:cBhvr>
                                        <p:cTn id="23" dur="500"/>
                                        <p:tgtEl>
                                          <p:spTgt spid="355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6-01-09 Family at Grandpa WYC 90th BDay.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4866" y="0"/>
            <a:ext cx="9218866" cy="6885384"/>
          </a:xfrm>
          <a:prstGeom prst="rect">
            <a:avLst/>
          </a:prstGeom>
        </p:spPr>
      </p:pic>
      <p:sp>
        <p:nvSpPr>
          <p:cNvPr id="355331" name="Rectangle 3"/>
          <p:cNvSpPr>
            <a:spLocks noGrp="1" noChangeArrowheads="1"/>
          </p:cNvSpPr>
          <p:nvPr>
            <p:ph type="ctrTitle"/>
          </p:nvPr>
        </p:nvSpPr>
        <p:spPr>
          <a:xfrm>
            <a:off x="6477000" y="25727"/>
            <a:ext cx="2667000" cy="1124744"/>
          </a:xfrm>
          <a:effectLst>
            <a:outerShdw blurRad="63500" dist="35921" dir="2700000" algn="ctr" rotWithShape="0">
              <a:srgbClr val="000000">
                <a:alpha val="74998"/>
              </a:srgbClr>
            </a:outerShdw>
          </a:effectLst>
        </p:spPr>
        <p:txBody>
          <a:bodyPr/>
          <a:lstStyle/>
          <a:p>
            <a:pPr eaLnBrk="1" hangingPunct="1">
              <a:defRPr/>
            </a:pPr>
            <a:r>
              <a:rPr lang="en-US" sz="2800" b="1" i="1" dirty="0">
                <a:solidFill>
                  <a:schemeClr val="tx1"/>
                </a:solidFill>
                <a:effectLst>
                  <a:glow rad="254000">
                    <a:schemeClr val="bg1">
                      <a:alpha val="75000"/>
                    </a:schemeClr>
                  </a:glow>
                </a:effectLst>
                <a:latin typeface="Arial"/>
                <a:cs typeface="Arial"/>
              </a:rPr>
              <a:t>The Griffiths </a:t>
            </a:r>
            <a:br>
              <a:rPr lang="en-US" sz="2800" b="1" i="1" dirty="0">
                <a:solidFill>
                  <a:schemeClr val="tx1"/>
                </a:solidFill>
                <a:effectLst>
                  <a:glow rad="254000">
                    <a:schemeClr val="bg1">
                      <a:alpha val="75000"/>
                    </a:schemeClr>
                  </a:glow>
                </a:effectLst>
                <a:latin typeface="Arial"/>
                <a:cs typeface="Arial"/>
              </a:rPr>
            </a:br>
            <a:r>
              <a:rPr lang="en-US" sz="2800" b="1" i="1" dirty="0">
                <a:solidFill>
                  <a:schemeClr val="tx1"/>
                </a:solidFill>
                <a:effectLst>
                  <a:glow rad="254000">
                    <a:schemeClr val="bg1">
                      <a:alpha val="75000"/>
                    </a:schemeClr>
                  </a:glow>
                </a:effectLst>
                <a:latin typeface="Arial"/>
                <a:cs typeface="Arial"/>
              </a:rPr>
              <a:t>9 Jan 2016</a:t>
            </a:r>
            <a:endParaRPr lang="en-US" b="1" dirty="0">
              <a:solidFill>
                <a:schemeClr val="tx1"/>
              </a:solidFill>
              <a:effectLst>
                <a:glow rad="254000">
                  <a:schemeClr val="bg1">
                    <a:alpha val="75000"/>
                  </a:schemeClr>
                </a:glow>
              </a:effectLst>
              <a:latin typeface="Arial"/>
              <a:cs typeface="Arial"/>
            </a:endParaRPr>
          </a:p>
        </p:txBody>
      </p:sp>
      <p:sp>
        <p:nvSpPr>
          <p:cNvPr id="355333" name="Text Box 5"/>
          <p:cNvSpPr txBox="1">
            <a:spLocks noChangeArrowheads="1"/>
          </p:cNvSpPr>
          <p:nvPr/>
        </p:nvSpPr>
        <p:spPr bwMode="auto">
          <a:xfrm>
            <a:off x="-252536" y="4149080"/>
            <a:ext cx="3051851" cy="156966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lgn="ctr" eaLnBrk="0" hangingPunct="0">
              <a:defRPr/>
            </a:pPr>
            <a:r>
              <a:rPr lang="en-US" sz="4800" b="1" dirty="0">
                <a:solidFill>
                  <a:srgbClr val="FFFFFF"/>
                </a:solidFill>
                <a:effectLst>
                  <a:glow rad="254000">
                    <a:srgbClr val="000000">
                      <a:alpha val="75000"/>
                    </a:srgbClr>
                  </a:glow>
                </a:effectLst>
                <a:latin typeface="Arial"/>
                <a:cs typeface="Arial"/>
              </a:rPr>
              <a:t>Kurt &amp; Cara (29)</a:t>
            </a:r>
            <a:endParaRPr lang="en-US" sz="3600" b="1" dirty="0">
              <a:solidFill>
                <a:srgbClr val="FFFFFF"/>
              </a:solidFill>
              <a:effectLst>
                <a:glow rad="254000">
                  <a:srgbClr val="000000">
                    <a:alpha val="75000"/>
                  </a:srgbClr>
                </a:glow>
              </a:effectLst>
              <a:latin typeface="Arial"/>
              <a:cs typeface="Arial"/>
            </a:endParaRPr>
          </a:p>
        </p:txBody>
      </p:sp>
      <p:sp>
        <p:nvSpPr>
          <p:cNvPr id="355334" name="Text Box 6"/>
          <p:cNvSpPr txBox="1">
            <a:spLocks noChangeArrowheads="1"/>
          </p:cNvSpPr>
          <p:nvPr/>
        </p:nvSpPr>
        <p:spPr bwMode="auto">
          <a:xfrm>
            <a:off x="2411760" y="3212976"/>
            <a:ext cx="1655020" cy="156966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algn="ctr" eaLnBrk="0" hangingPunct="0">
              <a:defRPr/>
            </a:pPr>
            <a:r>
              <a:rPr lang="en-US" sz="4800" b="1" dirty="0">
                <a:solidFill>
                  <a:srgbClr val="FFFFFF"/>
                </a:solidFill>
                <a:effectLst>
                  <a:glow rad="254000">
                    <a:srgbClr val="000000">
                      <a:alpha val="75000"/>
                    </a:srgbClr>
                  </a:glow>
                </a:effectLst>
                <a:latin typeface="Arial"/>
                <a:cs typeface="Arial"/>
              </a:rPr>
              <a:t>John</a:t>
            </a:r>
            <a:br>
              <a:rPr lang="en-US" sz="4800" b="1" dirty="0">
                <a:solidFill>
                  <a:srgbClr val="FFFFFF"/>
                </a:solidFill>
                <a:effectLst>
                  <a:glow rad="254000">
                    <a:srgbClr val="000000">
                      <a:alpha val="75000"/>
                    </a:srgbClr>
                  </a:glow>
                </a:effectLst>
                <a:latin typeface="Arial"/>
                <a:cs typeface="Arial"/>
              </a:rPr>
            </a:br>
            <a:r>
              <a:rPr lang="en-US" sz="4800" b="1" dirty="0">
                <a:solidFill>
                  <a:srgbClr val="FFFFFF"/>
                </a:solidFill>
                <a:effectLst>
                  <a:glow rad="254000">
                    <a:srgbClr val="000000">
                      <a:alpha val="75000"/>
                    </a:srgbClr>
                  </a:glow>
                </a:effectLst>
                <a:latin typeface="Arial"/>
                <a:cs typeface="Arial"/>
              </a:rPr>
              <a:t>(23)</a:t>
            </a:r>
            <a:endParaRPr lang="en-US" sz="3600" b="1" dirty="0">
              <a:solidFill>
                <a:srgbClr val="FFFFFF"/>
              </a:solidFill>
              <a:effectLst>
                <a:glow rad="254000">
                  <a:srgbClr val="000000">
                    <a:alpha val="75000"/>
                  </a:srgbClr>
                </a:glow>
              </a:effectLst>
              <a:latin typeface="Arial"/>
              <a:cs typeface="Arial"/>
            </a:endParaRPr>
          </a:p>
        </p:txBody>
      </p:sp>
      <p:sp>
        <p:nvSpPr>
          <p:cNvPr id="355335" name="Text Box 7"/>
          <p:cNvSpPr txBox="1">
            <a:spLocks noChangeArrowheads="1"/>
          </p:cNvSpPr>
          <p:nvPr/>
        </p:nvSpPr>
        <p:spPr bwMode="auto">
          <a:xfrm>
            <a:off x="5323003" y="5256588"/>
            <a:ext cx="3816424" cy="156966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eaLnBrk="0" hangingPunct="0">
              <a:defRPr/>
            </a:pPr>
            <a:r>
              <a:rPr lang="en-US" sz="4800" b="1" dirty="0">
                <a:solidFill>
                  <a:srgbClr val="FFFFFF"/>
                </a:solidFill>
                <a:effectLst>
                  <a:glow rad="254000">
                    <a:srgbClr val="000000">
                      <a:alpha val="75000"/>
                    </a:srgbClr>
                  </a:glow>
                </a:effectLst>
                <a:latin typeface="Arial"/>
                <a:cs typeface="Arial"/>
              </a:rPr>
              <a:t>Stephen &amp; Katie (26)</a:t>
            </a:r>
            <a:endParaRPr lang="en-US" sz="3600" b="1" dirty="0">
              <a:solidFill>
                <a:srgbClr val="FFFFFF"/>
              </a:solidFill>
              <a:effectLst>
                <a:glow rad="254000">
                  <a:srgbClr val="000000">
                    <a:alpha val="75000"/>
                  </a:srgbClr>
                </a:glow>
              </a:effectLst>
              <a:latin typeface="Arial"/>
              <a:cs typeface="Arial"/>
            </a:endParaRPr>
          </a:p>
        </p:txBody>
      </p:sp>
      <p:sp>
        <p:nvSpPr>
          <p:cNvPr id="355336" name="Text Box 8"/>
          <p:cNvSpPr txBox="1">
            <a:spLocks noChangeArrowheads="1"/>
          </p:cNvSpPr>
          <p:nvPr/>
        </p:nvSpPr>
        <p:spPr bwMode="auto">
          <a:xfrm>
            <a:off x="4499992" y="3645024"/>
            <a:ext cx="3384376" cy="156966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eaLnBrk="0" hangingPunct="0">
              <a:defRPr/>
            </a:pPr>
            <a:r>
              <a:rPr lang="en-US" sz="4800" b="1" dirty="0">
                <a:solidFill>
                  <a:srgbClr val="FFFFFF"/>
                </a:solidFill>
                <a:effectLst>
                  <a:glow rad="254000">
                    <a:srgbClr val="000000">
                      <a:alpha val="75000"/>
                    </a:srgbClr>
                  </a:glow>
                </a:effectLst>
                <a:latin typeface="Arial"/>
                <a:cs typeface="Arial"/>
              </a:rPr>
              <a:t>Rick &amp; Susan</a:t>
            </a:r>
            <a:endParaRPr lang="en-US" sz="3600" b="1" dirty="0">
              <a:solidFill>
                <a:srgbClr val="FFFFFF"/>
              </a:solidFill>
              <a:effectLst>
                <a:glow rad="254000">
                  <a:srgbClr val="000000">
                    <a:alpha val="75000"/>
                  </a:srgbClr>
                </a:glow>
              </a:effectLst>
              <a:latin typeface="Arial"/>
              <a:cs typeface="Arial"/>
            </a:endParaRPr>
          </a:p>
        </p:txBody>
      </p:sp>
      <p:sp>
        <p:nvSpPr>
          <p:cNvPr id="10" name="Title 2"/>
          <p:cNvSpPr txBox="1">
            <a:spLocks/>
          </p:cNvSpPr>
          <p:nvPr/>
        </p:nvSpPr>
        <p:spPr bwMode="auto">
          <a:xfrm>
            <a:off x="0" y="0"/>
            <a:ext cx="2209800" cy="6858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eaLnBrk="1" hangingPunct="1">
              <a:defRPr/>
            </a:pPr>
            <a:r>
              <a:rPr lang="en-US" b="1" kern="0" dirty="0">
                <a:solidFill>
                  <a:srgbClr val="FFFFFF"/>
                </a:solidFill>
                <a:effectLst>
                  <a:glow rad="254000">
                    <a:srgbClr val="000000"/>
                  </a:glow>
                </a:effectLst>
                <a:latin typeface="Arial" charset="0"/>
                <a:ea typeface="ＭＳ Ｐゴシック" charset="0"/>
                <a:cs typeface="ＭＳ Ｐゴシック" charset="0"/>
              </a:rPr>
              <a:t>2016</a:t>
            </a:r>
          </a:p>
        </p:txBody>
      </p:sp>
    </p:spTree>
    <p:extLst>
      <p:ext uri="{BB962C8B-B14F-4D97-AF65-F5344CB8AC3E}">
        <p14:creationId xmlns:p14="http://schemas.microsoft.com/office/powerpoint/2010/main" val="1066551945"/>
      </p:ext>
    </p:extLst>
  </p:cSld>
  <p:clrMapOvr>
    <a:masterClrMapping/>
  </p:clrMapOvr>
  <mc:AlternateContent xmlns:mc="http://schemas.openxmlformats.org/markup-compatibility/2006" xmlns:p14="http://schemas.microsoft.com/office/powerpoint/2010/main">
    <mc:Choice Requires="p14">
      <p:transition p14:dur="0" advClick="0" advTm="7000"/>
    </mc:Choice>
    <mc:Fallback xmlns="">
      <p:transition xmlns:p14="http://schemas.microsoft.com/office/powerpoint/2010/main" advClick="0" advTm="7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55336"/>
                                        </p:tgtEl>
                                        <p:attrNameLst>
                                          <p:attrName>style.visibility</p:attrName>
                                        </p:attrNameLst>
                                      </p:cBhvr>
                                      <p:to>
                                        <p:strVal val="visible"/>
                                      </p:to>
                                    </p:set>
                                    <p:animEffect transition="in" filter="dissolve">
                                      <p:cBhvr>
                                        <p:cTn id="7" dur="500"/>
                                        <p:tgtEl>
                                          <p:spTgt spid="355336"/>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55335"/>
                                        </p:tgtEl>
                                        <p:attrNameLst>
                                          <p:attrName>style.visibility</p:attrName>
                                        </p:attrNameLst>
                                      </p:cBhvr>
                                      <p:to>
                                        <p:strVal val="visible"/>
                                      </p:to>
                                    </p:set>
                                    <p:animEffect transition="in" filter="dissolve">
                                      <p:cBhvr>
                                        <p:cTn id="11" dur="500"/>
                                        <p:tgtEl>
                                          <p:spTgt spid="355335"/>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55333"/>
                                        </p:tgtEl>
                                        <p:attrNameLst>
                                          <p:attrName>style.visibility</p:attrName>
                                        </p:attrNameLst>
                                      </p:cBhvr>
                                      <p:to>
                                        <p:strVal val="visible"/>
                                      </p:to>
                                    </p:set>
                                    <p:animEffect transition="in" filter="dissolve">
                                      <p:cBhvr>
                                        <p:cTn id="15" dur="500"/>
                                        <p:tgtEl>
                                          <p:spTgt spid="355333"/>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355334"/>
                                        </p:tgtEl>
                                        <p:attrNameLst>
                                          <p:attrName>style.visibility</p:attrName>
                                        </p:attrNameLst>
                                      </p:cBhvr>
                                      <p:to>
                                        <p:strVal val="visible"/>
                                      </p:to>
                                    </p:set>
                                    <p:animEffect transition="in" filter="dissolve">
                                      <p:cBhvr>
                                        <p:cTn id="19" dur="500"/>
                                        <p:tgtEl>
                                          <p:spTgt spid="355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6-12-24 Griffith Family.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355331" name="Rectangle 3"/>
          <p:cNvSpPr>
            <a:spLocks noGrp="1" noChangeArrowheads="1"/>
          </p:cNvSpPr>
          <p:nvPr>
            <p:ph type="ctrTitle"/>
          </p:nvPr>
        </p:nvSpPr>
        <p:spPr>
          <a:xfrm>
            <a:off x="9684568" y="260648"/>
            <a:ext cx="2667000" cy="1124744"/>
          </a:xfrm>
          <a:effectLst>
            <a:outerShdw blurRad="63500" dist="35921" dir="2700000" algn="ctr" rotWithShape="0">
              <a:srgbClr val="000000">
                <a:alpha val="74998"/>
              </a:srgbClr>
            </a:outerShdw>
          </a:effectLst>
        </p:spPr>
        <p:txBody>
          <a:bodyPr/>
          <a:lstStyle/>
          <a:p>
            <a:pPr eaLnBrk="1" hangingPunct="1">
              <a:defRPr/>
            </a:pPr>
            <a:r>
              <a:rPr lang="en-US" sz="2800" b="1" i="1" dirty="0">
                <a:solidFill>
                  <a:schemeClr val="tx1"/>
                </a:solidFill>
                <a:effectLst>
                  <a:glow rad="254000">
                    <a:schemeClr val="bg1">
                      <a:alpha val="75000"/>
                    </a:schemeClr>
                  </a:glow>
                </a:effectLst>
                <a:latin typeface="Arial"/>
                <a:cs typeface="Arial"/>
              </a:rPr>
              <a:t>The Griffiths </a:t>
            </a:r>
            <a:br>
              <a:rPr lang="en-US" sz="2800" b="1" i="1" dirty="0">
                <a:solidFill>
                  <a:schemeClr val="tx1"/>
                </a:solidFill>
                <a:effectLst>
                  <a:glow rad="254000">
                    <a:schemeClr val="bg1">
                      <a:alpha val="75000"/>
                    </a:schemeClr>
                  </a:glow>
                </a:effectLst>
                <a:latin typeface="Arial"/>
                <a:cs typeface="Arial"/>
              </a:rPr>
            </a:br>
            <a:r>
              <a:rPr lang="en-US" sz="2800" b="1" i="1" dirty="0">
                <a:solidFill>
                  <a:schemeClr val="tx1"/>
                </a:solidFill>
                <a:effectLst>
                  <a:glow rad="254000">
                    <a:schemeClr val="bg1">
                      <a:alpha val="75000"/>
                    </a:schemeClr>
                  </a:glow>
                </a:effectLst>
                <a:latin typeface="Arial"/>
                <a:cs typeface="Arial"/>
              </a:rPr>
              <a:t>9 Jan 2016</a:t>
            </a:r>
            <a:endParaRPr lang="en-US" b="1" dirty="0">
              <a:solidFill>
                <a:schemeClr val="tx1"/>
              </a:solidFill>
              <a:effectLst>
                <a:glow rad="254000">
                  <a:schemeClr val="bg1">
                    <a:alpha val="75000"/>
                  </a:schemeClr>
                </a:glow>
              </a:effectLst>
              <a:latin typeface="Arial"/>
              <a:cs typeface="Arial"/>
            </a:endParaRPr>
          </a:p>
        </p:txBody>
      </p:sp>
      <p:sp>
        <p:nvSpPr>
          <p:cNvPr id="355333" name="Text Box 5"/>
          <p:cNvSpPr txBox="1">
            <a:spLocks noChangeArrowheads="1"/>
          </p:cNvSpPr>
          <p:nvPr/>
        </p:nvSpPr>
        <p:spPr bwMode="auto">
          <a:xfrm>
            <a:off x="0" y="3573016"/>
            <a:ext cx="3051851"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eaLnBrk="0" hangingPunct="0">
              <a:defRPr/>
            </a:pPr>
            <a:r>
              <a:rPr lang="en-US" sz="4000" b="1" dirty="0">
                <a:solidFill>
                  <a:srgbClr val="FFFFFF"/>
                </a:solidFill>
                <a:effectLst>
                  <a:glow rad="254000">
                    <a:srgbClr val="000000">
                      <a:alpha val="75000"/>
                    </a:srgbClr>
                  </a:glow>
                </a:effectLst>
                <a:latin typeface="Arial"/>
                <a:cs typeface="Arial"/>
              </a:rPr>
              <a:t>Kurt &amp; Cara (30)</a:t>
            </a:r>
            <a:endParaRPr lang="en-US" sz="2800" b="1" dirty="0">
              <a:solidFill>
                <a:srgbClr val="FFFFFF"/>
              </a:solidFill>
              <a:effectLst>
                <a:glow rad="254000">
                  <a:srgbClr val="000000">
                    <a:alpha val="75000"/>
                  </a:srgbClr>
                </a:glow>
              </a:effectLst>
              <a:latin typeface="Arial"/>
              <a:cs typeface="Arial"/>
            </a:endParaRPr>
          </a:p>
        </p:txBody>
      </p:sp>
      <p:sp>
        <p:nvSpPr>
          <p:cNvPr id="355334" name="Text Box 6"/>
          <p:cNvSpPr txBox="1">
            <a:spLocks noChangeArrowheads="1"/>
          </p:cNvSpPr>
          <p:nvPr/>
        </p:nvSpPr>
        <p:spPr bwMode="auto">
          <a:xfrm>
            <a:off x="7502841" y="3140968"/>
            <a:ext cx="1409961"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eaLnBrk="0" hangingPunct="0">
              <a:defRPr/>
            </a:pPr>
            <a:r>
              <a:rPr lang="en-US" sz="4000" b="1" dirty="0">
                <a:solidFill>
                  <a:srgbClr val="FFFFFF"/>
                </a:solidFill>
                <a:effectLst>
                  <a:glow rad="254000">
                    <a:srgbClr val="000000">
                      <a:alpha val="75000"/>
                    </a:srgbClr>
                  </a:glow>
                </a:effectLst>
                <a:latin typeface="Arial"/>
                <a:cs typeface="Arial"/>
              </a:rPr>
              <a:t>John</a:t>
            </a:r>
            <a:br>
              <a:rPr lang="en-US" sz="4000" b="1" dirty="0">
                <a:solidFill>
                  <a:srgbClr val="FFFFFF"/>
                </a:solidFill>
                <a:effectLst>
                  <a:glow rad="254000">
                    <a:srgbClr val="000000">
                      <a:alpha val="75000"/>
                    </a:srgbClr>
                  </a:glow>
                </a:effectLst>
                <a:latin typeface="Arial"/>
                <a:cs typeface="Arial"/>
              </a:rPr>
            </a:br>
            <a:r>
              <a:rPr lang="en-US" sz="4000" b="1" dirty="0">
                <a:solidFill>
                  <a:srgbClr val="FFFFFF"/>
                </a:solidFill>
                <a:effectLst>
                  <a:glow rad="254000">
                    <a:srgbClr val="000000">
                      <a:alpha val="75000"/>
                    </a:srgbClr>
                  </a:glow>
                </a:effectLst>
                <a:latin typeface="Arial"/>
                <a:cs typeface="Arial"/>
              </a:rPr>
              <a:t>(24)</a:t>
            </a:r>
            <a:endParaRPr lang="en-US" sz="2800" b="1" dirty="0">
              <a:solidFill>
                <a:srgbClr val="FFFFFF"/>
              </a:solidFill>
              <a:effectLst>
                <a:glow rad="254000">
                  <a:srgbClr val="000000">
                    <a:alpha val="75000"/>
                  </a:srgbClr>
                </a:glow>
              </a:effectLst>
              <a:latin typeface="Arial"/>
              <a:cs typeface="Arial"/>
            </a:endParaRPr>
          </a:p>
        </p:txBody>
      </p:sp>
      <p:sp>
        <p:nvSpPr>
          <p:cNvPr id="355335" name="Text Box 7"/>
          <p:cNvSpPr txBox="1">
            <a:spLocks noChangeArrowheads="1"/>
          </p:cNvSpPr>
          <p:nvPr/>
        </p:nvSpPr>
        <p:spPr bwMode="auto">
          <a:xfrm>
            <a:off x="2627784" y="2924944"/>
            <a:ext cx="4392488"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lgn="ctr" eaLnBrk="0" hangingPunct="0">
              <a:defRPr/>
            </a:pPr>
            <a:r>
              <a:rPr lang="en-US" sz="4000" b="1" dirty="0">
                <a:solidFill>
                  <a:srgbClr val="FFFFFF"/>
                </a:solidFill>
                <a:effectLst>
                  <a:glow rad="254000">
                    <a:srgbClr val="000000">
                      <a:alpha val="75000"/>
                    </a:srgbClr>
                  </a:glow>
                </a:effectLst>
                <a:latin typeface="Arial"/>
                <a:cs typeface="Arial"/>
              </a:rPr>
              <a:t>Stephen &amp; Katie (27)</a:t>
            </a:r>
            <a:endParaRPr lang="en-US" sz="2800" b="1" dirty="0">
              <a:solidFill>
                <a:srgbClr val="FFFFFF"/>
              </a:solidFill>
              <a:effectLst>
                <a:glow rad="254000">
                  <a:srgbClr val="000000">
                    <a:alpha val="75000"/>
                  </a:srgbClr>
                </a:glow>
              </a:effectLst>
              <a:latin typeface="Arial"/>
              <a:cs typeface="Arial"/>
            </a:endParaRPr>
          </a:p>
        </p:txBody>
      </p:sp>
      <p:sp>
        <p:nvSpPr>
          <p:cNvPr id="355336" name="Text Box 8"/>
          <p:cNvSpPr txBox="1">
            <a:spLocks noChangeArrowheads="1"/>
          </p:cNvSpPr>
          <p:nvPr/>
        </p:nvSpPr>
        <p:spPr bwMode="auto">
          <a:xfrm>
            <a:off x="2771800" y="5517232"/>
            <a:ext cx="4680520" cy="70788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lgn="l" eaLnBrk="0" hangingPunct="0">
              <a:defRPr/>
            </a:pPr>
            <a:r>
              <a:rPr lang="en-US" sz="4000" b="1" dirty="0">
                <a:solidFill>
                  <a:srgbClr val="FFFFFF"/>
                </a:solidFill>
                <a:effectLst>
                  <a:glow rad="254000">
                    <a:srgbClr val="000000">
                      <a:alpha val="75000"/>
                    </a:srgbClr>
                  </a:glow>
                </a:effectLst>
                <a:latin typeface="Arial"/>
                <a:cs typeface="Arial"/>
              </a:rPr>
              <a:t>Susan &amp; Rick</a:t>
            </a:r>
            <a:endParaRPr lang="en-US" sz="2800" b="1" dirty="0">
              <a:solidFill>
                <a:srgbClr val="FFFFFF"/>
              </a:solidFill>
              <a:effectLst>
                <a:glow rad="254000">
                  <a:srgbClr val="000000">
                    <a:alpha val="75000"/>
                  </a:srgbClr>
                </a:glow>
              </a:effectLst>
              <a:latin typeface="Arial"/>
              <a:cs typeface="Arial"/>
            </a:endParaRPr>
          </a:p>
        </p:txBody>
      </p:sp>
      <p:sp>
        <p:nvSpPr>
          <p:cNvPr id="10" name="Title 2"/>
          <p:cNvSpPr txBox="1">
            <a:spLocks/>
          </p:cNvSpPr>
          <p:nvPr/>
        </p:nvSpPr>
        <p:spPr bwMode="auto">
          <a:xfrm>
            <a:off x="6940530" y="0"/>
            <a:ext cx="2209800" cy="6858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eaLnBrk="1" hangingPunct="1">
              <a:defRPr/>
            </a:pPr>
            <a:r>
              <a:rPr lang="en-US" b="1" kern="0" dirty="0">
                <a:solidFill>
                  <a:srgbClr val="FFFFFF"/>
                </a:solidFill>
                <a:effectLst>
                  <a:glow rad="254000">
                    <a:srgbClr val="000000"/>
                  </a:glow>
                </a:effectLst>
                <a:latin typeface="Arial" charset="0"/>
                <a:ea typeface="ＭＳ Ｐゴシック" charset="0"/>
                <a:cs typeface="ＭＳ Ｐゴシック" charset="0"/>
              </a:rPr>
              <a:t>2017</a:t>
            </a:r>
          </a:p>
        </p:txBody>
      </p:sp>
    </p:spTree>
    <p:extLst>
      <p:ext uri="{BB962C8B-B14F-4D97-AF65-F5344CB8AC3E}">
        <p14:creationId xmlns:p14="http://schemas.microsoft.com/office/powerpoint/2010/main" val="3686732552"/>
      </p:ext>
    </p:extLst>
  </p:cSld>
  <p:clrMapOvr>
    <a:masterClrMapping/>
  </p:clrMapOvr>
  <mc:AlternateContent xmlns:mc="http://schemas.openxmlformats.org/markup-compatibility/2006" xmlns:p14="http://schemas.microsoft.com/office/powerpoint/2010/main">
    <mc:Choice Requires="p14">
      <p:transition p14:dur="0" advClick="0" advTm="7000"/>
    </mc:Choice>
    <mc:Fallback xmlns="">
      <p:transition xmlns:p14="http://schemas.microsoft.com/office/powerpoint/2010/main" advClick="0" advTm="7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55336"/>
                                        </p:tgtEl>
                                        <p:attrNameLst>
                                          <p:attrName>style.visibility</p:attrName>
                                        </p:attrNameLst>
                                      </p:cBhvr>
                                      <p:to>
                                        <p:strVal val="visible"/>
                                      </p:to>
                                    </p:set>
                                    <p:animEffect transition="in" filter="dissolve">
                                      <p:cBhvr>
                                        <p:cTn id="7" dur="500"/>
                                        <p:tgtEl>
                                          <p:spTgt spid="355336"/>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55335"/>
                                        </p:tgtEl>
                                        <p:attrNameLst>
                                          <p:attrName>style.visibility</p:attrName>
                                        </p:attrNameLst>
                                      </p:cBhvr>
                                      <p:to>
                                        <p:strVal val="visible"/>
                                      </p:to>
                                    </p:set>
                                    <p:animEffect transition="in" filter="dissolve">
                                      <p:cBhvr>
                                        <p:cTn id="11" dur="500"/>
                                        <p:tgtEl>
                                          <p:spTgt spid="355335"/>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55333"/>
                                        </p:tgtEl>
                                        <p:attrNameLst>
                                          <p:attrName>style.visibility</p:attrName>
                                        </p:attrNameLst>
                                      </p:cBhvr>
                                      <p:to>
                                        <p:strVal val="visible"/>
                                      </p:to>
                                    </p:set>
                                    <p:animEffect transition="in" filter="dissolve">
                                      <p:cBhvr>
                                        <p:cTn id="15" dur="500"/>
                                        <p:tgtEl>
                                          <p:spTgt spid="355333"/>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355334"/>
                                        </p:tgtEl>
                                        <p:attrNameLst>
                                          <p:attrName>style.visibility</p:attrName>
                                        </p:attrNameLst>
                                      </p:cBhvr>
                                      <p:to>
                                        <p:strVal val="visible"/>
                                      </p:to>
                                    </p:set>
                                    <p:animEffect transition="in" filter="dissolve">
                                      <p:cBhvr>
                                        <p:cTn id="19" dur="500"/>
                                        <p:tgtEl>
                                          <p:spTgt spid="355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7-11 Griffith Family without Cara &amp; Kati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2522"/>
          </a:xfrm>
          <a:prstGeom prst="rect">
            <a:avLst/>
          </a:prstGeom>
        </p:spPr>
      </p:pic>
      <p:sp>
        <p:nvSpPr>
          <p:cNvPr id="355331" name="Rectangle 3"/>
          <p:cNvSpPr>
            <a:spLocks noGrp="1" noChangeArrowheads="1"/>
          </p:cNvSpPr>
          <p:nvPr>
            <p:ph type="ctrTitle"/>
          </p:nvPr>
        </p:nvSpPr>
        <p:spPr>
          <a:xfrm>
            <a:off x="9036496" y="5727778"/>
            <a:ext cx="2667000" cy="1124744"/>
          </a:xfrm>
          <a:effectLst>
            <a:outerShdw blurRad="63500" dist="35921" dir="2700000" algn="ctr" rotWithShape="0">
              <a:srgbClr val="000000">
                <a:alpha val="74998"/>
              </a:srgbClr>
            </a:outerShdw>
          </a:effectLst>
        </p:spPr>
        <p:txBody>
          <a:bodyPr/>
          <a:lstStyle/>
          <a:p>
            <a:pPr eaLnBrk="1" hangingPunct="1">
              <a:defRPr/>
            </a:pPr>
            <a:r>
              <a:rPr lang="en-US" sz="2800" b="1" i="1" dirty="0">
                <a:solidFill>
                  <a:schemeClr val="tx1"/>
                </a:solidFill>
                <a:effectLst>
                  <a:glow rad="254000">
                    <a:schemeClr val="bg1">
                      <a:alpha val="75000"/>
                    </a:schemeClr>
                  </a:glow>
                </a:effectLst>
                <a:latin typeface="Arial"/>
                <a:cs typeface="Arial"/>
              </a:rPr>
              <a:t>The Griffiths </a:t>
            </a:r>
            <a:br>
              <a:rPr lang="en-US" sz="2800" b="1" i="1" dirty="0">
                <a:solidFill>
                  <a:schemeClr val="tx1"/>
                </a:solidFill>
                <a:effectLst>
                  <a:glow rad="254000">
                    <a:schemeClr val="bg1">
                      <a:alpha val="75000"/>
                    </a:schemeClr>
                  </a:glow>
                </a:effectLst>
                <a:latin typeface="Arial"/>
                <a:cs typeface="Arial"/>
              </a:rPr>
            </a:br>
            <a:r>
              <a:rPr lang="en-US" sz="2800" b="1" i="1" dirty="0">
                <a:solidFill>
                  <a:schemeClr val="tx1"/>
                </a:solidFill>
                <a:effectLst>
                  <a:glow rad="254000">
                    <a:schemeClr val="bg1">
                      <a:alpha val="75000"/>
                    </a:schemeClr>
                  </a:glow>
                </a:effectLst>
                <a:latin typeface="Arial"/>
                <a:cs typeface="Arial"/>
              </a:rPr>
              <a:t>Nov 2017</a:t>
            </a:r>
            <a:endParaRPr lang="en-US" b="1" dirty="0">
              <a:solidFill>
                <a:schemeClr val="tx1"/>
              </a:solidFill>
              <a:effectLst>
                <a:glow rad="254000">
                  <a:schemeClr val="bg1">
                    <a:alpha val="75000"/>
                  </a:schemeClr>
                </a:glow>
              </a:effectLst>
              <a:latin typeface="Arial"/>
              <a:cs typeface="Arial"/>
            </a:endParaRPr>
          </a:p>
        </p:txBody>
      </p:sp>
      <p:sp>
        <p:nvSpPr>
          <p:cNvPr id="355333" name="Text Box 5"/>
          <p:cNvSpPr txBox="1">
            <a:spLocks noChangeArrowheads="1"/>
          </p:cNvSpPr>
          <p:nvPr/>
        </p:nvSpPr>
        <p:spPr bwMode="auto">
          <a:xfrm>
            <a:off x="5552597" y="3761745"/>
            <a:ext cx="1755707"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lgn="ctr" eaLnBrk="0" hangingPunct="0">
              <a:defRPr/>
            </a:pPr>
            <a:r>
              <a:rPr lang="en-US" sz="4000" b="1" dirty="0">
                <a:solidFill>
                  <a:srgbClr val="FFFFFF"/>
                </a:solidFill>
                <a:effectLst>
                  <a:glow rad="254000">
                    <a:srgbClr val="000000">
                      <a:alpha val="75000"/>
                    </a:srgbClr>
                  </a:glow>
                </a:effectLst>
                <a:latin typeface="Arial"/>
                <a:cs typeface="Arial"/>
              </a:rPr>
              <a:t>Kurt (31)</a:t>
            </a:r>
            <a:endParaRPr lang="en-US" sz="2800" b="1" dirty="0">
              <a:solidFill>
                <a:srgbClr val="FFFFFF"/>
              </a:solidFill>
              <a:effectLst>
                <a:glow rad="254000">
                  <a:srgbClr val="000000">
                    <a:alpha val="75000"/>
                  </a:srgbClr>
                </a:glow>
              </a:effectLst>
              <a:latin typeface="Arial"/>
              <a:cs typeface="Arial"/>
            </a:endParaRPr>
          </a:p>
        </p:txBody>
      </p:sp>
      <p:sp>
        <p:nvSpPr>
          <p:cNvPr id="355334" name="Text Box 6"/>
          <p:cNvSpPr txBox="1">
            <a:spLocks noChangeArrowheads="1"/>
          </p:cNvSpPr>
          <p:nvPr/>
        </p:nvSpPr>
        <p:spPr bwMode="auto">
          <a:xfrm>
            <a:off x="3371452" y="3761745"/>
            <a:ext cx="1409961"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eaLnBrk="0" hangingPunct="0">
              <a:defRPr/>
            </a:pPr>
            <a:r>
              <a:rPr lang="en-US" sz="4000" b="1" dirty="0">
                <a:solidFill>
                  <a:srgbClr val="FFFFFF"/>
                </a:solidFill>
                <a:effectLst>
                  <a:glow rad="254000">
                    <a:srgbClr val="000000">
                      <a:alpha val="75000"/>
                    </a:srgbClr>
                  </a:glow>
                </a:effectLst>
                <a:latin typeface="Arial"/>
                <a:cs typeface="Arial"/>
              </a:rPr>
              <a:t>John</a:t>
            </a:r>
            <a:br>
              <a:rPr lang="en-US" sz="4000" b="1" dirty="0">
                <a:solidFill>
                  <a:srgbClr val="FFFFFF"/>
                </a:solidFill>
                <a:effectLst>
                  <a:glow rad="254000">
                    <a:srgbClr val="000000">
                      <a:alpha val="75000"/>
                    </a:srgbClr>
                  </a:glow>
                </a:effectLst>
                <a:latin typeface="Arial"/>
                <a:cs typeface="Arial"/>
              </a:rPr>
            </a:br>
            <a:r>
              <a:rPr lang="en-US" sz="4000" b="1" dirty="0">
                <a:solidFill>
                  <a:srgbClr val="FFFFFF"/>
                </a:solidFill>
                <a:effectLst>
                  <a:glow rad="254000">
                    <a:srgbClr val="000000">
                      <a:alpha val="75000"/>
                    </a:srgbClr>
                  </a:glow>
                </a:effectLst>
                <a:latin typeface="Arial"/>
                <a:cs typeface="Arial"/>
              </a:rPr>
              <a:t>(25)</a:t>
            </a:r>
            <a:endParaRPr lang="en-US" sz="2800" b="1" dirty="0">
              <a:solidFill>
                <a:srgbClr val="FFFFFF"/>
              </a:solidFill>
              <a:effectLst>
                <a:glow rad="254000">
                  <a:srgbClr val="000000">
                    <a:alpha val="75000"/>
                  </a:srgbClr>
                </a:glow>
              </a:effectLst>
              <a:latin typeface="Arial"/>
              <a:cs typeface="Arial"/>
            </a:endParaRPr>
          </a:p>
        </p:txBody>
      </p:sp>
      <p:sp>
        <p:nvSpPr>
          <p:cNvPr id="355335" name="Text Box 7"/>
          <p:cNvSpPr txBox="1">
            <a:spLocks noChangeArrowheads="1"/>
          </p:cNvSpPr>
          <p:nvPr/>
        </p:nvSpPr>
        <p:spPr bwMode="auto">
          <a:xfrm>
            <a:off x="44493" y="3689737"/>
            <a:ext cx="2555776"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lgn="ctr" eaLnBrk="0" hangingPunct="0">
              <a:defRPr/>
            </a:pPr>
            <a:r>
              <a:rPr lang="en-US" sz="4000" b="1" dirty="0">
                <a:solidFill>
                  <a:srgbClr val="FFFFFF"/>
                </a:solidFill>
                <a:effectLst>
                  <a:glow rad="254000">
                    <a:srgbClr val="000000">
                      <a:alpha val="75000"/>
                    </a:srgbClr>
                  </a:glow>
                </a:effectLst>
                <a:latin typeface="Arial"/>
                <a:cs typeface="Arial"/>
              </a:rPr>
              <a:t>Stephen (28)</a:t>
            </a:r>
            <a:endParaRPr lang="en-US" sz="2800" b="1" dirty="0">
              <a:solidFill>
                <a:srgbClr val="FFFFFF"/>
              </a:solidFill>
              <a:effectLst>
                <a:glow rad="254000">
                  <a:srgbClr val="000000">
                    <a:alpha val="75000"/>
                  </a:srgbClr>
                </a:glow>
              </a:effectLst>
              <a:latin typeface="Arial"/>
              <a:cs typeface="Arial"/>
            </a:endParaRPr>
          </a:p>
        </p:txBody>
      </p:sp>
      <p:sp>
        <p:nvSpPr>
          <p:cNvPr id="355336" name="Text Box 8"/>
          <p:cNvSpPr txBox="1">
            <a:spLocks noChangeArrowheads="1"/>
          </p:cNvSpPr>
          <p:nvPr/>
        </p:nvSpPr>
        <p:spPr bwMode="auto">
          <a:xfrm>
            <a:off x="2483768" y="6021288"/>
            <a:ext cx="4680520" cy="70788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lgn="l" eaLnBrk="0" hangingPunct="0">
              <a:defRPr/>
            </a:pPr>
            <a:r>
              <a:rPr lang="en-US" sz="4000" b="1" dirty="0">
                <a:solidFill>
                  <a:srgbClr val="FFFFFF"/>
                </a:solidFill>
                <a:effectLst>
                  <a:glow rad="254000">
                    <a:srgbClr val="000000">
                      <a:alpha val="75000"/>
                    </a:srgbClr>
                  </a:glow>
                </a:effectLst>
                <a:latin typeface="Arial"/>
                <a:cs typeface="Arial"/>
              </a:rPr>
              <a:t>Susan &amp; Rick</a:t>
            </a:r>
            <a:endParaRPr lang="en-US" sz="2800" b="1" dirty="0">
              <a:solidFill>
                <a:srgbClr val="FFFFFF"/>
              </a:solidFill>
              <a:effectLst>
                <a:glow rad="254000">
                  <a:srgbClr val="000000">
                    <a:alpha val="75000"/>
                  </a:srgbClr>
                </a:glow>
              </a:effectLst>
              <a:latin typeface="Arial"/>
              <a:cs typeface="Arial"/>
            </a:endParaRPr>
          </a:p>
        </p:txBody>
      </p:sp>
      <p:sp>
        <p:nvSpPr>
          <p:cNvPr id="10" name="Title 2"/>
          <p:cNvSpPr txBox="1">
            <a:spLocks/>
          </p:cNvSpPr>
          <p:nvPr/>
        </p:nvSpPr>
        <p:spPr bwMode="auto">
          <a:xfrm>
            <a:off x="6940530" y="0"/>
            <a:ext cx="2209800" cy="6858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eaLnBrk="1" hangingPunct="1">
              <a:defRPr/>
            </a:pPr>
            <a:r>
              <a:rPr lang="en-US" b="1" kern="0" dirty="0">
                <a:solidFill>
                  <a:srgbClr val="FFFFFF"/>
                </a:solidFill>
                <a:effectLst>
                  <a:glow rad="254000">
                    <a:srgbClr val="000000"/>
                  </a:glow>
                </a:effectLst>
                <a:latin typeface="Arial" charset="0"/>
                <a:ea typeface="ＭＳ Ｐゴシック" charset="0"/>
                <a:cs typeface="ＭＳ Ｐゴシック" charset="0"/>
              </a:rPr>
              <a:t>2018</a:t>
            </a:r>
          </a:p>
        </p:txBody>
      </p:sp>
    </p:spTree>
    <p:extLst>
      <p:ext uri="{BB962C8B-B14F-4D97-AF65-F5344CB8AC3E}">
        <p14:creationId xmlns:p14="http://schemas.microsoft.com/office/powerpoint/2010/main" val="3628972592"/>
      </p:ext>
    </p:extLst>
  </p:cSld>
  <p:clrMapOvr>
    <a:masterClrMapping/>
  </p:clrMapOvr>
  <mc:AlternateContent xmlns:mc="http://schemas.openxmlformats.org/markup-compatibility/2006" xmlns:p14="http://schemas.microsoft.com/office/powerpoint/2010/main">
    <mc:Choice Requires="p14">
      <p:transition p14:dur="0" advClick="0" advTm="7000"/>
    </mc:Choice>
    <mc:Fallback xmlns="">
      <p:transition xmlns:p14="http://schemas.microsoft.com/office/powerpoint/2010/main" advClick="0" advTm="7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55336"/>
                                        </p:tgtEl>
                                        <p:attrNameLst>
                                          <p:attrName>style.visibility</p:attrName>
                                        </p:attrNameLst>
                                      </p:cBhvr>
                                      <p:to>
                                        <p:strVal val="visible"/>
                                      </p:to>
                                    </p:set>
                                    <p:animEffect transition="in" filter="dissolve">
                                      <p:cBhvr>
                                        <p:cTn id="7" dur="500"/>
                                        <p:tgtEl>
                                          <p:spTgt spid="355336"/>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55335"/>
                                        </p:tgtEl>
                                        <p:attrNameLst>
                                          <p:attrName>style.visibility</p:attrName>
                                        </p:attrNameLst>
                                      </p:cBhvr>
                                      <p:to>
                                        <p:strVal val="visible"/>
                                      </p:to>
                                    </p:set>
                                    <p:animEffect transition="in" filter="dissolve">
                                      <p:cBhvr>
                                        <p:cTn id="11" dur="500"/>
                                        <p:tgtEl>
                                          <p:spTgt spid="355335"/>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55333"/>
                                        </p:tgtEl>
                                        <p:attrNameLst>
                                          <p:attrName>style.visibility</p:attrName>
                                        </p:attrNameLst>
                                      </p:cBhvr>
                                      <p:to>
                                        <p:strVal val="visible"/>
                                      </p:to>
                                    </p:set>
                                    <p:animEffect transition="in" filter="dissolve">
                                      <p:cBhvr>
                                        <p:cTn id="15" dur="500"/>
                                        <p:tgtEl>
                                          <p:spTgt spid="355333"/>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355334"/>
                                        </p:tgtEl>
                                        <p:attrNameLst>
                                          <p:attrName>style.visibility</p:attrName>
                                        </p:attrNameLst>
                                      </p:cBhvr>
                                      <p:to>
                                        <p:strVal val="visible"/>
                                      </p:to>
                                    </p:set>
                                    <p:animEffect transition="in" filter="dissolve">
                                      <p:cBhvr>
                                        <p:cTn id="19" dur="500"/>
                                        <p:tgtEl>
                                          <p:spTgt spid="355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descr="Medium wood"/>
          <p:cNvSpPr>
            <a:spLocks noChangeArrowheads="1"/>
          </p:cNvSpPr>
          <p:nvPr/>
        </p:nvSpPr>
        <p:spPr bwMode="auto">
          <a:xfrm>
            <a:off x="304800" y="228600"/>
            <a:ext cx="8534400" cy="6324600"/>
          </a:xfrm>
          <a:prstGeom prst="rect">
            <a:avLst/>
          </a:prstGeom>
          <a:blipFill dpi="0" rotWithShape="0">
            <a:blip r:embed="rId3"/>
            <a:srcRect/>
            <a:tile tx="0" ty="0" sx="100000" sy="100000" flip="none" algn="tl"/>
          </a:blipFill>
          <a:ln w="76200">
            <a:pattFill prst="pct70">
              <a:fgClr>
                <a:srgbClr val="000000"/>
              </a:fgClr>
              <a:bgClr>
                <a:srgbClr val="FFFFFF"/>
              </a:bgClr>
            </a:pattFill>
            <a:miter lim="800000"/>
            <a:headEnd/>
            <a:tailEnd/>
          </a:ln>
        </p:spPr>
        <p:txBody>
          <a:bodyPr wrap="none" anchor="ctr"/>
          <a:lstStyle/>
          <a:p>
            <a:pPr eaLnBrk="0" hangingPunct="0"/>
            <a:endParaRPr lang="en-US"/>
          </a:p>
        </p:txBody>
      </p:sp>
      <p:sp>
        <p:nvSpPr>
          <p:cNvPr id="2050" name="Rectangle 2"/>
          <p:cNvSpPr>
            <a:spLocks noGrp="1" noChangeArrowheads="1"/>
          </p:cNvSpPr>
          <p:nvPr>
            <p:ph type="ctrTitle"/>
          </p:nvPr>
        </p:nvSpPr>
        <p:spPr/>
        <p:txBody>
          <a:bodyPr/>
          <a:lstStyle/>
          <a:p>
            <a:pPr eaLnBrk="1" hangingPunct="1">
              <a:defRPr/>
            </a:pPr>
            <a:r>
              <a:rPr lang="en-US" sz="8800">
                <a:latin typeface="Arial" charset="0"/>
                <a:ea typeface="ＭＳ Ｐゴシック" charset="0"/>
                <a:cs typeface="ＭＳ Ｐゴシック" charset="0"/>
              </a:rPr>
              <a:t>This is My Life</a:t>
            </a:r>
          </a:p>
        </p:txBody>
      </p:sp>
      <p:sp>
        <p:nvSpPr>
          <p:cNvPr id="2051" name="Rectangle 3"/>
          <p:cNvSpPr>
            <a:spLocks noGrp="1" noChangeArrowheads="1"/>
          </p:cNvSpPr>
          <p:nvPr>
            <p:ph type="subTitle" idx="1"/>
          </p:nvPr>
        </p:nvSpPr>
        <p:spPr>
          <a:xfrm>
            <a:off x="1371600" y="3581400"/>
            <a:ext cx="6400800" cy="1752600"/>
          </a:xfrm>
        </p:spPr>
        <p:txBody>
          <a:bodyPr/>
          <a:lstStyle/>
          <a:p>
            <a:pPr eaLnBrk="1" hangingPunct="1">
              <a:buFont typeface="Wingdings" charset="0"/>
              <a:buNone/>
              <a:defRPr/>
            </a:pPr>
            <a:r>
              <a:rPr lang="en-US" sz="6000">
                <a:latin typeface="Monotype Corsiva" charset="0"/>
                <a:ea typeface="ＭＳ Ｐゴシック" charset="0"/>
                <a:cs typeface="ＭＳ Ｐゴシック" charset="0"/>
              </a:rPr>
              <a:t>A Family Album</a:t>
            </a:r>
          </a:p>
        </p:txBody>
      </p:sp>
    </p:spTree>
  </p:cSld>
  <p:clrMapOvr>
    <a:masterClrMapping/>
  </p:clrMapOvr>
  <p:transition advClick="0" advTm="10000">
    <p:random/>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1C8BBA-CA15-C24C-9E67-C608B5194B90}"/>
              </a:ext>
            </a:extLst>
          </p:cNvPr>
          <p:cNvPicPr>
            <a:picLocks noChangeAspect="1"/>
          </p:cNvPicPr>
          <p:nvPr/>
        </p:nvPicPr>
        <p:blipFill rotWithShape="1">
          <a:blip r:embed="rId3"/>
          <a:srcRect l="15133" t="9710" r="10169" b="15593"/>
          <a:stretch/>
        </p:blipFill>
        <p:spPr>
          <a:xfrm>
            <a:off x="-1" y="0"/>
            <a:ext cx="9144001" cy="6858000"/>
          </a:xfrm>
          <a:prstGeom prst="rect">
            <a:avLst/>
          </a:prstGeom>
        </p:spPr>
      </p:pic>
      <p:sp>
        <p:nvSpPr>
          <p:cNvPr id="355331" name="Rectangle 3"/>
          <p:cNvSpPr>
            <a:spLocks noGrp="1" noChangeArrowheads="1"/>
          </p:cNvSpPr>
          <p:nvPr>
            <p:ph type="ctrTitle"/>
          </p:nvPr>
        </p:nvSpPr>
        <p:spPr>
          <a:xfrm>
            <a:off x="9144000" y="5736272"/>
            <a:ext cx="2667000" cy="1124744"/>
          </a:xfrm>
          <a:effectLst>
            <a:outerShdw blurRad="63500" dist="35921" dir="2700000" algn="ctr" rotWithShape="0">
              <a:srgbClr val="000000">
                <a:alpha val="74998"/>
              </a:srgbClr>
            </a:outerShdw>
          </a:effectLst>
        </p:spPr>
        <p:txBody>
          <a:bodyPr/>
          <a:lstStyle/>
          <a:p>
            <a:pPr eaLnBrk="1" hangingPunct="1">
              <a:defRPr/>
            </a:pPr>
            <a:r>
              <a:rPr lang="en-US" sz="2800" b="1" i="1" dirty="0">
                <a:solidFill>
                  <a:schemeClr val="tx1"/>
                </a:solidFill>
                <a:effectLst>
                  <a:glow rad="254000">
                    <a:schemeClr val="bg1">
                      <a:alpha val="75000"/>
                    </a:schemeClr>
                  </a:glow>
                </a:effectLst>
                <a:latin typeface="Arial"/>
                <a:cs typeface="Arial"/>
              </a:rPr>
              <a:t>The Griffiths </a:t>
            </a:r>
            <a:br>
              <a:rPr lang="en-US" sz="2800" b="1" i="1" dirty="0">
                <a:solidFill>
                  <a:schemeClr val="tx1"/>
                </a:solidFill>
                <a:effectLst>
                  <a:glow rad="254000">
                    <a:schemeClr val="bg1">
                      <a:alpha val="75000"/>
                    </a:schemeClr>
                  </a:glow>
                </a:effectLst>
                <a:latin typeface="Arial"/>
                <a:cs typeface="Arial"/>
              </a:rPr>
            </a:br>
            <a:r>
              <a:rPr lang="en-US" sz="2800" b="1" i="1" dirty="0">
                <a:solidFill>
                  <a:schemeClr val="tx1"/>
                </a:solidFill>
                <a:effectLst>
                  <a:glow rad="254000">
                    <a:schemeClr val="bg1">
                      <a:alpha val="75000"/>
                    </a:schemeClr>
                  </a:glow>
                </a:effectLst>
                <a:latin typeface="Arial"/>
                <a:cs typeface="Arial"/>
              </a:rPr>
              <a:t>31 May 2019</a:t>
            </a:r>
            <a:endParaRPr lang="en-US" b="1" dirty="0">
              <a:solidFill>
                <a:schemeClr val="tx1"/>
              </a:solidFill>
              <a:effectLst>
                <a:glow rad="254000">
                  <a:schemeClr val="bg1">
                    <a:alpha val="75000"/>
                  </a:schemeClr>
                </a:glow>
              </a:effectLst>
              <a:latin typeface="Arial"/>
              <a:cs typeface="Arial"/>
            </a:endParaRPr>
          </a:p>
        </p:txBody>
      </p:sp>
      <p:sp>
        <p:nvSpPr>
          <p:cNvPr id="355333" name="Text Box 5"/>
          <p:cNvSpPr txBox="1">
            <a:spLocks noChangeArrowheads="1"/>
          </p:cNvSpPr>
          <p:nvPr/>
        </p:nvSpPr>
        <p:spPr bwMode="auto">
          <a:xfrm>
            <a:off x="4116427" y="3441705"/>
            <a:ext cx="1755707" cy="19389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lgn="ctr" eaLnBrk="0" hangingPunct="0">
              <a:defRPr/>
            </a:pPr>
            <a:r>
              <a:rPr lang="en-US" sz="4000" b="1" dirty="0">
                <a:solidFill>
                  <a:srgbClr val="FFFFFF"/>
                </a:solidFill>
                <a:effectLst>
                  <a:glow rad="254000">
                    <a:srgbClr val="000000">
                      <a:alpha val="75000"/>
                    </a:srgbClr>
                  </a:glow>
                </a:effectLst>
                <a:latin typeface="Arial"/>
                <a:cs typeface="Arial"/>
              </a:rPr>
              <a:t>Kurt &amp; Cara (31)</a:t>
            </a:r>
            <a:endParaRPr lang="en-US" sz="2800" b="1" dirty="0">
              <a:solidFill>
                <a:srgbClr val="FFFFFF"/>
              </a:solidFill>
              <a:effectLst>
                <a:glow rad="254000">
                  <a:srgbClr val="000000">
                    <a:alpha val="75000"/>
                  </a:srgbClr>
                </a:glow>
              </a:effectLst>
              <a:latin typeface="Arial"/>
              <a:cs typeface="Arial"/>
            </a:endParaRPr>
          </a:p>
        </p:txBody>
      </p:sp>
      <p:sp>
        <p:nvSpPr>
          <p:cNvPr id="355334" name="Text Box 6"/>
          <p:cNvSpPr txBox="1">
            <a:spLocks noChangeArrowheads="1"/>
          </p:cNvSpPr>
          <p:nvPr/>
        </p:nvSpPr>
        <p:spPr bwMode="auto">
          <a:xfrm>
            <a:off x="2322138" y="3441705"/>
            <a:ext cx="1409961"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eaLnBrk="0" hangingPunct="0">
              <a:defRPr/>
            </a:pPr>
            <a:r>
              <a:rPr lang="en-US" sz="4000" b="1" dirty="0">
                <a:solidFill>
                  <a:srgbClr val="FFFFFF"/>
                </a:solidFill>
                <a:effectLst>
                  <a:glow rad="254000">
                    <a:srgbClr val="000000">
                      <a:alpha val="75000"/>
                    </a:srgbClr>
                  </a:glow>
                </a:effectLst>
                <a:latin typeface="Arial"/>
                <a:cs typeface="Arial"/>
              </a:rPr>
              <a:t>John</a:t>
            </a:r>
            <a:br>
              <a:rPr lang="en-US" sz="4000" b="1" dirty="0">
                <a:solidFill>
                  <a:srgbClr val="FFFFFF"/>
                </a:solidFill>
                <a:effectLst>
                  <a:glow rad="254000">
                    <a:srgbClr val="000000">
                      <a:alpha val="75000"/>
                    </a:srgbClr>
                  </a:glow>
                </a:effectLst>
                <a:latin typeface="Arial"/>
                <a:cs typeface="Arial"/>
              </a:rPr>
            </a:br>
            <a:r>
              <a:rPr lang="en-US" sz="4000" b="1" dirty="0">
                <a:solidFill>
                  <a:srgbClr val="FFFFFF"/>
                </a:solidFill>
                <a:effectLst>
                  <a:glow rad="254000">
                    <a:srgbClr val="000000">
                      <a:alpha val="75000"/>
                    </a:srgbClr>
                  </a:glow>
                </a:effectLst>
                <a:latin typeface="Arial"/>
                <a:cs typeface="Arial"/>
              </a:rPr>
              <a:t>(26)</a:t>
            </a:r>
            <a:endParaRPr lang="en-US" sz="2800" b="1" dirty="0">
              <a:solidFill>
                <a:srgbClr val="FFFFFF"/>
              </a:solidFill>
              <a:effectLst>
                <a:glow rad="254000">
                  <a:srgbClr val="000000">
                    <a:alpha val="75000"/>
                  </a:srgbClr>
                </a:glow>
              </a:effectLst>
              <a:latin typeface="Arial"/>
              <a:cs typeface="Arial"/>
            </a:endParaRPr>
          </a:p>
        </p:txBody>
      </p:sp>
      <p:sp>
        <p:nvSpPr>
          <p:cNvPr id="355335" name="Text Box 7"/>
          <p:cNvSpPr txBox="1">
            <a:spLocks noChangeArrowheads="1"/>
          </p:cNvSpPr>
          <p:nvPr/>
        </p:nvSpPr>
        <p:spPr bwMode="auto">
          <a:xfrm>
            <a:off x="6203896" y="3861048"/>
            <a:ext cx="2555776" cy="255454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lgn="ctr" eaLnBrk="0" hangingPunct="0">
              <a:defRPr/>
            </a:pPr>
            <a:r>
              <a:rPr lang="en-US" sz="4000" b="1" dirty="0">
                <a:solidFill>
                  <a:srgbClr val="FFFFFF"/>
                </a:solidFill>
                <a:effectLst>
                  <a:glow rad="254000">
                    <a:srgbClr val="000000">
                      <a:alpha val="75000"/>
                    </a:srgbClr>
                  </a:glow>
                </a:effectLst>
                <a:latin typeface="Arial"/>
                <a:cs typeface="Arial"/>
              </a:rPr>
              <a:t>Stephen, Katie &amp; Jesse (29)</a:t>
            </a:r>
            <a:endParaRPr lang="en-US" sz="2800" b="1" dirty="0">
              <a:solidFill>
                <a:srgbClr val="FFFFFF"/>
              </a:solidFill>
              <a:effectLst>
                <a:glow rad="254000">
                  <a:srgbClr val="000000">
                    <a:alpha val="75000"/>
                  </a:srgbClr>
                </a:glow>
              </a:effectLst>
              <a:latin typeface="Arial"/>
              <a:cs typeface="Arial"/>
            </a:endParaRPr>
          </a:p>
        </p:txBody>
      </p:sp>
      <p:sp>
        <p:nvSpPr>
          <p:cNvPr id="355336" name="Text Box 8"/>
          <p:cNvSpPr txBox="1">
            <a:spLocks noChangeArrowheads="1"/>
          </p:cNvSpPr>
          <p:nvPr/>
        </p:nvSpPr>
        <p:spPr bwMode="auto">
          <a:xfrm>
            <a:off x="233119" y="3446785"/>
            <a:ext cx="2088232"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lgn="l" eaLnBrk="0" hangingPunct="0">
              <a:defRPr/>
            </a:pPr>
            <a:r>
              <a:rPr lang="en-US" sz="4000" b="1" dirty="0">
                <a:solidFill>
                  <a:srgbClr val="FFFFFF"/>
                </a:solidFill>
                <a:effectLst>
                  <a:glow rad="254000">
                    <a:srgbClr val="000000">
                      <a:alpha val="75000"/>
                    </a:srgbClr>
                  </a:glow>
                </a:effectLst>
                <a:latin typeface="Arial"/>
                <a:cs typeface="Arial"/>
              </a:rPr>
              <a:t>Rick &amp; Susan</a:t>
            </a:r>
            <a:endParaRPr lang="en-US" sz="2800" b="1" dirty="0">
              <a:solidFill>
                <a:srgbClr val="FFFFFF"/>
              </a:solidFill>
              <a:effectLst>
                <a:glow rad="254000">
                  <a:srgbClr val="000000">
                    <a:alpha val="75000"/>
                  </a:srgbClr>
                </a:glow>
              </a:effectLst>
              <a:latin typeface="Arial"/>
              <a:cs typeface="Arial"/>
            </a:endParaRPr>
          </a:p>
        </p:txBody>
      </p:sp>
      <p:sp>
        <p:nvSpPr>
          <p:cNvPr id="10" name="Title 2"/>
          <p:cNvSpPr txBox="1">
            <a:spLocks/>
          </p:cNvSpPr>
          <p:nvPr/>
        </p:nvSpPr>
        <p:spPr bwMode="auto">
          <a:xfrm>
            <a:off x="0" y="-3016"/>
            <a:ext cx="2209800" cy="6858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eaLnBrk="1" hangingPunct="1">
              <a:defRPr/>
            </a:pPr>
            <a:r>
              <a:rPr lang="en-US" b="1" kern="0" dirty="0">
                <a:solidFill>
                  <a:srgbClr val="FFFFFF"/>
                </a:solidFill>
                <a:effectLst>
                  <a:glow rad="254000">
                    <a:srgbClr val="000000"/>
                  </a:glow>
                </a:effectLst>
                <a:latin typeface="Arial" charset="0"/>
                <a:ea typeface="ＭＳ Ｐゴシック" charset="0"/>
                <a:cs typeface="ＭＳ Ｐゴシック" charset="0"/>
              </a:rPr>
              <a:t>2019</a:t>
            </a:r>
          </a:p>
        </p:txBody>
      </p:sp>
    </p:spTree>
    <p:extLst>
      <p:ext uri="{BB962C8B-B14F-4D97-AF65-F5344CB8AC3E}">
        <p14:creationId xmlns:p14="http://schemas.microsoft.com/office/powerpoint/2010/main" val="2615395116"/>
      </p:ext>
    </p:extLst>
  </p:cSld>
  <p:clrMapOvr>
    <a:masterClrMapping/>
  </p:clrMapOvr>
  <mc:AlternateContent xmlns:mc="http://schemas.openxmlformats.org/markup-compatibility/2006" xmlns:p14="http://schemas.microsoft.com/office/powerpoint/2010/main">
    <mc:Choice Requires="p14">
      <p:transition p14:dur="0" advClick="0" advTm="7000"/>
    </mc:Choice>
    <mc:Fallback xmlns="">
      <p:transition xmlns:p14="http://schemas.microsoft.com/office/powerpoint/2010/main" advClick="0" advTm="7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55336"/>
                                        </p:tgtEl>
                                        <p:attrNameLst>
                                          <p:attrName>style.visibility</p:attrName>
                                        </p:attrNameLst>
                                      </p:cBhvr>
                                      <p:to>
                                        <p:strVal val="visible"/>
                                      </p:to>
                                    </p:set>
                                    <p:animEffect transition="in" filter="dissolve">
                                      <p:cBhvr>
                                        <p:cTn id="7" dur="500"/>
                                        <p:tgtEl>
                                          <p:spTgt spid="355336"/>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55335"/>
                                        </p:tgtEl>
                                        <p:attrNameLst>
                                          <p:attrName>style.visibility</p:attrName>
                                        </p:attrNameLst>
                                      </p:cBhvr>
                                      <p:to>
                                        <p:strVal val="visible"/>
                                      </p:to>
                                    </p:set>
                                    <p:animEffect transition="in" filter="dissolve">
                                      <p:cBhvr>
                                        <p:cTn id="11" dur="500"/>
                                        <p:tgtEl>
                                          <p:spTgt spid="355335"/>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55333"/>
                                        </p:tgtEl>
                                        <p:attrNameLst>
                                          <p:attrName>style.visibility</p:attrName>
                                        </p:attrNameLst>
                                      </p:cBhvr>
                                      <p:to>
                                        <p:strVal val="visible"/>
                                      </p:to>
                                    </p:set>
                                    <p:animEffect transition="in" filter="dissolve">
                                      <p:cBhvr>
                                        <p:cTn id="15" dur="500"/>
                                        <p:tgtEl>
                                          <p:spTgt spid="355333"/>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355334"/>
                                        </p:tgtEl>
                                        <p:attrNameLst>
                                          <p:attrName>style.visibility</p:attrName>
                                        </p:attrNameLst>
                                      </p:cBhvr>
                                      <p:to>
                                        <p:strVal val="visible"/>
                                      </p:to>
                                    </p:set>
                                    <p:animEffect transition="in" filter="dissolve">
                                      <p:cBhvr>
                                        <p:cTn id="19" dur="500"/>
                                        <p:tgtEl>
                                          <p:spTgt spid="355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3D489D-35D3-EA4F-B505-A4E72E24B063}"/>
              </a:ext>
            </a:extLst>
          </p:cNvPr>
          <p:cNvPicPr>
            <a:picLocks noChangeAspect="1"/>
          </p:cNvPicPr>
          <p:nvPr/>
        </p:nvPicPr>
        <p:blipFill rotWithShape="1">
          <a:blip r:embed="rId3"/>
          <a:srcRect l="8854" t="8854" r="9919" b="9919"/>
          <a:stretch/>
        </p:blipFill>
        <p:spPr>
          <a:xfrm>
            <a:off x="0" y="0"/>
            <a:ext cx="9144000" cy="6858000"/>
          </a:xfrm>
          <a:prstGeom prst="rect">
            <a:avLst/>
          </a:prstGeom>
        </p:spPr>
      </p:pic>
      <p:sp>
        <p:nvSpPr>
          <p:cNvPr id="355331" name="Rectangle 3"/>
          <p:cNvSpPr>
            <a:spLocks noGrp="1" noChangeArrowheads="1"/>
          </p:cNvSpPr>
          <p:nvPr>
            <p:ph type="ctrTitle"/>
          </p:nvPr>
        </p:nvSpPr>
        <p:spPr>
          <a:xfrm>
            <a:off x="9144000" y="5736272"/>
            <a:ext cx="2667000" cy="1124744"/>
          </a:xfrm>
          <a:effectLst>
            <a:outerShdw blurRad="63500" dist="35921" dir="2700000" algn="ctr" rotWithShape="0">
              <a:srgbClr val="000000">
                <a:alpha val="74998"/>
              </a:srgbClr>
            </a:outerShdw>
          </a:effectLst>
        </p:spPr>
        <p:txBody>
          <a:bodyPr/>
          <a:lstStyle/>
          <a:p>
            <a:pPr eaLnBrk="1" hangingPunct="1">
              <a:defRPr/>
            </a:pPr>
            <a:r>
              <a:rPr lang="en-US" sz="2800" b="1" i="1" dirty="0">
                <a:solidFill>
                  <a:schemeClr val="tx1"/>
                </a:solidFill>
                <a:effectLst>
                  <a:glow rad="254000">
                    <a:schemeClr val="bg1">
                      <a:alpha val="75000"/>
                    </a:schemeClr>
                  </a:glow>
                </a:effectLst>
                <a:latin typeface="Arial"/>
                <a:cs typeface="Arial"/>
              </a:rPr>
              <a:t>The Griffiths </a:t>
            </a:r>
            <a:br>
              <a:rPr lang="en-US" sz="2800" b="1" i="1" dirty="0">
                <a:solidFill>
                  <a:schemeClr val="tx1"/>
                </a:solidFill>
                <a:effectLst>
                  <a:glow rad="254000">
                    <a:schemeClr val="bg1">
                      <a:alpha val="75000"/>
                    </a:schemeClr>
                  </a:glow>
                </a:effectLst>
                <a:latin typeface="Arial"/>
                <a:cs typeface="Arial"/>
              </a:rPr>
            </a:br>
            <a:r>
              <a:rPr lang="en-US" sz="2800" b="1" i="1" dirty="0">
                <a:solidFill>
                  <a:schemeClr val="tx1"/>
                </a:solidFill>
                <a:effectLst>
                  <a:glow rad="254000">
                    <a:schemeClr val="bg1">
                      <a:alpha val="75000"/>
                    </a:schemeClr>
                  </a:glow>
                </a:effectLst>
                <a:latin typeface="Arial"/>
                <a:cs typeface="Arial"/>
              </a:rPr>
              <a:t>28 Nov 2019</a:t>
            </a:r>
            <a:endParaRPr lang="en-US" b="1" dirty="0">
              <a:solidFill>
                <a:schemeClr val="tx1"/>
              </a:solidFill>
              <a:effectLst>
                <a:glow rad="254000">
                  <a:schemeClr val="bg1">
                    <a:alpha val="75000"/>
                  </a:schemeClr>
                </a:glow>
              </a:effectLst>
              <a:latin typeface="Arial"/>
              <a:cs typeface="Arial"/>
            </a:endParaRPr>
          </a:p>
        </p:txBody>
      </p:sp>
      <p:sp>
        <p:nvSpPr>
          <p:cNvPr id="355333" name="Text Box 5"/>
          <p:cNvSpPr txBox="1">
            <a:spLocks noChangeArrowheads="1"/>
          </p:cNvSpPr>
          <p:nvPr/>
        </p:nvSpPr>
        <p:spPr bwMode="auto">
          <a:xfrm>
            <a:off x="1905073" y="3356992"/>
            <a:ext cx="1755707" cy="19389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Kurt &amp; Cara (32)</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355334" name="Text Box 6"/>
          <p:cNvSpPr txBox="1">
            <a:spLocks noChangeArrowheads="1"/>
          </p:cNvSpPr>
          <p:nvPr/>
        </p:nvSpPr>
        <p:spPr bwMode="auto">
          <a:xfrm>
            <a:off x="39466" y="2895568"/>
            <a:ext cx="1409961"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John</a:t>
            </a:r>
            <a:b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b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(27)</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355335" name="Text Box 7"/>
          <p:cNvSpPr txBox="1">
            <a:spLocks noChangeArrowheads="1"/>
          </p:cNvSpPr>
          <p:nvPr/>
        </p:nvSpPr>
        <p:spPr bwMode="auto">
          <a:xfrm>
            <a:off x="4205334" y="3744099"/>
            <a:ext cx="2555776" cy="255454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Stephen, Katie &amp; Jesse (</a:t>
            </a:r>
            <a:r>
              <a:rPr lang="en-US" sz="4000" b="1" dirty="0">
                <a:solidFill>
                  <a:srgbClr val="FFFFFF"/>
                </a:solidFill>
                <a:effectLst>
                  <a:glow rad="254000">
                    <a:srgbClr val="000000">
                      <a:alpha val="75000"/>
                    </a:srgbClr>
                  </a:glow>
                </a:effectLst>
                <a:latin typeface="Arial"/>
                <a:cs typeface="Arial"/>
              </a:rPr>
              <a:t>30</a:t>
            </a: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355336" name="Text Box 8"/>
          <p:cNvSpPr txBox="1">
            <a:spLocks noChangeArrowheads="1"/>
          </p:cNvSpPr>
          <p:nvPr/>
        </p:nvSpPr>
        <p:spPr bwMode="auto">
          <a:xfrm>
            <a:off x="7095234" y="3212976"/>
            <a:ext cx="2088232"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Rick &amp; Susan</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10" name="Title 2"/>
          <p:cNvSpPr txBox="1">
            <a:spLocks/>
          </p:cNvSpPr>
          <p:nvPr/>
        </p:nvSpPr>
        <p:spPr bwMode="auto">
          <a:xfrm>
            <a:off x="0" y="-3016"/>
            <a:ext cx="2209800" cy="6858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2019</a:t>
            </a:r>
          </a:p>
        </p:txBody>
      </p:sp>
    </p:spTree>
    <p:extLst>
      <p:ext uri="{BB962C8B-B14F-4D97-AF65-F5344CB8AC3E}">
        <p14:creationId xmlns:p14="http://schemas.microsoft.com/office/powerpoint/2010/main" val="954366072"/>
      </p:ext>
    </p:extLst>
  </p:cSld>
  <p:clrMapOvr>
    <a:masterClrMapping/>
  </p:clrMapOvr>
  <mc:AlternateContent xmlns:mc="http://schemas.openxmlformats.org/markup-compatibility/2006" xmlns:p14="http://schemas.microsoft.com/office/powerpoint/2010/main">
    <mc:Choice Requires="p14">
      <p:transition p14:dur="0" advClick="0" advTm="7000"/>
    </mc:Choice>
    <mc:Fallback xmlns="">
      <p:transition xmlns:p14="http://schemas.microsoft.com/office/powerpoint/2010/main" advClick="0" advTm="7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55336"/>
                                        </p:tgtEl>
                                        <p:attrNameLst>
                                          <p:attrName>style.visibility</p:attrName>
                                        </p:attrNameLst>
                                      </p:cBhvr>
                                      <p:to>
                                        <p:strVal val="visible"/>
                                      </p:to>
                                    </p:set>
                                    <p:animEffect transition="in" filter="dissolve">
                                      <p:cBhvr>
                                        <p:cTn id="7" dur="500"/>
                                        <p:tgtEl>
                                          <p:spTgt spid="355336"/>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55335"/>
                                        </p:tgtEl>
                                        <p:attrNameLst>
                                          <p:attrName>style.visibility</p:attrName>
                                        </p:attrNameLst>
                                      </p:cBhvr>
                                      <p:to>
                                        <p:strVal val="visible"/>
                                      </p:to>
                                    </p:set>
                                    <p:animEffect transition="in" filter="dissolve">
                                      <p:cBhvr>
                                        <p:cTn id="11" dur="500"/>
                                        <p:tgtEl>
                                          <p:spTgt spid="355335"/>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55333"/>
                                        </p:tgtEl>
                                        <p:attrNameLst>
                                          <p:attrName>style.visibility</p:attrName>
                                        </p:attrNameLst>
                                      </p:cBhvr>
                                      <p:to>
                                        <p:strVal val="visible"/>
                                      </p:to>
                                    </p:set>
                                    <p:animEffect transition="in" filter="dissolve">
                                      <p:cBhvr>
                                        <p:cTn id="15" dur="500"/>
                                        <p:tgtEl>
                                          <p:spTgt spid="355333"/>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355334"/>
                                        </p:tgtEl>
                                        <p:attrNameLst>
                                          <p:attrName>style.visibility</p:attrName>
                                        </p:attrNameLst>
                                      </p:cBhvr>
                                      <p:to>
                                        <p:strVal val="visible"/>
                                      </p:to>
                                    </p:set>
                                    <p:animEffect transition="in" filter="dissolve">
                                      <p:cBhvr>
                                        <p:cTn id="19" dur="500"/>
                                        <p:tgtEl>
                                          <p:spTgt spid="355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433F9D-820C-6241-8B9E-135CFC51A88D}"/>
              </a:ext>
            </a:extLst>
          </p:cNvPr>
          <p:cNvPicPr>
            <a:picLocks noChangeAspect="1"/>
          </p:cNvPicPr>
          <p:nvPr/>
        </p:nvPicPr>
        <p:blipFill rotWithShape="1">
          <a:blip r:embed="rId3"/>
          <a:srcRect t="2493" b="5210"/>
          <a:stretch/>
        </p:blipFill>
        <p:spPr>
          <a:xfrm>
            <a:off x="5401" y="-27384"/>
            <a:ext cx="9107461" cy="6984776"/>
          </a:xfrm>
          <a:prstGeom prst="rect">
            <a:avLst/>
          </a:prstGeom>
        </p:spPr>
      </p:pic>
      <p:sp>
        <p:nvSpPr>
          <p:cNvPr id="355331" name="Rectangle 3"/>
          <p:cNvSpPr>
            <a:spLocks noGrp="1" noChangeArrowheads="1"/>
          </p:cNvSpPr>
          <p:nvPr>
            <p:ph type="ctrTitle"/>
          </p:nvPr>
        </p:nvSpPr>
        <p:spPr>
          <a:xfrm>
            <a:off x="9144000" y="5736272"/>
            <a:ext cx="2667000" cy="1124744"/>
          </a:xfrm>
          <a:effectLst>
            <a:outerShdw blurRad="63500" dist="35921" dir="2700000" algn="ctr" rotWithShape="0">
              <a:srgbClr val="000000">
                <a:alpha val="74998"/>
              </a:srgbClr>
            </a:outerShdw>
          </a:effectLst>
        </p:spPr>
        <p:txBody>
          <a:bodyPr/>
          <a:lstStyle/>
          <a:p>
            <a:pPr eaLnBrk="1" hangingPunct="1">
              <a:defRPr/>
            </a:pPr>
            <a:r>
              <a:rPr lang="en-US" sz="2800" b="1" i="1" dirty="0">
                <a:solidFill>
                  <a:schemeClr val="tx1"/>
                </a:solidFill>
                <a:effectLst>
                  <a:glow rad="254000">
                    <a:schemeClr val="bg1">
                      <a:alpha val="75000"/>
                    </a:schemeClr>
                  </a:glow>
                </a:effectLst>
                <a:latin typeface="Arial"/>
                <a:cs typeface="Arial"/>
              </a:rPr>
              <a:t>The Griffiths </a:t>
            </a:r>
            <a:br>
              <a:rPr lang="en-US" sz="2800" b="1" i="1" dirty="0">
                <a:solidFill>
                  <a:schemeClr val="tx1"/>
                </a:solidFill>
                <a:effectLst>
                  <a:glow rad="254000">
                    <a:schemeClr val="bg1">
                      <a:alpha val="75000"/>
                    </a:schemeClr>
                  </a:glow>
                </a:effectLst>
                <a:latin typeface="Arial"/>
                <a:cs typeface="Arial"/>
              </a:rPr>
            </a:br>
            <a:r>
              <a:rPr lang="en-US" sz="2800" b="1" i="1" dirty="0">
                <a:solidFill>
                  <a:schemeClr val="tx1"/>
                </a:solidFill>
                <a:effectLst>
                  <a:glow rad="254000">
                    <a:schemeClr val="bg1">
                      <a:alpha val="75000"/>
                    </a:schemeClr>
                  </a:glow>
                </a:effectLst>
                <a:latin typeface="Arial"/>
                <a:cs typeface="Arial"/>
              </a:rPr>
              <a:t>5 July 2020</a:t>
            </a:r>
            <a:endParaRPr lang="en-US" b="1" dirty="0">
              <a:solidFill>
                <a:schemeClr val="tx1"/>
              </a:solidFill>
              <a:effectLst>
                <a:glow rad="254000">
                  <a:schemeClr val="bg1">
                    <a:alpha val="75000"/>
                  </a:schemeClr>
                </a:glow>
              </a:effectLst>
              <a:latin typeface="Arial"/>
              <a:cs typeface="Arial"/>
            </a:endParaRPr>
          </a:p>
        </p:txBody>
      </p:sp>
      <p:sp>
        <p:nvSpPr>
          <p:cNvPr id="355333" name="Text Box 5"/>
          <p:cNvSpPr txBox="1">
            <a:spLocks noChangeArrowheads="1"/>
          </p:cNvSpPr>
          <p:nvPr/>
        </p:nvSpPr>
        <p:spPr bwMode="auto">
          <a:xfrm>
            <a:off x="525316" y="2354104"/>
            <a:ext cx="1755707" cy="19389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Kurt &amp; Cara (33)</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355334" name="Text Box 6"/>
          <p:cNvSpPr txBox="1">
            <a:spLocks noChangeArrowheads="1"/>
          </p:cNvSpPr>
          <p:nvPr/>
        </p:nvSpPr>
        <p:spPr bwMode="auto">
          <a:xfrm>
            <a:off x="5220072" y="2354104"/>
            <a:ext cx="2063385" cy="19389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John &amp; </a:t>
            </a:r>
            <a:b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b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Chloe</a:t>
            </a:r>
            <a:b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b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(27)</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355335" name="Text Box 7"/>
          <p:cNvSpPr txBox="1">
            <a:spLocks noChangeArrowheads="1"/>
          </p:cNvSpPr>
          <p:nvPr/>
        </p:nvSpPr>
        <p:spPr bwMode="auto">
          <a:xfrm>
            <a:off x="2472659" y="4186823"/>
            <a:ext cx="2555776" cy="255454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Stephen, Katie &amp; Jesse (</a:t>
            </a:r>
            <a:r>
              <a:rPr lang="en-US" sz="4000" b="1" dirty="0">
                <a:solidFill>
                  <a:srgbClr val="FFFFFF"/>
                </a:solidFill>
                <a:effectLst>
                  <a:glow rad="254000">
                    <a:srgbClr val="000000">
                      <a:alpha val="75000"/>
                    </a:srgbClr>
                  </a:glow>
                </a:effectLst>
                <a:latin typeface="Arial"/>
                <a:cs typeface="Arial"/>
              </a:rPr>
              <a:t>30</a:t>
            </a: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355336" name="Text Box 8"/>
          <p:cNvSpPr txBox="1">
            <a:spLocks noChangeArrowheads="1"/>
          </p:cNvSpPr>
          <p:nvPr/>
        </p:nvSpPr>
        <p:spPr bwMode="auto">
          <a:xfrm>
            <a:off x="7164288" y="4186823"/>
            <a:ext cx="2088232"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Rick &amp; Susan</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10" name="Title 2"/>
          <p:cNvSpPr txBox="1">
            <a:spLocks/>
          </p:cNvSpPr>
          <p:nvPr/>
        </p:nvSpPr>
        <p:spPr bwMode="auto">
          <a:xfrm>
            <a:off x="6903063" y="0"/>
            <a:ext cx="2209800" cy="6858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2020</a:t>
            </a:r>
          </a:p>
        </p:txBody>
      </p:sp>
    </p:spTree>
    <p:extLst>
      <p:ext uri="{BB962C8B-B14F-4D97-AF65-F5344CB8AC3E}">
        <p14:creationId xmlns:p14="http://schemas.microsoft.com/office/powerpoint/2010/main" val="2225274593"/>
      </p:ext>
    </p:extLst>
  </p:cSld>
  <p:clrMapOvr>
    <a:masterClrMapping/>
  </p:clrMapOvr>
  <mc:AlternateContent xmlns:mc="http://schemas.openxmlformats.org/markup-compatibility/2006" xmlns:p14="http://schemas.microsoft.com/office/powerpoint/2010/main">
    <mc:Choice Requires="p14">
      <p:transition p14:dur="0" advClick="0" advTm="7000"/>
    </mc:Choice>
    <mc:Fallback xmlns="">
      <p:transition xmlns:p14="http://schemas.microsoft.com/office/powerpoint/2010/main" advClick="0" advTm="7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55336"/>
                                        </p:tgtEl>
                                        <p:attrNameLst>
                                          <p:attrName>style.visibility</p:attrName>
                                        </p:attrNameLst>
                                      </p:cBhvr>
                                      <p:to>
                                        <p:strVal val="visible"/>
                                      </p:to>
                                    </p:set>
                                    <p:animEffect transition="in" filter="dissolve">
                                      <p:cBhvr>
                                        <p:cTn id="7" dur="500"/>
                                        <p:tgtEl>
                                          <p:spTgt spid="355336"/>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55335"/>
                                        </p:tgtEl>
                                        <p:attrNameLst>
                                          <p:attrName>style.visibility</p:attrName>
                                        </p:attrNameLst>
                                      </p:cBhvr>
                                      <p:to>
                                        <p:strVal val="visible"/>
                                      </p:to>
                                    </p:set>
                                    <p:animEffect transition="in" filter="dissolve">
                                      <p:cBhvr>
                                        <p:cTn id="11" dur="500"/>
                                        <p:tgtEl>
                                          <p:spTgt spid="355335"/>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55333"/>
                                        </p:tgtEl>
                                        <p:attrNameLst>
                                          <p:attrName>style.visibility</p:attrName>
                                        </p:attrNameLst>
                                      </p:cBhvr>
                                      <p:to>
                                        <p:strVal val="visible"/>
                                      </p:to>
                                    </p:set>
                                    <p:animEffect transition="in" filter="dissolve">
                                      <p:cBhvr>
                                        <p:cTn id="15" dur="500"/>
                                        <p:tgtEl>
                                          <p:spTgt spid="355333"/>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355334"/>
                                        </p:tgtEl>
                                        <p:attrNameLst>
                                          <p:attrName>style.visibility</p:attrName>
                                        </p:attrNameLst>
                                      </p:cBhvr>
                                      <p:to>
                                        <p:strVal val="visible"/>
                                      </p:to>
                                    </p:set>
                                    <p:animEffect transition="in" filter="dissolve">
                                      <p:cBhvr>
                                        <p:cTn id="19" dur="500"/>
                                        <p:tgtEl>
                                          <p:spTgt spid="355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posing for the camera&#10;&#10;Description automatically generated">
            <a:extLst>
              <a:ext uri="{FF2B5EF4-FFF2-40B4-BE49-F238E27FC236}">
                <a16:creationId xmlns:a16="http://schemas.microsoft.com/office/drawing/2014/main" id="{F376D520-9800-7B68-C8EF-98F64E511408}"/>
              </a:ext>
            </a:extLst>
          </p:cNvPr>
          <p:cNvPicPr>
            <a:picLocks noChangeAspect="1"/>
          </p:cNvPicPr>
          <p:nvPr/>
        </p:nvPicPr>
        <p:blipFill>
          <a:blip r:embed="rId3"/>
          <a:stretch>
            <a:fillRect/>
          </a:stretch>
        </p:blipFill>
        <p:spPr>
          <a:xfrm>
            <a:off x="0" y="0"/>
            <a:ext cx="9144000" cy="6858000"/>
          </a:xfrm>
          <a:prstGeom prst="rect">
            <a:avLst/>
          </a:prstGeom>
        </p:spPr>
      </p:pic>
      <p:sp>
        <p:nvSpPr>
          <p:cNvPr id="355331" name="Rectangle 3"/>
          <p:cNvSpPr>
            <a:spLocks noGrp="1" noChangeArrowheads="1"/>
          </p:cNvSpPr>
          <p:nvPr>
            <p:ph type="ctrTitle"/>
          </p:nvPr>
        </p:nvSpPr>
        <p:spPr>
          <a:xfrm>
            <a:off x="9144000" y="5736272"/>
            <a:ext cx="2667000" cy="1124744"/>
          </a:xfrm>
          <a:effectLst>
            <a:outerShdw blurRad="63500" dist="35921" dir="2700000" algn="ctr" rotWithShape="0">
              <a:srgbClr val="000000">
                <a:alpha val="74998"/>
              </a:srgbClr>
            </a:outerShdw>
          </a:effectLst>
        </p:spPr>
        <p:txBody>
          <a:bodyPr/>
          <a:lstStyle/>
          <a:p>
            <a:pPr eaLnBrk="1" hangingPunct="1">
              <a:defRPr/>
            </a:pPr>
            <a:r>
              <a:rPr lang="en-US" sz="2800" b="1" i="1" dirty="0">
                <a:solidFill>
                  <a:schemeClr val="tx1"/>
                </a:solidFill>
                <a:effectLst>
                  <a:glow rad="254000">
                    <a:schemeClr val="bg1">
                      <a:alpha val="75000"/>
                    </a:schemeClr>
                  </a:glow>
                </a:effectLst>
                <a:latin typeface="Arial"/>
                <a:cs typeface="Arial"/>
              </a:rPr>
              <a:t>The Griffiths </a:t>
            </a:r>
            <a:br>
              <a:rPr lang="en-US" sz="2800" b="1" i="1" dirty="0">
                <a:solidFill>
                  <a:schemeClr val="tx1"/>
                </a:solidFill>
                <a:effectLst>
                  <a:glow rad="254000">
                    <a:schemeClr val="bg1">
                      <a:alpha val="75000"/>
                    </a:schemeClr>
                  </a:glow>
                </a:effectLst>
                <a:latin typeface="Arial"/>
                <a:cs typeface="Arial"/>
              </a:rPr>
            </a:br>
            <a:r>
              <a:rPr lang="en-US" sz="2800" b="1" i="1" dirty="0">
                <a:solidFill>
                  <a:schemeClr val="tx1"/>
                </a:solidFill>
                <a:effectLst>
                  <a:glow rad="254000">
                    <a:schemeClr val="bg1">
                      <a:alpha val="75000"/>
                    </a:schemeClr>
                  </a:glow>
                </a:effectLst>
                <a:latin typeface="Arial"/>
                <a:cs typeface="Arial"/>
              </a:rPr>
              <a:t>Actually 2020</a:t>
            </a:r>
            <a:endParaRPr lang="en-US" b="1" dirty="0">
              <a:solidFill>
                <a:schemeClr val="tx1"/>
              </a:solidFill>
              <a:effectLst>
                <a:glow rad="254000">
                  <a:schemeClr val="bg1">
                    <a:alpha val="75000"/>
                  </a:schemeClr>
                </a:glow>
              </a:effectLst>
              <a:latin typeface="Arial"/>
              <a:cs typeface="Arial"/>
            </a:endParaRPr>
          </a:p>
        </p:txBody>
      </p:sp>
      <p:sp>
        <p:nvSpPr>
          <p:cNvPr id="355333" name="Text Box 5"/>
          <p:cNvSpPr txBox="1">
            <a:spLocks noChangeArrowheads="1"/>
          </p:cNvSpPr>
          <p:nvPr/>
        </p:nvSpPr>
        <p:spPr bwMode="auto">
          <a:xfrm>
            <a:off x="3584576" y="3951020"/>
            <a:ext cx="1755707" cy="19389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Kurt &amp; Cara (34)</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355334" name="Text Box 6"/>
          <p:cNvSpPr txBox="1">
            <a:spLocks noChangeArrowheads="1"/>
          </p:cNvSpPr>
          <p:nvPr/>
        </p:nvSpPr>
        <p:spPr bwMode="auto">
          <a:xfrm>
            <a:off x="217638" y="3951020"/>
            <a:ext cx="2063385" cy="19389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John &amp; </a:t>
            </a:r>
            <a:b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b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Chloe</a:t>
            </a:r>
            <a:b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b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(29)</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355335" name="Text Box 7"/>
          <p:cNvSpPr txBox="1">
            <a:spLocks noChangeArrowheads="1"/>
          </p:cNvSpPr>
          <p:nvPr/>
        </p:nvSpPr>
        <p:spPr bwMode="auto">
          <a:xfrm>
            <a:off x="6643836" y="3951020"/>
            <a:ext cx="2555776" cy="19389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Stephen</a:t>
            </a:r>
            <a:r>
              <a:rPr kumimoji="0" lang="en-US" sz="4000" b="1" i="0" u="none" strike="noStrike" kern="1200" cap="none" spc="0" normalizeH="0" noProof="0" dirty="0">
                <a:ln>
                  <a:noFill/>
                </a:ln>
                <a:solidFill>
                  <a:srgbClr val="FFFFFF"/>
                </a:solidFill>
                <a:effectLst>
                  <a:glow rad="254000">
                    <a:srgbClr val="000000">
                      <a:alpha val="75000"/>
                    </a:srgbClr>
                  </a:glow>
                </a:effectLst>
                <a:uLnTx/>
                <a:uFillTx/>
                <a:latin typeface="Arial"/>
                <a:ea typeface="ＭＳ Ｐゴシック" charset="0"/>
                <a:cs typeface="Arial"/>
              </a:rPr>
              <a:t> &amp;</a:t>
            </a: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 Katie (</a:t>
            </a:r>
            <a:r>
              <a:rPr lang="en-US" sz="4000" b="1" dirty="0">
                <a:solidFill>
                  <a:srgbClr val="FFFFFF"/>
                </a:solidFill>
                <a:effectLst>
                  <a:glow rad="254000">
                    <a:srgbClr val="000000">
                      <a:alpha val="75000"/>
                    </a:srgbClr>
                  </a:glow>
                </a:effectLst>
                <a:latin typeface="Arial"/>
                <a:cs typeface="Arial"/>
              </a:rPr>
              <a:t>32</a:t>
            </a: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10" name="Title 2"/>
          <p:cNvSpPr txBox="1">
            <a:spLocks/>
          </p:cNvSpPr>
          <p:nvPr/>
        </p:nvSpPr>
        <p:spPr bwMode="auto">
          <a:xfrm>
            <a:off x="6903063" y="0"/>
            <a:ext cx="2209800" cy="764704"/>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2021</a:t>
            </a:r>
          </a:p>
        </p:txBody>
      </p:sp>
    </p:spTree>
    <p:extLst>
      <p:ext uri="{BB962C8B-B14F-4D97-AF65-F5344CB8AC3E}">
        <p14:creationId xmlns:p14="http://schemas.microsoft.com/office/powerpoint/2010/main" val="3079369020"/>
      </p:ext>
    </p:extLst>
  </p:cSld>
  <p:clrMapOvr>
    <a:masterClrMapping/>
  </p:clrMapOvr>
  <mc:AlternateContent xmlns:mc="http://schemas.openxmlformats.org/markup-compatibility/2006" xmlns:p14="http://schemas.microsoft.com/office/powerpoint/2010/main">
    <mc:Choice Requires="p14">
      <p:transition p14:dur="0" advClick="0" advTm="7000"/>
    </mc:Choice>
    <mc:Fallback xmlns="">
      <p:transition xmlns:p14="http://schemas.microsoft.com/office/powerpoint/2010/main" advClick="0" advTm="7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9" presetClass="entr" presetSubtype="0" fill="hold" nodeType="afterEffect">
                                  <p:stCondLst>
                                    <p:cond delay="0"/>
                                  </p:stCondLst>
                                  <p:childTnLst>
                                    <p:set>
                                      <p:cBhvr>
                                        <p:cTn id="6" dur="1" fill="hold">
                                          <p:stCondLst>
                                            <p:cond delay="0"/>
                                          </p:stCondLst>
                                        </p:cTn>
                                        <p:tgtEl>
                                          <p:spTgt spid="355335"/>
                                        </p:tgtEl>
                                        <p:attrNameLst>
                                          <p:attrName>style.visibility</p:attrName>
                                        </p:attrNameLst>
                                      </p:cBhvr>
                                      <p:to>
                                        <p:strVal val="visible"/>
                                      </p:to>
                                    </p:set>
                                    <p:animEffect transition="in" filter="dissolve">
                                      <p:cBhvr>
                                        <p:cTn id="7" dur="500"/>
                                        <p:tgtEl>
                                          <p:spTgt spid="355335"/>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55333"/>
                                        </p:tgtEl>
                                        <p:attrNameLst>
                                          <p:attrName>style.visibility</p:attrName>
                                        </p:attrNameLst>
                                      </p:cBhvr>
                                      <p:to>
                                        <p:strVal val="visible"/>
                                      </p:to>
                                    </p:set>
                                    <p:animEffect transition="in" filter="dissolve">
                                      <p:cBhvr>
                                        <p:cTn id="11" dur="500"/>
                                        <p:tgtEl>
                                          <p:spTgt spid="355333"/>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55334"/>
                                        </p:tgtEl>
                                        <p:attrNameLst>
                                          <p:attrName>style.visibility</p:attrName>
                                        </p:attrNameLst>
                                      </p:cBhvr>
                                      <p:to>
                                        <p:strVal val="visible"/>
                                      </p:to>
                                    </p:set>
                                    <p:animEffect transition="in" filter="dissolve">
                                      <p:cBhvr>
                                        <p:cTn id="15" dur="500"/>
                                        <p:tgtEl>
                                          <p:spTgt spid="355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274F7E-F7A8-AEF1-518E-2A606C9F993E}"/>
              </a:ext>
            </a:extLst>
          </p:cNvPr>
          <p:cNvPicPr>
            <a:picLocks noChangeAspect="1"/>
          </p:cNvPicPr>
          <p:nvPr/>
        </p:nvPicPr>
        <p:blipFill rotWithShape="1">
          <a:blip r:embed="rId3"/>
          <a:srcRect r="3035" b="12033"/>
          <a:stretch/>
        </p:blipFill>
        <p:spPr>
          <a:xfrm>
            <a:off x="50734" y="22362"/>
            <a:ext cx="9062129" cy="6835638"/>
          </a:xfrm>
          <a:prstGeom prst="rect">
            <a:avLst/>
          </a:prstGeom>
        </p:spPr>
      </p:pic>
      <p:sp>
        <p:nvSpPr>
          <p:cNvPr id="355331" name="Rectangle 3"/>
          <p:cNvSpPr>
            <a:spLocks noGrp="1" noChangeArrowheads="1"/>
          </p:cNvSpPr>
          <p:nvPr>
            <p:ph type="ctrTitle"/>
          </p:nvPr>
        </p:nvSpPr>
        <p:spPr>
          <a:xfrm>
            <a:off x="9144000" y="5736272"/>
            <a:ext cx="2667000" cy="1124744"/>
          </a:xfrm>
          <a:effectLst>
            <a:outerShdw blurRad="63500" dist="35921" dir="2700000" algn="ctr" rotWithShape="0">
              <a:srgbClr val="000000">
                <a:alpha val="74998"/>
              </a:srgbClr>
            </a:outerShdw>
          </a:effectLst>
        </p:spPr>
        <p:txBody>
          <a:bodyPr/>
          <a:lstStyle/>
          <a:p>
            <a:pPr eaLnBrk="1" hangingPunct="1">
              <a:defRPr/>
            </a:pPr>
            <a:r>
              <a:rPr lang="en-US" sz="2800" b="1" i="1" dirty="0">
                <a:solidFill>
                  <a:schemeClr val="tx1"/>
                </a:solidFill>
                <a:effectLst>
                  <a:glow rad="254000">
                    <a:schemeClr val="bg1">
                      <a:alpha val="75000"/>
                    </a:schemeClr>
                  </a:glow>
                </a:effectLst>
                <a:latin typeface="Arial"/>
                <a:cs typeface="Arial"/>
              </a:rPr>
              <a:t>The Griffiths </a:t>
            </a:r>
            <a:br>
              <a:rPr lang="en-US" sz="2800" b="1" i="1" dirty="0">
                <a:solidFill>
                  <a:schemeClr val="tx1"/>
                </a:solidFill>
                <a:effectLst>
                  <a:glow rad="254000">
                    <a:schemeClr val="bg1">
                      <a:alpha val="75000"/>
                    </a:schemeClr>
                  </a:glow>
                </a:effectLst>
                <a:latin typeface="Arial"/>
                <a:cs typeface="Arial"/>
              </a:rPr>
            </a:br>
            <a:r>
              <a:rPr lang="en-US" sz="2800" b="1" i="1" dirty="0">
                <a:solidFill>
                  <a:schemeClr val="tx1"/>
                </a:solidFill>
                <a:effectLst>
                  <a:glow rad="254000">
                    <a:schemeClr val="bg1">
                      <a:alpha val="75000"/>
                    </a:schemeClr>
                  </a:glow>
                </a:effectLst>
                <a:latin typeface="Arial"/>
                <a:cs typeface="Arial"/>
              </a:rPr>
              <a:t>2022</a:t>
            </a:r>
            <a:endParaRPr lang="en-US" b="1" dirty="0">
              <a:solidFill>
                <a:schemeClr val="tx1"/>
              </a:solidFill>
              <a:effectLst>
                <a:glow rad="254000">
                  <a:schemeClr val="bg1">
                    <a:alpha val="75000"/>
                  </a:schemeClr>
                </a:glow>
              </a:effectLst>
              <a:latin typeface="Arial"/>
              <a:cs typeface="Arial"/>
            </a:endParaRPr>
          </a:p>
        </p:txBody>
      </p:sp>
      <p:sp>
        <p:nvSpPr>
          <p:cNvPr id="355333" name="Text Box 5"/>
          <p:cNvSpPr txBox="1">
            <a:spLocks noChangeArrowheads="1"/>
          </p:cNvSpPr>
          <p:nvPr/>
        </p:nvSpPr>
        <p:spPr bwMode="auto">
          <a:xfrm>
            <a:off x="5006038" y="3132404"/>
            <a:ext cx="1755707" cy="19389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Kurt &amp; Cara (35)</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355334" name="Text Box 6"/>
          <p:cNvSpPr txBox="1">
            <a:spLocks noChangeArrowheads="1"/>
          </p:cNvSpPr>
          <p:nvPr/>
        </p:nvSpPr>
        <p:spPr bwMode="auto">
          <a:xfrm>
            <a:off x="2715073" y="2470685"/>
            <a:ext cx="2063385" cy="19389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John &amp; </a:t>
            </a:r>
            <a:b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b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Chloe</a:t>
            </a:r>
            <a:b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b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a:t>
            </a:r>
            <a:r>
              <a:rPr lang="en-US" sz="4000" b="1" dirty="0">
                <a:solidFill>
                  <a:srgbClr val="FFFFFF"/>
                </a:solidFill>
                <a:effectLst>
                  <a:glow rad="254000">
                    <a:srgbClr val="000000">
                      <a:alpha val="75000"/>
                    </a:srgbClr>
                  </a:glow>
                </a:effectLst>
                <a:latin typeface="Arial"/>
                <a:cs typeface="Arial"/>
              </a:rPr>
              <a:t>30</a:t>
            </a: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355335" name="Text Box 7"/>
          <p:cNvSpPr txBox="1">
            <a:spLocks noChangeArrowheads="1"/>
          </p:cNvSpPr>
          <p:nvPr/>
        </p:nvSpPr>
        <p:spPr bwMode="auto">
          <a:xfrm>
            <a:off x="6517464" y="3933056"/>
            <a:ext cx="2555776" cy="19389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Stephen</a:t>
            </a:r>
            <a:r>
              <a:rPr kumimoji="0" lang="en-US" sz="4000" b="1" i="0" u="none" strike="noStrike" kern="1200" cap="none" spc="0" normalizeH="0" noProof="0" dirty="0">
                <a:ln>
                  <a:noFill/>
                </a:ln>
                <a:solidFill>
                  <a:srgbClr val="FFFFFF"/>
                </a:solidFill>
                <a:effectLst>
                  <a:glow rad="254000">
                    <a:srgbClr val="000000">
                      <a:alpha val="75000"/>
                    </a:srgbClr>
                  </a:glow>
                </a:effectLst>
                <a:uLnTx/>
                <a:uFillTx/>
                <a:latin typeface="Arial"/>
                <a:ea typeface="ＭＳ Ｐゴシック" charset="0"/>
                <a:cs typeface="Arial"/>
              </a:rPr>
              <a:t> &amp;</a:t>
            </a: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 Katie (</a:t>
            </a:r>
            <a:r>
              <a:rPr lang="en-US" sz="4000" b="1" dirty="0">
                <a:solidFill>
                  <a:srgbClr val="FFFFFF"/>
                </a:solidFill>
                <a:effectLst>
                  <a:glow rad="254000">
                    <a:srgbClr val="000000">
                      <a:alpha val="75000"/>
                    </a:srgbClr>
                  </a:glow>
                </a:effectLst>
                <a:latin typeface="Arial"/>
                <a:cs typeface="Arial"/>
              </a:rPr>
              <a:t>33</a:t>
            </a: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355336" name="Text Box 8"/>
          <p:cNvSpPr txBox="1">
            <a:spLocks noChangeArrowheads="1"/>
          </p:cNvSpPr>
          <p:nvPr/>
        </p:nvSpPr>
        <p:spPr bwMode="auto">
          <a:xfrm>
            <a:off x="251520" y="2778461"/>
            <a:ext cx="2088232"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Rick &amp; Susan</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10" name="Title 2"/>
          <p:cNvSpPr txBox="1">
            <a:spLocks/>
          </p:cNvSpPr>
          <p:nvPr/>
        </p:nvSpPr>
        <p:spPr bwMode="auto">
          <a:xfrm>
            <a:off x="6903063" y="0"/>
            <a:ext cx="2209800" cy="692696"/>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2022</a:t>
            </a:r>
          </a:p>
        </p:txBody>
      </p:sp>
    </p:spTree>
    <p:extLst>
      <p:ext uri="{BB962C8B-B14F-4D97-AF65-F5344CB8AC3E}">
        <p14:creationId xmlns:p14="http://schemas.microsoft.com/office/powerpoint/2010/main" val="26121459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55336"/>
                                        </p:tgtEl>
                                        <p:attrNameLst>
                                          <p:attrName>style.visibility</p:attrName>
                                        </p:attrNameLst>
                                      </p:cBhvr>
                                      <p:to>
                                        <p:strVal val="visible"/>
                                      </p:to>
                                    </p:set>
                                    <p:animEffect transition="in" filter="dissolve">
                                      <p:cBhvr>
                                        <p:cTn id="7" dur="500"/>
                                        <p:tgtEl>
                                          <p:spTgt spid="355336"/>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55335"/>
                                        </p:tgtEl>
                                        <p:attrNameLst>
                                          <p:attrName>style.visibility</p:attrName>
                                        </p:attrNameLst>
                                      </p:cBhvr>
                                      <p:to>
                                        <p:strVal val="visible"/>
                                      </p:to>
                                    </p:set>
                                    <p:animEffect transition="in" filter="dissolve">
                                      <p:cBhvr>
                                        <p:cTn id="11" dur="500"/>
                                        <p:tgtEl>
                                          <p:spTgt spid="355335"/>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55333"/>
                                        </p:tgtEl>
                                        <p:attrNameLst>
                                          <p:attrName>style.visibility</p:attrName>
                                        </p:attrNameLst>
                                      </p:cBhvr>
                                      <p:to>
                                        <p:strVal val="visible"/>
                                      </p:to>
                                    </p:set>
                                    <p:animEffect transition="in" filter="dissolve">
                                      <p:cBhvr>
                                        <p:cTn id="15" dur="500"/>
                                        <p:tgtEl>
                                          <p:spTgt spid="355333"/>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355334"/>
                                        </p:tgtEl>
                                        <p:attrNameLst>
                                          <p:attrName>style.visibility</p:attrName>
                                        </p:attrNameLst>
                                      </p:cBhvr>
                                      <p:to>
                                        <p:strVal val="visible"/>
                                      </p:to>
                                    </p:set>
                                    <p:animEffect transition="in" filter="dissolve">
                                      <p:cBhvr>
                                        <p:cTn id="19" dur="500"/>
                                        <p:tgtEl>
                                          <p:spTgt spid="355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E82DCC-A55E-AA74-13EF-FE6AC019B723}"/>
              </a:ext>
            </a:extLst>
          </p:cNvPr>
          <p:cNvPicPr>
            <a:picLocks noChangeAspect="1"/>
          </p:cNvPicPr>
          <p:nvPr/>
        </p:nvPicPr>
        <p:blipFill rotWithShape="1">
          <a:blip r:embed="rId3"/>
          <a:srcRect l="12619" r="10953"/>
          <a:stretch/>
        </p:blipFill>
        <p:spPr>
          <a:xfrm>
            <a:off x="-1" y="765674"/>
            <a:ext cx="5940153" cy="5829300"/>
          </a:xfrm>
          <a:prstGeom prst="rect">
            <a:avLst/>
          </a:prstGeom>
        </p:spPr>
      </p:pic>
      <p:pic>
        <p:nvPicPr>
          <p:cNvPr id="4" name="Picture 3">
            <a:extLst>
              <a:ext uri="{FF2B5EF4-FFF2-40B4-BE49-F238E27FC236}">
                <a16:creationId xmlns:a16="http://schemas.microsoft.com/office/drawing/2014/main" id="{81906939-AE43-67E7-63AE-F16D8E9F32C8}"/>
              </a:ext>
            </a:extLst>
          </p:cNvPr>
          <p:cNvPicPr>
            <a:picLocks noChangeAspect="1"/>
          </p:cNvPicPr>
          <p:nvPr/>
        </p:nvPicPr>
        <p:blipFill rotWithShape="1">
          <a:blip r:embed="rId4"/>
          <a:srcRect l="29177" r="34691"/>
          <a:stretch/>
        </p:blipFill>
        <p:spPr>
          <a:xfrm>
            <a:off x="6208559" y="765674"/>
            <a:ext cx="2808312" cy="5829300"/>
          </a:xfrm>
          <a:prstGeom prst="rect">
            <a:avLst/>
          </a:prstGeom>
        </p:spPr>
      </p:pic>
      <p:sp>
        <p:nvSpPr>
          <p:cNvPr id="355331" name="Rectangle 3"/>
          <p:cNvSpPr>
            <a:spLocks noGrp="1" noChangeArrowheads="1"/>
          </p:cNvSpPr>
          <p:nvPr>
            <p:ph type="ctrTitle"/>
          </p:nvPr>
        </p:nvSpPr>
        <p:spPr>
          <a:xfrm>
            <a:off x="9144000" y="5736272"/>
            <a:ext cx="2667000" cy="1124744"/>
          </a:xfrm>
          <a:effectLst>
            <a:outerShdw blurRad="63500" dist="35921" dir="2700000" algn="ctr" rotWithShape="0">
              <a:srgbClr val="000000">
                <a:alpha val="74998"/>
              </a:srgbClr>
            </a:outerShdw>
          </a:effectLst>
        </p:spPr>
        <p:txBody>
          <a:bodyPr/>
          <a:lstStyle/>
          <a:p>
            <a:pPr eaLnBrk="1" hangingPunct="1">
              <a:defRPr/>
            </a:pPr>
            <a:r>
              <a:rPr lang="en-US" sz="2800" b="1" i="1" dirty="0">
                <a:solidFill>
                  <a:schemeClr val="tx1"/>
                </a:solidFill>
                <a:effectLst>
                  <a:glow rad="254000">
                    <a:schemeClr val="bg1">
                      <a:alpha val="75000"/>
                    </a:schemeClr>
                  </a:glow>
                </a:effectLst>
                <a:latin typeface="Arial"/>
                <a:cs typeface="Arial"/>
              </a:rPr>
              <a:t>The Griffiths </a:t>
            </a:r>
            <a:br>
              <a:rPr lang="en-US" sz="2800" b="1" i="1" dirty="0">
                <a:solidFill>
                  <a:schemeClr val="tx1"/>
                </a:solidFill>
                <a:effectLst>
                  <a:glow rad="254000">
                    <a:schemeClr val="bg1">
                      <a:alpha val="75000"/>
                    </a:schemeClr>
                  </a:glow>
                </a:effectLst>
                <a:latin typeface="Arial"/>
                <a:cs typeface="Arial"/>
              </a:rPr>
            </a:br>
            <a:r>
              <a:rPr lang="en-US" sz="2800" b="1" i="1" dirty="0">
                <a:solidFill>
                  <a:schemeClr val="tx1"/>
                </a:solidFill>
                <a:effectLst>
                  <a:glow rad="254000">
                    <a:schemeClr val="bg1">
                      <a:alpha val="75000"/>
                    </a:schemeClr>
                  </a:glow>
                </a:effectLst>
                <a:latin typeface="Arial"/>
                <a:cs typeface="Arial"/>
              </a:rPr>
              <a:t>2023</a:t>
            </a:r>
            <a:endParaRPr lang="en-US" b="1" dirty="0">
              <a:solidFill>
                <a:schemeClr val="tx1"/>
              </a:solidFill>
              <a:effectLst>
                <a:glow rad="254000">
                  <a:schemeClr val="bg1">
                    <a:alpha val="75000"/>
                  </a:schemeClr>
                </a:glow>
              </a:effectLst>
              <a:latin typeface="Arial"/>
              <a:cs typeface="Arial"/>
            </a:endParaRPr>
          </a:p>
        </p:txBody>
      </p:sp>
      <p:sp>
        <p:nvSpPr>
          <p:cNvPr id="355333" name="Text Box 5"/>
          <p:cNvSpPr txBox="1">
            <a:spLocks noChangeArrowheads="1"/>
          </p:cNvSpPr>
          <p:nvPr/>
        </p:nvSpPr>
        <p:spPr bwMode="auto">
          <a:xfrm>
            <a:off x="-100009" y="3654361"/>
            <a:ext cx="2096127" cy="255454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Kurt &amp; Cara &amp; Kadon (35)</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355334" name="Text Box 6"/>
          <p:cNvSpPr txBox="1">
            <a:spLocks noChangeArrowheads="1"/>
          </p:cNvSpPr>
          <p:nvPr/>
        </p:nvSpPr>
        <p:spPr bwMode="auto">
          <a:xfrm>
            <a:off x="6834419" y="3797280"/>
            <a:ext cx="2063385" cy="19389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John &amp; </a:t>
            </a:r>
            <a:b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b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Chloe</a:t>
            </a:r>
            <a:b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b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a:t>
            </a:r>
            <a:r>
              <a:rPr lang="en-US" sz="4000" b="1" dirty="0">
                <a:solidFill>
                  <a:srgbClr val="FFFFFF"/>
                </a:solidFill>
                <a:effectLst>
                  <a:glow rad="254000">
                    <a:srgbClr val="000000">
                      <a:alpha val="75000"/>
                    </a:srgbClr>
                  </a:glow>
                </a:effectLst>
                <a:latin typeface="Arial"/>
                <a:cs typeface="Arial"/>
              </a:rPr>
              <a:t>30</a:t>
            </a: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355335" name="Text Box 7"/>
          <p:cNvSpPr txBox="1">
            <a:spLocks noChangeArrowheads="1"/>
          </p:cNvSpPr>
          <p:nvPr/>
        </p:nvSpPr>
        <p:spPr bwMode="auto">
          <a:xfrm>
            <a:off x="3922078" y="3346583"/>
            <a:ext cx="2555776" cy="317009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Stephen</a:t>
            </a:r>
            <a:r>
              <a:rPr kumimoji="0" lang="en-US" sz="4000" b="1" i="0" u="none" strike="noStrike" kern="1200" cap="none" spc="0" normalizeH="0" noProof="0" dirty="0">
                <a:ln>
                  <a:noFill/>
                </a:ln>
                <a:solidFill>
                  <a:srgbClr val="FFFFFF"/>
                </a:solidFill>
                <a:effectLst>
                  <a:glow rad="254000">
                    <a:srgbClr val="000000">
                      <a:alpha val="75000"/>
                    </a:srgbClr>
                  </a:glow>
                </a:effectLst>
                <a:uLnTx/>
                <a:uFillTx/>
                <a:latin typeface="Arial"/>
                <a:ea typeface="ＭＳ Ｐゴシック" charset="0"/>
                <a:cs typeface="Arial"/>
              </a:rPr>
              <a:t> &amp;</a:t>
            </a: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 Katie &amp; Jesse &amp; Norah (</a:t>
            </a:r>
            <a:r>
              <a:rPr lang="en-US" sz="4000" b="1" dirty="0">
                <a:solidFill>
                  <a:srgbClr val="FFFFFF"/>
                </a:solidFill>
                <a:effectLst>
                  <a:glow rad="254000">
                    <a:srgbClr val="000000">
                      <a:alpha val="75000"/>
                    </a:srgbClr>
                  </a:glow>
                </a:effectLst>
                <a:latin typeface="Arial"/>
                <a:cs typeface="Arial"/>
              </a:rPr>
              <a:t>33</a:t>
            </a: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355336" name="Text Box 8"/>
          <p:cNvSpPr txBox="1">
            <a:spLocks noChangeArrowheads="1"/>
          </p:cNvSpPr>
          <p:nvPr/>
        </p:nvSpPr>
        <p:spPr bwMode="auto">
          <a:xfrm>
            <a:off x="1822815" y="4412833"/>
            <a:ext cx="2088232"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Rick &amp; Susan</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10" name="Title 2"/>
          <p:cNvSpPr txBox="1">
            <a:spLocks/>
          </p:cNvSpPr>
          <p:nvPr/>
        </p:nvSpPr>
        <p:spPr bwMode="auto">
          <a:xfrm>
            <a:off x="6903063" y="0"/>
            <a:ext cx="2209800" cy="692696"/>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2023</a:t>
            </a:r>
          </a:p>
        </p:txBody>
      </p:sp>
    </p:spTree>
    <p:extLst>
      <p:ext uri="{BB962C8B-B14F-4D97-AF65-F5344CB8AC3E}">
        <p14:creationId xmlns:p14="http://schemas.microsoft.com/office/powerpoint/2010/main" val="34331853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55336"/>
                                        </p:tgtEl>
                                        <p:attrNameLst>
                                          <p:attrName>style.visibility</p:attrName>
                                        </p:attrNameLst>
                                      </p:cBhvr>
                                      <p:to>
                                        <p:strVal val="visible"/>
                                      </p:to>
                                    </p:set>
                                    <p:animEffect transition="in" filter="dissolve">
                                      <p:cBhvr>
                                        <p:cTn id="7" dur="500"/>
                                        <p:tgtEl>
                                          <p:spTgt spid="355336"/>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55335"/>
                                        </p:tgtEl>
                                        <p:attrNameLst>
                                          <p:attrName>style.visibility</p:attrName>
                                        </p:attrNameLst>
                                      </p:cBhvr>
                                      <p:to>
                                        <p:strVal val="visible"/>
                                      </p:to>
                                    </p:set>
                                    <p:animEffect transition="in" filter="dissolve">
                                      <p:cBhvr>
                                        <p:cTn id="11" dur="500"/>
                                        <p:tgtEl>
                                          <p:spTgt spid="355335"/>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55333"/>
                                        </p:tgtEl>
                                        <p:attrNameLst>
                                          <p:attrName>style.visibility</p:attrName>
                                        </p:attrNameLst>
                                      </p:cBhvr>
                                      <p:to>
                                        <p:strVal val="visible"/>
                                      </p:to>
                                    </p:set>
                                    <p:animEffect transition="in" filter="dissolve">
                                      <p:cBhvr>
                                        <p:cTn id="15" dur="500"/>
                                        <p:tgtEl>
                                          <p:spTgt spid="355333"/>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355334"/>
                                        </p:tgtEl>
                                        <p:attrNameLst>
                                          <p:attrName>style.visibility</p:attrName>
                                        </p:attrNameLst>
                                      </p:cBhvr>
                                      <p:to>
                                        <p:strVal val="visible"/>
                                      </p:to>
                                    </p:set>
                                    <p:animEffect transition="in" filter="dissolve">
                                      <p:cBhvr>
                                        <p:cTn id="19" dur="500"/>
                                        <p:tgtEl>
                                          <p:spTgt spid="355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378E36-F05F-572D-2BC9-084EF3D9D1F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73DC77D-1947-A3C8-6EE3-AF9EAC9E6A95}"/>
              </a:ext>
            </a:extLst>
          </p:cNvPr>
          <p:cNvPicPr>
            <a:picLocks noChangeAspect="1"/>
          </p:cNvPicPr>
          <p:nvPr/>
        </p:nvPicPr>
        <p:blipFill>
          <a:blip r:embed="rId3"/>
          <a:stretch>
            <a:fillRect/>
          </a:stretch>
        </p:blipFill>
        <p:spPr>
          <a:xfrm>
            <a:off x="0" y="692696"/>
            <a:ext cx="7772400" cy="5829300"/>
          </a:xfrm>
          <a:prstGeom prst="rect">
            <a:avLst/>
          </a:prstGeom>
        </p:spPr>
      </p:pic>
      <p:sp>
        <p:nvSpPr>
          <p:cNvPr id="355331" name="Rectangle 3">
            <a:extLst>
              <a:ext uri="{FF2B5EF4-FFF2-40B4-BE49-F238E27FC236}">
                <a16:creationId xmlns:a16="http://schemas.microsoft.com/office/drawing/2014/main" id="{D608126D-72DB-5FD9-AC8C-7735577E3F0D}"/>
              </a:ext>
            </a:extLst>
          </p:cNvPr>
          <p:cNvSpPr>
            <a:spLocks noGrp="1" noChangeArrowheads="1"/>
          </p:cNvSpPr>
          <p:nvPr>
            <p:ph type="ctrTitle"/>
          </p:nvPr>
        </p:nvSpPr>
        <p:spPr>
          <a:xfrm>
            <a:off x="9144000" y="5736272"/>
            <a:ext cx="2667000" cy="1124744"/>
          </a:xfrm>
          <a:effectLst>
            <a:outerShdw blurRad="63500" dist="35921" dir="2700000" algn="ctr" rotWithShape="0">
              <a:srgbClr val="000000">
                <a:alpha val="74998"/>
              </a:srgbClr>
            </a:outerShdw>
          </a:effectLst>
        </p:spPr>
        <p:txBody>
          <a:bodyPr/>
          <a:lstStyle/>
          <a:p>
            <a:pPr eaLnBrk="1" hangingPunct="1">
              <a:defRPr/>
            </a:pPr>
            <a:r>
              <a:rPr lang="en-US" sz="2800" b="1" i="1" dirty="0">
                <a:solidFill>
                  <a:schemeClr val="tx1"/>
                </a:solidFill>
                <a:effectLst>
                  <a:glow rad="254000">
                    <a:schemeClr val="bg1">
                      <a:alpha val="75000"/>
                    </a:schemeClr>
                  </a:glow>
                </a:effectLst>
                <a:latin typeface="Arial"/>
                <a:cs typeface="Arial"/>
              </a:rPr>
              <a:t>The Griffiths </a:t>
            </a:r>
            <a:br>
              <a:rPr lang="en-US" sz="2800" b="1" i="1" dirty="0">
                <a:solidFill>
                  <a:schemeClr val="tx1"/>
                </a:solidFill>
                <a:effectLst>
                  <a:glow rad="254000">
                    <a:schemeClr val="bg1">
                      <a:alpha val="75000"/>
                    </a:schemeClr>
                  </a:glow>
                </a:effectLst>
                <a:latin typeface="Arial"/>
                <a:cs typeface="Arial"/>
              </a:rPr>
            </a:br>
            <a:r>
              <a:rPr lang="en-US" sz="2800" b="1" i="1" dirty="0">
                <a:solidFill>
                  <a:schemeClr val="tx1"/>
                </a:solidFill>
                <a:effectLst>
                  <a:glow rad="254000">
                    <a:schemeClr val="bg1">
                      <a:alpha val="75000"/>
                    </a:schemeClr>
                  </a:glow>
                </a:effectLst>
                <a:latin typeface="Arial"/>
                <a:cs typeface="Arial"/>
              </a:rPr>
              <a:t>2024</a:t>
            </a:r>
            <a:endParaRPr lang="en-US" b="1" dirty="0">
              <a:solidFill>
                <a:schemeClr val="tx1"/>
              </a:solidFill>
              <a:effectLst>
                <a:glow rad="254000">
                  <a:schemeClr val="bg1">
                    <a:alpha val="75000"/>
                  </a:schemeClr>
                </a:glow>
              </a:effectLst>
              <a:latin typeface="Arial"/>
              <a:cs typeface="Arial"/>
            </a:endParaRPr>
          </a:p>
        </p:txBody>
      </p:sp>
      <p:sp>
        <p:nvSpPr>
          <p:cNvPr id="355333" name="Text Box 5">
            <a:extLst>
              <a:ext uri="{FF2B5EF4-FFF2-40B4-BE49-F238E27FC236}">
                <a16:creationId xmlns:a16="http://schemas.microsoft.com/office/drawing/2014/main" id="{1451A7AE-F97A-356F-60B2-9BA640B662C3}"/>
              </a:ext>
            </a:extLst>
          </p:cNvPr>
          <p:cNvSpPr txBox="1">
            <a:spLocks noChangeArrowheads="1"/>
          </p:cNvSpPr>
          <p:nvPr/>
        </p:nvSpPr>
        <p:spPr bwMode="auto">
          <a:xfrm>
            <a:off x="323528" y="44624"/>
            <a:ext cx="3024336" cy="1077218"/>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Kurt &amp; Cara &amp; Kadon (38)</a:t>
            </a:r>
            <a:endParaRPr kumimoji="0" lang="en-US" sz="2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355335" name="Text Box 7">
            <a:extLst>
              <a:ext uri="{FF2B5EF4-FFF2-40B4-BE49-F238E27FC236}">
                <a16:creationId xmlns:a16="http://schemas.microsoft.com/office/drawing/2014/main" id="{E7AF9989-D283-91D2-A9C5-54CFD7F68435}"/>
              </a:ext>
            </a:extLst>
          </p:cNvPr>
          <p:cNvSpPr txBox="1">
            <a:spLocks noChangeArrowheads="1"/>
          </p:cNvSpPr>
          <p:nvPr/>
        </p:nvSpPr>
        <p:spPr bwMode="auto">
          <a:xfrm>
            <a:off x="16688" y="4941168"/>
            <a:ext cx="3240360" cy="156966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54000">
                    <a:srgbClr val="000000">
                      <a:alpha val="75000"/>
                    </a:srgbClr>
                  </a:glow>
                </a:effectLst>
                <a:uLnTx/>
                <a:uFillTx/>
                <a:latin typeface="Arial"/>
                <a:cs typeface="Arial"/>
              </a:rPr>
              <a:t>Stephen</a:t>
            </a:r>
            <a:r>
              <a:rPr kumimoji="0" lang="en-US" sz="3200" b="1" i="0" u="none" strike="noStrike" kern="1200" cap="none" spc="0" normalizeH="0" noProof="0" dirty="0">
                <a:ln>
                  <a:noFill/>
                </a:ln>
                <a:solidFill>
                  <a:srgbClr val="FFFFFF"/>
                </a:solidFill>
                <a:effectLst>
                  <a:glow rad="254000">
                    <a:srgbClr val="000000">
                      <a:alpha val="75000"/>
                    </a:srgbClr>
                  </a:glow>
                </a:effectLst>
                <a:uLnTx/>
                <a:uFillTx/>
                <a:latin typeface="Arial"/>
                <a:cs typeface="Arial"/>
              </a:rPr>
              <a:t> &amp;</a:t>
            </a:r>
            <a:r>
              <a:rPr kumimoji="0" lang="en-US" sz="3200" b="1" i="0" u="none" strike="noStrike" kern="1200" cap="none" spc="0" normalizeH="0" baseline="0" noProof="0" dirty="0">
                <a:ln>
                  <a:noFill/>
                </a:ln>
                <a:solidFill>
                  <a:srgbClr val="FFFFFF"/>
                </a:solidFill>
                <a:effectLst>
                  <a:glow rad="254000">
                    <a:srgbClr val="000000">
                      <a:alpha val="75000"/>
                    </a:srgbClr>
                  </a:glow>
                </a:effectLst>
                <a:uLnTx/>
                <a:uFillTx/>
                <a:latin typeface="Arial"/>
                <a:cs typeface="Arial"/>
              </a:rPr>
              <a:t> Katie &amp; Jesse &amp; Norah (</a:t>
            </a:r>
            <a:r>
              <a:rPr lang="en-US" sz="3200" b="1" dirty="0">
                <a:solidFill>
                  <a:srgbClr val="FFFFFF"/>
                </a:solidFill>
                <a:effectLst>
                  <a:glow rad="254000">
                    <a:srgbClr val="000000">
                      <a:alpha val="75000"/>
                    </a:srgbClr>
                  </a:glow>
                </a:effectLst>
                <a:latin typeface="Arial"/>
                <a:cs typeface="Arial"/>
              </a:rPr>
              <a:t>35</a:t>
            </a:r>
            <a:r>
              <a:rPr kumimoji="0" lang="en-US" sz="3200" b="1" i="0" u="none" strike="noStrike" kern="1200" cap="none" spc="0" normalizeH="0" baseline="0" noProof="0" dirty="0">
                <a:ln>
                  <a:noFill/>
                </a:ln>
                <a:solidFill>
                  <a:srgbClr val="FFFFFF"/>
                </a:solidFill>
                <a:effectLst>
                  <a:glow rad="254000">
                    <a:srgbClr val="000000">
                      <a:alpha val="75000"/>
                    </a:srgbClr>
                  </a:glow>
                </a:effectLst>
                <a:uLnTx/>
                <a:uFillTx/>
                <a:latin typeface="Arial"/>
                <a:cs typeface="Arial"/>
              </a:rPr>
              <a:t>)</a:t>
            </a:r>
            <a:endParaRPr kumimoji="0" lang="en-US" sz="2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355336" name="Text Box 8">
            <a:extLst>
              <a:ext uri="{FF2B5EF4-FFF2-40B4-BE49-F238E27FC236}">
                <a16:creationId xmlns:a16="http://schemas.microsoft.com/office/drawing/2014/main" id="{32A47E87-8717-2F0E-2F5F-3BC0B6459EC2}"/>
              </a:ext>
            </a:extLst>
          </p:cNvPr>
          <p:cNvSpPr txBox="1">
            <a:spLocks noChangeArrowheads="1"/>
          </p:cNvSpPr>
          <p:nvPr/>
        </p:nvSpPr>
        <p:spPr bwMode="auto">
          <a:xfrm>
            <a:off x="2339752" y="3789040"/>
            <a:ext cx="2088232" cy="1077218"/>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Rick &amp; Susan</a:t>
            </a:r>
            <a:endParaRPr kumimoji="0" lang="en-US" sz="2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10" name="Title 2">
            <a:extLst>
              <a:ext uri="{FF2B5EF4-FFF2-40B4-BE49-F238E27FC236}">
                <a16:creationId xmlns:a16="http://schemas.microsoft.com/office/drawing/2014/main" id="{57B8524B-23CB-0CEB-4F30-3EAE49E6B80E}"/>
              </a:ext>
            </a:extLst>
          </p:cNvPr>
          <p:cNvSpPr txBox="1">
            <a:spLocks/>
          </p:cNvSpPr>
          <p:nvPr/>
        </p:nvSpPr>
        <p:spPr bwMode="auto">
          <a:xfrm>
            <a:off x="6903063" y="0"/>
            <a:ext cx="2209800" cy="692696"/>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2024</a:t>
            </a:r>
          </a:p>
        </p:txBody>
      </p:sp>
      <p:pic>
        <p:nvPicPr>
          <p:cNvPr id="7" name="Picture 6">
            <a:extLst>
              <a:ext uri="{FF2B5EF4-FFF2-40B4-BE49-F238E27FC236}">
                <a16:creationId xmlns:a16="http://schemas.microsoft.com/office/drawing/2014/main" id="{76CEAD95-965C-48FC-A65F-B932B09CE490}"/>
              </a:ext>
            </a:extLst>
          </p:cNvPr>
          <p:cNvPicPr>
            <a:picLocks noChangeAspect="1"/>
          </p:cNvPicPr>
          <p:nvPr/>
        </p:nvPicPr>
        <p:blipFill>
          <a:blip r:embed="rId4"/>
          <a:srcRect l="8634" r="14288"/>
          <a:stretch/>
        </p:blipFill>
        <p:spPr>
          <a:xfrm>
            <a:off x="6588224" y="3212976"/>
            <a:ext cx="2281806" cy="2220280"/>
          </a:xfrm>
          <a:prstGeom prst="rect">
            <a:avLst/>
          </a:prstGeom>
        </p:spPr>
      </p:pic>
      <p:sp>
        <p:nvSpPr>
          <p:cNvPr id="355334" name="Text Box 6">
            <a:extLst>
              <a:ext uri="{FF2B5EF4-FFF2-40B4-BE49-F238E27FC236}">
                <a16:creationId xmlns:a16="http://schemas.microsoft.com/office/drawing/2014/main" id="{F2E60DF4-9B0E-6280-41AB-EAD02D9DE04B}"/>
              </a:ext>
            </a:extLst>
          </p:cNvPr>
          <p:cNvSpPr txBox="1">
            <a:spLocks noChangeArrowheads="1"/>
          </p:cNvSpPr>
          <p:nvPr/>
        </p:nvSpPr>
        <p:spPr bwMode="auto">
          <a:xfrm>
            <a:off x="6444209" y="5373216"/>
            <a:ext cx="2699791" cy="1077218"/>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54000">
                    <a:srgbClr val="000000">
                      <a:alpha val="75000"/>
                    </a:srgbClr>
                  </a:glow>
                </a:effectLst>
                <a:uLnTx/>
                <a:uFillTx/>
                <a:latin typeface="Arial"/>
                <a:cs typeface="Arial"/>
              </a:rPr>
              <a:t>John &amp;</a:t>
            </a:r>
            <a:r>
              <a:rPr kumimoji="0" lang="en-US" sz="3200" b="1" i="0" u="none" strike="noStrike" kern="1200" cap="none" spc="0" normalizeH="0" noProof="0" dirty="0">
                <a:ln>
                  <a:noFill/>
                </a:ln>
                <a:solidFill>
                  <a:srgbClr val="FFFFFF"/>
                </a:solidFill>
                <a:effectLst>
                  <a:glow rad="254000">
                    <a:srgbClr val="000000">
                      <a:alpha val="75000"/>
                    </a:srgbClr>
                  </a:glow>
                </a:effectLst>
                <a:uLnTx/>
                <a:uFillTx/>
                <a:latin typeface="Arial"/>
                <a:cs typeface="Arial"/>
              </a:rPr>
              <a:t> </a:t>
            </a:r>
            <a:r>
              <a:rPr kumimoji="0" lang="en-US" sz="3200" b="1" i="0" u="none" strike="noStrike" kern="1200" cap="none" spc="0" normalizeH="0" baseline="0" noProof="0" dirty="0">
                <a:ln>
                  <a:noFill/>
                </a:ln>
                <a:solidFill>
                  <a:srgbClr val="FFFFFF"/>
                </a:solidFill>
                <a:effectLst>
                  <a:glow rad="254000">
                    <a:srgbClr val="000000">
                      <a:alpha val="75000"/>
                    </a:srgbClr>
                  </a:glow>
                </a:effectLst>
                <a:uLnTx/>
                <a:uFillTx/>
                <a:latin typeface="Arial"/>
                <a:cs typeface="Arial"/>
              </a:rPr>
              <a:t>Chloe</a:t>
            </a:r>
            <a:r>
              <a:rPr kumimoji="0" lang="en-US" sz="3200" b="1" i="0" u="none" strike="noStrike" kern="1200" cap="none" spc="0" normalizeH="0" noProof="0" dirty="0">
                <a:ln>
                  <a:noFill/>
                </a:ln>
                <a:solidFill>
                  <a:srgbClr val="FFFFFF"/>
                </a:solidFill>
                <a:effectLst>
                  <a:glow rad="254000">
                    <a:srgbClr val="000000">
                      <a:alpha val="75000"/>
                    </a:srgbClr>
                  </a:glow>
                </a:effectLst>
                <a:uLnTx/>
                <a:uFillTx/>
                <a:latin typeface="Arial"/>
                <a:cs typeface="Arial"/>
              </a:rPr>
              <a:t> </a:t>
            </a:r>
            <a:r>
              <a:rPr kumimoji="0" lang="en-US" sz="3200" b="1" i="0" u="none" strike="noStrike" kern="1200" cap="none" spc="0" normalizeH="0" baseline="0" noProof="0" dirty="0">
                <a:ln>
                  <a:noFill/>
                </a:ln>
                <a:solidFill>
                  <a:srgbClr val="FFFFFF"/>
                </a:solidFill>
                <a:effectLst>
                  <a:glow rad="254000">
                    <a:srgbClr val="000000">
                      <a:alpha val="75000"/>
                    </a:srgbClr>
                  </a:glow>
                </a:effectLst>
                <a:uLnTx/>
                <a:uFillTx/>
                <a:latin typeface="Arial"/>
                <a:cs typeface="Arial"/>
              </a:rPr>
              <a:t>(</a:t>
            </a:r>
            <a:r>
              <a:rPr lang="en-US" sz="3200" b="1" dirty="0">
                <a:solidFill>
                  <a:srgbClr val="FFFFFF"/>
                </a:solidFill>
                <a:effectLst>
                  <a:glow rad="254000">
                    <a:srgbClr val="000000">
                      <a:alpha val="75000"/>
                    </a:srgbClr>
                  </a:glow>
                </a:effectLst>
                <a:latin typeface="Arial"/>
                <a:cs typeface="Arial"/>
              </a:rPr>
              <a:t>31</a:t>
            </a:r>
            <a:r>
              <a:rPr kumimoji="0" lang="en-US" sz="3200" b="1" i="0" u="none" strike="noStrike" kern="1200" cap="none" spc="0" normalizeH="0" baseline="0" noProof="0" dirty="0">
                <a:ln>
                  <a:noFill/>
                </a:ln>
                <a:solidFill>
                  <a:srgbClr val="FFFFFF"/>
                </a:solidFill>
                <a:effectLst>
                  <a:glow rad="254000">
                    <a:srgbClr val="000000">
                      <a:alpha val="75000"/>
                    </a:srgbClr>
                  </a:glow>
                </a:effectLst>
                <a:uLnTx/>
                <a:uFillTx/>
                <a:latin typeface="Arial"/>
                <a:cs typeface="Arial"/>
              </a:rPr>
              <a:t>)</a:t>
            </a:r>
            <a:endParaRPr kumimoji="0" lang="en-US" sz="2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Tree>
    <p:extLst>
      <p:ext uri="{BB962C8B-B14F-4D97-AF65-F5344CB8AC3E}">
        <p14:creationId xmlns:p14="http://schemas.microsoft.com/office/powerpoint/2010/main" val="9777444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55336"/>
                                        </p:tgtEl>
                                        <p:attrNameLst>
                                          <p:attrName>style.visibility</p:attrName>
                                        </p:attrNameLst>
                                      </p:cBhvr>
                                      <p:to>
                                        <p:strVal val="visible"/>
                                      </p:to>
                                    </p:set>
                                    <p:animEffect transition="in" filter="dissolve">
                                      <p:cBhvr>
                                        <p:cTn id="7" dur="500"/>
                                        <p:tgtEl>
                                          <p:spTgt spid="355336"/>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55335"/>
                                        </p:tgtEl>
                                        <p:attrNameLst>
                                          <p:attrName>style.visibility</p:attrName>
                                        </p:attrNameLst>
                                      </p:cBhvr>
                                      <p:to>
                                        <p:strVal val="visible"/>
                                      </p:to>
                                    </p:set>
                                    <p:animEffect transition="in" filter="dissolve">
                                      <p:cBhvr>
                                        <p:cTn id="11" dur="500"/>
                                        <p:tgtEl>
                                          <p:spTgt spid="355335"/>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55333"/>
                                        </p:tgtEl>
                                        <p:attrNameLst>
                                          <p:attrName>style.visibility</p:attrName>
                                        </p:attrNameLst>
                                      </p:cBhvr>
                                      <p:to>
                                        <p:strVal val="visible"/>
                                      </p:to>
                                    </p:set>
                                    <p:animEffect transition="in" filter="dissolve">
                                      <p:cBhvr>
                                        <p:cTn id="15" dur="500"/>
                                        <p:tgtEl>
                                          <p:spTgt spid="355333"/>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355334"/>
                                        </p:tgtEl>
                                        <p:attrNameLst>
                                          <p:attrName>style.visibility</p:attrName>
                                        </p:attrNameLst>
                                      </p:cBhvr>
                                      <p:to>
                                        <p:strVal val="visible"/>
                                      </p:to>
                                    </p:set>
                                    <p:animEffect transition="in" filter="dissolve">
                                      <p:cBhvr>
                                        <p:cTn id="19" dur="500"/>
                                        <p:tgtEl>
                                          <p:spTgt spid="355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BDC609-E4FA-69CB-C08B-9E61E5EF214A}"/>
              </a:ext>
            </a:extLst>
          </p:cNvPr>
          <p:cNvPicPr>
            <a:picLocks noChangeAspect="1"/>
          </p:cNvPicPr>
          <p:nvPr/>
        </p:nvPicPr>
        <p:blipFill>
          <a:blip r:embed="rId3"/>
          <a:srcRect l="6764" r="11486" b="18247"/>
          <a:stretch>
            <a:fillRect/>
          </a:stretch>
        </p:blipFill>
        <p:spPr>
          <a:xfrm>
            <a:off x="0" y="1"/>
            <a:ext cx="9144000" cy="6858000"/>
          </a:xfrm>
          <a:prstGeom prst="rect">
            <a:avLst/>
          </a:prstGeom>
        </p:spPr>
      </p:pic>
      <p:sp>
        <p:nvSpPr>
          <p:cNvPr id="355331" name="Rectangle 3"/>
          <p:cNvSpPr>
            <a:spLocks noGrp="1" noChangeArrowheads="1"/>
          </p:cNvSpPr>
          <p:nvPr>
            <p:ph type="ctrTitle"/>
          </p:nvPr>
        </p:nvSpPr>
        <p:spPr>
          <a:xfrm>
            <a:off x="9144000" y="5736272"/>
            <a:ext cx="2667000" cy="1124744"/>
          </a:xfrm>
          <a:effectLst>
            <a:outerShdw blurRad="63500" dist="35921" dir="2700000" algn="ctr" rotWithShape="0">
              <a:srgbClr val="000000">
                <a:alpha val="74998"/>
              </a:srgbClr>
            </a:outerShdw>
          </a:effectLst>
        </p:spPr>
        <p:txBody>
          <a:bodyPr/>
          <a:lstStyle/>
          <a:p>
            <a:pPr eaLnBrk="1" hangingPunct="1">
              <a:defRPr/>
            </a:pPr>
            <a:r>
              <a:rPr lang="en-US" sz="2800" b="1" i="1" dirty="0">
                <a:solidFill>
                  <a:schemeClr val="tx1"/>
                </a:solidFill>
                <a:effectLst>
                  <a:glow rad="254000">
                    <a:schemeClr val="bg1">
                      <a:alpha val="75000"/>
                    </a:schemeClr>
                  </a:glow>
                </a:effectLst>
                <a:latin typeface="Arial"/>
                <a:cs typeface="Arial"/>
              </a:rPr>
              <a:t>The Griffiths </a:t>
            </a:r>
            <a:br>
              <a:rPr lang="en-US" sz="2800" b="1" i="1" dirty="0">
                <a:solidFill>
                  <a:schemeClr val="tx1"/>
                </a:solidFill>
                <a:effectLst>
                  <a:glow rad="254000">
                    <a:schemeClr val="bg1">
                      <a:alpha val="75000"/>
                    </a:schemeClr>
                  </a:glow>
                </a:effectLst>
                <a:latin typeface="Arial"/>
                <a:cs typeface="Arial"/>
              </a:rPr>
            </a:br>
            <a:r>
              <a:rPr lang="en-US" sz="2800" b="1" i="1" dirty="0">
                <a:solidFill>
                  <a:schemeClr val="tx1"/>
                </a:solidFill>
                <a:effectLst>
                  <a:glow rad="254000">
                    <a:schemeClr val="bg1">
                      <a:alpha val="75000"/>
                    </a:schemeClr>
                  </a:glow>
                </a:effectLst>
                <a:latin typeface="Arial"/>
                <a:cs typeface="Arial"/>
              </a:rPr>
              <a:t>28 Nov 2019</a:t>
            </a:r>
            <a:endParaRPr lang="en-US" b="1" dirty="0">
              <a:solidFill>
                <a:schemeClr val="tx1"/>
              </a:solidFill>
              <a:effectLst>
                <a:glow rad="254000">
                  <a:schemeClr val="bg1">
                    <a:alpha val="75000"/>
                  </a:schemeClr>
                </a:glow>
              </a:effectLst>
              <a:latin typeface="Arial"/>
              <a:cs typeface="Arial"/>
            </a:endParaRPr>
          </a:p>
        </p:txBody>
      </p:sp>
      <p:sp>
        <p:nvSpPr>
          <p:cNvPr id="355333" name="Text Box 5"/>
          <p:cNvSpPr txBox="1">
            <a:spLocks noChangeArrowheads="1"/>
          </p:cNvSpPr>
          <p:nvPr/>
        </p:nvSpPr>
        <p:spPr bwMode="auto">
          <a:xfrm>
            <a:off x="179512" y="3717032"/>
            <a:ext cx="1974165" cy="19389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00"/>
                </a:solidFill>
                <a:effectLst>
                  <a:glow rad="254000">
                    <a:srgbClr val="000000">
                      <a:alpha val="75000"/>
                    </a:srgbClr>
                  </a:glow>
                </a:effectLst>
                <a:uLnTx/>
                <a:uFillTx/>
                <a:latin typeface="Arial"/>
                <a:ea typeface="ＭＳ Ｐゴシック" charset="0"/>
                <a:cs typeface="Arial"/>
              </a:rPr>
              <a:t>Kurt</a:t>
            </a: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 </a:t>
            </a:r>
            <a:b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b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&amp; Cara (39)</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355334" name="Text Box 6"/>
          <p:cNvSpPr txBox="1">
            <a:spLocks noChangeArrowheads="1"/>
          </p:cNvSpPr>
          <p:nvPr/>
        </p:nvSpPr>
        <p:spPr bwMode="auto">
          <a:xfrm>
            <a:off x="2915816" y="31676"/>
            <a:ext cx="2376264" cy="19389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00"/>
                </a:solidFill>
                <a:effectLst>
                  <a:glow rad="254000">
                    <a:srgbClr val="000000">
                      <a:alpha val="75000"/>
                    </a:srgbClr>
                  </a:glow>
                </a:effectLst>
                <a:uLnTx/>
                <a:uFillTx/>
                <a:latin typeface="Arial"/>
                <a:ea typeface="ＭＳ Ｐゴシック" charset="0"/>
                <a:cs typeface="Arial"/>
              </a:rPr>
              <a:t>John</a:t>
            </a: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 </a:t>
            </a:r>
            <a:b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b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&amp; Chloe</a:t>
            </a:r>
            <a:b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b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(33)</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355335" name="Text Box 7"/>
          <p:cNvSpPr txBox="1">
            <a:spLocks noChangeArrowheads="1"/>
          </p:cNvSpPr>
          <p:nvPr/>
        </p:nvSpPr>
        <p:spPr bwMode="auto">
          <a:xfrm>
            <a:off x="6372200" y="3861048"/>
            <a:ext cx="2555776" cy="19389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00"/>
                </a:solidFill>
                <a:effectLst>
                  <a:glow rad="254000">
                    <a:srgbClr val="000000">
                      <a:alpha val="75000"/>
                    </a:srgbClr>
                  </a:glow>
                </a:effectLst>
                <a:uLnTx/>
                <a:uFillTx/>
                <a:latin typeface="Arial"/>
                <a:ea typeface="ＭＳ Ｐゴシック" charset="0"/>
                <a:cs typeface="Arial"/>
              </a:rPr>
              <a:t>Stephen</a:t>
            </a: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 &amp; Katie (36)</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355336" name="Text Box 8"/>
          <p:cNvSpPr txBox="1">
            <a:spLocks noChangeArrowheads="1"/>
          </p:cNvSpPr>
          <p:nvPr/>
        </p:nvSpPr>
        <p:spPr bwMode="auto">
          <a:xfrm>
            <a:off x="3491880" y="5013176"/>
            <a:ext cx="2088232"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Rick &amp; Susan</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10" name="Title 2"/>
          <p:cNvSpPr txBox="1">
            <a:spLocks/>
          </p:cNvSpPr>
          <p:nvPr/>
        </p:nvSpPr>
        <p:spPr bwMode="auto">
          <a:xfrm>
            <a:off x="6896" y="0"/>
            <a:ext cx="2209800" cy="6858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2025</a:t>
            </a:r>
          </a:p>
        </p:txBody>
      </p:sp>
    </p:spTree>
    <p:extLst>
      <p:ext uri="{BB962C8B-B14F-4D97-AF65-F5344CB8AC3E}">
        <p14:creationId xmlns:p14="http://schemas.microsoft.com/office/powerpoint/2010/main" val="34340520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55336"/>
                                        </p:tgtEl>
                                        <p:attrNameLst>
                                          <p:attrName>style.visibility</p:attrName>
                                        </p:attrNameLst>
                                      </p:cBhvr>
                                      <p:to>
                                        <p:strVal val="visible"/>
                                      </p:to>
                                    </p:set>
                                    <p:animEffect transition="in" filter="dissolve">
                                      <p:cBhvr>
                                        <p:cTn id="7" dur="500"/>
                                        <p:tgtEl>
                                          <p:spTgt spid="355336"/>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55335"/>
                                        </p:tgtEl>
                                        <p:attrNameLst>
                                          <p:attrName>style.visibility</p:attrName>
                                        </p:attrNameLst>
                                      </p:cBhvr>
                                      <p:to>
                                        <p:strVal val="visible"/>
                                      </p:to>
                                    </p:set>
                                    <p:animEffect transition="in" filter="dissolve">
                                      <p:cBhvr>
                                        <p:cTn id="11" dur="500"/>
                                        <p:tgtEl>
                                          <p:spTgt spid="355335"/>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55333"/>
                                        </p:tgtEl>
                                        <p:attrNameLst>
                                          <p:attrName>style.visibility</p:attrName>
                                        </p:attrNameLst>
                                      </p:cBhvr>
                                      <p:to>
                                        <p:strVal val="visible"/>
                                      </p:to>
                                    </p:set>
                                    <p:animEffect transition="in" filter="dissolve">
                                      <p:cBhvr>
                                        <p:cTn id="15" dur="500"/>
                                        <p:tgtEl>
                                          <p:spTgt spid="355333"/>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355334"/>
                                        </p:tgtEl>
                                        <p:attrNameLst>
                                          <p:attrName>style.visibility</p:attrName>
                                        </p:attrNameLst>
                                      </p:cBhvr>
                                      <p:to>
                                        <p:strVal val="visible"/>
                                      </p:to>
                                    </p:set>
                                    <p:animEffect transition="in" filter="dissolve">
                                      <p:cBhvr>
                                        <p:cTn id="19" dur="500"/>
                                        <p:tgtEl>
                                          <p:spTgt spid="355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862A4E-04F1-514A-A89B-2052C911C0A0}"/>
              </a:ext>
            </a:extLst>
          </p:cNvPr>
          <p:cNvPicPr>
            <a:picLocks noChangeAspect="1"/>
          </p:cNvPicPr>
          <p:nvPr/>
        </p:nvPicPr>
        <p:blipFill>
          <a:blip r:embed="rId2"/>
          <a:stretch>
            <a:fillRect/>
          </a:stretch>
        </p:blipFill>
        <p:spPr>
          <a:xfrm>
            <a:off x="0" y="0"/>
            <a:ext cx="9144000" cy="6858000"/>
          </a:xfrm>
          <a:prstGeom prst="rect">
            <a:avLst/>
          </a:prstGeom>
        </p:spPr>
      </p:pic>
      <p:sp>
        <p:nvSpPr>
          <p:cNvPr id="184322" name="Title 1"/>
          <p:cNvSpPr>
            <a:spLocks noGrp="1"/>
          </p:cNvSpPr>
          <p:nvPr>
            <p:ph type="title"/>
          </p:nvPr>
        </p:nvSpPr>
        <p:spPr>
          <a:xfrm>
            <a:off x="1187624" y="4149080"/>
            <a:ext cx="7772400" cy="1008063"/>
          </a:xfrm>
        </p:spPr>
        <p:txBody>
          <a:bodyPr/>
          <a:lstStyle/>
          <a:p>
            <a:pPr>
              <a:defRPr/>
            </a:pPr>
            <a:r>
              <a:rPr lang="en-US" sz="5400" b="1" dirty="0">
                <a:effectLst>
                  <a:glow rad="139700">
                    <a:schemeClr val="tx1"/>
                  </a:glow>
                </a:effectLst>
                <a:latin typeface="Arial" charset="0"/>
                <a:ea typeface="ＭＳ Ｐゴシック" charset="0"/>
              </a:rPr>
              <a:t>Grandson Jesse</a:t>
            </a:r>
          </a:p>
        </p:txBody>
      </p:sp>
    </p:spTree>
    <p:extLst>
      <p:ext uri="{BB962C8B-B14F-4D97-AF65-F5344CB8AC3E}">
        <p14:creationId xmlns:p14="http://schemas.microsoft.com/office/powerpoint/2010/main" val="867115001"/>
      </p:ext>
    </p:extLst>
  </p:cSld>
  <p:clrMapOvr>
    <a:masterClrMapping/>
  </p:clrMapOvr>
  <p:transition spd="med">
    <p:randomBar dir="vert"/>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2" descr="Agros Farmer.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08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6786" name="Picture 2" descr="IMG_7670.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19700" y="2420938"/>
            <a:ext cx="5627688" cy="4221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932040" y="260350"/>
            <a:ext cx="4177035" cy="2376562"/>
          </a:xfrm>
        </p:spPr>
        <p:txBody>
          <a:bodyPr/>
          <a:lstStyle/>
          <a:p>
            <a:pPr>
              <a:defRPr/>
            </a:pPr>
            <a:r>
              <a:rPr lang="en-US" b="1" dirty="0">
                <a:solidFill>
                  <a:schemeClr val="tx1"/>
                </a:solidFill>
                <a:effectLst>
                  <a:glow rad="266700">
                    <a:schemeClr val="bg1">
                      <a:alpha val="75000"/>
                    </a:schemeClr>
                  </a:glow>
                </a:effectLst>
              </a:rPr>
              <a:t>Kurt works in marketing &amp; IT</a:t>
            </a: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dirty="0">
                <a:solidFill>
                  <a:srgbClr val="FFFF99"/>
                </a:solidFill>
                <a:effectLst>
                  <a:glow rad="266700">
                    <a:srgbClr val="000000">
                      <a:alpha val="75000"/>
                    </a:srgbClr>
                  </a:glow>
                </a:effectLst>
                <a:latin typeface="Arial" charset="0"/>
                <a:ea typeface="ＭＳ Ｐゴシック"/>
              </a:rPr>
              <a:t>9g</a:t>
            </a:r>
          </a:p>
        </p:txBody>
      </p:sp>
      <p:pic>
        <p:nvPicPr>
          <p:cNvPr id="246789" name="Picture 4" descr="Agros 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042988" y="4437063"/>
            <a:ext cx="2286000" cy="226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body" sz="half" idx="2"/>
          </p:nvPr>
        </p:nvSpPr>
        <p:spPr>
          <a:xfrm>
            <a:off x="609600" y="5257800"/>
            <a:ext cx="2971800" cy="1600200"/>
          </a:xfrm>
        </p:spPr>
        <p:txBody>
          <a:bodyPr/>
          <a:lstStyle/>
          <a:p>
            <a:pPr marL="0" indent="0" algn="ctr" eaLnBrk="1" hangingPunct="1">
              <a:buFont typeface="Wingdings" charset="0"/>
              <a:buNone/>
              <a:defRPr/>
            </a:pPr>
            <a:r>
              <a:rPr lang="en-US">
                <a:latin typeface="Arial" charset="0"/>
                <a:ea typeface="ＭＳ Ｐゴシック" charset="0"/>
                <a:cs typeface="ＭＳ Ｐゴシック" charset="0"/>
              </a:rPr>
              <a:t>Navy Lieutenant  </a:t>
            </a:r>
          </a:p>
          <a:p>
            <a:pPr marL="0" indent="0" algn="ctr" eaLnBrk="1" hangingPunct="1">
              <a:buFont typeface="Wingdings" charset="0"/>
              <a:buNone/>
              <a:defRPr/>
            </a:pPr>
            <a:r>
              <a:rPr lang="en-US">
                <a:latin typeface="Arial" charset="0"/>
                <a:ea typeface="ＭＳ Ｐゴシック" charset="0"/>
                <a:cs typeface="ＭＳ Ｐゴシック" charset="0"/>
              </a:rPr>
              <a:t>Harold F. Griffith (alias Dad)</a:t>
            </a:r>
          </a:p>
        </p:txBody>
      </p:sp>
      <p:pic>
        <p:nvPicPr>
          <p:cNvPr id="130050" name="Picture 3" descr="Dad 196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110038"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0051" name="Picture 4" descr="Mom"/>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288463" y="44624"/>
            <a:ext cx="3443287"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015" name="Rectangle 7"/>
          <p:cNvSpPr>
            <a:spLocks noChangeArrowheads="1"/>
          </p:cNvSpPr>
          <p:nvPr/>
        </p:nvSpPr>
        <p:spPr bwMode="auto">
          <a:xfrm>
            <a:off x="5943600" y="5257800"/>
            <a:ext cx="2971800" cy="1600200"/>
          </a:xfrm>
          <a:prstGeom prst="rect">
            <a:avLst/>
          </a:prstGeom>
          <a:noFill/>
          <a:ln w="9525">
            <a:noFill/>
            <a:miter lim="800000"/>
            <a:headEnd/>
            <a:tailEnd/>
          </a:ln>
          <a:effectLst/>
        </p:spPr>
        <p:txBody>
          <a:bodyPr/>
          <a:lstStyle/>
          <a:p>
            <a:pPr algn="ctr">
              <a:spcBef>
                <a:spcPct val="20000"/>
              </a:spcBef>
              <a:buClr>
                <a:schemeClr val="hlink"/>
              </a:buClr>
              <a:buSzPct val="75000"/>
              <a:buFont typeface="Wingdings" charset="0"/>
              <a:buNone/>
              <a:defRPr/>
            </a:pPr>
            <a:r>
              <a:rPr lang="en-US" sz="2800">
                <a:effectLst>
                  <a:outerShdw blurRad="38100" dist="38100" dir="2700000" algn="tl">
                    <a:srgbClr val="000000"/>
                  </a:outerShdw>
                </a:effectLst>
              </a:rPr>
              <a:t>Navy Ensign </a:t>
            </a:r>
          </a:p>
          <a:p>
            <a:pPr algn="ctr">
              <a:spcBef>
                <a:spcPct val="20000"/>
              </a:spcBef>
              <a:buClr>
                <a:schemeClr val="hlink"/>
              </a:buClr>
              <a:buSzPct val="75000"/>
              <a:buFont typeface="Wingdings" charset="0"/>
              <a:buNone/>
              <a:defRPr/>
            </a:pPr>
            <a:r>
              <a:rPr lang="en-US" sz="2800">
                <a:effectLst>
                  <a:outerShdw blurRad="38100" dist="38100" dir="2700000" algn="tl">
                    <a:srgbClr val="000000"/>
                  </a:outerShdw>
                </a:effectLst>
              </a:rPr>
              <a:t>Joyce I. Griffith (alias Mom)</a:t>
            </a:r>
          </a:p>
        </p:txBody>
      </p:sp>
      <p:pic>
        <p:nvPicPr>
          <p:cNvPr id="3" name="Picture 2">
            <a:extLst>
              <a:ext uri="{FF2B5EF4-FFF2-40B4-BE49-F238E27FC236}">
                <a16:creationId xmlns:a16="http://schemas.microsoft.com/office/drawing/2014/main" id="{6041C49B-240B-2EE1-A22A-FDE3F9ABA880}"/>
              </a:ext>
            </a:extLst>
          </p:cNvPr>
          <p:cNvPicPr>
            <a:picLocks noChangeAspect="1"/>
          </p:cNvPicPr>
          <p:nvPr/>
        </p:nvPicPr>
        <p:blipFill>
          <a:blip r:embed="rId5"/>
          <a:stretch>
            <a:fillRect/>
          </a:stretch>
        </p:blipFill>
        <p:spPr>
          <a:xfrm rot="5400000">
            <a:off x="4707618" y="657005"/>
            <a:ext cx="5060776" cy="3795582"/>
          </a:xfrm>
          <a:prstGeom prst="rect">
            <a:avLst/>
          </a:prstGeom>
        </p:spPr>
      </p:pic>
      <p:sp>
        <p:nvSpPr>
          <p:cNvPr id="43016" name="AutoShape 8"/>
          <p:cNvSpPr>
            <a:spLocks noChangeArrowheads="1"/>
          </p:cNvSpPr>
          <p:nvPr/>
        </p:nvSpPr>
        <p:spPr bwMode="auto">
          <a:xfrm>
            <a:off x="2728782" y="548680"/>
            <a:ext cx="3505200" cy="2376264"/>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gradFill rotWithShape="1">
            <a:gsLst>
              <a:gs pos="0">
                <a:srgbClr val="FF99CC"/>
              </a:gs>
              <a:gs pos="100000">
                <a:srgbClr val="FF99CC">
                  <a:gamma/>
                  <a:shade val="87843"/>
                  <a:invGamma/>
                  <a:alpha val="71001"/>
                </a:srgbClr>
              </a:gs>
            </a:gsLst>
            <a:path path="shape">
              <a:fillToRect l="50000" t="50000" r="50000" b="50000"/>
            </a:path>
          </a:gradFill>
          <a:ln w="9525">
            <a:solidFill>
              <a:schemeClr val="tx1"/>
            </a:solidFill>
            <a:miter lim="800000"/>
            <a:headEnd/>
            <a:tailEnd/>
          </a:ln>
          <a:effectLst/>
        </p:spPr>
        <p:txBody>
          <a:bodyPr wrap="none" anchor="ctr"/>
          <a:lstStyle/>
          <a:p>
            <a:pPr eaLnBrk="0" hangingPunct="0">
              <a:defRPr/>
            </a:pPr>
            <a:endParaRPr lang="en-US">
              <a:ea typeface="+mn-ea"/>
              <a:cs typeface="+mn-cs"/>
            </a:endParaRPr>
          </a:p>
        </p:txBody>
      </p:sp>
      <p:sp>
        <p:nvSpPr>
          <p:cNvPr id="43014" name="Rectangle 6"/>
          <p:cNvSpPr>
            <a:spLocks noGrp="1" noChangeArrowheads="1"/>
          </p:cNvSpPr>
          <p:nvPr>
            <p:ph type="title"/>
          </p:nvPr>
        </p:nvSpPr>
        <p:spPr>
          <a:xfrm>
            <a:off x="2104100" y="787487"/>
            <a:ext cx="4754563" cy="949325"/>
          </a:xfrm>
        </p:spPr>
        <p:txBody>
          <a:bodyPr/>
          <a:lstStyle/>
          <a:p>
            <a:pPr eaLnBrk="1" hangingPunct="1">
              <a:defRPr/>
            </a:pPr>
            <a:r>
              <a:rPr lang="en-US" sz="4000" b="1" dirty="0">
                <a:latin typeface="Monotype Corsiva" charset="0"/>
                <a:ea typeface="ＭＳ Ｐゴシック" charset="0"/>
                <a:cs typeface="ＭＳ Ｐゴシック" charset="0"/>
              </a:rPr>
              <a:t>The Marriage</a:t>
            </a:r>
          </a:p>
        </p:txBody>
      </p:sp>
    </p:spTree>
  </p:cSld>
  <p:clrMapOvr>
    <a:masterClrMapping/>
  </p:clrMapOvr>
  <p:transition advClick="0" advTm="11000">
    <p:random/>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09" name="Picture 1" descr="IMG_0966.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22" name="Title 1"/>
          <p:cNvSpPr>
            <a:spLocks noGrp="1"/>
          </p:cNvSpPr>
          <p:nvPr>
            <p:ph type="title"/>
          </p:nvPr>
        </p:nvSpPr>
        <p:spPr>
          <a:xfrm>
            <a:off x="685800" y="44450"/>
            <a:ext cx="7772400" cy="1008063"/>
          </a:xfrm>
        </p:spPr>
        <p:txBody>
          <a:bodyPr/>
          <a:lstStyle/>
          <a:p>
            <a:pPr>
              <a:defRPr/>
            </a:pPr>
            <a:r>
              <a:rPr lang="en-US" sz="5400" b="1" dirty="0">
                <a:effectLst>
                  <a:glow rad="139700">
                    <a:schemeClr val="tx1"/>
                  </a:glow>
                </a:effectLst>
                <a:latin typeface="Arial" charset="0"/>
                <a:ea typeface="ＭＳ Ｐゴシック" charset="0"/>
              </a:rPr>
              <a:t>Stephen the Pilot</a:t>
            </a:r>
          </a:p>
        </p:txBody>
      </p:sp>
    </p:spTree>
  </p:cSld>
  <p:clrMapOvr>
    <a:masterClrMapping/>
  </p:clrMapOvr>
  <p:transition spd="med">
    <p:randomBar dir="vert"/>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3" name="Picture 3" descr="Joe Jared Logan John.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4080454"/>
            <a:ext cx="9144000" cy="1143000"/>
          </a:xfrm>
        </p:spPr>
        <p:txBody>
          <a:bodyPr/>
          <a:lstStyle/>
          <a:p>
            <a:pPr>
              <a:defRPr/>
            </a:pPr>
            <a:r>
              <a:rPr lang="en-US" sz="5400" b="1" dirty="0">
                <a:solidFill>
                  <a:schemeClr val="tx1"/>
                </a:solidFill>
                <a:effectLst>
                  <a:glow rad="266700">
                    <a:schemeClr val="bg1">
                      <a:alpha val="75000"/>
                    </a:schemeClr>
                  </a:glow>
                </a:effectLst>
              </a:rPr>
              <a:t>John at Biola University</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7" name="Picture 1" descr="Cara Kurt Katie Stephen.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9858" name="Rectangle 2"/>
          <p:cNvSpPr>
            <a:spLocks noGrp="1" noChangeArrowheads="1"/>
          </p:cNvSpPr>
          <p:nvPr>
            <p:ph type="ctrTitle"/>
          </p:nvPr>
        </p:nvSpPr>
        <p:spPr>
          <a:xfrm>
            <a:off x="0" y="5551488"/>
            <a:ext cx="9144000" cy="685800"/>
          </a:xfrm>
        </p:spPr>
        <p:txBody>
          <a:bodyPr/>
          <a:lstStyle/>
          <a:p>
            <a:pPr eaLnBrk="1" hangingPunct="1"/>
            <a:r>
              <a:rPr lang="en-US" sz="3200" b="1">
                <a:solidFill>
                  <a:schemeClr val="bg1"/>
                </a:solidFill>
                <a:latin typeface="Arial" charset="0"/>
                <a:ea typeface="ＭＳ Ｐゴシック" charset="0"/>
                <a:cs typeface="ＭＳ Ｐゴシック" charset="0"/>
              </a:rPr>
              <a:t>Cara &amp; Kurt   •   Katie &amp; Stephen</a:t>
            </a:r>
            <a:endParaRPr lang="en-US" sz="4000" b="1">
              <a:latin typeface="Times New Roman" charset="0"/>
              <a:ea typeface="ＭＳ Ｐゴシック" charset="0"/>
              <a:cs typeface="ＭＳ Ｐゴシック"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body" idx="1"/>
          </p:nvPr>
        </p:nvSpPr>
        <p:spPr/>
        <p:txBody>
          <a:bodyPr/>
          <a:lstStyle/>
          <a:p>
            <a:pPr eaLnBrk="1" hangingPunct="1">
              <a:buFont typeface="Wingdings" charset="2"/>
              <a:buChar char="l"/>
              <a:defRPr/>
            </a:pPr>
            <a:endParaRPr lang="en-US"/>
          </a:p>
        </p:txBody>
      </p:sp>
      <p:pic>
        <p:nvPicPr>
          <p:cNvPr id="252930" name="Picture 4" descr="John SS Clas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98525"/>
            <a:ext cx="9144000" cy="6035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698" name="Rectangle 2"/>
          <p:cNvSpPr>
            <a:spLocks noGrp="1" noChangeArrowheads="1"/>
          </p:cNvSpPr>
          <p:nvPr>
            <p:ph type="title"/>
          </p:nvPr>
        </p:nvSpPr>
        <p:spPr>
          <a:xfrm>
            <a:off x="0" y="44450"/>
            <a:ext cx="9144000" cy="792163"/>
          </a:xfrm>
          <a:effectLst>
            <a:outerShdw blurRad="63500" dist="38099" dir="2700000" algn="ctr" rotWithShape="0">
              <a:srgbClr val="99CCFF">
                <a:alpha val="74998"/>
              </a:srgbClr>
            </a:outerShdw>
          </a:effectLst>
        </p:spPr>
        <p:txBody>
          <a:bodyPr/>
          <a:lstStyle/>
          <a:p>
            <a:pPr eaLnBrk="1" hangingPunct="1">
              <a:defRPr/>
            </a:pPr>
            <a:r>
              <a:rPr lang="en-US" sz="3600" dirty="0">
                <a:effectLst/>
                <a:latin typeface="Arial" charset="0"/>
                <a:ea typeface="ＭＳ Ｐゴシック" charset="0"/>
                <a:cs typeface="ＭＳ Ｐゴシック" charset="0"/>
              </a:rPr>
              <a:t>John always has been our eager learner</a:t>
            </a:r>
          </a:p>
        </p:txBody>
      </p:sp>
    </p:spTree>
  </p:cSld>
  <p:clrMapOvr>
    <a:masterClrMapping/>
  </p:clrMapOvr>
  <p:transition advClick="0" advTm="9000">
    <p:random/>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5257800" y="609600"/>
            <a:ext cx="3505200" cy="1143000"/>
          </a:xfrm>
          <a:effectLst>
            <a:outerShdw blurRad="63500" dist="107763" dir="13500000" algn="ctr" rotWithShape="0">
              <a:srgbClr val="FF3300">
                <a:alpha val="50000"/>
              </a:srgbClr>
            </a:outerShdw>
          </a:effectLst>
        </p:spPr>
        <p:txBody>
          <a:bodyPr/>
          <a:lstStyle/>
          <a:p>
            <a:pPr eaLnBrk="1" hangingPunct="1">
              <a:defRPr/>
            </a:pPr>
            <a:r>
              <a:rPr lang="en-US" sz="12900" b="1">
                <a:solidFill>
                  <a:srgbClr val="3366FF"/>
                </a:solidFill>
              </a:rPr>
              <a:t>SBC</a:t>
            </a:r>
          </a:p>
        </p:txBody>
      </p:sp>
      <p:sp>
        <p:nvSpPr>
          <p:cNvPr id="254978" name="Rectangle 3"/>
          <p:cNvSpPr>
            <a:spLocks noGrp="1" noChangeArrowheads="1"/>
          </p:cNvSpPr>
          <p:nvPr>
            <p:ph type="body" idx="1"/>
          </p:nvPr>
        </p:nvSpPr>
        <p:spPr>
          <a:xfrm>
            <a:off x="5257800" y="3048000"/>
            <a:ext cx="3886200" cy="2971800"/>
          </a:xfrm>
        </p:spPr>
        <p:txBody>
          <a:bodyPr/>
          <a:lstStyle/>
          <a:p>
            <a:pPr marL="0" indent="0" eaLnBrk="1" hangingPunct="1">
              <a:buFontTx/>
              <a:buNone/>
            </a:pPr>
            <a:r>
              <a:rPr lang="en-US" sz="3600" b="1">
                <a:solidFill>
                  <a:schemeClr val="bg1"/>
                </a:solidFill>
                <a:latin typeface="Times New Roman" charset="0"/>
                <a:ea typeface="ＭＳ Ｐゴシック" charset="0"/>
                <a:cs typeface="ＭＳ Ｐゴシック" charset="0"/>
              </a:rPr>
              <a:t>Friends (both faculty and students) have come and gone</a:t>
            </a:r>
          </a:p>
        </p:txBody>
      </p:sp>
      <p:pic>
        <p:nvPicPr>
          <p:cNvPr id="254979" name="Picture 4" descr="SBC Paul &amp; Guan Ke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876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Click="0" advTm="7000">
    <p:random/>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5" name="Picture 5" descr="FSLO-997122906-618457">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14400" y="1143000"/>
            <a:ext cx="6778625" cy="5424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162" name="Rectangle 2"/>
          <p:cNvSpPr>
            <a:spLocks noGrp="1" noChangeArrowheads="1"/>
          </p:cNvSpPr>
          <p:nvPr>
            <p:ph type="title"/>
          </p:nvPr>
        </p:nvSpPr>
        <p:spPr>
          <a:xfrm>
            <a:off x="381000" y="76200"/>
            <a:ext cx="8458200" cy="1139825"/>
          </a:xfrm>
        </p:spPr>
        <p:txBody>
          <a:bodyPr/>
          <a:lstStyle/>
          <a:p>
            <a:pPr eaLnBrk="1" hangingPunct="1">
              <a:defRPr/>
            </a:pPr>
            <a:r>
              <a:rPr lang="en-US" sz="4000" b="1" dirty="0">
                <a:latin typeface="Arial" charset="0"/>
                <a:ea typeface="ＭＳ Ｐゴシック" charset="0"/>
                <a:cs typeface="ＭＳ Ｐゴシック" charset="0"/>
              </a:rPr>
              <a:t>What I</a:t>
            </a:r>
            <a:r>
              <a:rPr lang="fr-FR" altLang="ja-JP" sz="4000" b="1" dirty="0">
                <a:latin typeface="Arial" charset="0"/>
                <a:ea typeface="ＭＳ Ｐゴシック" charset="0"/>
                <a:cs typeface="ＭＳ Ｐゴシック" charset="0"/>
              </a:rPr>
              <a:t>'</a:t>
            </a:r>
            <a:r>
              <a:rPr lang="en-US" sz="4000" b="1" dirty="0" err="1">
                <a:latin typeface="Arial" charset="0"/>
                <a:ea typeface="ＭＳ Ｐゴシック" charset="0"/>
                <a:cs typeface="ＭＳ Ｐゴシック" charset="0"/>
              </a:rPr>
              <a:t>ve</a:t>
            </a:r>
            <a:r>
              <a:rPr lang="en-US" sz="4000" b="1" dirty="0">
                <a:latin typeface="Arial" charset="0"/>
                <a:ea typeface="ＭＳ Ｐゴシック" charset="0"/>
                <a:cs typeface="ＭＳ Ｐゴシック" charset="0"/>
              </a:rPr>
              <a:t> learned over the years…</a:t>
            </a:r>
          </a:p>
        </p:txBody>
      </p:sp>
      <p:sp>
        <p:nvSpPr>
          <p:cNvPr id="92163" name="Rectangle 3"/>
          <p:cNvSpPr>
            <a:spLocks noGrp="1" noChangeArrowheads="1"/>
          </p:cNvSpPr>
          <p:nvPr>
            <p:ph type="body" idx="1"/>
          </p:nvPr>
        </p:nvSpPr>
        <p:spPr/>
        <p:txBody>
          <a:bodyPr/>
          <a:lstStyle/>
          <a:p>
            <a:pPr marL="800100" eaLnBrk="1" hangingPunct="1">
              <a:buFont typeface="Wingdings" charset="0"/>
              <a:buNone/>
              <a:defRPr/>
            </a:pPr>
            <a:r>
              <a:rPr lang="en-US" sz="4800" b="1" dirty="0">
                <a:latin typeface="Arial" charset="0"/>
                <a:ea typeface="ＭＳ Ｐゴシック" charset="0"/>
                <a:cs typeface="ＭＳ Ｐゴシック" charset="0"/>
              </a:rPr>
              <a:t>All</a:t>
            </a:r>
          </a:p>
          <a:p>
            <a:pPr marL="800100" eaLnBrk="1" hangingPunct="1">
              <a:defRPr/>
            </a:pPr>
            <a:r>
              <a:rPr lang="en-US" sz="4000" dirty="0">
                <a:latin typeface="Arial" charset="0"/>
                <a:ea typeface="ＭＳ Ｐゴシック" charset="0"/>
                <a:cs typeface="ＭＳ Ｐゴシック" charset="0"/>
              </a:rPr>
              <a:t>that I am</a:t>
            </a:r>
          </a:p>
          <a:p>
            <a:pPr marL="800100" eaLnBrk="1" hangingPunct="1">
              <a:defRPr/>
            </a:pPr>
            <a:r>
              <a:rPr lang="en-US" sz="4000" dirty="0">
                <a:latin typeface="Arial" charset="0"/>
                <a:ea typeface="ＭＳ Ｐゴシック" charset="0"/>
                <a:cs typeface="ＭＳ Ｐゴシック" charset="0"/>
              </a:rPr>
              <a:t>that I have</a:t>
            </a:r>
          </a:p>
          <a:p>
            <a:pPr marL="800100" eaLnBrk="1" hangingPunct="1">
              <a:defRPr/>
            </a:pPr>
            <a:r>
              <a:rPr lang="en-US" sz="4000" dirty="0">
                <a:latin typeface="Arial" charset="0"/>
                <a:ea typeface="ＭＳ Ｐゴシック" charset="0"/>
                <a:cs typeface="ＭＳ Ｐゴシック" charset="0"/>
              </a:rPr>
              <a:t>that I can do</a:t>
            </a:r>
          </a:p>
          <a:p>
            <a:pPr marL="800100" eaLnBrk="1" hangingPunct="1">
              <a:buFont typeface="Wingdings" charset="0"/>
              <a:buNone/>
              <a:defRPr/>
            </a:pPr>
            <a:r>
              <a:rPr lang="en-US" sz="4800" b="1" dirty="0">
                <a:latin typeface="Arial" charset="0"/>
                <a:ea typeface="ＭＳ Ｐゴシック" charset="0"/>
                <a:cs typeface="ＭＳ Ｐゴシック" charset="0"/>
              </a:rPr>
              <a:t>is due to God</a:t>
            </a:r>
            <a:r>
              <a:rPr lang="fr-FR" altLang="ja-JP" sz="4800" b="1" dirty="0">
                <a:latin typeface="Arial" charset="0"/>
                <a:ea typeface="ＭＳ Ｐゴシック" charset="0"/>
                <a:cs typeface="ＭＳ Ｐゴシック" charset="0"/>
              </a:rPr>
              <a:t>'</a:t>
            </a:r>
            <a:r>
              <a:rPr lang="en-US" sz="4800" b="1" dirty="0">
                <a:latin typeface="Arial" charset="0"/>
                <a:ea typeface="ＭＳ Ｐゴシック" charset="0"/>
                <a:cs typeface="ＭＳ Ｐゴシック" charset="0"/>
              </a:rPr>
              <a:t>s grace!</a:t>
            </a:r>
          </a:p>
        </p:txBody>
      </p:sp>
    </p:spTree>
  </p:cSld>
  <p:clrMapOvr>
    <a:masterClrMapping/>
  </p:clrMapOvr>
  <p:transition advClick="0" advTm="16000">
    <p:random/>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9073" name="Object 2"/>
          <p:cNvGraphicFramePr>
            <a:graphicFrameLocks noChangeAspect="1"/>
          </p:cNvGraphicFramePr>
          <p:nvPr/>
        </p:nvGraphicFramePr>
        <p:xfrm>
          <a:off x="0" y="0"/>
          <a:ext cx="9144000" cy="7378700"/>
        </p:xfrm>
        <a:graphic>
          <a:graphicData uri="http://schemas.openxmlformats.org/presentationml/2006/ole">
            <mc:AlternateContent xmlns:mc="http://schemas.openxmlformats.org/markup-compatibility/2006">
              <mc:Choice xmlns:v="urn:schemas-microsoft-com:vml" Requires="v">
                <p:oleObj name="Clip" r:id="rId3" imgW="0" imgH="0" progId="MS_ClipArt_Gallery.2">
                  <p:embed/>
                </p:oleObj>
              </mc:Choice>
              <mc:Fallback>
                <p:oleObj name="Clip" r:id="rId3" imgW="0" imgH="0" progId="MS_ClipArt_Gallery.2">
                  <p:embed/>
                  <p:pic>
                    <p:nvPicPr>
                      <p:cNvPr id="0" name="Object 2"/>
                      <p:cNvPicPr>
                        <a:picLocks noChangeAspect="1" noChangeArrowheads="1"/>
                      </p:cNvPicPr>
                      <p:nvPr/>
                    </p:nvPicPr>
                    <p:blipFill>
                      <a:blip r:embed="rId4">
                        <a:lum bright="-42000"/>
                        <a:extLst>
                          <a:ext uri="{28A0092B-C50C-407E-A947-70E740481C1C}">
                            <a14:useLocalDpi xmlns:a14="http://schemas.microsoft.com/office/drawing/2010/main" val="0"/>
                          </a:ext>
                        </a:extLst>
                      </a:blip>
                      <a:srcRect r="16667"/>
                      <a:stretch>
                        <a:fillRect/>
                      </a:stretch>
                    </p:blipFill>
                    <p:spPr bwMode="auto">
                      <a:xfrm>
                        <a:off x="0" y="0"/>
                        <a:ext cx="9144000" cy="7378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25954" name="Rectangle 2"/>
          <p:cNvSpPr>
            <a:spLocks noGrp="1" noChangeArrowheads="1"/>
          </p:cNvSpPr>
          <p:nvPr>
            <p:ph type="title"/>
          </p:nvPr>
        </p:nvSpPr>
        <p:spPr>
          <a:xfrm>
            <a:off x="457200" y="152400"/>
            <a:ext cx="8229600" cy="941388"/>
          </a:xfrm>
          <a:effectLst>
            <a:outerShdw blurRad="63500" dist="38099" dir="2700000" algn="ctr" rotWithShape="0">
              <a:schemeClr val="accent1">
                <a:alpha val="74998"/>
              </a:schemeClr>
            </a:outerShdw>
          </a:effectLst>
        </p:spPr>
        <p:txBody>
          <a:bodyPr/>
          <a:lstStyle/>
          <a:p>
            <a:pPr eaLnBrk="1" hangingPunct="1">
              <a:defRPr/>
            </a:pPr>
            <a:r>
              <a:rPr lang="en-US">
                <a:solidFill>
                  <a:schemeClr val="tx1"/>
                </a:solidFill>
                <a:effectLst/>
              </a:rPr>
              <a:t>Were It Not For Grace</a:t>
            </a:r>
          </a:p>
        </p:txBody>
      </p:sp>
      <p:sp>
        <p:nvSpPr>
          <p:cNvPr id="125955" name="Rectangle 3"/>
          <p:cNvSpPr>
            <a:spLocks noGrp="1" noChangeArrowheads="1"/>
          </p:cNvSpPr>
          <p:nvPr>
            <p:ph type="body" idx="1"/>
          </p:nvPr>
        </p:nvSpPr>
        <p:spPr>
          <a:xfrm>
            <a:off x="533400" y="1717675"/>
            <a:ext cx="9144000" cy="5140325"/>
          </a:xfrm>
          <a:effectLst>
            <a:outerShdw blurRad="63500" dist="38099" dir="2700000" algn="ctr" rotWithShape="0">
              <a:schemeClr val="accent1">
                <a:alpha val="74998"/>
              </a:schemeClr>
            </a:outerShdw>
          </a:effectLst>
        </p:spPr>
        <p:txBody>
          <a:bodyPr/>
          <a:lstStyle/>
          <a:p>
            <a:pPr eaLnBrk="1" hangingPunct="1">
              <a:lnSpc>
                <a:spcPct val="90000"/>
              </a:lnSpc>
              <a:buFont typeface="Wingdings" charset="2"/>
              <a:buNone/>
              <a:defRPr/>
            </a:pPr>
            <a:r>
              <a:rPr lang="en-US" sz="3600" b="1" dirty="0">
                <a:effectLst/>
              </a:rPr>
              <a:t>Time measured out my days</a:t>
            </a:r>
          </a:p>
          <a:p>
            <a:pPr eaLnBrk="1" hangingPunct="1">
              <a:lnSpc>
                <a:spcPct val="90000"/>
              </a:lnSpc>
              <a:buFont typeface="Wingdings" charset="2"/>
              <a:buNone/>
              <a:defRPr/>
            </a:pPr>
            <a:r>
              <a:rPr lang="en-US" sz="3600" b="1" dirty="0">
                <a:effectLst/>
              </a:rPr>
              <a:t>Life carried me along</a:t>
            </a:r>
          </a:p>
          <a:p>
            <a:pPr eaLnBrk="1" hangingPunct="1">
              <a:lnSpc>
                <a:spcPct val="90000"/>
              </a:lnSpc>
              <a:buFont typeface="Wingdings" charset="2"/>
              <a:buNone/>
              <a:defRPr/>
            </a:pPr>
            <a:r>
              <a:rPr lang="en-US" sz="3600" b="1" dirty="0">
                <a:effectLst/>
              </a:rPr>
              <a:t>In my soul I yearned to follow God</a:t>
            </a:r>
          </a:p>
          <a:p>
            <a:pPr eaLnBrk="1" hangingPunct="1">
              <a:lnSpc>
                <a:spcPct val="90000"/>
              </a:lnSpc>
              <a:buFont typeface="Wingdings" charset="2"/>
              <a:buNone/>
              <a:defRPr/>
            </a:pPr>
            <a:r>
              <a:rPr lang="en-US" sz="3600" b="1" dirty="0">
                <a:effectLst/>
              </a:rPr>
              <a:t>But knew I</a:t>
            </a:r>
            <a:r>
              <a:rPr lang="fr-FR" sz="3600" b="1" dirty="0">
                <a:effectLst/>
              </a:rPr>
              <a:t>'</a:t>
            </a:r>
            <a:r>
              <a:rPr lang="en-US" sz="3600" b="1" dirty="0">
                <a:effectLst/>
              </a:rPr>
              <a:t>d never be so strong</a:t>
            </a:r>
          </a:p>
          <a:p>
            <a:pPr eaLnBrk="1" hangingPunct="1">
              <a:lnSpc>
                <a:spcPct val="90000"/>
              </a:lnSpc>
              <a:buFont typeface="Wingdings" charset="2"/>
              <a:buNone/>
              <a:defRPr/>
            </a:pPr>
            <a:r>
              <a:rPr lang="en-US" sz="3600" b="1" dirty="0">
                <a:effectLst/>
              </a:rPr>
              <a:t>I looked hard at this world</a:t>
            </a:r>
          </a:p>
          <a:p>
            <a:pPr eaLnBrk="1" hangingPunct="1">
              <a:lnSpc>
                <a:spcPct val="90000"/>
              </a:lnSpc>
              <a:buFont typeface="Wingdings" charset="2"/>
              <a:buNone/>
              <a:defRPr/>
            </a:pPr>
            <a:r>
              <a:rPr lang="en-US" sz="3600" b="1" dirty="0">
                <a:effectLst/>
              </a:rPr>
              <a:t>To learn how heaven could be gained</a:t>
            </a:r>
          </a:p>
          <a:p>
            <a:pPr eaLnBrk="1" hangingPunct="1">
              <a:lnSpc>
                <a:spcPct val="90000"/>
              </a:lnSpc>
              <a:buFont typeface="Wingdings" charset="2"/>
              <a:buNone/>
              <a:defRPr/>
            </a:pPr>
            <a:r>
              <a:rPr lang="en-US" sz="3600" b="1" dirty="0">
                <a:effectLst/>
              </a:rPr>
              <a:t>Just to end when I began</a:t>
            </a:r>
          </a:p>
          <a:p>
            <a:pPr eaLnBrk="1" hangingPunct="1">
              <a:lnSpc>
                <a:spcPct val="90000"/>
              </a:lnSpc>
              <a:buFont typeface="Wingdings" charset="2"/>
              <a:buNone/>
              <a:defRPr/>
            </a:pPr>
            <a:r>
              <a:rPr lang="en-US" sz="3600" b="1" dirty="0">
                <a:effectLst/>
              </a:rPr>
              <a:t>Where human effort is all in vain.</a:t>
            </a:r>
          </a:p>
        </p:txBody>
      </p:sp>
      <p:sp>
        <p:nvSpPr>
          <p:cNvPr id="125956" name="Rectangle 4"/>
          <p:cNvSpPr>
            <a:spLocks noChangeArrowheads="1"/>
          </p:cNvSpPr>
          <p:nvPr/>
        </p:nvSpPr>
        <p:spPr bwMode="auto">
          <a:xfrm>
            <a:off x="1143000" y="914400"/>
            <a:ext cx="6781800" cy="381000"/>
          </a:xfrm>
          <a:prstGeom prst="rect">
            <a:avLst/>
          </a:prstGeom>
          <a:noFill/>
          <a:ln w="9525">
            <a:noFill/>
            <a:miter lim="800000"/>
            <a:headEnd/>
            <a:tailEnd/>
          </a:ln>
          <a:effectLst>
            <a:outerShdw blurRad="63500" dist="38099" dir="2700000" algn="ctr" rotWithShape="0">
              <a:schemeClr val="accent1">
                <a:alpha val="74998"/>
              </a:schemeClr>
            </a:outerShdw>
          </a:effectLst>
        </p:spPr>
        <p:txBody>
          <a:bodyPr/>
          <a:lstStyle/>
          <a:p>
            <a:pPr marL="342900" indent="-342900" algn="ctr">
              <a:lnSpc>
                <a:spcPct val="90000"/>
              </a:lnSpc>
              <a:spcBef>
                <a:spcPct val="20000"/>
              </a:spcBef>
              <a:buClr>
                <a:schemeClr val="hlink"/>
              </a:buClr>
              <a:buSzPct val="75000"/>
              <a:buFont typeface="Wingdings" charset="2"/>
              <a:buNone/>
              <a:defRPr/>
            </a:pPr>
            <a:r>
              <a:rPr lang="en-US" sz="2000">
                <a:ea typeface="+mn-ea"/>
                <a:cs typeface="+mn-cs"/>
              </a:rPr>
              <a:t>Words &amp; music by David Hamilton &amp; Phil McHugh</a:t>
            </a:r>
          </a:p>
        </p:txBody>
      </p:sp>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1" name="Picture 6" descr="j018252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66800" y="-134938"/>
            <a:ext cx="10820400" cy="7142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6979" name="Rectangle 3"/>
          <p:cNvSpPr>
            <a:spLocks noGrp="1" noChangeArrowheads="1"/>
          </p:cNvSpPr>
          <p:nvPr>
            <p:ph type="body" idx="1"/>
          </p:nvPr>
        </p:nvSpPr>
        <p:spPr>
          <a:xfrm>
            <a:off x="304800" y="685800"/>
            <a:ext cx="8458200" cy="6019800"/>
          </a:xfrm>
          <a:effectLst>
            <a:outerShdw blurRad="63500" dist="38099" dir="2700000" algn="ctr" rotWithShape="0">
              <a:schemeClr val="accent1">
                <a:alpha val="74998"/>
              </a:schemeClr>
            </a:outerShdw>
          </a:effectLst>
        </p:spPr>
        <p:txBody>
          <a:bodyPr/>
          <a:lstStyle/>
          <a:p>
            <a:pPr eaLnBrk="1" hangingPunct="1">
              <a:buFont typeface="Wingdings" charset="2"/>
              <a:buNone/>
              <a:defRPr/>
            </a:pPr>
            <a:r>
              <a:rPr lang="en-US" sz="3600" b="1" dirty="0">
                <a:effectLst/>
              </a:rPr>
              <a:t>Were it not for grace</a:t>
            </a:r>
          </a:p>
          <a:p>
            <a:pPr eaLnBrk="1" hangingPunct="1">
              <a:buFont typeface="Wingdings" charset="2"/>
              <a:buNone/>
              <a:defRPr/>
            </a:pPr>
            <a:r>
              <a:rPr lang="en-US" sz="3600" b="1" dirty="0">
                <a:effectLst/>
              </a:rPr>
              <a:t>I can tell you where I</a:t>
            </a:r>
            <a:r>
              <a:rPr lang="fr-FR" sz="3600" b="1" dirty="0">
                <a:effectLst/>
              </a:rPr>
              <a:t>'</a:t>
            </a:r>
            <a:r>
              <a:rPr lang="en-US" sz="3600" b="1" dirty="0">
                <a:effectLst/>
              </a:rPr>
              <a:t>d be</a:t>
            </a:r>
          </a:p>
          <a:p>
            <a:pPr eaLnBrk="1" hangingPunct="1">
              <a:buFont typeface="Wingdings" charset="2"/>
              <a:buNone/>
              <a:defRPr/>
            </a:pPr>
            <a:r>
              <a:rPr lang="en-US" sz="3600" b="1" dirty="0">
                <a:effectLst/>
              </a:rPr>
              <a:t>Wand</a:t>
            </a:r>
            <a:r>
              <a:rPr lang="fr-FR" sz="3600" b="1" dirty="0">
                <a:effectLst/>
              </a:rPr>
              <a:t>'</a:t>
            </a:r>
            <a:r>
              <a:rPr lang="en-US" sz="3600" b="1" dirty="0">
                <a:effectLst/>
              </a:rPr>
              <a:t>ring down some pointless road to nowhere</a:t>
            </a:r>
          </a:p>
          <a:p>
            <a:pPr eaLnBrk="1" hangingPunct="1">
              <a:buFont typeface="Wingdings" charset="2"/>
              <a:buNone/>
              <a:defRPr/>
            </a:pPr>
            <a:r>
              <a:rPr lang="en-US" sz="3600" b="1" dirty="0">
                <a:effectLst/>
              </a:rPr>
              <a:t>With my salvation up to me</a:t>
            </a:r>
          </a:p>
          <a:p>
            <a:pPr eaLnBrk="1" hangingPunct="1">
              <a:buFont typeface="Wingdings" charset="2"/>
              <a:buNone/>
              <a:defRPr/>
            </a:pPr>
            <a:r>
              <a:rPr lang="en-US" sz="3600" b="1" dirty="0">
                <a:effectLst/>
              </a:rPr>
              <a:t>I know where that would go</a:t>
            </a:r>
          </a:p>
          <a:p>
            <a:pPr eaLnBrk="1" hangingPunct="1">
              <a:buFont typeface="Wingdings" charset="2"/>
              <a:buNone/>
              <a:defRPr/>
            </a:pPr>
            <a:r>
              <a:rPr lang="en-US" sz="3600" b="1" dirty="0">
                <a:effectLst/>
              </a:rPr>
              <a:t>The battles I would face</a:t>
            </a:r>
          </a:p>
          <a:p>
            <a:pPr eaLnBrk="1" hangingPunct="1">
              <a:buFont typeface="Wingdings" charset="2"/>
              <a:buNone/>
              <a:defRPr/>
            </a:pPr>
            <a:r>
              <a:rPr lang="en-US" sz="3600" b="1" dirty="0">
                <a:effectLst/>
              </a:rPr>
              <a:t>Forever running but losing the race</a:t>
            </a:r>
          </a:p>
          <a:p>
            <a:pPr eaLnBrk="1" hangingPunct="1">
              <a:buFont typeface="Wingdings" charset="2"/>
              <a:buNone/>
              <a:defRPr/>
            </a:pPr>
            <a:r>
              <a:rPr lang="en-US" sz="3600" b="1" dirty="0">
                <a:effectLst/>
              </a:rPr>
              <a:t>Were it not for grace</a:t>
            </a:r>
          </a:p>
        </p:txBody>
      </p:sp>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69" name="Picture 4" descr="clouds"/>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6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8005" name="Rectangle 5"/>
          <p:cNvSpPr>
            <a:spLocks noGrp="1" noChangeArrowheads="1"/>
          </p:cNvSpPr>
          <p:nvPr>
            <p:ph type="body" idx="1"/>
          </p:nvPr>
        </p:nvSpPr>
        <p:spPr>
          <a:xfrm>
            <a:off x="381000" y="762000"/>
            <a:ext cx="8534400" cy="5140325"/>
          </a:xfrm>
          <a:effectLst>
            <a:outerShdw blurRad="63500" dist="38099" dir="2700000" algn="ctr" rotWithShape="0">
              <a:schemeClr val="accent1">
                <a:alpha val="74998"/>
              </a:schemeClr>
            </a:outerShdw>
          </a:effectLst>
        </p:spPr>
        <p:txBody>
          <a:bodyPr/>
          <a:lstStyle/>
          <a:p>
            <a:pPr eaLnBrk="1" hangingPunct="1">
              <a:lnSpc>
                <a:spcPct val="90000"/>
              </a:lnSpc>
              <a:buFont typeface="Wingdings" charset="2"/>
              <a:buNone/>
              <a:defRPr/>
            </a:pPr>
            <a:r>
              <a:rPr lang="en-US" sz="3600" b="1">
                <a:effectLst/>
              </a:rPr>
              <a:t>So here is all my praise</a:t>
            </a:r>
          </a:p>
          <a:p>
            <a:pPr eaLnBrk="1" hangingPunct="1">
              <a:lnSpc>
                <a:spcPct val="90000"/>
              </a:lnSpc>
              <a:buFont typeface="Wingdings" charset="2"/>
              <a:buNone/>
              <a:defRPr/>
            </a:pPr>
            <a:r>
              <a:rPr lang="en-US" sz="3600" b="1">
                <a:effectLst/>
              </a:rPr>
              <a:t>Expressed with all my heart</a:t>
            </a:r>
          </a:p>
          <a:p>
            <a:pPr eaLnBrk="1" hangingPunct="1">
              <a:lnSpc>
                <a:spcPct val="90000"/>
              </a:lnSpc>
              <a:buFont typeface="Wingdings" charset="2"/>
              <a:buNone/>
              <a:defRPr/>
            </a:pPr>
            <a:r>
              <a:rPr lang="en-US" sz="3600" b="1">
                <a:effectLst/>
              </a:rPr>
              <a:t>Offered to a Friend who took my place</a:t>
            </a:r>
          </a:p>
          <a:p>
            <a:pPr eaLnBrk="1" hangingPunct="1">
              <a:lnSpc>
                <a:spcPct val="90000"/>
              </a:lnSpc>
              <a:buFont typeface="Wingdings" charset="2"/>
              <a:buNone/>
              <a:defRPr/>
            </a:pPr>
            <a:r>
              <a:rPr lang="en-US" sz="3600" b="1">
                <a:effectLst/>
              </a:rPr>
              <a:t>And ran a course I could not start</a:t>
            </a:r>
          </a:p>
          <a:p>
            <a:pPr eaLnBrk="1" hangingPunct="1">
              <a:lnSpc>
                <a:spcPct val="90000"/>
              </a:lnSpc>
              <a:buFont typeface="Wingdings" charset="2"/>
              <a:buNone/>
              <a:defRPr/>
            </a:pPr>
            <a:r>
              <a:rPr lang="en-US" sz="3600" b="1">
                <a:effectLst/>
              </a:rPr>
              <a:t>And when He saw in full</a:t>
            </a:r>
          </a:p>
          <a:p>
            <a:pPr eaLnBrk="1" hangingPunct="1">
              <a:lnSpc>
                <a:spcPct val="90000"/>
              </a:lnSpc>
              <a:buFont typeface="Wingdings" charset="2"/>
              <a:buNone/>
              <a:defRPr/>
            </a:pPr>
            <a:r>
              <a:rPr lang="en-US" sz="3600" b="1">
                <a:effectLst/>
              </a:rPr>
              <a:t>Just how much His love would cost</a:t>
            </a:r>
          </a:p>
          <a:p>
            <a:pPr eaLnBrk="1" hangingPunct="1">
              <a:lnSpc>
                <a:spcPct val="90000"/>
              </a:lnSpc>
              <a:buFont typeface="Wingdings" charset="2"/>
              <a:buNone/>
              <a:defRPr/>
            </a:pPr>
            <a:r>
              <a:rPr lang="en-US" sz="3600" b="1">
                <a:effectLst/>
              </a:rPr>
              <a:t>He still went the final mile between me and heaven</a:t>
            </a:r>
          </a:p>
          <a:p>
            <a:pPr eaLnBrk="1" hangingPunct="1">
              <a:lnSpc>
                <a:spcPct val="90000"/>
              </a:lnSpc>
              <a:buFont typeface="Wingdings" charset="2"/>
              <a:buNone/>
              <a:defRPr/>
            </a:pPr>
            <a:r>
              <a:rPr lang="en-US" sz="3600" b="1">
                <a:effectLst/>
              </a:rPr>
              <a:t>So I would not be lost</a:t>
            </a:r>
          </a:p>
        </p:txBody>
      </p:sp>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7" name="Picture 5" descr="j017900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0" y="0"/>
            <a:ext cx="10820400" cy="7159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9027" name="Rectangle 3"/>
          <p:cNvSpPr>
            <a:spLocks noGrp="1" noChangeArrowheads="1"/>
          </p:cNvSpPr>
          <p:nvPr>
            <p:ph type="body" idx="1"/>
          </p:nvPr>
        </p:nvSpPr>
        <p:spPr>
          <a:xfrm>
            <a:off x="457200" y="457200"/>
            <a:ext cx="8153400" cy="5943600"/>
          </a:xfrm>
          <a:effectLst>
            <a:outerShdw blurRad="63500" dist="38099" dir="2700000" algn="ctr" rotWithShape="0">
              <a:schemeClr val="accent1">
                <a:alpha val="74998"/>
              </a:schemeClr>
            </a:outerShdw>
          </a:effectLst>
        </p:spPr>
        <p:txBody>
          <a:bodyPr/>
          <a:lstStyle/>
          <a:p>
            <a:pPr eaLnBrk="1" hangingPunct="1">
              <a:buFont typeface="Wingdings" charset="2"/>
              <a:buNone/>
              <a:defRPr/>
            </a:pPr>
            <a:r>
              <a:rPr lang="en-US" sz="3600" b="1" dirty="0">
                <a:effectLst/>
              </a:rPr>
              <a:t>Were it not for grace</a:t>
            </a:r>
          </a:p>
          <a:p>
            <a:pPr eaLnBrk="1" hangingPunct="1">
              <a:buFont typeface="Wingdings" charset="2"/>
              <a:buNone/>
              <a:defRPr/>
            </a:pPr>
            <a:r>
              <a:rPr lang="en-US" sz="3600" b="1" dirty="0">
                <a:effectLst/>
              </a:rPr>
              <a:t>I can tell you where I</a:t>
            </a:r>
            <a:r>
              <a:rPr lang="fr-FR" sz="3600" b="1" dirty="0">
                <a:effectLst/>
              </a:rPr>
              <a:t>'</a:t>
            </a:r>
            <a:r>
              <a:rPr lang="en-US" sz="3600" b="1" dirty="0">
                <a:effectLst/>
              </a:rPr>
              <a:t>d be</a:t>
            </a:r>
          </a:p>
          <a:p>
            <a:pPr eaLnBrk="1" hangingPunct="1">
              <a:buFont typeface="Wingdings" charset="2"/>
              <a:buNone/>
              <a:defRPr/>
            </a:pPr>
            <a:r>
              <a:rPr lang="en-US" sz="3600" b="1" dirty="0">
                <a:effectLst/>
              </a:rPr>
              <a:t>Wand</a:t>
            </a:r>
            <a:r>
              <a:rPr lang="fr-FR" sz="3600" b="1" dirty="0">
                <a:effectLst/>
              </a:rPr>
              <a:t>'</a:t>
            </a:r>
            <a:r>
              <a:rPr lang="en-US" sz="3600" b="1" dirty="0">
                <a:effectLst/>
              </a:rPr>
              <a:t>ring down some pointless road to nowhere</a:t>
            </a:r>
          </a:p>
          <a:p>
            <a:pPr eaLnBrk="1" hangingPunct="1">
              <a:buFont typeface="Wingdings" charset="2"/>
              <a:buNone/>
              <a:defRPr/>
            </a:pPr>
            <a:r>
              <a:rPr lang="en-US" sz="3600" b="1" dirty="0">
                <a:effectLst/>
              </a:rPr>
              <a:t>With my salvation up to me</a:t>
            </a:r>
          </a:p>
          <a:p>
            <a:pPr eaLnBrk="1" hangingPunct="1">
              <a:buFont typeface="Wingdings" charset="2"/>
              <a:buNone/>
              <a:defRPr/>
            </a:pPr>
            <a:r>
              <a:rPr lang="en-US" sz="3600" b="1" dirty="0">
                <a:effectLst/>
              </a:rPr>
              <a:t>I know where that would go</a:t>
            </a:r>
          </a:p>
          <a:p>
            <a:pPr eaLnBrk="1" hangingPunct="1">
              <a:buFont typeface="Wingdings" charset="2"/>
              <a:buNone/>
              <a:defRPr/>
            </a:pPr>
            <a:r>
              <a:rPr lang="en-US" sz="3600" b="1" dirty="0">
                <a:effectLst/>
              </a:rPr>
              <a:t>The battles I would face</a:t>
            </a:r>
          </a:p>
          <a:p>
            <a:pPr eaLnBrk="1" hangingPunct="1">
              <a:buFont typeface="Wingdings" charset="2"/>
              <a:buNone/>
              <a:defRPr/>
            </a:pPr>
            <a:r>
              <a:rPr lang="en-US" sz="3600" b="1" dirty="0">
                <a:effectLst/>
              </a:rPr>
              <a:t>Forever running but losing the race</a:t>
            </a:r>
          </a:p>
          <a:p>
            <a:pPr eaLnBrk="1" hangingPunct="1">
              <a:buFont typeface="Wingdings" charset="2"/>
              <a:buNone/>
              <a:defRPr/>
            </a:pPr>
            <a:r>
              <a:rPr lang="en-US" sz="3600" b="1" dirty="0">
                <a:effectLst/>
              </a:rPr>
              <a:t>Were it not for grace</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4" descr="Baby"/>
          <p:cNvPicPr>
            <a:picLocks noGrp="1" noChangeAspect="1" noChangeArrowheads="1"/>
          </p:cNvPicPr>
          <p:nvPr>
            <p:ph sz="half" idx="1"/>
          </p:nvPr>
        </p:nvPicPr>
        <p:blipFill>
          <a:blip r:embed="rId3" cstate="screen">
            <a:extLst>
              <a:ext uri="{28A0092B-C50C-407E-A947-70E740481C1C}">
                <a14:useLocalDpi xmlns:a14="http://schemas.microsoft.com/office/drawing/2010/main"/>
              </a:ext>
            </a:extLst>
          </a:blip>
          <a:srcRect/>
          <a:stretch>
            <a:fillRect/>
          </a:stretch>
        </p:blipFill>
        <p:spPr>
          <a:xfrm>
            <a:off x="228600" y="1752600"/>
            <a:ext cx="4800600" cy="4800600"/>
          </a:xfrm>
          <a:noFill/>
          <a:extLst>
            <a:ext uri="{909E8E84-426E-40dd-AFC4-6F175D3DCCD1}">
              <a14:hiddenFill xmlns="" xmlns:a14="http://schemas.microsoft.com/office/drawing/2010/main">
                <a:solidFill>
                  <a:srgbClr val="FFFFFF"/>
                </a:solidFill>
              </a14:hiddenFill>
            </a:ext>
          </a:extLst>
        </p:spPr>
      </p:pic>
      <p:pic>
        <p:nvPicPr>
          <p:cNvPr id="132098" name="Picture 7" descr="Baby"/>
          <p:cNvPicPr>
            <a:picLocks noGrp="1" noChangeAspect="1" noChangeArrowheads="1"/>
          </p:cNvPicPr>
          <p:nvPr>
            <p:ph sz="half" idx="2"/>
          </p:nvPr>
        </p:nvPicPr>
        <p:blipFill>
          <a:blip r:embed="rId4" cstate="screen">
            <a:extLst>
              <a:ext uri="{28A0092B-C50C-407E-A947-70E740481C1C}">
                <a14:useLocalDpi xmlns:a14="http://schemas.microsoft.com/office/drawing/2010/main"/>
              </a:ext>
            </a:extLst>
          </a:blip>
          <a:srcRect/>
          <a:stretch>
            <a:fillRect/>
          </a:stretch>
        </p:blipFill>
        <p:spPr>
          <a:xfrm>
            <a:off x="3962400" y="228600"/>
            <a:ext cx="5181600" cy="4995863"/>
          </a:xfrm>
          <a:noFill/>
          <a:extLst>
            <a:ext uri="{909E8E84-426E-40dd-AFC4-6F175D3DCCD1}">
              <a14:hiddenFill xmlns="" xmlns:a14="http://schemas.microsoft.com/office/drawing/2010/main">
                <a:solidFill>
                  <a:srgbClr val="FFFFFF"/>
                </a:solidFill>
              </a14:hiddenFill>
            </a:ext>
          </a:extLst>
        </p:spPr>
      </p:pic>
      <p:sp>
        <p:nvSpPr>
          <p:cNvPr id="18440" name="Rectangle 8"/>
          <p:cNvSpPr>
            <a:spLocks noGrp="1" noChangeArrowheads="1"/>
          </p:cNvSpPr>
          <p:nvPr>
            <p:ph type="title"/>
          </p:nvPr>
        </p:nvSpPr>
        <p:spPr>
          <a:xfrm>
            <a:off x="304800" y="125413"/>
            <a:ext cx="4876800" cy="2617787"/>
          </a:xfrm>
        </p:spPr>
        <p:txBody>
          <a:bodyPr/>
          <a:lstStyle/>
          <a:p>
            <a:pPr eaLnBrk="1" hangingPunct="1">
              <a:defRPr/>
            </a:pPr>
            <a:r>
              <a:rPr lang="en-US" sz="9600">
                <a:latin typeface="Arial" charset="0"/>
                <a:ea typeface="ＭＳ Ｐゴシック" charset="0"/>
                <a:cs typeface="ＭＳ Ｐゴシック" charset="0"/>
              </a:rPr>
              <a:t>Baby Ricky</a:t>
            </a:r>
          </a:p>
        </p:txBody>
      </p:sp>
      <p:sp>
        <p:nvSpPr>
          <p:cNvPr id="18442" name="Rectangle 10"/>
          <p:cNvSpPr>
            <a:spLocks noChangeArrowheads="1"/>
          </p:cNvSpPr>
          <p:nvPr/>
        </p:nvSpPr>
        <p:spPr bwMode="auto">
          <a:xfrm>
            <a:off x="5105400" y="5105400"/>
            <a:ext cx="4038600" cy="1752600"/>
          </a:xfrm>
          <a:prstGeom prst="rect">
            <a:avLst/>
          </a:prstGeom>
          <a:noFill/>
          <a:ln w="9525">
            <a:noFill/>
            <a:miter lim="800000"/>
            <a:headEnd/>
            <a:tailEnd/>
          </a:ln>
          <a:effectLst/>
        </p:spPr>
        <p:txBody>
          <a:bodyPr anchor="ctr" anchorCtr="1"/>
          <a:lstStyle/>
          <a:p>
            <a:pPr algn="ctr">
              <a:defRPr/>
            </a:pPr>
            <a:r>
              <a:rPr lang="en-US" sz="4400" i="1">
                <a:solidFill>
                  <a:schemeClr val="tx2"/>
                </a:solidFill>
                <a:effectLst>
                  <a:outerShdw blurRad="38100" dist="38100" dir="2700000" algn="tl">
                    <a:srgbClr val="000000"/>
                  </a:outerShdw>
                </a:effectLst>
              </a:rPr>
              <a:t>Tokyo, 1958</a:t>
            </a:r>
          </a:p>
        </p:txBody>
      </p:sp>
      <p:sp>
        <p:nvSpPr>
          <p:cNvPr id="18443" name="Rectangle 11"/>
          <p:cNvSpPr>
            <a:spLocks noChangeArrowheads="1"/>
          </p:cNvSpPr>
          <p:nvPr/>
        </p:nvSpPr>
        <p:spPr bwMode="auto">
          <a:xfrm>
            <a:off x="107950" y="4114800"/>
            <a:ext cx="5029200" cy="2286000"/>
          </a:xfrm>
          <a:prstGeom prst="rect">
            <a:avLst/>
          </a:prstGeom>
          <a:noFill/>
          <a:ln w="9525">
            <a:noFill/>
            <a:miter lim="800000"/>
            <a:headEnd/>
            <a:tailEnd/>
          </a:ln>
          <a:effectLst>
            <a:outerShdw blurRad="63500" dist="46662" dir="8684183" algn="ctr" rotWithShape="0">
              <a:srgbClr val="FF3300">
                <a:alpha val="50000"/>
              </a:srgbClr>
            </a:outerShdw>
          </a:effectLst>
        </p:spPr>
        <p:txBody>
          <a:bodyPr anchor="ctr" anchorCtr="1"/>
          <a:lstStyle/>
          <a:p>
            <a:pPr algn="ctr">
              <a:defRPr/>
            </a:pPr>
            <a:r>
              <a:rPr lang="ja-JP" altLang="en-US" sz="4800" dirty="0">
                <a:solidFill>
                  <a:schemeClr val="bg1"/>
                </a:solidFill>
                <a:effectLst>
                  <a:outerShdw blurRad="38100" dist="38100" dir="2700000" algn="tl">
                    <a:srgbClr val="FFFFFF"/>
                  </a:outerShdw>
                </a:effectLst>
              </a:rPr>
              <a:t>“</a:t>
            </a:r>
            <a:r>
              <a:rPr lang="en-US" sz="4800" dirty="0">
                <a:solidFill>
                  <a:schemeClr val="bg1"/>
                </a:solidFill>
                <a:effectLst>
                  <a:outerShdw blurRad="38100" dist="38100" dir="2700000" algn="tl">
                    <a:srgbClr val="FFFFFF"/>
                  </a:outerShdw>
                </a:effectLst>
              </a:rPr>
              <a:t>Unto us a child is born… unto us a son is given…</a:t>
            </a:r>
            <a:r>
              <a:rPr lang="ja-JP" altLang="en-US" sz="4800" dirty="0">
                <a:solidFill>
                  <a:schemeClr val="bg1"/>
                </a:solidFill>
                <a:effectLst>
                  <a:outerShdw blurRad="38100" dist="38100" dir="2700000" algn="tl">
                    <a:srgbClr val="FFFFFF"/>
                  </a:outerShdw>
                </a:effectLst>
              </a:rPr>
              <a:t>”</a:t>
            </a:r>
            <a:endParaRPr lang="en-US" sz="4800" dirty="0">
              <a:solidFill>
                <a:schemeClr val="bg1"/>
              </a:solidFill>
              <a:effectLst>
                <a:outerShdw blurRad="38100" dist="38100" dir="2700000" algn="tl">
                  <a:srgbClr val="FFFFFF"/>
                </a:outerShdw>
              </a:effectLst>
            </a:endParaRPr>
          </a:p>
        </p:txBody>
      </p:sp>
    </p:spTree>
  </p:cSld>
  <p:clrMapOvr>
    <a:masterClrMapping/>
  </p:clrMapOvr>
  <p:transition advClick="0" advTm="9000">
    <p:random/>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2"/>
          <p:cNvSpPr>
            <a:spLocks noGrp="1" noChangeArrowheads="1"/>
          </p:cNvSpPr>
          <p:nvPr>
            <p:ph type="title"/>
          </p:nvPr>
        </p:nvSpPr>
        <p:spPr/>
        <p:txBody>
          <a:bodyPr/>
          <a:lstStyle/>
          <a:p>
            <a:pPr eaLnBrk="1" hangingPunct="1"/>
            <a:endParaRPr lang="en-US">
              <a:latin typeface="Times New Roman" charset="0"/>
              <a:ea typeface="ＭＳ Ｐゴシック" charset="0"/>
              <a:cs typeface="ＭＳ Ｐゴシック" charset="0"/>
            </a:endParaRPr>
          </a:p>
        </p:txBody>
      </p:sp>
      <p:sp>
        <p:nvSpPr>
          <p:cNvPr id="267266" name="Rectangle 3"/>
          <p:cNvSpPr>
            <a:spLocks noGrp="1" noChangeArrowheads="1"/>
          </p:cNvSpPr>
          <p:nvPr>
            <p:ph type="body" idx="1"/>
          </p:nvPr>
        </p:nvSpPr>
        <p:spPr/>
        <p:txBody>
          <a:bodyPr/>
          <a:lstStyle/>
          <a:p>
            <a:pPr eaLnBrk="1" hangingPunct="1"/>
            <a:endParaRPr lang="en-US">
              <a:latin typeface="Times New Roman" charset="0"/>
              <a:ea typeface="ＭＳ Ｐゴシック" charset="0"/>
              <a:cs typeface="ＭＳ Ｐゴシック" charset="0"/>
            </a:endParaRPr>
          </a:p>
        </p:txBody>
      </p:sp>
      <p:pic>
        <p:nvPicPr>
          <p:cNvPr id="267267"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230313"/>
            <a:ext cx="9144000" cy="5627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Click="0" advTm="7000">
    <p:random/>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3" name="Picture 8" descr="Dad &amp; Carolyn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85800"/>
            <a:ext cx="6781800" cy="982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2" name="Rectangle 2"/>
          <p:cNvSpPr>
            <a:spLocks noGrp="1" noChangeArrowheads="1"/>
          </p:cNvSpPr>
          <p:nvPr>
            <p:ph type="title"/>
          </p:nvPr>
        </p:nvSpPr>
        <p:spPr>
          <a:xfrm>
            <a:off x="4038600" y="304800"/>
            <a:ext cx="4953000" cy="3352800"/>
          </a:xfrm>
          <a:effectLst>
            <a:outerShdw blurRad="63500" dist="35921" dir="2700000" algn="ctr" rotWithShape="0">
              <a:srgbClr val="000000">
                <a:alpha val="74998"/>
              </a:srgbClr>
            </a:outerShdw>
          </a:effectLst>
        </p:spPr>
        <p:txBody>
          <a:bodyPr/>
          <a:lstStyle/>
          <a:p>
            <a:pPr eaLnBrk="1" hangingPunct="1">
              <a:defRPr/>
            </a:pPr>
            <a:r>
              <a:rPr lang="en-US" sz="8800">
                <a:solidFill>
                  <a:schemeClr val="tx1"/>
                </a:solidFill>
                <a:effectLst/>
              </a:rPr>
              <a:t>Dad &amp; Carolynn</a:t>
            </a:r>
          </a:p>
        </p:txBody>
      </p:sp>
    </p:spTree>
  </p:cSld>
  <p:clrMapOvr>
    <a:masterClrMapping/>
  </p:clrMapOvr>
  <p:transition advClick="0" advTm="4000">
    <p:random/>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1" name="Picture 2" descr="Mom &amp; Bob"/>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85800"/>
            <a:ext cx="7826375" cy="990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8547" name="Rectangle 3"/>
          <p:cNvSpPr>
            <a:spLocks noGrp="1" noChangeArrowheads="1"/>
          </p:cNvSpPr>
          <p:nvPr>
            <p:ph type="title"/>
          </p:nvPr>
        </p:nvSpPr>
        <p:spPr>
          <a:xfrm>
            <a:off x="6096000" y="304800"/>
            <a:ext cx="2895600" cy="3352800"/>
          </a:xfrm>
          <a:effectLst>
            <a:outerShdw blurRad="63500" dist="35921" dir="2700000" algn="ctr" rotWithShape="0">
              <a:srgbClr val="000000">
                <a:alpha val="74998"/>
              </a:srgbClr>
            </a:outerShdw>
          </a:effectLst>
        </p:spPr>
        <p:txBody>
          <a:bodyPr/>
          <a:lstStyle/>
          <a:p>
            <a:pPr eaLnBrk="1" hangingPunct="1">
              <a:defRPr/>
            </a:pPr>
            <a:r>
              <a:rPr lang="en-US" sz="8800">
                <a:solidFill>
                  <a:schemeClr val="tx1"/>
                </a:solidFill>
                <a:effectLst/>
              </a:rPr>
              <a:t>Mom &amp; Bob</a:t>
            </a:r>
          </a:p>
        </p:txBody>
      </p:sp>
    </p:spTree>
  </p:cSld>
  <p:clrMapOvr>
    <a:masterClrMapping/>
  </p:clrMapOvr>
  <p:transition advClick="0" advTm="6000">
    <p:random/>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Grp="1" noChangeArrowheads="1"/>
          </p:cNvSpPr>
          <p:nvPr>
            <p:ph type="body" idx="1"/>
          </p:nvPr>
        </p:nvSpPr>
        <p:spPr>
          <a:xfrm>
            <a:off x="3733800" y="1600200"/>
            <a:ext cx="4953000" cy="4530725"/>
          </a:xfrm>
        </p:spPr>
        <p:txBody>
          <a:bodyPr/>
          <a:lstStyle/>
          <a:p>
            <a:pPr eaLnBrk="1" hangingPunct="1">
              <a:buFont typeface="Wingdings" charset="2"/>
              <a:buChar char="l"/>
              <a:defRPr/>
            </a:pPr>
            <a:endParaRPr lang="en-US"/>
          </a:p>
        </p:txBody>
      </p:sp>
      <p:pic>
        <p:nvPicPr>
          <p:cNvPr id="273410" name="Picture 4" descr="G&amp;G Ahlstro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676400"/>
            <a:ext cx="9134475" cy="1295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914" name="Rectangle 2"/>
          <p:cNvSpPr>
            <a:spLocks noGrp="1" noChangeArrowheads="1"/>
          </p:cNvSpPr>
          <p:nvPr>
            <p:ph type="title"/>
          </p:nvPr>
        </p:nvSpPr>
        <p:spPr>
          <a:xfrm>
            <a:off x="4267200" y="5794375"/>
            <a:ext cx="4953000" cy="1139825"/>
          </a:xfrm>
        </p:spPr>
        <p:txBody>
          <a:bodyPr/>
          <a:lstStyle/>
          <a:p>
            <a:pPr eaLnBrk="1" hangingPunct="1">
              <a:defRPr/>
            </a:pPr>
            <a:r>
              <a:rPr lang="en-US" dirty="0">
                <a:latin typeface="Arial" charset="0"/>
                <a:ea typeface="ＭＳ Ｐゴシック" charset="0"/>
                <a:cs typeface="ＭＳ Ｐゴシック" charset="0"/>
              </a:rPr>
              <a:t>Susan</a:t>
            </a:r>
            <a:r>
              <a:rPr lang="fr-FR"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Parents</a:t>
            </a:r>
          </a:p>
        </p:txBody>
      </p:sp>
      <p:sp>
        <p:nvSpPr>
          <p:cNvPr id="38917" name="Rectangle 5"/>
          <p:cNvSpPr>
            <a:spLocks noChangeArrowheads="1"/>
          </p:cNvSpPr>
          <p:nvPr/>
        </p:nvSpPr>
        <p:spPr bwMode="auto">
          <a:xfrm>
            <a:off x="4267200" y="4953000"/>
            <a:ext cx="4953000" cy="1139825"/>
          </a:xfrm>
          <a:prstGeom prst="rect">
            <a:avLst/>
          </a:prstGeom>
          <a:noFill/>
          <a:ln w="9525">
            <a:noFill/>
            <a:miter lim="800000"/>
            <a:headEnd/>
            <a:tailEnd/>
          </a:ln>
          <a:effectLst/>
        </p:spPr>
        <p:txBody>
          <a:bodyPr anchor="ctr" anchorCtr="1"/>
          <a:lstStyle/>
          <a:p>
            <a:pPr algn="ctr">
              <a:defRPr/>
            </a:pPr>
            <a:r>
              <a:rPr lang="en-US" sz="6600">
                <a:solidFill>
                  <a:schemeClr val="tx2"/>
                </a:solidFill>
                <a:effectLst>
                  <a:outerShdw blurRad="38100" dist="38100" dir="2700000" algn="tl">
                    <a:srgbClr val="000000"/>
                  </a:outerShdw>
                </a:effectLst>
              </a:rPr>
              <a:t>Kurt &amp; Doris</a:t>
            </a:r>
          </a:p>
        </p:txBody>
      </p:sp>
    </p:spTree>
  </p:cSld>
  <p:clrMapOvr>
    <a:masterClrMapping/>
  </p:clrMapOvr>
  <p:transition advClick="0" advTm="6000">
    <p:random/>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7" name="Picture 4" descr="Ahlstrom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0"/>
            <a:ext cx="9753600" cy="6897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62" name="Rectangle 2"/>
          <p:cNvSpPr>
            <a:spLocks noGrp="1" noChangeArrowheads="1"/>
          </p:cNvSpPr>
          <p:nvPr>
            <p:ph type="title"/>
          </p:nvPr>
        </p:nvSpPr>
        <p:spPr>
          <a:xfrm>
            <a:off x="2743200" y="4724400"/>
            <a:ext cx="4267200" cy="1703388"/>
          </a:xfrm>
        </p:spPr>
        <p:txBody>
          <a:bodyPr/>
          <a:lstStyle/>
          <a:p>
            <a:pPr eaLnBrk="1" hangingPunct="1">
              <a:defRPr/>
            </a:pPr>
            <a:r>
              <a:rPr lang="en-US" sz="6000">
                <a:latin typeface="Arial" charset="0"/>
                <a:ea typeface="ＭＳ Ｐゴシック" charset="0"/>
                <a:cs typeface="ＭＳ Ｐゴシック" charset="0"/>
              </a:rPr>
              <a:t>The Ahlstroms</a:t>
            </a:r>
          </a:p>
        </p:txBody>
      </p:sp>
    </p:spTree>
  </p:cSld>
  <p:clrMapOvr>
    <a:masterClrMapping/>
  </p:clrMapOvr>
  <p:transition advClick="0" advTm="4000">
    <p:random/>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953000" y="277813"/>
            <a:ext cx="3733800" cy="1139825"/>
          </a:xfrm>
        </p:spPr>
        <p:txBody>
          <a:bodyPr/>
          <a:lstStyle/>
          <a:p>
            <a:pPr eaLnBrk="1" hangingPunct="1">
              <a:defRPr/>
            </a:pPr>
            <a:r>
              <a:rPr lang="en-US" sz="4000" dirty="0">
                <a:latin typeface="Arial" charset="0"/>
                <a:ea typeface="ＭＳ Ｐゴシック" charset="0"/>
                <a:cs typeface="ＭＳ Ｐゴシック" charset="0"/>
              </a:rPr>
              <a:t>Susan</a:t>
            </a:r>
            <a:r>
              <a:rPr lang="fr-FR" altLang="ja-JP" sz="4000" dirty="0">
                <a:latin typeface="Arial" charset="0"/>
                <a:ea typeface="ＭＳ Ｐゴシック" charset="0"/>
                <a:cs typeface="ＭＳ Ｐゴシック" charset="0"/>
              </a:rPr>
              <a:t>'</a:t>
            </a:r>
            <a:r>
              <a:rPr lang="en-US" sz="4000" dirty="0">
                <a:latin typeface="Arial" charset="0"/>
                <a:ea typeface="ＭＳ Ｐゴシック" charset="0"/>
                <a:cs typeface="ＭＳ Ｐゴシック" charset="0"/>
              </a:rPr>
              <a:t>s Sister Karen</a:t>
            </a:r>
          </a:p>
        </p:txBody>
      </p:sp>
      <p:sp>
        <p:nvSpPr>
          <p:cNvPr id="37891" name="Rectangle 3"/>
          <p:cNvSpPr>
            <a:spLocks noGrp="1" noChangeArrowheads="1"/>
          </p:cNvSpPr>
          <p:nvPr>
            <p:ph type="body" idx="1"/>
          </p:nvPr>
        </p:nvSpPr>
        <p:spPr>
          <a:xfrm>
            <a:off x="4953000" y="1981200"/>
            <a:ext cx="3886200" cy="1371600"/>
          </a:xfrm>
        </p:spPr>
        <p:txBody>
          <a:bodyPr/>
          <a:lstStyle/>
          <a:p>
            <a:pPr eaLnBrk="1" hangingPunct="1">
              <a:defRPr/>
            </a:pPr>
            <a:r>
              <a:rPr lang="en-US" dirty="0">
                <a:latin typeface="Arial" charset="0"/>
                <a:ea typeface="ＭＳ Ｐゴシック" charset="0"/>
                <a:cs typeface="ＭＳ Ｐゴシック" charset="0"/>
              </a:rPr>
              <a:t>And husband Tom</a:t>
            </a:r>
          </a:p>
        </p:txBody>
      </p:sp>
      <p:pic>
        <p:nvPicPr>
          <p:cNvPr id="277507" name="Picture 4" descr="Karen &amp; To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8196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Click="0" advTm="6000">
    <p:random/>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3" name="Picture 4" descr="Boys Aug 0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8164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66" name="Rectangle 2"/>
          <p:cNvSpPr>
            <a:spLocks noGrp="1" noChangeArrowheads="1"/>
          </p:cNvSpPr>
          <p:nvPr>
            <p:ph type="title"/>
          </p:nvPr>
        </p:nvSpPr>
        <p:spPr>
          <a:xfrm>
            <a:off x="1066800" y="277813"/>
            <a:ext cx="8229600" cy="1139825"/>
          </a:xfrm>
          <a:effectLst>
            <a:outerShdw blurRad="63500" dist="38099" dir="2700000" algn="ctr" rotWithShape="0">
              <a:srgbClr val="FF3300">
                <a:alpha val="74998"/>
              </a:srgbClr>
            </a:outerShdw>
          </a:effectLst>
        </p:spPr>
        <p:txBody>
          <a:bodyPr/>
          <a:lstStyle/>
          <a:p>
            <a:pPr eaLnBrk="1" hangingPunct="1">
              <a:defRPr/>
            </a:pPr>
            <a:r>
              <a:rPr lang="en-US" sz="5400">
                <a:effectLst/>
              </a:rPr>
              <a:t>My Three Sons</a:t>
            </a:r>
          </a:p>
        </p:txBody>
      </p:sp>
      <p:sp>
        <p:nvSpPr>
          <p:cNvPr id="36867" name="Rectangle 3"/>
          <p:cNvSpPr>
            <a:spLocks noGrp="1" noChangeArrowheads="1"/>
          </p:cNvSpPr>
          <p:nvPr>
            <p:ph type="body" idx="1"/>
          </p:nvPr>
        </p:nvSpPr>
        <p:spPr>
          <a:xfrm>
            <a:off x="4800600" y="1600200"/>
            <a:ext cx="3352800" cy="1981200"/>
          </a:xfrm>
          <a:effectLst>
            <a:outerShdw blurRad="63500" dist="38099" dir="2700000" algn="ctr" rotWithShape="0">
              <a:srgbClr val="000000">
                <a:alpha val="74998"/>
              </a:srgbClr>
            </a:outerShdw>
          </a:effectLst>
        </p:spPr>
        <p:txBody>
          <a:bodyPr/>
          <a:lstStyle/>
          <a:p>
            <a:pPr eaLnBrk="1" hangingPunct="1">
              <a:buFont typeface="Wingdings" charset="2"/>
              <a:buChar char="l"/>
              <a:defRPr/>
            </a:pPr>
            <a:r>
              <a:rPr lang="en-US" b="1">
                <a:effectLst/>
              </a:rPr>
              <a:t>Kurt, 18</a:t>
            </a:r>
          </a:p>
          <a:p>
            <a:pPr eaLnBrk="1" hangingPunct="1">
              <a:buFont typeface="Wingdings" charset="2"/>
              <a:buChar char="l"/>
              <a:defRPr/>
            </a:pPr>
            <a:r>
              <a:rPr lang="en-US" b="1">
                <a:effectLst/>
              </a:rPr>
              <a:t>Stephen, 15</a:t>
            </a:r>
          </a:p>
          <a:p>
            <a:pPr eaLnBrk="1" hangingPunct="1">
              <a:buFont typeface="Wingdings" charset="2"/>
              <a:buChar char="l"/>
              <a:defRPr/>
            </a:pPr>
            <a:r>
              <a:rPr lang="en-US" b="1">
                <a:effectLst/>
              </a:rPr>
              <a:t>John, 12</a:t>
            </a:r>
          </a:p>
        </p:txBody>
      </p:sp>
    </p:spTree>
  </p:cSld>
  <p:clrMapOvr>
    <a:masterClrMapping/>
  </p:clrMapOvr>
  <p:transition advClick="0" advTm="8000">
    <p:random/>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pPr eaLnBrk="1" hangingPunct="1">
              <a:defRPr/>
            </a:pPr>
            <a:r>
              <a:rPr lang="en-US" dirty="0">
                <a:latin typeface="Arial" charset="0"/>
                <a:ea typeface="ＭＳ Ｐゴシック" charset="0"/>
                <a:cs typeface="ＭＳ Ｐゴシック" charset="0"/>
              </a:rPr>
              <a:t>John</a:t>
            </a:r>
            <a:r>
              <a:rPr lang="fr-FR"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Baseball Team</a:t>
            </a:r>
          </a:p>
        </p:txBody>
      </p:sp>
      <p:sp>
        <p:nvSpPr>
          <p:cNvPr id="105475" name="Rectangle 3"/>
          <p:cNvSpPr>
            <a:spLocks noGrp="1" noChangeArrowheads="1"/>
          </p:cNvSpPr>
          <p:nvPr>
            <p:ph type="body" idx="1"/>
          </p:nvPr>
        </p:nvSpPr>
        <p:spPr/>
        <p:txBody>
          <a:bodyPr/>
          <a:lstStyle/>
          <a:p>
            <a:pPr eaLnBrk="1" hangingPunct="1">
              <a:defRPr/>
            </a:pPr>
            <a:r>
              <a:rPr lang="en-US">
                <a:latin typeface="Arial" charset="0"/>
                <a:ea typeface="ＭＳ Ｐゴシック" charset="0"/>
                <a:cs typeface="ＭＳ Ｐゴシック" charset="0"/>
              </a:rPr>
              <a:t>2001 Season</a:t>
            </a:r>
          </a:p>
        </p:txBody>
      </p:sp>
      <p:pic>
        <p:nvPicPr>
          <p:cNvPr id="281603" name="Picture 4" descr="John's Baseball Tea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95400" y="-1085850"/>
            <a:ext cx="12115800" cy="8583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Click="0" advTm="6000">
    <p:random/>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49" name="Picture 4" descr="Boys &amp; G&amp;G Ahlstro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479425"/>
            <a:ext cx="9763125" cy="7688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938" name="Rectangle 2"/>
          <p:cNvSpPr>
            <a:spLocks noGrp="1" noChangeArrowheads="1"/>
          </p:cNvSpPr>
          <p:nvPr>
            <p:ph type="title"/>
          </p:nvPr>
        </p:nvSpPr>
        <p:spPr>
          <a:xfrm>
            <a:off x="-228600" y="-76200"/>
            <a:ext cx="4343400" cy="1981200"/>
          </a:xfrm>
        </p:spPr>
        <p:txBody>
          <a:bodyPr/>
          <a:lstStyle/>
          <a:p>
            <a:pPr eaLnBrk="1" hangingPunct="1">
              <a:defRPr/>
            </a:pPr>
            <a:r>
              <a:rPr lang="en-US" sz="5400">
                <a:latin typeface="Arial" charset="0"/>
                <a:ea typeface="ＭＳ Ｐゴシック" charset="0"/>
                <a:cs typeface="ＭＳ Ｐゴシック" charset="0"/>
              </a:rPr>
              <a:t>The Only Grandkids</a:t>
            </a:r>
          </a:p>
        </p:txBody>
      </p:sp>
    </p:spTree>
  </p:cSld>
  <p:clrMapOvr>
    <a:masterClrMapping/>
  </p:clrMapOvr>
  <p:transition advClick="0" advTm="7000">
    <p:random/>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7" name="Picture 4" descr="Susan's famil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71525" y="-15875"/>
            <a:ext cx="10687050" cy="7559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18" name="Rectangle 2"/>
          <p:cNvSpPr>
            <a:spLocks noGrp="1" noChangeArrowheads="1"/>
          </p:cNvSpPr>
          <p:nvPr>
            <p:ph type="title"/>
          </p:nvPr>
        </p:nvSpPr>
        <p:spPr>
          <a:xfrm>
            <a:off x="-76200" y="-331788"/>
            <a:ext cx="3276600" cy="2389188"/>
          </a:xfrm>
        </p:spPr>
        <p:txBody>
          <a:bodyPr/>
          <a:lstStyle/>
          <a:p>
            <a:pPr eaLnBrk="1" hangingPunct="1">
              <a:defRPr/>
            </a:pPr>
            <a:r>
              <a:rPr lang="en-US" sz="6000" dirty="0">
                <a:latin typeface="Arial" charset="0"/>
                <a:ea typeface="ＭＳ Ｐゴシック" charset="0"/>
                <a:cs typeface="ＭＳ Ｐゴシック" charset="0"/>
              </a:rPr>
              <a:t>Susan</a:t>
            </a:r>
            <a:r>
              <a:rPr lang="fr-FR" altLang="ja-JP" sz="6000" dirty="0">
                <a:latin typeface="Arial" charset="0"/>
                <a:ea typeface="ＭＳ Ｐゴシック" charset="0"/>
                <a:cs typeface="ＭＳ Ｐゴシック" charset="0"/>
              </a:rPr>
              <a:t>'</a:t>
            </a:r>
            <a:r>
              <a:rPr lang="en-US" sz="6000" dirty="0">
                <a:latin typeface="Arial" charset="0"/>
                <a:ea typeface="ＭＳ Ｐゴシック" charset="0"/>
                <a:cs typeface="ＭＳ Ｐゴシック" charset="0"/>
              </a:rPr>
              <a:t>s Family</a:t>
            </a:r>
          </a:p>
        </p:txBody>
      </p:sp>
    </p:spTree>
  </p:cSld>
  <p:clrMapOvr>
    <a:masterClrMapping/>
  </p:clrMapOvr>
  <p:transition advClick="0" advTm="8000">
    <p:random/>
  </p:transition>
</p:sld>
</file>

<file path=ppt/theme/theme1.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72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7200" b="0" i="0" u="none" strike="noStrike" cap="none" normalizeH="0" baseline="0">
            <a:ln>
              <a:noFill/>
            </a:ln>
            <a:solidFill>
              <a:schemeClr val="tx1"/>
            </a:solidFill>
            <a:effectLst/>
            <a:latin typeface="Arial"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72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7200" b="0"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72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7200" b="0"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72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7200" b="0" i="0" u="none" strike="noStrike" cap="none" normalizeH="0" baseline="0">
            <a:ln>
              <a:noFill/>
            </a:ln>
            <a:solidFill>
              <a:schemeClr val="tx1"/>
            </a:solidFill>
            <a:effectLst/>
            <a:latin typeface="Arial" pitchFamily="-111"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72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7200" b="0" i="0" u="none" strike="noStrike" cap="none" normalizeH="0" baseline="0">
            <a:ln>
              <a:noFill/>
            </a:ln>
            <a:solidFill>
              <a:schemeClr val="tx1"/>
            </a:solidFill>
            <a:effectLst/>
            <a:latin typeface="Arial" pitchFamily="-111"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Orbit</Template>
  <TotalTime>13570</TotalTime>
  <Words>3582</Words>
  <Application>Microsoft Macintosh PowerPoint</Application>
  <PresentationFormat>On-screen Show (4:3)</PresentationFormat>
  <Paragraphs>537</Paragraphs>
  <Slides>112</Slides>
  <Notes>107</Notes>
  <HiddenSlides>0</HiddenSlides>
  <MMClips>0</MMClips>
  <ScaleCrop>false</ScaleCrop>
  <HeadingPairs>
    <vt:vector size="8" baseType="variant">
      <vt:variant>
        <vt:lpstr>Fonts Used</vt:lpstr>
      </vt:variant>
      <vt:variant>
        <vt:i4>7</vt:i4>
      </vt:variant>
      <vt:variant>
        <vt:lpstr>Theme</vt:lpstr>
      </vt:variant>
      <vt:variant>
        <vt:i4>9</vt:i4>
      </vt:variant>
      <vt:variant>
        <vt:lpstr>Embedded OLE Servers</vt:lpstr>
      </vt:variant>
      <vt:variant>
        <vt:i4>1</vt:i4>
      </vt:variant>
      <vt:variant>
        <vt:lpstr>Slide Titles</vt:lpstr>
      </vt:variant>
      <vt:variant>
        <vt:i4>112</vt:i4>
      </vt:variant>
    </vt:vector>
  </HeadingPairs>
  <TitlesOfParts>
    <vt:vector size="129" baseType="lpstr">
      <vt:lpstr>26</vt:lpstr>
      <vt:lpstr>Arial</vt:lpstr>
      <vt:lpstr>Arial Black</vt:lpstr>
      <vt:lpstr>Impact</vt:lpstr>
      <vt:lpstr>Monotype Corsiva</vt:lpstr>
      <vt:lpstr>Times New Roman</vt:lpstr>
      <vt:lpstr>Wingdings</vt:lpstr>
      <vt:lpstr>Orbit</vt:lpstr>
      <vt:lpstr>Blank Presentation</vt:lpstr>
      <vt:lpstr>Default Design</vt:lpstr>
      <vt:lpstr>Beam</vt:lpstr>
      <vt:lpstr>1_Default Design</vt:lpstr>
      <vt:lpstr>1_Blank Presentation</vt:lpstr>
      <vt:lpstr>3_Default Design</vt:lpstr>
      <vt:lpstr>5_Blank Presentation</vt:lpstr>
      <vt:lpstr>2_Default Design</vt:lpstr>
      <vt:lpstr>Clip</vt:lpstr>
      <vt:lpstr>My Testimony</vt:lpstr>
      <vt:lpstr>PowerPoint Presentation</vt:lpstr>
      <vt:lpstr>PowerPoint Presentation</vt:lpstr>
      <vt:lpstr>PowerPoint Presentation</vt:lpstr>
      <vt:lpstr>PowerPoint Presentation</vt:lpstr>
      <vt:lpstr>PowerPoint Presentation</vt:lpstr>
      <vt:lpstr>This is My Life</vt:lpstr>
      <vt:lpstr>The Marriage</vt:lpstr>
      <vt:lpstr>Baby Ricky</vt:lpstr>
      <vt:lpstr>The Family Grew &amp; Moved…</vt:lpstr>
      <vt:lpstr>San Francisco Bay Area</vt:lpstr>
      <vt:lpstr>The Divorce</vt:lpstr>
      <vt:lpstr>Divorce for Mom was tough…</vt:lpstr>
      <vt:lpstr>Renewal Under Bill</vt:lpstr>
      <vt:lpstr>One Year of Water Skiing…</vt:lpstr>
      <vt:lpstr>Another Divorce…</vt:lpstr>
      <vt:lpstr>But We Had Each Other…</vt:lpstr>
      <vt:lpstr>Our Family of 5 (1972)</vt:lpstr>
      <vt:lpstr>School Pictures</vt:lpstr>
      <vt:lpstr>School Pictures</vt:lpstr>
      <vt:lpstr>Baseball</vt:lpstr>
      <vt:lpstr>Peppy Sports</vt:lpstr>
      <vt:lpstr>My Spiritual Journey</vt:lpstr>
      <vt:lpstr>Searching in the 70s…</vt:lpstr>
      <vt:lpstr>The influence of friends</vt:lpstr>
      <vt:lpstr>Finally I understood</vt:lpstr>
      <vt:lpstr>The Big Move</vt:lpstr>
      <vt:lpstr>A New Start</vt:lpstr>
      <vt:lpstr>Mormon Investigation</vt:lpstr>
      <vt:lpstr>1976 Graduation</vt:lpstr>
      <vt:lpstr>“Hay U”</vt:lpstr>
      <vt:lpstr>The Crossroads (1981-83)</vt:lpstr>
      <vt:lpstr>Crossroads Ministry</vt:lpstr>
      <vt:lpstr>China, 1981</vt:lpstr>
      <vt:lpstr>Romance, 1982</vt:lpstr>
      <vt:lpstr>Seminary</vt:lpstr>
      <vt:lpstr>The City-State of Singapore</vt:lpstr>
      <vt:lpstr>Multi-cultural • Multi-ethnic • Multi-religious</vt:lpstr>
      <vt:lpstr>No Gum</vt:lpstr>
      <vt:lpstr>20 Feb 1991: Move to Singapore</vt:lpstr>
      <vt:lpstr>1992</vt:lpstr>
      <vt:lpstr>1993</vt:lpstr>
      <vt:lpstr>1994</vt:lpstr>
      <vt:lpstr>1995</vt:lpstr>
      <vt:lpstr>1996</vt:lpstr>
      <vt:lpstr>1997</vt:lpstr>
      <vt:lpstr>1999</vt:lpstr>
      <vt:lpstr>2000</vt:lpstr>
      <vt:lpstr>2001</vt:lpstr>
      <vt:lpstr>2002</vt:lpstr>
      <vt:lpstr>2003</vt:lpstr>
      <vt:lpstr>2004</vt:lpstr>
      <vt:lpstr>2005</vt:lpstr>
      <vt:lpstr>2006</vt:lpstr>
      <vt:lpstr>2007</vt:lpstr>
      <vt:lpstr>2008</vt:lpstr>
      <vt:lpstr>2009</vt:lpstr>
      <vt:lpstr>2009</vt:lpstr>
      <vt:lpstr>2010</vt:lpstr>
      <vt:lpstr>2010</vt:lpstr>
      <vt:lpstr>2011</vt:lpstr>
      <vt:lpstr>The Griffith Family Oct 2011</vt:lpstr>
      <vt:lpstr>The Griffith Family Dec 2012</vt:lpstr>
      <vt:lpstr>The Griffith Family Dec 2013</vt:lpstr>
      <vt:lpstr>The Griffith Family Sept 2014</vt:lpstr>
      <vt:lpstr>The Griffiths  May 2015</vt:lpstr>
      <vt:lpstr>The Griffiths  9 Jan 2016</vt:lpstr>
      <vt:lpstr>The Griffiths  9 Jan 2016</vt:lpstr>
      <vt:lpstr>The Griffiths  Nov 2017</vt:lpstr>
      <vt:lpstr>The Griffiths  31 May 2019</vt:lpstr>
      <vt:lpstr>The Griffiths  28 Nov 2019</vt:lpstr>
      <vt:lpstr>The Griffiths  5 July 2020</vt:lpstr>
      <vt:lpstr>The Griffiths  Actually 2020</vt:lpstr>
      <vt:lpstr>The Griffiths  2022</vt:lpstr>
      <vt:lpstr>The Griffiths  2023</vt:lpstr>
      <vt:lpstr>The Griffiths  2024</vt:lpstr>
      <vt:lpstr>The Griffiths  28 Nov 2019</vt:lpstr>
      <vt:lpstr>Grandson Jesse</vt:lpstr>
      <vt:lpstr>Kurt works in marketing &amp; IT</vt:lpstr>
      <vt:lpstr>Stephen the Pilot</vt:lpstr>
      <vt:lpstr>John at Biola University</vt:lpstr>
      <vt:lpstr>Cara &amp; Kurt   •   Katie &amp; Stephen</vt:lpstr>
      <vt:lpstr>John always has been our eager learner</vt:lpstr>
      <vt:lpstr>SBC</vt:lpstr>
      <vt:lpstr>What I've learned over the years…</vt:lpstr>
      <vt:lpstr>Were It Not For Grace</vt:lpstr>
      <vt:lpstr>PowerPoint Presentation</vt:lpstr>
      <vt:lpstr>PowerPoint Presentation</vt:lpstr>
      <vt:lpstr>PowerPoint Presentation</vt:lpstr>
      <vt:lpstr>PowerPoint Presentation</vt:lpstr>
      <vt:lpstr>Dad &amp; Carolynn</vt:lpstr>
      <vt:lpstr>Mom &amp; Bob</vt:lpstr>
      <vt:lpstr>Susan's Parents</vt:lpstr>
      <vt:lpstr>The Ahlstroms</vt:lpstr>
      <vt:lpstr>Susan's Sister Karen</vt:lpstr>
      <vt:lpstr>My Three Sons</vt:lpstr>
      <vt:lpstr>John's Baseball Team</vt:lpstr>
      <vt:lpstr>The Only Grandkids</vt:lpstr>
      <vt:lpstr>Susan's Family</vt:lpstr>
      <vt:lpstr>Our Ministry Tree</vt:lpstr>
      <vt:lpstr>BEE Ministry</vt:lpstr>
      <vt:lpstr>PowerPoint Presentation</vt:lpstr>
      <vt:lpstr>Please Pray for Me </vt:lpstr>
      <vt:lpstr>PowerPoint Presentation</vt:lpstr>
      <vt:lpstr>Please Pray for Kurt </vt:lpstr>
      <vt:lpstr>Kurt (18) runs AV at church</vt:lpstr>
      <vt:lpstr>Please Pray for Stephen </vt:lpstr>
      <vt:lpstr>PowerPoint Presentation</vt:lpstr>
      <vt:lpstr>Please Pray for John </vt:lpstr>
      <vt:lpstr>John serves as resident clown.</vt:lpstr>
      <vt:lpstr>Black</vt:lpstr>
      <vt:lpstr>Bible Geography link at BibleStudyDownloads.org</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My Life</dc:title>
  <dc:creator>Kurt Griffith</dc:creator>
  <cp:lastModifiedBy>Rick Griffith</cp:lastModifiedBy>
  <cp:revision>305</cp:revision>
  <dcterms:created xsi:type="dcterms:W3CDTF">2009-03-07T09:56:07Z</dcterms:created>
  <dcterms:modified xsi:type="dcterms:W3CDTF">2026-03-20T19:10:23Z</dcterms:modified>
</cp:coreProperties>
</file>