
<file path=[Content_Types].xml><?xml version="1.0" encoding="utf-8"?>
<Types xmlns="http://schemas.openxmlformats.org/package/2006/content-types">
  <Default Extension="bin" ContentType="audio/unknown"/>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theme/theme15.xml" ContentType="application/vnd.openxmlformats-officedocument.theme+xml"/>
  <Override PartName="/ppt/slideLayouts/slideLayout147.xml" ContentType="application/vnd.openxmlformats-officedocument.presentationml.slideLayout+xml"/>
  <Override PartName="/ppt/theme/theme16.xml" ContentType="application/vnd.openxmlformats-officedocument.theme+xml"/>
  <Override PartName="/ppt/slideLayouts/slideLayout148.xml" ContentType="application/vnd.openxmlformats-officedocument.presentationml.slideLayout+xml"/>
  <Override PartName="/ppt/theme/theme17.xml" ContentType="application/vnd.openxmlformats-officedocument.theme+xml"/>
  <Override PartName="/ppt/slideLayouts/slideLayout149.xml" ContentType="application/vnd.openxmlformats-officedocument.presentationml.slideLayout+xml"/>
  <Override PartName="/ppt/theme/theme18.xml" ContentType="application/vnd.openxmlformats-officedocument.theme+xml"/>
  <Override PartName="/ppt/slideLayouts/slideLayout150.xml" ContentType="application/vnd.openxmlformats-officedocument.presentationml.slideLayout+xml"/>
  <Override PartName="/ppt/theme/theme19.xml" ContentType="application/vnd.openxmlformats-officedocument.theme+xml"/>
  <Override PartName="/ppt/slideLayouts/slideLayout151.xml" ContentType="application/vnd.openxmlformats-officedocument.presentationml.slideLayout+xml"/>
  <Override PartName="/ppt/theme/theme20.xml" ContentType="application/vnd.openxmlformats-officedocument.theme+xml"/>
  <Override PartName="/ppt/slideLayouts/slideLayout152.xml" ContentType="application/vnd.openxmlformats-officedocument.presentationml.slideLayout+xml"/>
  <Override PartName="/ppt/theme/theme21.xml" ContentType="application/vnd.openxmlformats-officedocument.theme+xml"/>
  <Override PartName="/ppt/slideLayouts/slideLayout153.xml" ContentType="application/vnd.openxmlformats-officedocument.presentationml.slideLayout+xml"/>
  <Override PartName="/ppt/theme/theme22.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23.xml" ContentType="application/vnd.openxmlformats-officedocument.theme+xml"/>
  <Override PartName="/ppt/slideLayouts/slideLayout166.xml" ContentType="application/vnd.openxmlformats-officedocument.presentationml.slideLayout+xml"/>
  <Override PartName="/ppt/theme/theme24.xml" ContentType="application/vnd.openxmlformats-officedocument.theme+xml"/>
  <Override PartName="/ppt/slideLayouts/slideLayout167.xml" ContentType="application/vnd.openxmlformats-officedocument.presentationml.slideLayout+xml"/>
  <Override PartName="/ppt/theme/theme2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2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27.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8.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9.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30.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31.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32.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33.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34.xml" ContentType="application/vnd.openxmlformats-officedocument.theme+xml"/>
  <Override PartName="/ppt/theme/theme3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embeddings/oleObject1.bin" ContentType="application/vnd.openxmlformats-officedocument.oleObject"/>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4.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5.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1"/>
    <p:sldMasterId id="2147484168" r:id="rId2"/>
    <p:sldMasterId id="2147483781" r:id="rId3"/>
    <p:sldMasterId id="2147483723" r:id="rId4"/>
    <p:sldMasterId id="2147483681" r:id="rId5"/>
    <p:sldMasterId id="2147483675" r:id="rId6"/>
    <p:sldMasterId id="2147483663" r:id="rId7"/>
    <p:sldMasterId id="2147483659" r:id="rId8"/>
    <p:sldMasterId id="2147483660" r:id="rId9"/>
    <p:sldMasterId id="2147483661" r:id="rId10"/>
    <p:sldMasterId id="2147483665" r:id="rId11"/>
    <p:sldMasterId id="2147483735" r:id="rId12"/>
    <p:sldMasterId id="2147483753" r:id="rId13"/>
    <p:sldMasterId id="2147484461" r:id="rId14"/>
    <p:sldMasterId id="2147484463" r:id="rId15"/>
    <p:sldMasterId id="2147484465" r:id="rId16"/>
    <p:sldMasterId id="2147484469" r:id="rId17"/>
    <p:sldMasterId id="2147484473" r:id="rId18"/>
    <p:sldMasterId id="2147484475" r:id="rId19"/>
    <p:sldMasterId id="2147484784" r:id="rId20"/>
    <p:sldMasterId id="2147486022" r:id="rId21"/>
    <p:sldMasterId id="2147486027" r:id="rId22"/>
    <p:sldMasterId id="2147489207" r:id="rId23"/>
    <p:sldMasterId id="2147490976" r:id="rId24"/>
    <p:sldMasterId id="2147490978" r:id="rId25"/>
    <p:sldMasterId id="2147490980" r:id="rId26"/>
    <p:sldMasterId id="2147491031" r:id="rId27"/>
    <p:sldMasterId id="2147491045" r:id="rId28"/>
    <p:sldMasterId id="2147491057" r:id="rId29"/>
    <p:sldMasterId id="2147491069" r:id="rId30"/>
    <p:sldMasterId id="2147491081" r:id="rId31"/>
    <p:sldMasterId id="2147491105" r:id="rId32"/>
    <p:sldMasterId id="2147491131" r:id="rId33"/>
    <p:sldMasterId id="2147491145" r:id="rId34"/>
  </p:sldMasterIdLst>
  <p:notesMasterIdLst>
    <p:notesMasterId r:id="rId134"/>
  </p:notesMasterIdLst>
  <p:sldIdLst>
    <p:sldId id="1179" r:id="rId35"/>
    <p:sldId id="3677" r:id="rId36"/>
    <p:sldId id="3709" r:id="rId37"/>
    <p:sldId id="266" r:id="rId38"/>
    <p:sldId id="5293" r:id="rId39"/>
    <p:sldId id="533" r:id="rId40"/>
    <p:sldId id="3669" r:id="rId41"/>
    <p:sldId id="3668" r:id="rId42"/>
    <p:sldId id="3667" r:id="rId43"/>
    <p:sldId id="489" r:id="rId44"/>
    <p:sldId id="434" r:id="rId45"/>
    <p:sldId id="570" r:id="rId46"/>
    <p:sldId id="278" r:id="rId47"/>
    <p:sldId id="500" r:id="rId48"/>
    <p:sldId id="3688" r:id="rId49"/>
    <p:sldId id="3682" r:id="rId50"/>
    <p:sldId id="3678" r:id="rId51"/>
    <p:sldId id="5292" r:id="rId52"/>
    <p:sldId id="549" r:id="rId53"/>
    <p:sldId id="259" r:id="rId54"/>
    <p:sldId id="3692" r:id="rId55"/>
    <p:sldId id="3689" r:id="rId56"/>
    <p:sldId id="3691" r:id="rId57"/>
    <p:sldId id="3690" r:id="rId58"/>
    <p:sldId id="544" r:id="rId59"/>
    <p:sldId id="545" r:id="rId60"/>
    <p:sldId id="546" r:id="rId61"/>
    <p:sldId id="547" r:id="rId62"/>
    <p:sldId id="548" r:id="rId63"/>
    <p:sldId id="394" r:id="rId64"/>
    <p:sldId id="318" r:id="rId65"/>
    <p:sldId id="3683" r:id="rId66"/>
    <p:sldId id="319" r:id="rId67"/>
    <p:sldId id="380" r:id="rId68"/>
    <p:sldId id="5294" r:id="rId69"/>
    <p:sldId id="515" r:id="rId70"/>
    <p:sldId id="516" r:id="rId71"/>
    <p:sldId id="517" r:id="rId72"/>
    <p:sldId id="518" r:id="rId73"/>
    <p:sldId id="519" r:id="rId74"/>
    <p:sldId id="381" r:id="rId75"/>
    <p:sldId id="373" r:id="rId76"/>
    <p:sldId id="382" r:id="rId77"/>
    <p:sldId id="384" r:id="rId78"/>
    <p:sldId id="5295" r:id="rId79"/>
    <p:sldId id="391" r:id="rId80"/>
    <p:sldId id="392" r:id="rId81"/>
    <p:sldId id="383" r:id="rId82"/>
    <p:sldId id="385" r:id="rId83"/>
    <p:sldId id="550" r:id="rId84"/>
    <p:sldId id="3693" r:id="rId85"/>
    <p:sldId id="3694" r:id="rId86"/>
    <p:sldId id="3695" r:id="rId87"/>
    <p:sldId id="271" r:id="rId88"/>
    <p:sldId id="5296" r:id="rId89"/>
    <p:sldId id="400" r:id="rId90"/>
    <p:sldId id="401" r:id="rId91"/>
    <p:sldId id="402" r:id="rId92"/>
    <p:sldId id="529" r:id="rId93"/>
    <p:sldId id="530" r:id="rId94"/>
    <p:sldId id="531" r:id="rId95"/>
    <p:sldId id="403" r:id="rId96"/>
    <p:sldId id="404" r:id="rId97"/>
    <p:sldId id="551" r:id="rId98"/>
    <p:sldId id="3685" r:id="rId99"/>
    <p:sldId id="377" r:id="rId100"/>
    <p:sldId id="405" r:id="rId101"/>
    <p:sldId id="3686" r:id="rId102"/>
    <p:sldId id="409" r:id="rId103"/>
    <p:sldId id="411" r:id="rId104"/>
    <p:sldId id="3696" r:id="rId105"/>
    <p:sldId id="3697" r:id="rId106"/>
    <p:sldId id="3698" r:id="rId107"/>
    <p:sldId id="3699" r:id="rId108"/>
    <p:sldId id="3672" r:id="rId109"/>
    <p:sldId id="272" r:id="rId110"/>
    <p:sldId id="513" r:id="rId111"/>
    <p:sldId id="3710" r:id="rId112"/>
    <p:sldId id="424" r:id="rId113"/>
    <p:sldId id="552" r:id="rId114"/>
    <p:sldId id="430" r:id="rId115"/>
    <p:sldId id="431" r:id="rId116"/>
    <p:sldId id="3665" r:id="rId117"/>
    <p:sldId id="553" r:id="rId118"/>
    <p:sldId id="443" r:id="rId119"/>
    <p:sldId id="445" r:id="rId120"/>
    <p:sldId id="448" r:id="rId121"/>
    <p:sldId id="468" r:id="rId122"/>
    <p:sldId id="473" r:id="rId123"/>
    <p:sldId id="488" r:id="rId124"/>
    <p:sldId id="474" r:id="rId125"/>
    <p:sldId id="5297" r:id="rId126"/>
    <p:sldId id="475" r:id="rId127"/>
    <p:sldId id="480" r:id="rId128"/>
    <p:sldId id="484" r:id="rId129"/>
    <p:sldId id="3674" r:id="rId130"/>
    <p:sldId id="347" r:id="rId131"/>
    <p:sldId id="449" r:id="rId132"/>
    <p:sldId id="3676" r:id="rId133"/>
  </p:sldIdLst>
  <p:sldSz cx="9144000" cy="6858000" type="screen4x3"/>
  <p:notesSz cx="6858000" cy="9144000"/>
  <p:defaultTextStyle>
    <a:defPPr>
      <a:defRPr lang="en-US"/>
    </a:defPPr>
    <a:lvl1pPr algn="l" rtl="0" eaLnBrk="0" fontAlgn="base" hangingPunct="0">
      <a:spcBef>
        <a:spcPct val="0"/>
      </a:spcBef>
      <a:spcAft>
        <a:spcPct val="0"/>
      </a:spcAft>
      <a:defRPr sz="3200" kern="1200">
        <a:solidFill>
          <a:srgbClr val="FFFF00"/>
        </a:solidFill>
        <a:latin typeface="Georgia" charset="0"/>
        <a:ea typeface="ＭＳ Ｐゴシック" charset="0"/>
        <a:cs typeface="ＭＳ Ｐゴシック" charset="0"/>
      </a:defRPr>
    </a:lvl1pPr>
    <a:lvl2pPr marL="457200" algn="l" rtl="0" eaLnBrk="0" fontAlgn="base" hangingPunct="0">
      <a:spcBef>
        <a:spcPct val="0"/>
      </a:spcBef>
      <a:spcAft>
        <a:spcPct val="0"/>
      </a:spcAft>
      <a:defRPr sz="3200" kern="1200">
        <a:solidFill>
          <a:srgbClr val="FFFF00"/>
        </a:solidFill>
        <a:latin typeface="Georgia" charset="0"/>
        <a:ea typeface="ＭＳ Ｐゴシック" charset="0"/>
        <a:cs typeface="ＭＳ Ｐゴシック" charset="0"/>
      </a:defRPr>
    </a:lvl2pPr>
    <a:lvl3pPr marL="914400" algn="l" rtl="0" eaLnBrk="0" fontAlgn="base" hangingPunct="0">
      <a:spcBef>
        <a:spcPct val="0"/>
      </a:spcBef>
      <a:spcAft>
        <a:spcPct val="0"/>
      </a:spcAft>
      <a:defRPr sz="3200" kern="1200">
        <a:solidFill>
          <a:srgbClr val="FFFF00"/>
        </a:solidFill>
        <a:latin typeface="Georgia" charset="0"/>
        <a:ea typeface="ＭＳ Ｐゴシック" charset="0"/>
        <a:cs typeface="ＭＳ Ｐゴシック" charset="0"/>
      </a:defRPr>
    </a:lvl3pPr>
    <a:lvl4pPr marL="1371600" algn="l" rtl="0" eaLnBrk="0" fontAlgn="base" hangingPunct="0">
      <a:spcBef>
        <a:spcPct val="0"/>
      </a:spcBef>
      <a:spcAft>
        <a:spcPct val="0"/>
      </a:spcAft>
      <a:defRPr sz="3200" kern="1200">
        <a:solidFill>
          <a:srgbClr val="FFFF00"/>
        </a:solidFill>
        <a:latin typeface="Georgia" charset="0"/>
        <a:ea typeface="ＭＳ Ｐゴシック" charset="0"/>
        <a:cs typeface="ＭＳ Ｐゴシック" charset="0"/>
      </a:defRPr>
    </a:lvl4pPr>
    <a:lvl5pPr marL="1828800" algn="l" rtl="0" eaLnBrk="0" fontAlgn="base" hangingPunct="0">
      <a:spcBef>
        <a:spcPct val="0"/>
      </a:spcBef>
      <a:spcAft>
        <a:spcPct val="0"/>
      </a:spcAft>
      <a:defRPr sz="3200" kern="1200">
        <a:solidFill>
          <a:srgbClr val="FFFF00"/>
        </a:solidFill>
        <a:latin typeface="Georgia" charset="0"/>
        <a:ea typeface="ＭＳ Ｐゴシック" charset="0"/>
        <a:cs typeface="ＭＳ Ｐゴシック" charset="0"/>
      </a:defRPr>
    </a:lvl5pPr>
    <a:lvl6pPr marL="2286000" algn="l" defTabSz="457200" rtl="0" eaLnBrk="1" latinLnBrk="0" hangingPunct="1">
      <a:defRPr sz="3200" kern="1200">
        <a:solidFill>
          <a:srgbClr val="FFFF00"/>
        </a:solidFill>
        <a:latin typeface="Georgia" charset="0"/>
        <a:ea typeface="ＭＳ Ｐゴシック" charset="0"/>
        <a:cs typeface="ＭＳ Ｐゴシック" charset="0"/>
      </a:defRPr>
    </a:lvl6pPr>
    <a:lvl7pPr marL="2743200" algn="l" defTabSz="457200" rtl="0" eaLnBrk="1" latinLnBrk="0" hangingPunct="1">
      <a:defRPr sz="3200" kern="1200">
        <a:solidFill>
          <a:srgbClr val="FFFF00"/>
        </a:solidFill>
        <a:latin typeface="Georgia" charset="0"/>
        <a:ea typeface="ＭＳ Ｐゴシック" charset="0"/>
        <a:cs typeface="ＭＳ Ｐゴシック" charset="0"/>
      </a:defRPr>
    </a:lvl7pPr>
    <a:lvl8pPr marL="3200400" algn="l" defTabSz="457200" rtl="0" eaLnBrk="1" latinLnBrk="0" hangingPunct="1">
      <a:defRPr sz="3200" kern="1200">
        <a:solidFill>
          <a:srgbClr val="FFFF00"/>
        </a:solidFill>
        <a:latin typeface="Georgia" charset="0"/>
        <a:ea typeface="ＭＳ Ｐゴシック" charset="0"/>
        <a:cs typeface="ＭＳ Ｐゴシック" charset="0"/>
      </a:defRPr>
    </a:lvl8pPr>
    <a:lvl9pPr marL="3657600" algn="l" defTabSz="457200" rtl="0" eaLnBrk="1" latinLnBrk="0" hangingPunct="1">
      <a:defRPr sz="3200" kern="1200">
        <a:solidFill>
          <a:srgbClr val="FFFF00"/>
        </a:solidFill>
        <a:latin typeface="Georgia" charset="0"/>
        <a:ea typeface="ＭＳ Ｐゴシック" charset="0"/>
        <a:cs typeface="ＭＳ Ｐゴシック" charset="0"/>
      </a:defRPr>
    </a:lvl9pPr>
  </p:defaultTextStyle>
  <p:extLst>
    <p:ext uri="{521415D9-36F7-43E2-AB2F-B90AF26B5E84}">
      <p14:sectionLst xmlns:p14="http://schemas.microsoft.com/office/powerpoint/2010/main">
        <p14:section name="Sermon" id="{9138B460-49DB-5642-A130-797C33B341D8}">
          <p14:sldIdLst>
            <p14:sldId id="1179"/>
            <p14:sldId id="3677"/>
            <p14:sldId id="3709"/>
            <p14:sldId id="266"/>
            <p14:sldId id="5293"/>
            <p14:sldId id="533"/>
            <p14:sldId id="3669"/>
            <p14:sldId id="3668"/>
            <p14:sldId id="3667"/>
            <p14:sldId id="489"/>
            <p14:sldId id="434"/>
            <p14:sldId id="570"/>
            <p14:sldId id="278"/>
            <p14:sldId id="500"/>
            <p14:sldId id="3688"/>
            <p14:sldId id="3682"/>
            <p14:sldId id="3678"/>
            <p14:sldId id="5292"/>
          </p14:sldIdLst>
        </p14:section>
        <p14:section name="Chapters" id="{D1E84AB1-2BC5-0C4E-AE14-ED44538532F8}">
          <p14:sldIdLst>
            <p14:sldId id="549"/>
            <p14:sldId id="259"/>
            <p14:sldId id="3692"/>
            <p14:sldId id="3689"/>
            <p14:sldId id="3691"/>
            <p14:sldId id="3690"/>
            <p14:sldId id="544"/>
            <p14:sldId id="545"/>
            <p14:sldId id="546"/>
            <p14:sldId id="547"/>
            <p14:sldId id="548"/>
            <p14:sldId id="394"/>
            <p14:sldId id="318"/>
            <p14:sldId id="3683"/>
            <p14:sldId id="319"/>
            <p14:sldId id="380"/>
            <p14:sldId id="5294"/>
            <p14:sldId id="515"/>
            <p14:sldId id="516"/>
            <p14:sldId id="517"/>
            <p14:sldId id="518"/>
            <p14:sldId id="519"/>
            <p14:sldId id="381"/>
            <p14:sldId id="373"/>
            <p14:sldId id="382"/>
            <p14:sldId id="384"/>
            <p14:sldId id="5295"/>
            <p14:sldId id="391"/>
            <p14:sldId id="392"/>
            <p14:sldId id="383"/>
            <p14:sldId id="385"/>
            <p14:sldId id="550"/>
            <p14:sldId id="3693"/>
            <p14:sldId id="3694"/>
            <p14:sldId id="3695"/>
            <p14:sldId id="271"/>
            <p14:sldId id="5296"/>
            <p14:sldId id="400"/>
            <p14:sldId id="401"/>
            <p14:sldId id="402"/>
            <p14:sldId id="529"/>
            <p14:sldId id="530"/>
            <p14:sldId id="531"/>
            <p14:sldId id="403"/>
            <p14:sldId id="404"/>
            <p14:sldId id="551"/>
            <p14:sldId id="3685"/>
            <p14:sldId id="377"/>
            <p14:sldId id="405"/>
            <p14:sldId id="3686"/>
            <p14:sldId id="409"/>
            <p14:sldId id="411"/>
            <p14:sldId id="3696"/>
            <p14:sldId id="3697"/>
            <p14:sldId id="3698"/>
            <p14:sldId id="3699"/>
            <p14:sldId id="3672"/>
            <p14:sldId id="272"/>
            <p14:sldId id="513"/>
            <p14:sldId id="3710"/>
            <p14:sldId id="424"/>
            <p14:sldId id="552"/>
            <p14:sldId id="430"/>
            <p14:sldId id="431"/>
            <p14:sldId id="3665"/>
            <p14:sldId id="553"/>
            <p14:sldId id="443"/>
            <p14:sldId id="445"/>
            <p14:sldId id="448"/>
            <p14:sldId id="468"/>
            <p14:sldId id="473"/>
            <p14:sldId id="488"/>
            <p14:sldId id="474"/>
            <p14:sldId id="5297"/>
            <p14:sldId id="475"/>
          </p14:sldIdLst>
        </p14:section>
        <p14:section name="Conclusion" id="{E355948A-055B-1349-9D81-2EC11C4A0114}">
          <p14:sldIdLst>
            <p14:sldId id="480"/>
            <p14:sldId id="484"/>
            <p14:sldId id="3674"/>
            <p14:sldId id="347"/>
            <p14:sldId id="449"/>
            <p14:sldId id="36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DDDDDD"/>
    <a:srgbClr val="99FF99"/>
    <a:srgbClr val="00FF00"/>
    <a:srgbClr val="990099"/>
    <a:srgbClr val="FF0000"/>
    <a:srgbClr val="105D1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221"/>
    <p:restoredTop sz="57915" autoAdjust="0"/>
  </p:normalViewPr>
  <p:slideViewPr>
    <p:cSldViewPr>
      <p:cViewPr varScale="1">
        <p:scale>
          <a:sx n="88" d="100"/>
          <a:sy n="88" d="100"/>
        </p:scale>
        <p:origin x="192" y="296"/>
      </p:cViewPr>
      <p:guideLst>
        <p:guide orient="horz" pos="2160"/>
        <p:guide pos="2880"/>
      </p:guideLst>
    </p:cSldViewPr>
  </p:slideViewPr>
  <p:outlineViewPr>
    <p:cViewPr>
      <p:scale>
        <a:sx n="25" d="100"/>
        <a:sy n="25" d="100"/>
      </p:scale>
      <p:origin x="0" y="0"/>
    </p:cViewPr>
  </p:outlineViewPr>
  <p:notesTextViewPr>
    <p:cViewPr>
      <p:scale>
        <a:sx n="200" d="100"/>
        <a:sy n="200" d="100"/>
      </p:scale>
      <p:origin x="0" y="0"/>
    </p:cViewPr>
  </p:notesTextViewPr>
  <p:sorterViewPr>
    <p:cViewPr>
      <p:scale>
        <a:sx n="60" d="100"/>
        <a:sy n="60" d="100"/>
      </p:scale>
      <p:origin x="0" y="2846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3.xml"/><Relationship Id="rId21" Type="http://schemas.openxmlformats.org/officeDocument/2006/relationships/slideMaster" Target="slideMasters/slideMaster21.xml"/><Relationship Id="rId42" Type="http://schemas.openxmlformats.org/officeDocument/2006/relationships/slide" Target="slides/slide8.xml"/><Relationship Id="rId63" Type="http://schemas.openxmlformats.org/officeDocument/2006/relationships/slide" Target="slides/slide29.xml"/><Relationship Id="rId84" Type="http://schemas.openxmlformats.org/officeDocument/2006/relationships/slide" Target="slides/slide50.xml"/><Relationship Id="rId138"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7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3.xml"/><Relationship Id="rId53" Type="http://schemas.openxmlformats.org/officeDocument/2006/relationships/slide" Target="slides/slide19.xml"/><Relationship Id="rId58" Type="http://schemas.openxmlformats.org/officeDocument/2006/relationships/slide" Target="slides/slide24.xml"/><Relationship Id="rId74" Type="http://schemas.openxmlformats.org/officeDocument/2006/relationships/slide" Target="slides/slide40.xml"/><Relationship Id="rId79" Type="http://schemas.openxmlformats.org/officeDocument/2006/relationships/slide" Target="slides/slide45.xml"/><Relationship Id="rId102" Type="http://schemas.openxmlformats.org/officeDocument/2006/relationships/slide" Target="slides/slide68.xml"/><Relationship Id="rId123" Type="http://schemas.openxmlformats.org/officeDocument/2006/relationships/slide" Target="slides/slide89.xml"/><Relationship Id="rId128" Type="http://schemas.openxmlformats.org/officeDocument/2006/relationships/slide" Target="slides/slide94.xml"/><Relationship Id="rId5" Type="http://schemas.openxmlformats.org/officeDocument/2006/relationships/slideMaster" Target="slideMasters/slideMaster5.xml"/><Relationship Id="rId90" Type="http://schemas.openxmlformats.org/officeDocument/2006/relationships/slide" Target="slides/slide56.xml"/><Relationship Id="rId95" Type="http://schemas.openxmlformats.org/officeDocument/2006/relationships/slide" Target="slides/slide6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9.xml"/><Relationship Id="rId48" Type="http://schemas.openxmlformats.org/officeDocument/2006/relationships/slide" Target="slides/slide14.xml"/><Relationship Id="rId64" Type="http://schemas.openxmlformats.org/officeDocument/2006/relationships/slide" Target="slides/slide30.xml"/><Relationship Id="rId69" Type="http://schemas.openxmlformats.org/officeDocument/2006/relationships/slide" Target="slides/slide35.xml"/><Relationship Id="rId113" Type="http://schemas.openxmlformats.org/officeDocument/2006/relationships/slide" Target="slides/slide79.xml"/><Relationship Id="rId118" Type="http://schemas.openxmlformats.org/officeDocument/2006/relationships/slide" Target="slides/slide84.xml"/><Relationship Id="rId134" Type="http://schemas.openxmlformats.org/officeDocument/2006/relationships/notesMaster" Target="notesMasters/notesMaster1.xml"/><Relationship Id="rId80" Type="http://schemas.openxmlformats.org/officeDocument/2006/relationships/slide" Target="slides/slide46.xml"/><Relationship Id="rId85" Type="http://schemas.openxmlformats.org/officeDocument/2006/relationships/slide" Target="slides/slide5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4.xml"/><Relationship Id="rId59" Type="http://schemas.openxmlformats.org/officeDocument/2006/relationships/slide" Target="slides/slide25.xml"/><Relationship Id="rId103" Type="http://schemas.openxmlformats.org/officeDocument/2006/relationships/slide" Target="slides/slide69.xml"/><Relationship Id="rId108" Type="http://schemas.openxmlformats.org/officeDocument/2006/relationships/slide" Target="slides/slide74.xml"/><Relationship Id="rId124" Type="http://schemas.openxmlformats.org/officeDocument/2006/relationships/slide" Target="slides/slide90.xml"/><Relationship Id="rId129" Type="http://schemas.openxmlformats.org/officeDocument/2006/relationships/slide" Target="slides/slide95.xml"/><Relationship Id="rId54" Type="http://schemas.openxmlformats.org/officeDocument/2006/relationships/slide" Target="slides/slide20.xml"/><Relationship Id="rId70" Type="http://schemas.openxmlformats.org/officeDocument/2006/relationships/slide" Target="slides/slide36.xml"/><Relationship Id="rId75" Type="http://schemas.openxmlformats.org/officeDocument/2006/relationships/slide" Target="slides/slide41.xml"/><Relationship Id="rId91" Type="http://schemas.openxmlformats.org/officeDocument/2006/relationships/slide" Target="slides/slide57.xml"/><Relationship Id="rId96" Type="http://schemas.openxmlformats.org/officeDocument/2006/relationships/slide" Target="slides/slide6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5.xml"/><Relationship Id="rId114" Type="http://schemas.openxmlformats.org/officeDocument/2006/relationships/slide" Target="slides/slide80.xml"/><Relationship Id="rId119" Type="http://schemas.openxmlformats.org/officeDocument/2006/relationships/slide" Target="slides/slide85.xml"/><Relationship Id="rId44" Type="http://schemas.openxmlformats.org/officeDocument/2006/relationships/slide" Target="slides/slide10.xml"/><Relationship Id="rId60" Type="http://schemas.openxmlformats.org/officeDocument/2006/relationships/slide" Target="slides/slide26.xml"/><Relationship Id="rId65" Type="http://schemas.openxmlformats.org/officeDocument/2006/relationships/slide" Target="slides/slide31.xml"/><Relationship Id="rId81" Type="http://schemas.openxmlformats.org/officeDocument/2006/relationships/slide" Target="slides/slide47.xml"/><Relationship Id="rId86" Type="http://schemas.openxmlformats.org/officeDocument/2006/relationships/slide" Target="slides/slide52.xml"/><Relationship Id="rId130" Type="http://schemas.openxmlformats.org/officeDocument/2006/relationships/slide" Target="slides/slide96.xml"/><Relationship Id="rId135"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5.xml"/><Relationship Id="rId109" Type="http://schemas.openxmlformats.org/officeDocument/2006/relationships/slide" Target="slides/slide75.xml"/><Relationship Id="rId34" Type="http://schemas.openxmlformats.org/officeDocument/2006/relationships/slideMaster" Target="slideMasters/slideMaster34.xml"/><Relationship Id="rId50" Type="http://schemas.openxmlformats.org/officeDocument/2006/relationships/slide" Target="slides/slide16.xml"/><Relationship Id="rId55" Type="http://schemas.openxmlformats.org/officeDocument/2006/relationships/slide" Target="slides/slide21.xml"/><Relationship Id="rId76" Type="http://schemas.openxmlformats.org/officeDocument/2006/relationships/slide" Target="slides/slide42.xml"/><Relationship Id="rId97" Type="http://schemas.openxmlformats.org/officeDocument/2006/relationships/slide" Target="slides/slide63.xml"/><Relationship Id="rId104" Type="http://schemas.openxmlformats.org/officeDocument/2006/relationships/slide" Target="slides/slide70.xml"/><Relationship Id="rId120" Type="http://schemas.openxmlformats.org/officeDocument/2006/relationships/slide" Target="slides/slide86.xml"/><Relationship Id="rId125" Type="http://schemas.openxmlformats.org/officeDocument/2006/relationships/slide" Target="slides/slide91.xml"/><Relationship Id="rId7" Type="http://schemas.openxmlformats.org/officeDocument/2006/relationships/slideMaster" Target="slideMasters/slideMaster7.xml"/><Relationship Id="rId71" Type="http://schemas.openxmlformats.org/officeDocument/2006/relationships/slide" Target="slides/slide37.xml"/><Relationship Id="rId92" Type="http://schemas.openxmlformats.org/officeDocument/2006/relationships/slide" Target="slides/slide5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6.xml"/><Relationship Id="rId45" Type="http://schemas.openxmlformats.org/officeDocument/2006/relationships/slide" Target="slides/slide11.xml"/><Relationship Id="rId66" Type="http://schemas.openxmlformats.org/officeDocument/2006/relationships/slide" Target="slides/slide32.xml"/><Relationship Id="rId87" Type="http://schemas.openxmlformats.org/officeDocument/2006/relationships/slide" Target="slides/slide53.xml"/><Relationship Id="rId110" Type="http://schemas.openxmlformats.org/officeDocument/2006/relationships/slide" Target="slides/slide76.xml"/><Relationship Id="rId115" Type="http://schemas.openxmlformats.org/officeDocument/2006/relationships/slide" Target="slides/slide81.xml"/><Relationship Id="rId131" Type="http://schemas.openxmlformats.org/officeDocument/2006/relationships/slide" Target="slides/slide97.xml"/><Relationship Id="rId136" Type="http://schemas.openxmlformats.org/officeDocument/2006/relationships/viewProps" Target="viewProps.xml"/><Relationship Id="rId61" Type="http://schemas.openxmlformats.org/officeDocument/2006/relationships/slide" Target="slides/slide27.xml"/><Relationship Id="rId82" Type="http://schemas.openxmlformats.org/officeDocument/2006/relationships/slide" Target="slides/slide4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1.xml"/><Relationship Id="rId56" Type="http://schemas.openxmlformats.org/officeDocument/2006/relationships/slide" Target="slides/slide22.xml"/><Relationship Id="rId77" Type="http://schemas.openxmlformats.org/officeDocument/2006/relationships/slide" Target="slides/slide43.xml"/><Relationship Id="rId100" Type="http://schemas.openxmlformats.org/officeDocument/2006/relationships/slide" Target="slides/slide66.xml"/><Relationship Id="rId105" Type="http://schemas.openxmlformats.org/officeDocument/2006/relationships/slide" Target="slides/slide71.xml"/><Relationship Id="rId126" Type="http://schemas.openxmlformats.org/officeDocument/2006/relationships/slide" Target="slides/slide92.xml"/><Relationship Id="rId8" Type="http://schemas.openxmlformats.org/officeDocument/2006/relationships/slideMaster" Target="slideMasters/slideMaster8.xml"/><Relationship Id="rId51" Type="http://schemas.openxmlformats.org/officeDocument/2006/relationships/slide" Target="slides/slide17.xml"/><Relationship Id="rId72" Type="http://schemas.openxmlformats.org/officeDocument/2006/relationships/slide" Target="slides/slide38.xml"/><Relationship Id="rId93" Type="http://schemas.openxmlformats.org/officeDocument/2006/relationships/slide" Target="slides/slide59.xml"/><Relationship Id="rId98" Type="http://schemas.openxmlformats.org/officeDocument/2006/relationships/slide" Target="slides/slide64.xml"/><Relationship Id="rId121" Type="http://schemas.openxmlformats.org/officeDocument/2006/relationships/slide" Target="slides/slide87.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2.xml"/><Relationship Id="rId67" Type="http://schemas.openxmlformats.org/officeDocument/2006/relationships/slide" Target="slides/slide33.xml"/><Relationship Id="rId116" Type="http://schemas.openxmlformats.org/officeDocument/2006/relationships/slide" Target="slides/slide82.xml"/><Relationship Id="rId137"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7.xml"/><Relationship Id="rId62" Type="http://schemas.openxmlformats.org/officeDocument/2006/relationships/slide" Target="slides/slide28.xml"/><Relationship Id="rId83" Type="http://schemas.openxmlformats.org/officeDocument/2006/relationships/slide" Target="slides/slide49.xml"/><Relationship Id="rId88" Type="http://schemas.openxmlformats.org/officeDocument/2006/relationships/slide" Target="slides/slide54.xml"/><Relationship Id="rId111" Type="http://schemas.openxmlformats.org/officeDocument/2006/relationships/slide" Target="slides/slide77.xml"/><Relationship Id="rId132" Type="http://schemas.openxmlformats.org/officeDocument/2006/relationships/slide" Target="slides/slide98.xml"/><Relationship Id="rId15" Type="http://schemas.openxmlformats.org/officeDocument/2006/relationships/slideMaster" Target="slideMasters/slideMaster15.xml"/><Relationship Id="rId36" Type="http://schemas.openxmlformats.org/officeDocument/2006/relationships/slide" Target="slides/slide2.xml"/><Relationship Id="rId57" Type="http://schemas.openxmlformats.org/officeDocument/2006/relationships/slide" Target="slides/slide23.xml"/><Relationship Id="rId106" Type="http://schemas.openxmlformats.org/officeDocument/2006/relationships/slide" Target="slides/slide72.xml"/><Relationship Id="rId127" Type="http://schemas.openxmlformats.org/officeDocument/2006/relationships/slide" Target="slides/slide9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8.xml"/><Relationship Id="rId73" Type="http://schemas.openxmlformats.org/officeDocument/2006/relationships/slide" Target="slides/slide39.xml"/><Relationship Id="rId78" Type="http://schemas.openxmlformats.org/officeDocument/2006/relationships/slide" Target="slides/slide44.xml"/><Relationship Id="rId94" Type="http://schemas.openxmlformats.org/officeDocument/2006/relationships/slide" Target="slides/slide60.xml"/><Relationship Id="rId99" Type="http://schemas.openxmlformats.org/officeDocument/2006/relationships/slide" Target="slides/slide65.xml"/><Relationship Id="rId101" Type="http://schemas.openxmlformats.org/officeDocument/2006/relationships/slide" Target="slides/slide67.xml"/><Relationship Id="rId122" Type="http://schemas.openxmlformats.org/officeDocument/2006/relationships/slide" Target="slides/slide88.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3.xml"/><Relationship Id="rId68" Type="http://schemas.openxmlformats.org/officeDocument/2006/relationships/slide" Target="slides/slide34.xml"/><Relationship Id="rId89" Type="http://schemas.openxmlformats.org/officeDocument/2006/relationships/slide" Target="slides/slide55.xml"/><Relationship Id="rId112" Type="http://schemas.openxmlformats.org/officeDocument/2006/relationships/slide" Target="slides/slide78.xml"/><Relationship Id="rId133" Type="http://schemas.openxmlformats.org/officeDocument/2006/relationships/slide" Target="slides/slide9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17203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3809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203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203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17203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2F3B913-371E-1741-BDA6-F421AE42A1B2}" type="slidenum">
              <a:rPr lang="en-US"/>
              <a:pPr>
                <a:defRPr/>
              </a:pPr>
              <a:t>‹#›</a:t>
            </a:fld>
            <a:endParaRPr lang="en-US"/>
          </a:p>
        </p:txBody>
      </p:sp>
    </p:spTree>
    <p:extLst>
      <p:ext uri="{BB962C8B-B14F-4D97-AF65-F5344CB8AC3E}">
        <p14:creationId xmlns:p14="http://schemas.microsoft.com/office/powerpoint/2010/main" val="35984061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280092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964352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FACE381A-0511-744C-9C52-7CBEB37C28B1}" type="slidenum">
              <a:rPr lang="en-US" sz="1200"/>
              <a:pPr/>
              <a:t>21</a:t>
            </a:fld>
            <a:endParaRPr lang="en-US" sz="1200"/>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70409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FACE381A-0511-744C-9C52-7CBEB37C28B1}" type="slidenum">
              <a:rPr lang="en-US" sz="1200"/>
              <a:pPr/>
              <a:t>22</a:t>
            </a:fld>
            <a:endParaRPr lang="en-US" sz="1200"/>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79291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FACE381A-0511-744C-9C52-7CBEB37C28B1}" type="slidenum">
              <a:rPr lang="en-US" sz="1200"/>
              <a:pPr/>
              <a:t>23</a:t>
            </a:fld>
            <a:endParaRPr lang="en-US" sz="1200"/>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12477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FACE381A-0511-744C-9C52-7CBEB37C28B1}" type="slidenum">
              <a:rPr lang="en-US" sz="1200"/>
              <a:pPr/>
              <a:t>24</a:t>
            </a:fld>
            <a:endParaRPr lang="en-US" sz="1200"/>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latin typeface="Arial" charset="0"/>
                <a:ea typeface="ＭＳ Ｐゴシック" charset="0"/>
                <a:cs typeface="ＭＳ Ｐゴシック" charset="0"/>
              </a:rPr>
              <a:t>Seriously speaking, the Greek word for “alien” refers to one who </a:t>
            </a:r>
            <a:r>
              <a:rPr lang="en-SG" sz="1200" b="0" kern="1200" dirty="0">
                <a:solidFill>
                  <a:schemeClr val="tx1"/>
                </a:solidFill>
                <a:effectLst/>
                <a:latin typeface="Arial" pitchFamily="-111" charset="0"/>
                <a:ea typeface="ＭＳ Ｐゴシック" charset="-128"/>
                <a:cs typeface="ＭＳ Ｐゴシック" charset="-128"/>
              </a:rPr>
              <a:t>stays for a while in a strange or foreign place; pilgrim, refugee</a:t>
            </a:r>
          </a:p>
        </p:txBody>
      </p:sp>
    </p:spTree>
    <p:extLst>
      <p:ext uri="{BB962C8B-B14F-4D97-AF65-F5344CB8AC3E}">
        <p14:creationId xmlns:p14="http://schemas.microsoft.com/office/powerpoint/2010/main" val="3187602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111999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4AAAFE92-9B60-384E-9269-45F67BE8FEFD}" type="slidenum">
              <a:rPr lang="en-US" sz="1200"/>
              <a:pPr/>
              <a:t>34</a:t>
            </a:fld>
            <a:endParaRPr lang="en-US" sz="1200"/>
          </a:p>
        </p:txBody>
      </p:sp>
      <p:sp>
        <p:nvSpPr>
          <p:cNvPr id="431106" name="Rectangle 2"/>
          <p:cNvSpPr>
            <a:spLocks noGrp="1" noRot="1" noChangeAspect="1" noChangeArrowheads="1"/>
          </p:cNvSpPr>
          <p:nvPr>
            <p:ph type="sldImg"/>
          </p:nvPr>
        </p:nvSpPr>
        <p:spPr>
          <a:solidFill>
            <a:srgbClr val="FFFFFF"/>
          </a:solidFill>
          <a:ln/>
        </p:spPr>
      </p:sp>
      <p:sp>
        <p:nvSpPr>
          <p:cNvPr id="431107"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2F3B913-371E-1741-BDA6-F421AE42A1B2}" type="slidenum">
              <a:rPr lang="en-US" smtClean="0"/>
              <a:pPr>
                <a:defRPr/>
              </a:pPr>
              <a:t>35</a:t>
            </a:fld>
            <a:endParaRPr lang="en-US"/>
          </a:p>
        </p:txBody>
      </p:sp>
    </p:spTree>
    <p:extLst>
      <p:ext uri="{BB962C8B-B14F-4D97-AF65-F5344CB8AC3E}">
        <p14:creationId xmlns:p14="http://schemas.microsoft.com/office/powerpoint/2010/main" val="32499363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E6FFA5E4-8771-2842-9739-34933EF2B9DF}" type="slidenum">
              <a:rPr lang="en-US" sz="1200"/>
              <a:pPr/>
              <a:t>42</a:t>
            </a:fld>
            <a:endParaRPr lang="en-US" sz="1200"/>
          </a:p>
        </p:txBody>
      </p:sp>
      <p:sp>
        <p:nvSpPr>
          <p:cNvPr id="440322" name="Rectangle 2"/>
          <p:cNvSpPr>
            <a:spLocks noGrp="1" noRot="1" noChangeAspect="1" noChangeArrowheads="1"/>
          </p:cNvSpPr>
          <p:nvPr>
            <p:ph type="sldImg"/>
          </p:nvPr>
        </p:nvSpPr>
        <p:spPr>
          <a:solidFill>
            <a:srgbClr val="FFFFFF"/>
          </a:solidFill>
          <a:ln/>
        </p:spPr>
      </p:sp>
      <p:sp>
        <p:nvSpPr>
          <p:cNvPr id="440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A2E03F8D-79E3-874B-8768-C6776AC22043}" type="slidenum">
              <a:rPr lang="en-US" sz="1200"/>
              <a:pPr/>
              <a:t>44</a:t>
            </a:fld>
            <a:endParaRPr lang="en-US" sz="1200"/>
          </a:p>
        </p:txBody>
      </p:sp>
      <p:sp>
        <p:nvSpPr>
          <p:cNvPr id="443394" name="Rectangle 2"/>
          <p:cNvSpPr>
            <a:spLocks noGrp="1" noRot="1" noChangeAspect="1" noChangeArrowheads="1"/>
          </p:cNvSpPr>
          <p:nvPr>
            <p:ph type="sldImg"/>
          </p:nvPr>
        </p:nvSpPr>
        <p:spPr>
          <a:solidFill>
            <a:srgbClr val="FFFFFF"/>
          </a:solidFill>
          <a:ln/>
        </p:spPr>
      </p:sp>
      <p:sp>
        <p:nvSpPr>
          <p:cNvPr id="443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0B1086-A98A-EA4F-804A-844C94184DE7}"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446466" name="Rectangle 2"/>
          <p:cNvSpPr>
            <a:spLocks noGrp="1" noRot="1" noChangeAspect="1" noChangeArrowheads="1"/>
          </p:cNvSpPr>
          <p:nvPr>
            <p:ph type="sldImg"/>
          </p:nvPr>
        </p:nvSpPr>
        <p:spPr>
          <a:solidFill>
            <a:srgbClr val="FFFFFF"/>
          </a:solidFill>
          <a:ln/>
        </p:spPr>
      </p:sp>
      <p:sp>
        <p:nvSpPr>
          <p:cNvPr id="446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128"/>
                <a:cs typeface="ＭＳ Ｐゴシック" charset="-128"/>
              </a:rPr>
              <a:t>We redeem something when we pay for it with something of equal or greater value to release it from someone else's control. Christ's death was far more valuable than the hold that sin had on us.</a:t>
            </a:r>
          </a:p>
          <a:p>
            <a:pPr eaLnBrk="1" hangingPunct="1"/>
            <a:r>
              <a:rPr lang="en-US" dirty="0">
                <a:latin typeface="Times New Roman" charset="0"/>
                <a:ea typeface="ＭＳ Ｐゴシック" charset="-128"/>
                <a:cs typeface="ＭＳ Ｐゴシック" charset="-128"/>
              </a:rPr>
              <a:t>______________</a:t>
            </a:r>
          </a:p>
          <a:p>
            <a:pPr eaLnBrk="1" hangingPunct="1"/>
            <a:r>
              <a:rPr lang="en-US" dirty="0">
                <a:latin typeface="Times New Roman" charset="0"/>
                <a:ea typeface="ＭＳ Ｐゴシック" charset="-128"/>
                <a:cs typeface="ＭＳ Ｐゴシック" charset="-128"/>
              </a:rPr>
              <a:t>BE-60-1 Peter-45</a:t>
            </a:r>
          </a:p>
          <a:p>
            <a:pPr eaLnBrk="1" hangingPunct="1"/>
            <a:r>
              <a:rPr lang="en-US" dirty="0">
                <a:latin typeface="Times New Roman" charset="0"/>
                <a:ea typeface="ＭＳ Ｐゴシック" charset="-128"/>
                <a:cs typeface="ＭＳ Ｐゴシック" charset="-128"/>
              </a:rPr>
              <a:t>NS-06-Rom3-4—slide 69</a:t>
            </a:r>
          </a:p>
          <a:p>
            <a:pPr eaLnBrk="1" hangingPunct="1"/>
            <a:r>
              <a:rPr lang="en-US" dirty="0">
                <a:latin typeface="Times New Roman" charset="0"/>
                <a:ea typeface="ＭＳ Ｐゴシック" charset="-128"/>
                <a:cs typeface="ＭＳ Ｐゴシック" charset="-128"/>
              </a:rPr>
              <a:t>NS-21-1Peter-111</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E59E0748-65FE-F442-8740-28B4C4FB612A}" type="slidenum">
              <a:rPr lang="en-US" sz="1200"/>
              <a:pPr/>
              <a:t>46</a:t>
            </a:fld>
            <a:endParaRPr lang="en-US" sz="1200"/>
          </a:p>
        </p:txBody>
      </p:sp>
      <p:sp>
        <p:nvSpPr>
          <p:cNvPr id="448514" name="Rectangle 2"/>
          <p:cNvSpPr>
            <a:spLocks noGrp="1" noRot="1" noChangeAspect="1" noChangeArrowheads="1"/>
          </p:cNvSpPr>
          <p:nvPr>
            <p:ph type="sldImg"/>
          </p:nvPr>
        </p:nvSpPr>
        <p:spPr>
          <a:solidFill>
            <a:srgbClr val="FFFFFF"/>
          </a:solidFill>
          <a:ln/>
        </p:spPr>
      </p:sp>
      <p:sp>
        <p:nvSpPr>
          <p:cNvPr id="448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128"/>
                <a:cs typeface="ＭＳ Ｐゴシック" charset="-128"/>
              </a:rPr>
              <a:t>The penalty must be paid for justice to be satisfied. But a substitute is allowed. Jesus was our substitute for the penalty of sin that we owe.</a:t>
            </a:r>
          </a:p>
          <a:p>
            <a:pPr eaLnBrk="1" hangingPunct="1"/>
            <a:r>
              <a:rPr lang="en-US" dirty="0">
                <a:latin typeface="Times New Roman" charset="0"/>
                <a:ea typeface="ＭＳ Ｐゴシック" charset="-128"/>
                <a:cs typeface="ＭＳ Ｐゴシック" charset="-128"/>
              </a:rPr>
              <a:t>______________</a:t>
            </a:r>
          </a:p>
          <a:p>
            <a:pPr eaLnBrk="1" hangingPunct="1"/>
            <a:r>
              <a:rPr lang="en-US" dirty="0">
                <a:latin typeface="Times New Roman" charset="0"/>
                <a:ea typeface="ＭＳ Ｐゴシック" charset="-128"/>
                <a:cs typeface="ＭＳ Ｐゴシック" charset="-128"/>
              </a:rPr>
              <a:t>BE-60-1 Peter-46</a:t>
            </a:r>
          </a:p>
          <a:p>
            <a:pPr eaLnBrk="1" hangingPunct="1"/>
            <a:r>
              <a:rPr lang="en-US" dirty="0">
                <a:latin typeface="Times New Roman" charset="0"/>
                <a:ea typeface="ＭＳ Ｐゴシック" charset="-128"/>
                <a:cs typeface="ＭＳ Ｐゴシック" charset="-128"/>
              </a:rPr>
              <a:t>NS-06-Rom3-4—slide 61</a:t>
            </a:r>
          </a:p>
          <a:p>
            <a:pPr eaLnBrk="1" hangingPunct="1"/>
            <a:r>
              <a:rPr lang="en-US" dirty="0">
                <a:latin typeface="Times New Roman" charset="0"/>
                <a:ea typeface="ＭＳ Ｐゴシック" charset="-128"/>
                <a:cs typeface="ＭＳ Ｐゴシック" charset="-128"/>
              </a:rPr>
              <a:t>NS-21-1Peter-112</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D32E4599-6EEB-3F40-B975-B6BB8DCB4641}" type="slidenum">
              <a:rPr lang="en-US" sz="1200"/>
              <a:pPr/>
              <a:t>47</a:t>
            </a:fld>
            <a:endParaRPr lang="en-US" sz="1200"/>
          </a:p>
        </p:txBody>
      </p:sp>
      <p:sp>
        <p:nvSpPr>
          <p:cNvPr id="450562" name="Rectangle 2"/>
          <p:cNvSpPr>
            <a:spLocks noGrp="1" noRot="1" noChangeAspect="1" noChangeArrowheads="1"/>
          </p:cNvSpPr>
          <p:nvPr>
            <p:ph type="sldImg"/>
          </p:nvPr>
        </p:nvSpPr>
        <p:spPr>
          <a:solidFill>
            <a:srgbClr val="FFFFFF"/>
          </a:solidFill>
          <a:ln/>
        </p:spPr>
      </p:sp>
      <p:sp>
        <p:nvSpPr>
          <p:cNvPr id="450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67CCEA5A-F2CB-304A-A14F-9872AB67A655}" type="slidenum">
              <a:rPr lang="en-US" sz="1200"/>
              <a:pPr/>
              <a:t>49</a:t>
            </a:fld>
            <a:endParaRPr lang="en-US" sz="1200"/>
          </a:p>
        </p:txBody>
      </p:sp>
      <p:sp>
        <p:nvSpPr>
          <p:cNvPr id="453634" name="Rectangle 2"/>
          <p:cNvSpPr>
            <a:spLocks noGrp="1" noRot="1" noChangeAspect="1" noChangeArrowheads="1"/>
          </p:cNvSpPr>
          <p:nvPr>
            <p:ph type="sldImg"/>
          </p:nvPr>
        </p:nvSpPr>
        <p:spPr>
          <a:solidFill>
            <a:srgbClr val="FFFFFF"/>
          </a:solidFill>
          <a:ln/>
        </p:spPr>
      </p:sp>
      <p:sp>
        <p:nvSpPr>
          <p:cNvPr id="453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1" charset="0"/>
                <a:ea typeface="ＭＳ Ｐゴシック" charset="-128"/>
                <a:cs typeface="ＭＳ Ｐゴシック" charset="-128"/>
              </a:rPr>
              <a:t>[Our holy anticipation of God's reward attracts unbelievers.]</a:t>
            </a:r>
            <a:endParaRPr lang="en-SG" sz="1200" kern="1200" dirty="0">
              <a:solidFill>
                <a:schemeClr val="tx1"/>
              </a:solidFill>
              <a:effectLst/>
              <a:latin typeface="Arial" pitchFamily="-111" charset="0"/>
              <a:ea typeface="ＭＳ Ｐゴシック" charset="-128"/>
              <a:cs typeface="ＭＳ Ｐゴシック" charset="-128"/>
            </a:endParaRPr>
          </a:p>
          <a:p>
            <a:r>
              <a:rPr lang="en-US" sz="1200" kern="1200" dirty="0">
                <a:solidFill>
                  <a:schemeClr val="tx1"/>
                </a:solidFill>
                <a:effectLst/>
                <a:latin typeface="Arial" pitchFamily="-111" charset="0"/>
                <a:ea typeface="ＭＳ Ｐゴシック" charset="-128"/>
                <a:cs typeface="ＭＳ Ｐゴシック" charset="-128"/>
              </a:rPr>
              <a:t>[Sanctification in light of our hope of future glory helps watching unbelievers praise God.]</a:t>
            </a:r>
            <a:endParaRPr lang="en-SG" sz="1200" kern="1200" dirty="0">
              <a:solidFill>
                <a:schemeClr val="tx1"/>
              </a:solidFill>
              <a:effectLst/>
              <a:latin typeface="Arial" pitchFamily="-111" charset="0"/>
              <a:ea typeface="ＭＳ Ｐゴシック" charset="-128"/>
              <a:cs typeface="ＭＳ Ｐゴシック" charset="-128"/>
            </a:endParaRPr>
          </a:p>
        </p:txBody>
      </p:sp>
    </p:spTree>
    <p:extLst>
      <p:ext uri="{BB962C8B-B14F-4D97-AF65-F5344CB8AC3E}">
        <p14:creationId xmlns:p14="http://schemas.microsoft.com/office/powerpoint/2010/main" val="15092879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1" charset="0"/>
                <a:ea typeface="ＭＳ Ｐゴシック" charset="-128"/>
                <a:cs typeface="ＭＳ Ｐゴシック" charset="-128"/>
              </a:rPr>
              <a:t>[Submit in all areas of life and this pleases both God and man.]</a:t>
            </a:r>
            <a:endParaRPr lang="en-SG" sz="1200" kern="1200" dirty="0">
              <a:solidFill>
                <a:schemeClr val="tx1"/>
              </a:solidFill>
              <a:effectLst/>
              <a:latin typeface="Arial" pitchFamily="-111" charset="0"/>
              <a:ea typeface="ＭＳ Ｐゴシック" charset="-128"/>
              <a:cs typeface="ＭＳ Ｐゴシック" charset="-128"/>
            </a:endParaRPr>
          </a:p>
          <a:p>
            <a:endParaRPr lang="en-US" dirty="0"/>
          </a:p>
        </p:txBody>
      </p:sp>
    </p:spTree>
    <p:extLst>
      <p:ext uri="{BB962C8B-B14F-4D97-AF65-F5344CB8AC3E}">
        <p14:creationId xmlns:p14="http://schemas.microsoft.com/office/powerpoint/2010/main" val="3618950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FACE381A-0511-744C-9C52-7CBEB37C28B1}" type="slidenum">
              <a:rPr lang="en-US" sz="1200"/>
              <a:pPr/>
              <a:t>6</a:t>
            </a:fld>
            <a:endParaRPr lang="en-US" sz="1200"/>
          </a:p>
        </p:txBody>
      </p:sp>
      <p:sp>
        <p:nvSpPr>
          <p:cNvPr id="523266" name="Rectangle 2"/>
          <p:cNvSpPr>
            <a:spLocks noGrp="1" noRot="1" noChangeAspect="1" noChangeArrowheads="1"/>
          </p:cNvSpPr>
          <p:nvPr>
            <p:ph type="sldImg"/>
          </p:nvPr>
        </p:nvSpPr>
        <p:spPr>
          <a:solidFill>
            <a:srgbClr val="FFFFFF"/>
          </a:solidFill>
          <a:ln/>
        </p:spPr>
      </p:sp>
      <p:sp>
        <p:nvSpPr>
          <p:cNvPr id="523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C7395600-7C5A-F848-84B1-7FB6D4EFB881}" type="slidenum">
              <a:rPr lang="en-US" sz="1200"/>
              <a:pPr/>
              <a:t>58</a:t>
            </a:fld>
            <a:endParaRPr lang="en-US" sz="1200"/>
          </a:p>
        </p:txBody>
      </p:sp>
      <p:sp>
        <p:nvSpPr>
          <p:cNvPr id="468994" name="Rectangle 2"/>
          <p:cNvSpPr>
            <a:spLocks noGrp="1" noRot="1" noChangeAspect="1" noChangeArrowheads="1"/>
          </p:cNvSpPr>
          <p:nvPr>
            <p:ph type="sldImg"/>
          </p:nvPr>
        </p:nvSpPr>
        <p:spPr>
          <a:solidFill>
            <a:srgbClr val="FFFFFF"/>
          </a:solidFill>
          <a:ln/>
        </p:spPr>
      </p:sp>
      <p:sp>
        <p:nvSpPr>
          <p:cNvPr id="46899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BDF4A67-2E07-2A42-98E1-4AEFD6581D21}" type="slidenum">
              <a:rPr lang="en-US" sz="1200">
                <a:solidFill>
                  <a:srgbClr val="000000"/>
                </a:solidFill>
                <a:latin typeface="Arial" charset="0"/>
              </a:rPr>
              <a:pPr/>
              <a:t>59</a:t>
            </a:fld>
            <a:endParaRPr lang="en-US" sz="1200">
              <a:solidFill>
                <a:srgbClr val="000000"/>
              </a:solidFill>
              <a:latin typeface="Arial" charset="0"/>
            </a:endParaRPr>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AD33DC0-D995-BD41-A7F3-12417BDBAFDF}" type="slidenum">
              <a:rPr lang="en-US" sz="1200">
                <a:solidFill>
                  <a:prstClr val="black"/>
                </a:solidFill>
                <a:latin typeface="Arial" charset="0"/>
              </a:rPr>
              <a:pPr/>
              <a:t>61</a:t>
            </a:fld>
            <a:endParaRPr lang="en-US" sz="1200">
              <a:solidFill>
                <a:prstClr val="black"/>
              </a:solidFill>
              <a:latin typeface="Arial" charset="0"/>
            </a:endParaRPr>
          </a:p>
        </p:txBody>
      </p:sp>
      <p:sp>
        <p:nvSpPr>
          <p:cNvPr id="313346" name="Rectangle 2"/>
          <p:cNvSpPr>
            <a:spLocks noGrp="1" noRot="1" noChangeAspect="1" noChangeArrowheads="1"/>
          </p:cNvSpPr>
          <p:nvPr>
            <p:ph type="sldImg"/>
          </p:nvPr>
        </p:nvSpPr>
        <p:spPr>
          <a:solidFill>
            <a:srgbClr val="FFFFFF"/>
          </a:solidFill>
          <a:ln/>
        </p:spPr>
      </p:sp>
      <p:sp>
        <p:nvSpPr>
          <p:cNvPr id="313347"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(c)Paul Halsall Mar 1996. halsall@murray.fordham.edu </a:t>
            </a:r>
            <a:r>
              <a:rPr lang="en-US">
                <a:latin typeface="Times" charset="0"/>
                <a:ea typeface="ＭＳ Ｐゴシック" charset="0"/>
                <a:cs typeface="ＭＳ Ｐゴシック" charset="0"/>
              </a:rPr>
              <a:t>http://www.fordham.edu/halsall/source/pliny1.html</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567CD44B-7DE7-FE4E-84A0-78BE50FF0537}" type="slidenum">
              <a:rPr lang="en-US" sz="1200"/>
              <a:pPr/>
              <a:t>62</a:t>
            </a:fld>
            <a:endParaRPr lang="en-US" sz="1200"/>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(c)Paul Halsall Mar 1996. halsall@murray.fordham.edu </a:t>
            </a:r>
            <a:r>
              <a:rPr lang="en-US">
                <a:latin typeface="Times" charset="0"/>
                <a:ea typeface="ＭＳ Ｐゴシック" charset="0"/>
                <a:cs typeface="ＭＳ Ｐゴシック" charset="0"/>
              </a:rPr>
              <a:t>http://www.fordham.edu/halsall/source/pliny1.html</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15FD5AA8-C9B6-E545-AF9C-ADF1E96E2CE8}" type="slidenum">
              <a:rPr lang="en-US" sz="1200"/>
              <a:pPr/>
              <a:t>63</a:t>
            </a:fld>
            <a:endParaRPr lang="en-US" sz="1200"/>
          </a:p>
        </p:txBody>
      </p:sp>
      <p:sp>
        <p:nvSpPr>
          <p:cNvPr id="473090" name="Rectangle 2"/>
          <p:cNvSpPr>
            <a:spLocks noGrp="1" noRot="1" noChangeAspect="1" noChangeArrowheads="1"/>
          </p:cNvSpPr>
          <p:nvPr>
            <p:ph type="sldImg"/>
          </p:nvPr>
        </p:nvSpPr>
        <p:spPr>
          <a:solidFill>
            <a:srgbClr val="FFFFFF"/>
          </a:solidFill>
          <a:ln/>
        </p:spPr>
      </p:sp>
      <p:sp>
        <p:nvSpPr>
          <p:cNvPr id="4730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(c)Paul Halsall Mar 1996. halsall@murray.fordham.edu </a:t>
            </a:r>
            <a:r>
              <a:rPr lang="en-US">
                <a:latin typeface="Times" charset="0"/>
                <a:ea typeface="ＭＳ Ｐゴシック" charset="0"/>
                <a:cs typeface="ＭＳ Ｐゴシック" charset="0"/>
              </a:rPr>
              <a:t>http://www.fordham.edu/halsall/source/pliny1.html</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1" charset="0"/>
                <a:ea typeface="ＭＳ Ｐゴシック" charset="-128"/>
                <a:cs typeface="ＭＳ Ｐゴシック" charset="-128"/>
              </a:rPr>
              <a:t>[Our holy anticipation of God's reward attracts unbelievers.]</a:t>
            </a:r>
            <a:endParaRPr lang="en-SG" sz="1200" kern="1200" dirty="0">
              <a:solidFill>
                <a:schemeClr val="tx1"/>
              </a:solidFill>
              <a:effectLst/>
              <a:latin typeface="Arial" pitchFamily="-111" charset="0"/>
              <a:ea typeface="ＭＳ Ｐゴシック" charset="-128"/>
              <a:cs typeface="ＭＳ Ｐゴシック" charset="-128"/>
            </a:endParaRPr>
          </a:p>
          <a:p>
            <a:r>
              <a:rPr lang="en-US" sz="1200" kern="1200" dirty="0">
                <a:solidFill>
                  <a:schemeClr val="tx1"/>
                </a:solidFill>
                <a:effectLst/>
                <a:latin typeface="Arial" pitchFamily="-111" charset="0"/>
                <a:ea typeface="ＭＳ Ｐゴシック" charset="-128"/>
                <a:cs typeface="ＭＳ Ｐゴシック" charset="-128"/>
              </a:rPr>
              <a:t>[Sanctification in light of our hope of future glory helps watching unbelievers praise God.]</a:t>
            </a:r>
            <a:endParaRPr lang="en-SG" sz="1200" kern="1200" dirty="0">
              <a:solidFill>
                <a:schemeClr val="tx1"/>
              </a:solidFill>
              <a:effectLst/>
              <a:latin typeface="Arial" pitchFamily="-111" charset="0"/>
              <a:ea typeface="ＭＳ Ｐゴシック" charset="-128"/>
              <a:cs typeface="ＭＳ Ｐゴシック" charset="-128"/>
            </a:endParaRPr>
          </a:p>
        </p:txBody>
      </p:sp>
    </p:spTree>
    <p:extLst>
      <p:ext uri="{BB962C8B-B14F-4D97-AF65-F5344CB8AC3E}">
        <p14:creationId xmlns:p14="http://schemas.microsoft.com/office/powerpoint/2010/main" val="27380366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1" charset="0"/>
                <a:ea typeface="ＭＳ Ｐゴシック" charset="-128"/>
                <a:cs typeface="ＭＳ Ｐゴシック" charset="-128"/>
              </a:rPr>
              <a:t>[Submit in all areas of life and this pleases both God and man.]</a:t>
            </a:r>
            <a:endParaRPr lang="en-SG" sz="1200" kern="1200" dirty="0">
              <a:solidFill>
                <a:schemeClr val="tx1"/>
              </a:solidFill>
              <a:effectLst/>
              <a:latin typeface="Arial" pitchFamily="-111" charset="0"/>
              <a:ea typeface="ＭＳ Ｐゴシック" charset="-128"/>
              <a:cs typeface="ＭＳ Ｐゴシック" charset="-128"/>
            </a:endParaRPr>
          </a:p>
          <a:p>
            <a:endParaRPr lang="en-US" dirty="0"/>
          </a:p>
        </p:txBody>
      </p:sp>
    </p:spTree>
    <p:extLst>
      <p:ext uri="{BB962C8B-B14F-4D97-AF65-F5344CB8AC3E}">
        <p14:creationId xmlns:p14="http://schemas.microsoft.com/office/powerpoint/2010/main" val="23526855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1" charset="0"/>
                <a:ea typeface="ＭＳ Ｐゴシック" charset="-128"/>
                <a:cs typeface="ＭＳ Ｐゴシック" charset="-128"/>
              </a:rPr>
              <a:t>[A self-sacrificing lifestyle follows Christ's example of suffering then triumph.]</a:t>
            </a:r>
            <a:endParaRPr lang="en-SG" sz="1200" kern="1200" dirty="0">
              <a:solidFill>
                <a:schemeClr val="tx1"/>
              </a:solidFill>
              <a:effectLst/>
              <a:latin typeface="Arial" pitchFamily="-111" charset="0"/>
              <a:ea typeface="ＭＳ Ｐゴシック" charset="-128"/>
              <a:cs typeface="ＭＳ Ｐゴシック" charset="-128"/>
            </a:endParaRPr>
          </a:p>
          <a:p>
            <a:endParaRPr lang="en-US" dirty="0"/>
          </a:p>
        </p:txBody>
      </p:sp>
    </p:spTree>
    <p:extLst>
      <p:ext uri="{BB962C8B-B14F-4D97-AF65-F5344CB8AC3E}">
        <p14:creationId xmlns:p14="http://schemas.microsoft.com/office/powerpoint/2010/main" val="32835247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5165807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9291E6E2-4710-7E4A-81AA-32DC42F62935}" type="slidenum">
              <a:rPr lang="en-US" sz="1200"/>
              <a:pPr/>
              <a:t>85</a:t>
            </a:fld>
            <a:endParaRPr lang="en-US" sz="1200"/>
          </a:p>
        </p:txBody>
      </p:sp>
      <p:sp>
        <p:nvSpPr>
          <p:cNvPr id="534530" name="Rectangle 2"/>
          <p:cNvSpPr>
            <a:spLocks noGrp="1" noRot="1" noChangeAspect="1" noChangeArrowheads="1"/>
          </p:cNvSpPr>
          <p:nvPr>
            <p:ph type="sldImg"/>
          </p:nvPr>
        </p:nvSpPr>
        <p:spPr>
          <a:solidFill>
            <a:srgbClr val="FFFFFF"/>
          </a:solidFill>
          <a:ln/>
        </p:spPr>
      </p:sp>
      <p:sp>
        <p:nvSpPr>
          <p:cNvPr id="534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6457654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3A0C7EBE-CEF4-634A-9FA0-BB667DDE9D17}" type="slidenum">
              <a:rPr lang="en-US" sz="1200"/>
              <a:pPr/>
              <a:t>86</a:t>
            </a:fld>
            <a:endParaRPr lang="en-US" sz="1200"/>
          </a:p>
        </p:txBody>
      </p:sp>
      <p:sp>
        <p:nvSpPr>
          <p:cNvPr id="536578" name="Rectangle 2"/>
          <p:cNvSpPr>
            <a:spLocks noGrp="1" noRot="1" noChangeAspect="1" noChangeArrowheads="1"/>
          </p:cNvSpPr>
          <p:nvPr>
            <p:ph type="sldImg"/>
          </p:nvPr>
        </p:nvSpPr>
        <p:spPr>
          <a:solidFill>
            <a:srgbClr val="FFFFFF"/>
          </a:solidFill>
          <a:ln/>
        </p:spPr>
      </p:sp>
      <p:sp>
        <p:nvSpPr>
          <p:cNvPr id="536579"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a:latin typeface="Arial" charset="0"/>
                <a:ea typeface="ＭＳ Ｐゴシック" charset="0"/>
                <a:cs typeface="ＭＳ Ｐゴシック" charset="0"/>
              </a:rPr>
              <a:t>None of us are church elders.</a:t>
            </a:r>
          </a:p>
          <a:p>
            <a:pPr>
              <a:spcBef>
                <a:spcPct val="0"/>
              </a:spcBef>
            </a:pPr>
            <a:r>
              <a:rPr lang="en-US" sz="2400">
                <a:latin typeface="Arial" charset="0"/>
                <a:ea typeface="ＭＳ Ｐゴシック" charset="0"/>
                <a:cs typeface="ＭＳ Ｐゴシック" charset="0"/>
              </a:rPr>
              <a:t>But every one of us is a leader of some sort!</a:t>
            </a:r>
          </a:p>
          <a:p>
            <a:pPr>
              <a:spcBef>
                <a:spcPct val="0"/>
              </a:spcBef>
            </a:pPr>
            <a:r>
              <a:rPr lang="en-US" sz="2400">
                <a:latin typeface="Arial" charset="0"/>
                <a:ea typeface="ＭＳ Ｐゴシック" charset="0"/>
                <a:cs typeface="ＭＳ Ｐゴシック" charset="0"/>
              </a:rPr>
              <a:t>(Advance to title)</a:t>
            </a:r>
          </a:p>
          <a:p>
            <a:pPr>
              <a:spcBef>
                <a:spcPct val="0"/>
              </a:spcBef>
            </a:pPr>
            <a:r>
              <a:rPr lang="en-US" sz="2400">
                <a:latin typeface="Arial" charset="0"/>
                <a:ea typeface="ＭＳ Ｐゴシック" charset="0"/>
                <a:cs typeface="ＭＳ Ｐゴシック" charset="0"/>
              </a:rPr>
              <a:t>Yet what kind of leader are you?</a:t>
            </a:r>
          </a:p>
          <a:p>
            <a:pPr>
              <a:spcBef>
                <a:spcPct val="0"/>
              </a:spcBef>
            </a:pPr>
            <a:r>
              <a:rPr lang="en-US" sz="2400">
                <a:latin typeface="Arial" charset="0"/>
                <a:ea typeface="ＭＳ Ｐゴシック" charset="0"/>
                <a:cs typeface="ＭＳ Ｐゴシック" charset="0"/>
              </a:rPr>
              <a:t>(Pass out handouts)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EE089CCE-0EFB-174A-811E-D609957C061B}" type="slidenum">
              <a:rPr lang="en-US" sz="1200"/>
              <a:pPr/>
              <a:t>87</a:t>
            </a:fld>
            <a:endParaRPr lang="en-US" sz="1200"/>
          </a:p>
        </p:txBody>
      </p:sp>
      <p:sp>
        <p:nvSpPr>
          <p:cNvPr id="559106" name="Rectangle 2"/>
          <p:cNvSpPr>
            <a:spLocks noGrp="1" noRot="1" noChangeAspect="1" noChangeArrowheads="1"/>
          </p:cNvSpPr>
          <p:nvPr>
            <p:ph type="sldImg"/>
          </p:nvPr>
        </p:nvSpPr>
        <p:spPr>
          <a:solidFill>
            <a:srgbClr val="FFFFFF"/>
          </a:solidFill>
          <a:ln/>
        </p:spPr>
      </p:sp>
      <p:sp>
        <p:nvSpPr>
          <p:cNvPr id="5591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6FFB6596-CEE5-5C48-9478-5518FEBCD105}" type="slidenum">
              <a:rPr lang="en-US" sz="1200"/>
              <a:pPr/>
              <a:t>89</a:t>
            </a:fld>
            <a:endParaRPr lang="en-US" sz="1200"/>
          </a:p>
        </p:txBody>
      </p:sp>
      <p:sp>
        <p:nvSpPr>
          <p:cNvPr id="581634" name="Rectangle 2"/>
          <p:cNvSpPr>
            <a:spLocks noGrp="1" noRot="1" noChangeAspect="1" noChangeArrowheads="1" noTextEdit="1"/>
          </p:cNvSpPr>
          <p:nvPr>
            <p:ph type="sldImg"/>
          </p:nvPr>
        </p:nvSpPr>
        <p:spPr>
          <a:ln/>
        </p:spPr>
      </p:sp>
      <p:sp>
        <p:nvSpPr>
          <p:cNvPr id="581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http://lovejesuschurch2.tripod.com/pics04/humility.jpg</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E0529C77-CFC0-2A47-9A72-D506954321AD}" type="slidenum">
              <a:rPr lang="en-US" sz="1200"/>
              <a:pPr/>
              <a:t>91</a:t>
            </a:fld>
            <a:endParaRPr lang="en-US" sz="1200"/>
          </a:p>
        </p:txBody>
      </p:sp>
      <p:sp>
        <p:nvSpPr>
          <p:cNvPr id="587778" name="Rectangle 2"/>
          <p:cNvSpPr>
            <a:spLocks noGrp="1" noRot="1" noChangeAspect="1" noChangeArrowheads="1"/>
          </p:cNvSpPr>
          <p:nvPr>
            <p:ph type="sldImg"/>
          </p:nvPr>
        </p:nvSpPr>
        <p:spPr>
          <a:solidFill>
            <a:srgbClr val="FFFFFF"/>
          </a:solidFill>
          <a:ln/>
        </p:spPr>
      </p:sp>
      <p:sp>
        <p:nvSpPr>
          <p:cNvPr id="587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D9A36CE4-4778-D444-8B23-8072B8DB364C}" type="slidenum">
              <a:rPr lang="en-US" sz="1200"/>
              <a:pPr/>
              <a:t>93</a:t>
            </a:fld>
            <a:endParaRPr lang="en-US" sz="1200"/>
          </a:p>
        </p:txBody>
      </p:sp>
      <p:sp>
        <p:nvSpPr>
          <p:cNvPr id="591874" name="Rectangle 2"/>
          <p:cNvSpPr>
            <a:spLocks noGrp="1" noRot="1" noChangeAspect="1" noChangeArrowheads="1"/>
          </p:cNvSpPr>
          <p:nvPr>
            <p:ph type="sldImg"/>
          </p:nvPr>
        </p:nvSpPr>
        <p:spPr>
          <a:solidFill>
            <a:srgbClr val="FFFFFF"/>
          </a:solidFill>
          <a:ln/>
        </p:spPr>
      </p:sp>
      <p:sp>
        <p:nvSpPr>
          <p:cNvPr id="591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26E16621-8518-9640-8550-6206C9A3B93B}" type="slidenum">
              <a:rPr lang="en-US" sz="1200"/>
              <a:pPr/>
              <a:t>94</a:t>
            </a:fld>
            <a:endParaRPr lang="en-US" sz="1200"/>
          </a:p>
        </p:txBody>
      </p:sp>
      <p:sp>
        <p:nvSpPr>
          <p:cNvPr id="596994" name="Rectangle 2"/>
          <p:cNvSpPr>
            <a:spLocks noGrp="1" noRot="1" noChangeAspect="1" noChangeArrowheads="1"/>
          </p:cNvSpPr>
          <p:nvPr>
            <p:ph type="sldImg"/>
          </p:nvPr>
        </p:nvSpPr>
        <p:spPr>
          <a:solidFill>
            <a:srgbClr val="FFFFFF"/>
          </a:solidFill>
          <a:ln/>
        </p:spPr>
      </p:sp>
      <p:sp>
        <p:nvSpPr>
          <p:cNvPr id="596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3549283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7506380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20889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196304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538750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58B6DD-2455-9549-95D9-CBED7D8C4585}"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Emperors</a:t>
            </a:r>
            <a:r>
              <a:rPr lang="en-US" baseline="0" dirty="0">
                <a:latin typeface="Times New Roman" charset="0"/>
                <a:ea typeface="ＭＳ Ｐゴシック" charset="0"/>
                <a:cs typeface="ＭＳ Ｐゴシック" charset="0"/>
              </a:rPr>
              <a:t> in black persecuted Christians</a:t>
            </a:r>
          </a:p>
          <a:p>
            <a:r>
              <a:rPr lang="en-US" baseline="0" dirty="0">
                <a:latin typeface="Times New Roman" charset="0"/>
                <a:ea typeface="ＭＳ Ｐゴシック" charset="0"/>
                <a:cs typeface="ＭＳ Ｐゴシック" charset="0"/>
              </a:rPr>
              <a:t>This course teaches that Revelation was written during the reign of Domitian at the end of the </a:t>
            </a:r>
            <a:r>
              <a:rPr lang="en-US" baseline="0">
                <a:latin typeface="Times New Roman" charset="0"/>
                <a:ea typeface="ＭＳ Ｐゴシック" charset="0"/>
                <a:cs typeface="ＭＳ Ｐゴシック" charset="0"/>
              </a:rPr>
              <a:t>first century.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09659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408B5053-C8F2-F348-9F2E-2243B5A2FBBE}" type="slidenum">
              <a:rPr lang="en-US" sz="1200">
                <a:solidFill>
                  <a:srgbClr val="000000"/>
                </a:solidFill>
              </a:rPr>
              <a:pPr/>
              <a:t>14</a:t>
            </a:fld>
            <a:endParaRPr lang="en-US" sz="1200">
              <a:solidFill>
                <a:srgbClr val="000000"/>
              </a:solidFill>
            </a:endParaRPr>
          </a:p>
        </p:txBody>
      </p:sp>
      <p:sp>
        <p:nvSpPr>
          <p:cNvPr id="402434" name="Rectangle 2"/>
          <p:cNvSpPr>
            <a:spLocks noGrp="1" noRot="1" noChangeAspect="1" noChangeArrowheads="1" noTextEdit="1"/>
          </p:cNvSpPr>
          <p:nvPr>
            <p:ph type="sldImg"/>
          </p:nvPr>
        </p:nvSpPr>
        <p:spPr>
          <a:ln/>
        </p:spPr>
      </p:sp>
      <p:sp>
        <p:nvSpPr>
          <p:cNvPr id="402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1" charset="0"/>
                <a:ea typeface="ＭＳ Ｐゴシック" charset="-128"/>
                <a:cs typeface="ＭＳ Ｐゴシック" charset="-128"/>
              </a:rPr>
              <a:t>[Our holy anticipation of God's reward attracts unbelievers.]</a:t>
            </a:r>
            <a:endParaRPr lang="en-SG" sz="1200" kern="1200" dirty="0">
              <a:solidFill>
                <a:schemeClr val="tx1"/>
              </a:solidFill>
              <a:effectLst/>
              <a:latin typeface="Arial" pitchFamily="-111" charset="0"/>
              <a:ea typeface="ＭＳ Ｐゴシック" charset="-128"/>
              <a:cs typeface="ＭＳ Ｐゴシック" charset="-128"/>
            </a:endParaRPr>
          </a:p>
          <a:p>
            <a:r>
              <a:rPr lang="en-US" sz="1200" kern="1200" dirty="0">
                <a:solidFill>
                  <a:schemeClr val="tx1"/>
                </a:solidFill>
                <a:effectLst/>
                <a:latin typeface="Arial" pitchFamily="-111" charset="0"/>
                <a:ea typeface="ＭＳ Ｐゴシック" charset="-128"/>
                <a:cs typeface="ＭＳ Ｐゴシック" charset="-128"/>
              </a:rPr>
              <a:t>[Sanctification in light of our hope of future glory helps watching unbelievers praise God.]</a:t>
            </a:r>
            <a:endParaRPr lang="en-SG" sz="1200" kern="1200" dirty="0">
              <a:solidFill>
                <a:schemeClr val="tx1"/>
              </a:solidFill>
              <a:effectLst/>
              <a:latin typeface="Arial" pitchFamily="-111" charset="0"/>
              <a:ea typeface="ＭＳ Ｐゴシック" charset="-128"/>
              <a:cs typeface="ＭＳ Ｐゴシック" charset="-128"/>
            </a:endParaRPr>
          </a:p>
        </p:txBody>
      </p:sp>
    </p:spTree>
    <p:extLst>
      <p:ext uri="{BB962C8B-B14F-4D97-AF65-F5344CB8AC3E}">
        <p14:creationId xmlns:p14="http://schemas.microsoft.com/office/powerpoint/2010/main" val="3328611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9458"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945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4C886095-0DC1-A142-A7F5-604F0ED58037}"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262350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8E2352-5824-614B-99A2-8E6804D20533}" type="slidenum">
              <a:rPr lang="en-US"/>
              <a:pPr>
                <a:defRPr/>
              </a:pPr>
              <a:t>‹#›</a:t>
            </a:fld>
            <a:endParaRPr lang="en-US"/>
          </a:p>
        </p:txBody>
      </p:sp>
    </p:spTree>
    <p:extLst>
      <p:ext uri="{BB962C8B-B14F-4D97-AF65-F5344CB8AC3E}">
        <p14:creationId xmlns:p14="http://schemas.microsoft.com/office/powerpoint/2010/main" val="46697262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779B6E-F5AB-7C44-9556-141446E9E49B}" type="slidenum">
              <a:rPr lang="en-US"/>
              <a:pPr>
                <a:defRPr/>
              </a:pPr>
              <a:t>‹#›</a:t>
            </a:fld>
            <a:endParaRPr lang="en-US"/>
          </a:p>
        </p:txBody>
      </p:sp>
    </p:spTree>
    <p:extLst>
      <p:ext uri="{BB962C8B-B14F-4D97-AF65-F5344CB8AC3E}">
        <p14:creationId xmlns:p14="http://schemas.microsoft.com/office/powerpoint/2010/main" val="40340532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4450"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04451"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910A4EF6-08A4-2242-9421-28BFF8F53C4B}"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1088983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B7B423-A820-6140-9604-2EE5D2F13721}" type="slidenum">
              <a:rPr lang="en-US"/>
              <a:pPr>
                <a:defRPr/>
              </a:pPr>
              <a:t>‹#›</a:t>
            </a:fld>
            <a:endParaRPr lang="en-US"/>
          </a:p>
        </p:txBody>
      </p:sp>
    </p:spTree>
    <p:extLst>
      <p:ext uri="{BB962C8B-B14F-4D97-AF65-F5344CB8AC3E}">
        <p14:creationId xmlns:p14="http://schemas.microsoft.com/office/powerpoint/2010/main" val="3553780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F17435-0EAD-9E46-831B-6D0711E7F3C6}" type="slidenum">
              <a:rPr lang="en-US"/>
              <a:pPr>
                <a:defRPr/>
              </a:pPr>
              <a:t>‹#›</a:t>
            </a:fld>
            <a:endParaRPr lang="en-US"/>
          </a:p>
        </p:txBody>
      </p:sp>
    </p:spTree>
    <p:extLst>
      <p:ext uri="{BB962C8B-B14F-4D97-AF65-F5344CB8AC3E}">
        <p14:creationId xmlns:p14="http://schemas.microsoft.com/office/powerpoint/2010/main" val="42623947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392F73-872D-F04E-A391-CAA519E34224}" type="slidenum">
              <a:rPr lang="en-US"/>
              <a:pPr>
                <a:defRPr/>
              </a:pPr>
              <a:t>‹#›</a:t>
            </a:fld>
            <a:endParaRPr lang="en-US"/>
          </a:p>
        </p:txBody>
      </p:sp>
    </p:spTree>
    <p:extLst>
      <p:ext uri="{BB962C8B-B14F-4D97-AF65-F5344CB8AC3E}">
        <p14:creationId xmlns:p14="http://schemas.microsoft.com/office/powerpoint/2010/main" val="16804815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A099431-1D72-7648-A4BA-A2A1AD9753D5}" type="slidenum">
              <a:rPr lang="en-US"/>
              <a:pPr>
                <a:defRPr/>
              </a:pPr>
              <a:t>‹#›</a:t>
            </a:fld>
            <a:endParaRPr lang="en-US"/>
          </a:p>
        </p:txBody>
      </p:sp>
    </p:spTree>
    <p:extLst>
      <p:ext uri="{BB962C8B-B14F-4D97-AF65-F5344CB8AC3E}">
        <p14:creationId xmlns:p14="http://schemas.microsoft.com/office/powerpoint/2010/main" val="27851081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F71DBC8-9F5E-F248-8676-D91B1B6F9ACC}" type="slidenum">
              <a:rPr lang="en-US"/>
              <a:pPr>
                <a:defRPr/>
              </a:pPr>
              <a:t>‹#›</a:t>
            </a:fld>
            <a:endParaRPr lang="en-US"/>
          </a:p>
        </p:txBody>
      </p:sp>
    </p:spTree>
    <p:extLst>
      <p:ext uri="{BB962C8B-B14F-4D97-AF65-F5344CB8AC3E}">
        <p14:creationId xmlns:p14="http://schemas.microsoft.com/office/powerpoint/2010/main" val="5664394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3558ABA-4E8B-9044-BAE7-C182462994F2}" type="slidenum">
              <a:rPr lang="en-US"/>
              <a:pPr>
                <a:defRPr/>
              </a:pPr>
              <a:t>‹#›</a:t>
            </a:fld>
            <a:endParaRPr lang="en-US"/>
          </a:p>
        </p:txBody>
      </p:sp>
    </p:spTree>
    <p:extLst>
      <p:ext uri="{BB962C8B-B14F-4D97-AF65-F5344CB8AC3E}">
        <p14:creationId xmlns:p14="http://schemas.microsoft.com/office/powerpoint/2010/main" val="6814280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ACCEDB-2371-5D46-9E58-94174FEF1FFA}" type="slidenum">
              <a:rPr lang="en-US"/>
              <a:pPr>
                <a:defRPr/>
              </a:pPr>
              <a:t>‹#›</a:t>
            </a:fld>
            <a:endParaRPr lang="en-US"/>
          </a:p>
        </p:txBody>
      </p:sp>
    </p:spTree>
    <p:extLst>
      <p:ext uri="{BB962C8B-B14F-4D97-AF65-F5344CB8AC3E}">
        <p14:creationId xmlns:p14="http://schemas.microsoft.com/office/powerpoint/2010/main" val="37528649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9F3535-E4D9-864B-AC39-DE22E8162DF3}" type="slidenum">
              <a:rPr lang="en-US"/>
              <a:pPr>
                <a:defRPr/>
              </a:pPr>
              <a:t>‹#›</a:t>
            </a:fld>
            <a:endParaRPr lang="en-US"/>
          </a:p>
        </p:txBody>
      </p:sp>
    </p:spTree>
    <p:extLst>
      <p:ext uri="{BB962C8B-B14F-4D97-AF65-F5344CB8AC3E}">
        <p14:creationId xmlns:p14="http://schemas.microsoft.com/office/powerpoint/2010/main" val="2071766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1B89F5-50A0-814C-B9BB-4B9579013B98}" type="slidenum">
              <a:rPr lang="en-US"/>
              <a:pPr>
                <a:defRPr/>
              </a:pPr>
              <a:t>‹#›</a:t>
            </a:fld>
            <a:endParaRPr lang="en-US"/>
          </a:p>
        </p:txBody>
      </p:sp>
    </p:spTree>
    <p:extLst>
      <p:ext uri="{BB962C8B-B14F-4D97-AF65-F5344CB8AC3E}">
        <p14:creationId xmlns:p14="http://schemas.microsoft.com/office/powerpoint/2010/main" val="34966204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6BF922-264A-014F-BF7A-67B04404F95C}" type="slidenum">
              <a:rPr lang="en-US"/>
              <a:pPr>
                <a:defRPr/>
              </a:pPr>
              <a:t>‹#›</a:t>
            </a:fld>
            <a:endParaRPr lang="en-US"/>
          </a:p>
        </p:txBody>
      </p:sp>
    </p:spTree>
    <p:extLst>
      <p:ext uri="{BB962C8B-B14F-4D97-AF65-F5344CB8AC3E}">
        <p14:creationId xmlns:p14="http://schemas.microsoft.com/office/powerpoint/2010/main" val="34075430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3D1B00-888A-9B41-80FE-582E03091801}" type="slidenum">
              <a:rPr lang="en-US"/>
              <a:pPr>
                <a:defRPr/>
              </a:pPr>
              <a:t>‹#›</a:t>
            </a:fld>
            <a:endParaRPr lang="en-US"/>
          </a:p>
        </p:txBody>
      </p:sp>
    </p:spTree>
    <p:extLst>
      <p:ext uri="{BB962C8B-B14F-4D97-AF65-F5344CB8AC3E}">
        <p14:creationId xmlns:p14="http://schemas.microsoft.com/office/powerpoint/2010/main" val="154330786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974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5974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E8385F3-73D1-EE4F-95EC-F98DB43254B6}" type="slidenum">
              <a:rPr lang="en-US"/>
              <a:pPr>
                <a:defRPr/>
              </a:pPr>
              <a:t>‹#›</a:t>
            </a:fld>
            <a:endParaRPr lang="en-US"/>
          </a:p>
        </p:txBody>
      </p:sp>
    </p:spTree>
    <p:extLst>
      <p:ext uri="{BB962C8B-B14F-4D97-AF65-F5344CB8AC3E}">
        <p14:creationId xmlns:p14="http://schemas.microsoft.com/office/powerpoint/2010/main" val="40496567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3E651DB-EEE7-794B-9F79-9D5145A9AC16}" type="slidenum">
              <a:rPr lang="en-US"/>
              <a:pPr>
                <a:defRPr/>
              </a:pPr>
              <a:t>‹#›</a:t>
            </a:fld>
            <a:endParaRPr lang="en-US"/>
          </a:p>
        </p:txBody>
      </p:sp>
    </p:spTree>
    <p:extLst>
      <p:ext uri="{BB962C8B-B14F-4D97-AF65-F5344CB8AC3E}">
        <p14:creationId xmlns:p14="http://schemas.microsoft.com/office/powerpoint/2010/main" val="25996795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252727A-5382-D14D-8E16-38F4143CE1AD}" type="slidenum">
              <a:rPr lang="en-US"/>
              <a:pPr>
                <a:defRPr/>
              </a:pPr>
              <a:t>‹#›</a:t>
            </a:fld>
            <a:endParaRPr lang="en-US"/>
          </a:p>
        </p:txBody>
      </p:sp>
    </p:spTree>
    <p:extLst>
      <p:ext uri="{BB962C8B-B14F-4D97-AF65-F5344CB8AC3E}">
        <p14:creationId xmlns:p14="http://schemas.microsoft.com/office/powerpoint/2010/main" val="24437949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B9F9BAF-4865-DA4C-9FD0-55C349EE8FAC}" type="slidenum">
              <a:rPr lang="en-US"/>
              <a:pPr>
                <a:defRPr/>
              </a:pPr>
              <a:t>‹#›</a:t>
            </a:fld>
            <a:endParaRPr lang="en-US"/>
          </a:p>
        </p:txBody>
      </p:sp>
    </p:spTree>
    <p:extLst>
      <p:ext uri="{BB962C8B-B14F-4D97-AF65-F5344CB8AC3E}">
        <p14:creationId xmlns:p14="http://schemas.microsoft.com/office/powerpoint/2010/main" val="22384253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5BDCAB20-F64C-4E41-9D0C-D81CBA57F691}" type="slidenum">
              <a:rPr lang="en-US"/>
              <a:pPr>
                <a:defRPr/>
              </a:pPr>
              <a:t>‹#›</a:t>
            </a:fld>
            <a:endParaRPr lang="en-US"/>
          </a:p>
        </p:txBody>
      </p:sp>
    </p:spTree>
    <p:extLst>
      <p:ext uri="{BB962C8B-B14F-4D97-AF65-F5344CB8AC3E}">
        <p14:creationId xmlns:p14="http://schemas.microsoft.com/office/powerpoint/2010/main" val="4165881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BD9DCCB4-4D86-A048-B657-1ECC09D66C75}" type="slidenum">
              <a:rPr lang="en-US"/>
              <a:pPr>
                <a:defRPr/>
              </a:pPr>
              <a:t>‹#›</a:t>
            </a:fld>
            <a:endParaRPr lang="en-US"/>
          </a:p>
        </p:txBody>
      </p:sp>
    </p:spTree>
    <p:extLst>
      <p:ext uri="{BB962C8B-B14F-4D97-AF65-F5344CB8AC3E}">
        <p14:creationId xmlns:p14="http://schemas.microsoft.com/office/powerpoint/2010/main" val="164183184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FB2CCF08-4DDD-AB48-A945-C6FAF286C1F9}" type="slidenum">
              <a:rPr lang="en-US"/>
              <a:pPr>
                <a:defRPr/>
              </a:pPr>
              <a:t>‹#›</a:t>
            </a:fld>
            <a:endParaRPr lang="en-US"/>
          </a:p>
        </p:txBody>
      </p:sp>
    </p:spTree>
    <p:extLst>
      <p:ext uri="{BB962C8B-B14F-4D97-AF65-F5344CB8AC3E}">
        <p14:creationId xmlns:p14="http://schemas.microsoft.com/office/powerpoint/2010/main" val="356112246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52C8B8A-1DB4-4948-83E2-414E7827BEFD}" type="slidenum">
              <a:rPr lang="en-US"/>
              <a:pPr>
                <a:defRPr/>
              </a:pPr>
              <a:t>‹#›</a:t>
            </a:fld>
            <a:endParaRPr lang="en-US"/>
          </a:p>
        </p:txBody>
      </p:sp>
    </p:spTree>
    <p:extLst>
      <p:ext uri="{BB962C8B-B14F-4D97-AF65-F5344CB8AC3E}">
        <p14:creationId xmlns:p14="http://schemas.microsoft.com/office/powerpoint/2010/main" val="4189348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0"/>
            <a:ext cx="82296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D53315E-86D0-BF4C-8576-D7EE5F3F7B40}" type="slidenum">
              <a:rPr lang="en-US"/>
              <a:pPr>
                <a:defRPr/>
              </a:pPr>
              <a:t>‹#›</a:t>
            </a:fld>
            <a:endParaRPr lang="en-US"/>
          </a:p>
        </p:txBody>
      </p:sp>
    </p:spTree>
    <p:extLst>
      <p:ext uri="{BB962C8B-B14F-4D97-AF65-F5344CB8AC3E}">
        <p14:creationId xmlns:p14="http://schemas.microsoft.com/office/powerpoint/2010/main" val="215998192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15E088A-4E80-604C-8753-CCC72AFC0D60}" type="slidenum">
              <a:rPr lang="en-US"/>
              <a:pPr>
                <a:defRPr/>
              </a:pPr>
              <a:t>‹#›</a:t>
            </a:fld>
            <a:endParaRPr lang="en-US"/>
          </a:p>
        </p:txBody>
      </p:sp>
    </p:spTree>
    <p:extLst>
      <p:ext uri="{BB962C8B-B14F-4D97-AF65-F5344CB8AC3E}">
        <p14:creationId xmlns:p14="http://schemas.microsoft.com/office/powerpoint/2010/main" val="20402372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8AA7BAE-FFB0-EC44-8F55-540BEC4AE422}" type="slidenum">
              <a:rPr lang="en-US"/>
              <a:pPr>
                <a:defRPr/>
              </a:pPr>
              <a:t>‹#›</a:t>
            </a:fld>
            <a:endParaRPr lang="en-US"/>
          </a:p>
        </p:txBody>
      </p:sp>
    </p:spTree>
    <p:extLst>
      <p:ext uri="{BB962C8B-B14F-4D97-AF65-F5344CB8AC3E}">
        <p14:creationId xmlns:p14="http://schemas.microsoft.com/office/powerpoint/2010/main" val="184388303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D890897-1724-EB4B-AB13-0DA5FC3B9164}" type="slidenum">
              <a:rPr lang="en-US"/>
              <a:pPr>
                <a:defRPr/>
              </a:pPr>
              <a:t>‹#›</a:t>
            </a:fld>
            <a:endParaRPr lang="en-US"/>
          </a:p>
        </p:txBody>
      </p:sp>
    </p:spTree>
    <p:extLst>
      <p:ext uri="{BB962C8B-B14F-4D97-AF65-F5344CB8AC3E}">
        <p14:creationId xmlns:p14="http://schemas.microsoft.com/office/powerpoint/2010/main" val="22350152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513022E-9A8A-1247-AB2D-0D7DF89D501A}" type="slidenum">
              <a:rPr lang="en-US"/>
              <a:pPr>
                <a:defRPr/>
              </a:pPr>
              <a:t>‹#›</a:t>
            </a:fld>
            <a:endParaRPr lang="en-US"/>
          </a:p>
        </p:txBody>
      </p:sp>
    </p:spTree>
    <p:extLst>
      <p:ext uri="{BB962C8B-B14F-4D97-AF65-F5344CB8AC3E}">
        <p14:creationId xmlns:p14="http://schemas.microsoft.com/office/powerpoint/2010/main" val="3885775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46BCCBBC-5547-9640-A255-AAB7A7094007}" type="slidenum">
              <a:rPr lang="en-US"/>
              <a:pPr>
                <a:defRPr/>
              </a:pPr>
              <a:t>‹#›</a:t>
            </a:fld>
            <a:endParaRPr lang="en-US"/>
          </a:p>
        </p:txBody>
      </p:sp>
    </p:spTree>
    <p:extLst>
      <p:ext uri="{BB962C8B-B14F-4D97-AF65-F5344CB8AC3E}">
        <p14:creationId xmlns:p14="http://schemas.microsoft.com/office/powerpoint/2010/main" val="5969573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16C951B4-EA3E-0547-80CF-B8092A4B3D9D}" type="slidenum">
              <a:rPr lang="en-US"/>
              <a:pPr>
                <a:defRPr/>
              </a:pPr>
              <a:t>‹#›</a:t>
            </a:fld>
            <a:endParaRPr lang="en-US"/>
          </a:p>
        </p:txBody>
      </p:sp>
    </p:spTree>
    <p:extLst>
      <p:ext uri="{BB962C8B-B14F-4D97-AF65-F5344CB8AC3E}">
        <p14:creationId xmlns:p14="http://schemas.microsoft.com/office/powerpoint/2010/main" val="15099435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p>
        </p:txBody>
      </p:sp>
      <p:sp>
        <p:nvSpPr>
          <p:cNvPr id="7" name="Rectangle 1036"/>
          <p:cNvSpPr>
            <a:spLocks noGrp="1" noChangeArrowheads="1"/>
          </p:cNvSpPr>
          <p:nvPr>
            <p:ph type="sldNum" sz="quarter" idx="12"/>
          </p:nvPr>
        </p:nvSpPr>
        <p:spPr>
          <a:ln/>
        </p:spPr>
        <p:txBody>
          <a:bodyPr/>
          <a:lstStyle>
            <a:lvl1pPr>
              <a:defRPr/>
            </a:lvl1pPr>
          </a:lstStyle>
          <a:p>
            <a:pPr>
              <a:defRPr/>
            </a:pPr>
            <a:fld id="{DACFB93B-9DDA-6640-8EDE-8CF2366D940D}" type="slidenum">
              <a:rPr lang="en-US"/>
              <a:pPr>
                <a:defRPr/>
              </a:pPr>
              <a:t>‹#›</a:t>
            </a:fld>
            <a:endParaRPr lang="en-US"/>
          </a:p>
        </p:txBody>
      </p:sp>
    </p:spTree>
    <p:extLst>
      <p:ext uri="{BB962C8B-B14F-4D97-AF65-F5344CB8AC3E}">
        <p14:creationId xmlns:p14="http://schemas.microsoft.com/office/powerpoint/2010/main" val="31690599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4"/>
          <p:cNvSpPr>
            <a:spLocks noGrp="1" noChangeArrowheads="1"/>
          </p:cNvSpPr>
          <p:nvPr>
            <p:ph type="dt" sz="half" idx="10"/>
          </p:nvPr>
        </p:nvSpPr>
        <p:spPr>
          <a:ln/>
        </p:spPr>
        <p:txBody>
          <a:bodyPr/>
          <a:lstStyle>
            <a:lvl1pPr>
              <a:defRPr/>
            </a:lvl1pPr>
          </a:lstStyle>
          <a:p>
            <a:pPr>
              <a:defRPr/>
            </a:pPr>
            <a:endParaRPr lang="en-US"/>
          </a:p>
        </p:txBody>
      </p:sp>
      <p:sp>
        <p:nvSpPr>
          <p:cNvPr id="8" name="Rectangle 1035"/>
          <p:cNvSpPr>
            <a:spLocks noGrp="1" noChangeArrowheads="1"/>
          </p:cNvSpPr>
          <p:nvPr>
            <p:ph type="ftr" sz="quarter" idx="11"/>
          </p:nvPr>
        </p:nvSpPr>
        <p:spPr>
          <a:ln/>
        </p:spPr>
        <p:txBody>
          <a:bodyPr/>
          <a:lstStyle>
            <a:lvl1pPr>
              <a:defRPr/>
            </a:lvl1pPr>
          </a:lstStyle>
          <a:p>
            <a:pPr>
              <a:defRPr/>
            </a:pPr>
            <a:endParaRPr lang="en-US"/>
          </a:p>
        </p:txBody>
      </p:sp>
      <p:sp>
        <p:nvSpPr>
          <p:cNvPr id="9" name="Rectangle 1036"/>
          <p:cNvSpPr>
            <a:spLocks noGrp="1" noChangeArrowheads="1"/>
          </p:cNvSpPr>
          <p:nvPr>
            <p:ph type="sldNum" sz="quarter" idx="12"/>
          </p:nvPr>
        </p:nvSpPr>
        <p:spPr>
          <a:ln/>
        </p:spPr>
        <p:txBody>
          <a:bodyPr/>
          <a:lstStyle>
            <a:lvl1pPr>
              <a:defRPr/>
            </a:lvl1pPr>
          </a:lstStyle>
          <a:p>
            <a:pPr>
              <a:defRPr/>
            </a:pPr>
            <a:fld id="{EF17C53B-7304-E746-A7FD-7B2BB8EE25C1}" type="slidenum">
              <a:rPr lang="en-US"/>
              <a:pPr>
                <a:defRPr/>
              </a:pPr>
              <a:t>‹#›</a:t>
            </a:fld>
            <a:endParaRPr lang="en-US"/>
          </a:p>
        </p:txBody>
      </p:sp>
    </p:spTree>
    <p:extLst>
      <p:ext uri="{BB962C8B-B14F-4D97-AF65-F5344CB8AC3E}">
        <p14:creationId xmlns:p14="http://schemas.microsoft.com/office/powerpoint/2010/main" val="3584877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4"/>
          <p:cNvSpPr>
            <a:spLocks noGrp="1" noChangeArrowheads="1"/>
          </p:cNvSpPr>
          <p:nvPr>
            <p:ph type="dt" sz="half" idx="10"/>
          </p:nvPr>
        </p:nvSpPr>
        <p:spPr>
          <a:ln/>
        </p:spPr>
        <p:txBody>
          <a:bodyPr/>
          <a:lstStyle>
            <a:lvl1pPr>
              <a:defRPr/>
            </a:lvl1pPr>
          </a:lstStyle>
          <a:p>
            <a:pPr>
              <a:defRPr/>
            </a:pPr>
            <a:endParaRPr lang="en-US"/>
          </a:p>
        </p:txBody>
      </p:sp>
      <p:sp>
        <p:nvSpPr>
          <p:cNvPr id="4" name="Rectangle 1035"/>
          <p:cNvSpPr>
            <a:spLocks noGrp="1" noChangeArrowheads="1"/>
          </p:cNvSpPr>
          <p:nvPr>
            <p:ph type="ftr" sz="quarter" idx="11"/>
          </p:nvPr>
        </p:nvSpPr>
        <p:spPr>
          <a:ln/>
        </p:spPr>
        <p:txBody>
          <a:bodyPr/>
          <a:lstStyle>
            <a:lvl1pPr>
              <a:defRPr/>
            </a:lvl1pPr>
          </a:lstStyle>
          <a:p>
            <a:pPr>
              <a:defRPr/>
            </a:pPr>
            <a:endParaRPr lang="en-US"/>
          </a:p>
        </p:txBody>
      </p:sp>
      <p:sp>
        <p:nvSpPr>
          <p:cNvPr id="5" name="Rectangle 1036"/>
          <p:cNvSpPr>
            <a:spLocks noGrp="1" noChangeArrowheads="1"/>
          </p:cNvSpPr>
          <p:nvPr>
            <p:ph type="sldNum" sz="quarter" idx="12"/>
          </p:nvPr>
        </p:nvSpPr>
        <p:spPr>
          <a:ln/>
        </p:spPr>
        <p:txBody>
          <a:bodyPr/>
          <a:lstStyle>
            <a:lvl1pPr>
              <a:defRPr/>
            </a:lvl1pPr>
          </a:lstStyle>
          <a:p>
            <a:pPr>
              <a:defRPr/>
            </a:pPr>
            <a:fld id="{6069003E-C62C-6749-810D-87FCEB64F95A}" type="slidenum">
              <a:rPr lang="en-US"/>
              <a:pPr>
                <a:defRPr/>
              </a:pPr>
              <a:t>‹#›</a:t>
            </a:fld>
            <a:endParaRPr lang="en-US"/>
          </a:p>
        </p:txBody>
      </p:sp>
    </p:spTree>
    <p:extLst>
      <p:ext uri="{BB962C8B-B14F-4D97-AF65-F5344CB8AC3E}">
        <p14:creationId xmlns:p14="http://schemas.microsoft.com/office/powerpoint/2010/main" val="24524938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4"/>
          <p:cNvSpPr>
            <a:spLocks noGrp="1" noChangeArrowheads="1"/>
          </p:cNvSpPr>
          <p:nvPr>
            <p:ph type="dt" sz="half" idx="10"/>
          </p:nvPr>
        </p:nvSpPr>
        <p:spPr>
          <a:ln/>
        </p:spPr>
        <p:txBody>
          <a:bodyPr/>
          <a:lstStyle>
            <a:lvl1pPr>
              <a:defRPr/>
            </a:lvl1pPr>
          </a:lstStyle>
          <a:p>
            <a:pPr>
              <a:defRPr/>
            </a:pPr>
            <a:endParaRPr lang="en-US"/>
          </a:p>
        </p:txBody>
      </p:sp>
      <p:sp>
        <p:nvSpPr>
          <p:cNvPr id="3" name="Rectangle 1035"/>
          <p:cNvSpPr>
            <a:spLocks noGrp="1" noChangeArrowheads="1"/>
          </p:cNvSpPr>
          <p:nvPr>
            <p:ph type="ftr" sz="quarter" idx="11"/>
          </p:nvPr>
        </p:nvSpPr>
        <p:spPr>
          <a:ln/>
        </p:spPr>
        <p:txBody>
          <a:bodyPr/>
          <a:lstStyle>
            <a:lvl1pPr>
              <a:defRPr/>
            </a:lvl1pPr>
          </a:lstStyle>
          <a:p>
            <a:pPr>
              <a:defRPr/>
            </a:pPr>
            <a:endParaRPr lang="en-US"/>
          </a:p>
        </p:txBody>
      </p:sp>
      <p:sp>
        <p:nvSpPr>
          <p:cNvPr id="4" name="Rectangle 1036"/>
          <p:cNvSpPr>
            <a:spLocks noGrp="1" noChangeArrowheads="1"/>
          </p:cNvSpPr>
          <p:nvPr>
            <p:ph type="sldNum" sz="quarter" idx="12"/>
          </p:nvPr>
        </p:nvSpPr>
        <p:spPr>
          <a:ln/>
        </p:spPr>
        <p:txBody>
          <a:bodyPr/>
          <a:lstStyle>
            <a:lvl1pPr>
              <a:defRPr/>
            </a:lvl1pPr>
          </a:lstStyle>
          <a:p>
            <a:pPr>
              <a:defRPr/>
            </a:pPr>
            <a:fld id="{CBB987A8-41B8-974A-8AB0-43CABEEB06FC}" type="slidenum">
              <a:rPr lang="en-US"/>
              <a:pPr>
                <a:defRPr/>
              </a:pPr>
              <a:t>‹#›</a:t>
            </a:fld>
            <a:endParaRPr lang="en-US"/>
          </a:p>
        </p:txBody>
      </p:sp>
    </p:spTree>
    <p:extLst>
      <p:ext uri="{BB962C8B-B14F-4D97-AF65-F5344CB8AC3E}">
        <p14:creationId xmlns:p14="http://schemas.microsoft.com/office/powerpoint/2010/main" val="3165188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SmartArt Placeholder 2"/>
          <p:cNvSpPr>
            <a:spLocks noGrp="1"/>
          </p:cNvSpPr>
          <p:nvPr>
            <p:ph type="dgm" idx="1"/>
          </p:nvPr>
        </p:nvSpPr>
        <p:spPr>
          <a:xfrm>
            <a:off x="457200" y="1905000"/>
            <a:ext cx="82296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4CD6F8-42F6-8F4F-9206-043B189D4035}" type="slidenum">
              <a:rPr lang="en-US"/>
              <a:pPr>
                <a:defRPr/>
              </a:pPr>
              <a:t>‹#›</a:t>
            </a:fld>
            <a:endParaRPr lang="en-US"/>
          </a:p>
        </p:txBody>
      </p:sp>
    </p:spTree>
    <p:extLst>
      <p:ext uri="{BB962C8B-B14F-4D97-AF65-F5344CB8AC3E}">
        <p14:creationId xmlns:p14="http://schemas.microsoft.com/office/powerpoint/2010/main" val="41266382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p>
        </p:txBody>
      </p:sp>
      <p:sp>
        <p:nvSpPr>
          <p:cNvPr id="7" name="Rectangle 1036"/>
          <p:cNvSpPr>
            <a:spLocks noGrp="1" noChangeArrowheads="1"/>
          </p:cNvSpPr>
          <p:nvPr>
            <p:ph type="sldNum" sz="quarter" idx="12"/>
          </p:nvPr>
        </p:nvSpPr>
        <p:spPr>
          <a:ln/>
        </p:spPr>
        <p:txBody>
          <a:bodyPr/>
          <a:lstStyle>
            <a:lvl1pPr>
              <a:defRPr/>
            </a:lvl1pPr>
          </a:lstStyle>
          <a:p>
            <a:pPr>
              <a:defRPr/>
            </a:pPr>
            <a:fld id="{DD3A203D-8172-B44A-AA97-2F04B20DF4B9}" type="slidenum">
              <a:rPr lang="en-US"/>
              <a:pPr>
                <a:defRPr/>
              </a:pPr>
              <a:t>‹#›</a:t>
            </a:fld>
            <a:endParaRPr lang="en-US"/>
          </a:p>
        </p:txBody>
      </p:sp>
    </p:spTree>
    <p:extLst>
      <p:ext uri="{BB962C8B-B14F-4D97-AF65-F5344CB8AC3E}">
        <p14:creationId xmlns:p14="http://schemas.microsoft.com/office/powerpoint/2010/main" val="7692152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p>
        </p:txBody>
      </p:sp>
      <p:sp>
        <p:nvSpPr>
          <p:cNvPr id="7" name="Rectangle 1036"/>
          <p:cNvSpPr>
            <a:spLocks noGrp="1" noChangeArrowheads="1"/>
          </p:cNvSpPr>
          <p:nvPr>
            <p:ph type="sldNum" sz="quarter" idx="12"/>
          </p:nvPr>
        </p:nvSpPr>
        <p:spPr>
          <a:ln/>
        </p:spPr>
        <p:txBody>
          <a:bodyPr/>
          <a:lstStyle>
            <a:lvl1pPr>
              <a:defRPr/>
            </a:lvl1pPr>
          </a:lstStyle>
          <a:p>
            <a:pPr>
              <a:defRPr/>
            </a:pPr>
            <a:fld id="{B21EE8FE-3E29-AB4E-A756-7BB87FF470B2}" type="slidenum">
              <a:rPr lang="en-US"/>
              <a:pPr>
                <a:defRPr/>
              </a:pPr>
              <a:t>‹#›</a:t>
            </a:fld>
            <a:endParaRPr lang="en-US"/>
          </a:p>
        </p:txBody>
      </p:sp>
    </p:spTree>
    <p:extLst>
      <p:ext uri="{BB962C8B-B14F-4D97-AF65-F5344CB8AC3E}">
        <p14:creationId xmlns:p14="http://schemas.microsoft.com/office/powerpoint/2010/main" val="102159417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9DA4F926-40EA-F942-BAFB-1E0379CC0C5B}" type="slidenum">
              <a:rPr lang="en-US"/>
              <a:pPr>
                <a:defRPr/>
              </a:pPr>
              <a:t>‹#›</a:t>
            </a:fld>
            <a:endParaRPr lang="en-US"/>
          </a:p>
        </p:txBody>
      </p:sp>
    </p:spTree>
    <p:extLst>
      <p:ext uri="{BB962C8B-B14F-4D97-AF65-F5344CB8AC3E}">
        <p14:creationId xmlns:p14="http://schemas.microsoft.com/office/powerpoint/2010/main" val="391788955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68300"/>
            <a:ext cx="607695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95473F08-A14F-9343-9131-185F277E9BE1}" type="slidenum">
              <a:rPr lang="en-US"/>
              <a:pPr>
                <a:defRPr/>
              </a:pPr>
              <a:t>‹#›</a:t>
            </a:fld>
            <a:endParaRPr lang="en-US"/>
          </a:p>
        </p:txBody>
      </p:sp>
    </p:spTree>
    <p:extLst>
      <p:ext uri="{BB962C8B-B14F-4D97-AF65-F5344CB8AC3E}">
        <p14:creationId xmlns:p14="http://schemas.microsoft.com/office/powerpoint/2010/main" val="357027666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72834" name="Rectangle 2"/>
          <p:cNvSpPr>
            <a:spLocks noGrp="1" noChangeArrowheads="1"/>
          </p:cNvSpPr>
          <p:nvPr>
            <p:ph type="ctrTitle"/>
          </p:nvPr>
        </p:nvSpPr>
        <p:spPr>
          <a:xfrm>
            <a:off x="685800" y="2286000"/>
            <a:ext cx="7772400" cy="1143000"/>
          </a:xfrm>
        </p:spPr>
        <p:txBody>
          <a:bodyPr/>
          <a:lstStyle>
            <a:lvl1pPr>
              <a:defRPr sz="4800"/>
            </a:lvl1pPr>
          </a:lstStyle>
          <a:p>
            <a:r>
              <a:rPr lang="en-US"/>
              <a:t>Click to edit Master title style</a:t>
            </a:r>
          </a:p>
        </p:txBody>
      </p:sp>
      <p:sp>
        <p:nvSpPr>
          <p:cNvPr id="1272835" name="Rectangle 3"/>
          <p:cNvSpPr>
            <a:spLocks noGrp="1" noChangeArrowheads="1"/>
          </p:cNvSpPr>
          <p:nvPr>
            <p:ph type="subTitle" idx="1"/>
          </p:nvPr>
        </p:nvSpPr>
        <p:spPr>
          <a:xfrm>
            <a:off x="1371600" y="3886200"/>
            <a:ext cx="6400800" cy="1752600"/>
          </a:xfrm>
          <a:effectLst>
            <a:outerShdw blurRad="63500" dist="25399" dir="2700000" algn="ctr" rotWithShape="0">
              <a:srgbClr val="FFFFFF">
                <a:alpha val="99962"/>
              </a:srgbClr>
            </a:outerShdw>
          </a:effectLst>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0224464-5982-234E-AEAF-56951E33B1A1}" type="slidenum">
              <a:rPr lang="en-US"/>
              <a:pPr>
                <a:defRPr/>
              </a:pPr>
              <a:t>‹#›</a:t>
            </a:fld>
            <a:endParaRPr lang="en-US"/>
          </a:p>
        </p:txBody>
      </p:sp>
    </p:spTree>
    <p:extLst>
      <p:ext uri="{BB962C8B-B14F-4D97-AF65-F5344CB8AC3E}">
        <p14:creationId xmlns:p14="http://schemas.microsoft.com/office/powerpoint/2010/main" val="8829320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72CA8B5-9B37-304A-9B69-965B8C74DC2E}" type="slidenum">
              <a:rPr lang="en-US"/>
              <a:pPr>
                <a:defRPr/>
              </a:pPr>
              <a:t>‹#›</a:t>
            </a:fld>
            <a:endParaRPr lang="en-US"/>
          </a:p>
        </p:txBody>
      </p:sp>
    </p:spTree>
    <p:extLst>
      <p:ext uri="{BB962C8B-B14F-4D97-AF65-F5344CB8AC3E}">
        <p14:creationId xmlns:p14="http://schemas.microsoft.com/office/powerpoint/2010/main" val="359288232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920E192-15B9-6043-A5F6-D4030A481A26}" type="slidenum">
              <a:rPr lang="en-US"/>
              <a:pPr>
                <a:defRPr/>
              </a:pPr>
              <a:t>‹#›</a:t>
            </a:fld>
            <a:endParaRPr lang="en-US"/>
          </a:p>
        </p:txBody>
      </p:sp>
    </p:spTree>
    <p:extLst>
      <p:ext uri="{BB962C8B-B14F-4D97-AF65-F5344CB8AC3E}">
        <p14:creationId xmlns:p14="http://schemas.microsoft.com/office/powerpoint/2010/main" val="39195539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42F74D6-7F78-A745-814F-0214226ECDAD}" type="slidenum">
              <a:rPr lang="en-US"/>
              <a:pPr>
                <a:defRPr/>
              </a:pPr>
              <a:t>‹#›</a:t>
            </a:fld>
            <a:endParaRPr lang="en-US"/>
          </a:p>
        </p:txBody>
      </p:sp>
    </p:spTree>
    <p:extLst>
      <p:ext uri="{BB962C8B-B14F-4D97-AF65-F5344CB8AC3E}">
        <p14:creationId xmlns:p14="http://schemas.microsoft.com/office/powerpoint/2010/main" val="68737360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590135CE-E2B5-5048-AEDC-FED869717939}" type="slidenum">
              <a:rPr lang="en-US"/>
              <a:pPr>
                <a:defRPr/>
              </a:pPr>
              <a:t>‹#›</a:t>
            </a:fld>
            <a:endParaRPr lang="en-US"/>
          </a:p>
        </p:txBody>
      </p:sp>
    </p:spTree>
    <p:extLst>
      <p:ext uri="{BB962C8B-B14F-4D97-AF65-F5344CB8AC3E}">
        <p14:creationId xmlns:p14="http://schemas.microsoft.com/office/powerpoint/2010/main" val="91860924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0251F45F-3690-F641-80F9-3A8F4FADFB8B}" type="slidenum">
              <a:rPr lang="en-US"/>
              <a:pPr>
                <a:defRPr/>
              </a:pPr>
              <a:t>‹#›</a:t>
            </a:fld>
            <a:endParaRPr lang="en-US"/>
          </a:p>
        </p:txBody>
      </p:sp>
    </p:spTree>
    <p:extLst>
      <p:ext uri="{BB962C8B-B14F-4D97-AF65-F5344CB8AC3E}">
        <p14:creationId xmlns:p14="http://schemas.microsoft.com/office/powerpoint/2010/main" val="330588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Text Placeholder 2"/>
          <p:cNvSpPr>
            <a:spLocks noGrp="1"/>
          </p:cNvSpPr>
          <p:nvPr>
            <p:ph type="body" sz="half" idx="1"/>
          </p:nvPr>
        </p:nvSpPr>
        <p:spPr>
          <a:xfrm>
            <a:off x="457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27EF7A-9206-154C-BA9C-61C3C4C38AAB}" type="slidenum">
              <a:rPr lang="en-US"/>
              <a:pPr>
                <a:defRPr/>
              </a:pPr>
              <a:t>‹#›</a:t>
            </a:fld>
            <a:endParaRPr lang="en-US"/>
          </a:p>
        </p:txBody>
      </p:sp>
    </p:spTree>
    <p:extLst>
      <p:ext uri="{BB962C8B-B14F-4D97-AF65-F5344CB8AC3E}">
        <p14:creationId xmlns:p14="http://schemas.microsoft.com/office/powerpoint/2010/main" val="174419065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04FA7DD-2FD1-F044-9727-BDBD84F47875}" type="slidenum">
              <a:rPr lang="en-US"/>
              <a:pPr>
                <a:defRPr/>
              </a:pPr>
              <a:t>‹#›</a:t>
            </a:fld>
            <a:endParaRPr lang="en-US"/>
          </a:p>
        </p:txBody>
      </p:sp>
    </p:spTree>
    <p:extLst>
      <p:ext uri="{BB962C8B-B14F-4D97-AF65-F5344CB8AC3E}">
        <p14:creationId xmlns:p14="http://schemas.microsoft.com/office/powerpoint/2010/main" val="20395817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9850319-042A-4B44-B636-3EB6F50529A7}" type="slidenum">
              <a:rPr lang="en-US"/>
              <a:pPr>
                <a:defRPr/>
              </a:pPr>
              <a:t>‹#›</a:t>
            </a:fld>
            <a:endParaRPr lang="en-US"/>
          </a:p>
        </p:txBody>
      </p:sp>
    </p:spTree>
    <p:extLst>
      <p:ext uri="{BB962C8B-B14F-4D97-AF65-F5344CB8AC3E}">
        <p14:creationId xmlns:p14="http://schemas.microsoft.com/office/powerpoint/2010/main" val="412971519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E8E3DFB-B07F-284C-A1DF-BA73D50964C3}" type="slidenum">
              <a:rPr lang="en-US"/>
              <a:pPr>
                <a:defRPr/>
              </a:pPr>
              <a:t>‹#›</a:t>
            </a:fld>
            <a:endParaRPr lang="en-US"/>
          </a:p>
        </p:txBody>
      </p:sp>
    </p:spTree>
    <p:extLst>
      <p:ext uri="{BB962C8B-B14F-4D97-AF65-F5344CB8AC3E}">
        <p14:creationId xmlns:p14="http://schemas.microsoft.com/office/powerpoint/2010/main" val="163376428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D693CE6-D4C7-6541-AD2E-1894337FC222}" type="slidenum">
              <a:rPr lang="en-US"/>
              <a:pPr>
                <a:defRPr/>
              </a:pPr>
              <a:t>‹#›</a:t>
            </a:fld>
            <a:endParaRPr lang="en-US"/>
          </a:p>
        </p:txBody>
      </p:sp>
    </p:spTree>
    <p:extLst>
      <p:ext uri="{BB962C8B-B14F-4D97-AF65-F5344CB8AC3E}">
        <p14:creationId xmlns:p14="http://schemas.microsoft.com/office/powerpoint/2010/main" val="257495790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D030BF3-AB2E-7A40-83B7-AEB522C8ADA1}" type="slidenum">
              <a:rPr lang="en-US"/>
              <a:pPr>
                <a:defRPr/>
              </a:pPr>
              <a:t>‹#›</a:t>
            </a:fld>
            <a:endParaRPr lang="en-US"/>
          </a:p>
        </p:txBody>
      </p:sp>
    </p:spTree>
    <p:extLst>
      <p:ext uri="{BB962C8B-B14F-4D97-AF65-F5344CB8AC3E}">
        <p14:creationId xmlns:p14="http://schemas.microsoft.com/office/powerpoint/2010/main" val="56943599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43522" name="Rectangle 1026"/>
          <p:cNvSpPr>
            <a:spLocks noGrp="1" noChangeArrowheads="1"/>
          </p:cNvSpPr>
          <p:nvPr>
            <p:ph type="ctrTitle"/>
          </p:nvPr>
        </p:nvSpPr>
        <p:spPr>
          <a:xfrm>
            <a:off x="685800" y="2286000"/>
            <a:ext cx="7772400" cy="1143000"/>
          </a:xfrm>
        </p:spPr>
        <p:txBody>
          <a:bodyPr/>
          <a:lstStyle>
            <a:lvl1pPr algn="l">
              <a:defRPr/>
            </a:lvl1pPr>
          </a:lstStyle>
          <a:p>
            <a:r>
              <a:rPr lang="en-US"/>
              <a:t>Click to edit Master title style</a:t>
            </a:r>
          </a:p>
        </p:txBody>
      </p:sp>
      <p:sp>
        <p:nvSpPr>
          <p:cNvPr id="1643523" name="Rectangle 1027"/>
          <p:cNvSpPr>
            <a:spLocks noGrp="1" noChangeArrowheads="1"/>
          </p:cNvSpPr>
          <p:nvPr>
            <p:ph type="subTitle" idx="1"/>
          </p:nvPr>
        </p:nvSpPr>
        <p:spPr>
          <a:xfrm>
            <a:off x="762000" y="3886200"/>
            <a:ext cx="6400800" cy="1752600"/>
          </a:xfrm>
          <a:effectLst/>
        </p:spPr>
        <p:txBody>
          <a:bodyPr/>
          <a:lstStyle>
            <a:lvl1pPr marL="0" indent="0">
              <a:buFont typeface="Wingdings" pitchFamily="-111" charset="2"/>
              <a:buNone/>
              <a:defRPr sz="2400"/>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947FF37-1B1E-0947-9730-78AF1D638CD6}" type="slidenum">
              <a:rPr lang="en-US"/>
              <a:pPr>
                <a:defRPr/>
              </a:pPr>
              <a:t>‹#›</a:t>
            </a:fld>
            <a:endParaRPr lang="en-US"/>
          </a:p>
        </p:txBody>
      </p:sp>
    </p:spTree>
    <p:extLst>
      <p:ext uri="{BB962C8B-B14F-4D97-AF65-F5344CB8AC3E}">
        <p14:creationId xmlns:p14="http://schemas.microsoft.com/office/powerpoint/2010/main" val="29499671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2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9427" name="Rectangle 1027"/>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639428" name="Rectangle 1028"/>
          <p:cNvSpPr>
            <a:spLocks noGrp="1" noChangeArrowheads="1"/>
          </p:cNvSpPr>
          <p:nvPr>
            <p:ph type="subTitle"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lvl1pPr>
          </a:lstStyle>
          <a:p>
            <a:pPr>
              <a:defRPr/>
            </a:pPr>
            <a:fld id="{E984AD13-063C-534B-808A-20DD86A6CCE8}" type="slidenum">
              <a:rPr lang="en-US"/>
              <a:pPr>
                <a:defRPr/>
              </a:pPr>
              <a:t>‹#›</a:t>
            </a:fld>
            <a:endParaRPr lang="en-US"/>
          </a:p>
        </p:txBody>
      </p:sp>
    </p:spTree>
    <p:extLst>
      <p:ext uri="{BB962C8B-B14F-4D97-AF65-F5344CB8AC3E}">
        <p14:creationId xmlns:p14="http://schemas.microsoft.com/office/powerpoint/2010/main" val="358013744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43170" name="Rectangle 1026"/>
          <p:cNvSpPr>
            <a:spLocks noGrp="1" noChangeArrowheads="1"/>
          </p:cNvSpPr>
          <p:nvPr>
            <p:ph type="ctrTitle"/>
          </p:nvPr>
        </p:nvSpPr>
        <p:spPr>
          <a:xfrm>
            <a:off x="2246313" y="1903413"/>
            <a:ext cx="4648200" cy="3048000"/>
          </a:xfrm>
        </p:spPr>
        <p:txBody>
          <a:bodyPr/>
          <a:lstStyle>
            <a:lvl1pPr>
              <a:defRPr/>
            </a:lvl1pPr>
          </a:lstStyle>
          <a:p>
            <a:r>
              <a:rPr lang="en-US"/>
              <a:t>Click to edit Master title style</a:t>
            </a:r>
          </a:p>
        </p:txBody>
      </p:sp>
      <p:sp>
        <p:nvSpPr>
          <p:cNvPr id="1543171" name="Rectangle 1027"/>
          <p:cNvSpPr>
            <a:spLocks noGrp="1" noChangeArrowheads="1"/>
          </p:cNvSpPr>
          <p:nvPr>
            <p:ph type="subTitle" idx="1"/>
          </p:nvPr>
        </p:nvSpPr>
        <p:spPr>
          <a:xfrm>
            <a:off x="1219200" y="5257800"/>
            <a:ext cx="6553200" cy="762000"/>
          </a:xfrm>
        </p:spPr>
        <p:txBody>
          <a:bodyPr/>
          <a:lstStyle>
            <a:lvl1pPr marL="0" indent="0" algn="ctr">
              <a:buFont typeface="Trebuchet MS" pitchFamily="-111" charset="0"/>
              <a:buNone/>
              <a:defRPr sz="2800">
                <a:solidFill>
                  <a:srgbClr val="000000"/>
                </a:solidFill>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803EFD2-2FDA-C844-AF19-A60E8926075E}" type="slidenum">
              <a:rPr lang="en-US"/>
              <a:pPr>
                <a:defRPr/>
              </a:pPr>
              <a:t>‹#›</a:t>
            </a:fld>
            <a:endParaRPr lang="en-US"/>
          </a:p>
        </p:txBody>
      </p:sp>
    </p:spTree>
    <p:extLst>
      <p:ext uri="{BB962C8B-B14F-4D97-AF65-F5344CB8AC3E}">
        <p14:creationId xmlns:p14="http://schemas.microsoft.com/office/powerpoint/2010/main" val="36968095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30882" name="Rectangle 1026"/>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1530883"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11" charset="2"/>
              <a:buNone/>
              <a:defRPr sz="2800"/>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BF07191-4226-5A45-AFFF-CB221CF96130}" type="slidenum">
              <a:rPr lang="en-US"/>
              <a:pPr>
                <a:defRPr/>
              </a:pPr>
              <a:t>‹#›</a:t>
            </a:fld>
            <a:endParaRPr lang="en-US"/>
          </a:p>
        </p:txBody>
      </p:sp>
    </p:spTree>
    <p:extLst>
      <p:ext uri="{BB962C8B-B14F-4D97-AF65-F5344CB8AC3E}">
        <p14:creationId xmlns:p14="http://schemas.microsoft.com/office/powerpoint/2010/main" val="391776089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37986" name="Rectangle 1026"/>
          <p:cNvSpPr>
            <a:spLocks noGrp="1" noChangeArrowheads="1"/>
          </p:cNvSpPr>
          <p:nvPr>
            <p:ph type="ctrTitle"/>
          </p:nvPr>
        </p:nvSpPr>
        <p:spPr>
          <a:xfrm>
            <a:off x="685800" y="1981200"/>
            <a:ext cx="7772400" cy="990600"/>
          </a:xfrm>
          <a:effectLst>
            <a:outerShdw blurRad="63500" dist="35915" dir="8100000" algn="ctr" rotWithShape="0">
              <a:srgbClr val="000000">
                <a:alpha val="75000"/>
              </a:srgbClr>
            </a:outerShdw>
          </a:effectLst>
        </p:spPr>
        <p:txBody>
          <a:bodyPr/>
          <a:lstStyle>
            <a:lvl1pPr algn="ctr">
              <a:defRPr/>
            </a:lvl1pPr>
          </a:lstStyle>
          <a:p>
            <a:r>
              <a:rPr lang="en-US"/>
              <a:t>Click to edit Master title style</a:t>
            </a:r>
          </a:p>
        </p:txBody>
      </p:sp>
      <p:sp>
        <p:nvSpPr>
          <p:cNvPr id="937987" name="Rectangle 1027"/>
          <p:cNvSpPr>
            <a:spLocks noGrp="1" noChangeArrowheads="1"/>
          </p:cNvSpPr>
          <p:nvPr>
            <p:ph type="subTitle" idx="1"/>
          </p:nvPr>
        </p:nvSpPr>
        <p:spPr>
          <a:xfrm>
            <a:off x="685800" y="3048000"/>
            <a:ext cx="7772400" cy="1219200"/>
          </a:xfrm>
          <a:effectLst>
            <a:outerShdw blurRad="68580" dist="25399" dir="8100000" algn="ctr" rotWithShape="0">
              <a:srgbClr val="000000">
                <a:alpha val="75000"/>
              </a:srgbClr>
            </a:outerShdw>
          </a:effectLst>
        </p:spPr>
        <p:txBody>
          <a:bodyPr anchor="ctr"/>
          <a:lstStyle>
            <a:lvl1pPr marL="0" indent="0" algn="ctr">
              <a:buFont typeface="Wingdings" pitchFamily="-111"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9862001-C320-DA4F-B2BB-51642F2509E2}" type="slidenum">
              <a:rPr lang="en-US"/>
              <a:pPr>
                <a:defRPr/>
              </a:pPr>
              <a:t>‹#›</a:t>
            </a:fld>
            <a:endParaRPr lang="en-US"/>
          </a:p>
        </p:txBody>
      </p:sp>
    </p:spTree>
    <p:extLst>
      <p:ext uri="{BB962C8B-B14F-4D97-AF65-F5344CB8AC3E}">
        <p14:creationId xmlns:p14="http://schemas.microsoft.com/office/powerpoint/2010/main" val="13752164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EB5D05C-EA6C-4C4B-B9E6-B0A1C1231A66}" type="slidenum">
              <a:rPr lang="en-US"/>
              <a:pPr>
                <a:defRPr/>
              </a:pPr>
              <a:t>‹#›</a:t>
            </a:fld>
            <a:endParaRPr lang="en-US"/>
          </a:p>
        </p:txBody>
      </p:sp>
    </p:spTree>
    <p:extLst>
      <p:ext uri="{BB962C8B-B14F-4D97-AF65-F5344CB8AC3E}">
        <p14:creationId xmlns:p14="http://schemas.microsoft.com/office/powerpoint/2010/main" val="87056224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1422400"/>
            <a:ext cx="9147175" cy="5435600"/>
            <a:chOff x="0" y="896"/>
            <a:chExt cx="5762" cy="3424"/>
          </a:xfrm>
        </p:grpSpPr>
        <p:grpSp>
          <p:nvGrpSpPr>
            <p:cNvPr id="5" name="Group 1027"/>
            <p:cNvGrpSpPr>
              <a:grpSpLocks/>
            </p:cNvGrpSpPr>
            <p:nvPr userDrawn="1"/>
          </p:nvGrpSpPr>
          <p:grpSpPr bwMode="auto">
            <a:xfrm>
              <a:off x="20" y="896"/>
              <a:ext cx="5742" cy="3424"/>
              <a:chOff x="20" y="896"/>
              <a:chExt cx="5742" cy="3424"/>
            </a:xfrm>
          </p:grpSpPr>
          <p:sp>
            <p:nvSpPr>
              <p:cNvPr id="142" name="Freeform 1028"/>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3" name="Freeform 1029"/>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4" name="Freeform 1030"/>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5" name="Freeform 1031"/>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6" name="Freeform 1032"/>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7" name="Freeform 1033"/>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8" name="Freeform 1034"/>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9" name="Freeform 1035"/>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0" name="Freeform 1036"/>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1" name="Freeform 1037"/>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2" name="Freeform 1038"/>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3" name="Freeform 1039"/>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4" name="Freeform 1040"/>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6" name="Group 1041"/>
            <p:cNvGrpSpPr>
              <a:grpSpLocks/>
            </p:cNvGrpSpPr>
            <p:nvPr userDrawn="1"/>
          </p:nvGrpSpPr>
          <p:grpSpPr bwMode="auto">
            <a:xfrm>
              <a:off x="0" y="2291"/>
              <a:ext cx="1385" cy="1702"/>
              <a:chOff x="0" y="2291"/>
              <a:chExt cx="1385" cy="1702"/>
            </a:xfrm>
          </p:grpSpPr>
          <p:sp>
            <p:nvSpPr>
              <p:cNvPr id="7" name="Rectangle 1042"/>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1043"/>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1044"/>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1045"/>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1046"/>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47"/>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048"/>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049"/>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050"/>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051"/>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052"/>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053"/>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054"/>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055"/>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056"/>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1057"/>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1058"/>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1059"/>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1060"/>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1061"/>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1062"/>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1063"/>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1064"/>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1065"/>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1066"/>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1067"/>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1068"/>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1069"/>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1070"/>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 name="Rectangle 1071"/>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7" name="Rectangle 1072"/>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 name="Rectangle 1073"/>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 name="Rectangle 1074"/>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 name="Rectangle 1075"/>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1" name="Rectangle 1076"/>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2" name="Rectangle 1077"/>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 name="Rectangle 1078"/>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 name="Rectangle 1079"/>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 name="Rectangle 1080"/>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6" name="Rectangle 1081"/>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7" name="Rectangle 1082"/>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 name="Rectangle 1083"/>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9" name="Rectangle 1084"/>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 name="Rectangle 1085"/>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1" name="Rectangle 1086"/>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2" name="Rectangle 1087"/>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3" name="Rectangle 1088"/>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4" name="Rectangle 1089"/>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5" name="Rectangle 1090"/>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6" name="Rectangle 1091"/>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7" name="Rectangle 1092"/>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8" name="Rectangle 1093"/>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9" name="Rectangle 1094"/>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0" name="Rectangle 1095"/>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1" name="Rectangle 1096"/>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 name="Rectangle 1097"/>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3" name="Rectangle 1098"/>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4" name="Rectangle 1099"/>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5" name="Rectangle 1100"/>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6" name="Rectangle 1101"/>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7" name="Rectangle 1102"/>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8" name="Rectangle 1103"/>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9" name="Rectangle 1104"/>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0" name="Freeform 1105"/>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 name="Rectangle 1106"/>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2" name="Rectangle 1107"/>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3" name="Rectangle 1108"/>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4" name="Rectangle 1109"/>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5" name="Rectangle 1110"/>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6" name="Rectangle 1111"/>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7" name="Rectangle 1112"/>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 name="Rectangle 1113"/>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9" name="Rectangle 1114"/>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0" name="Rectangle 1115"/>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1" name="Rectangle 1116"/>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2" name="Rectangle 1117"/>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3" name="Rectangle 1118"/>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4" name="Rectangle 1119"/>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5" name="Rectangle 1120"/>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6" name="Rectangle 1121"/>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7" name="Rectangle 1122"/>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8" name="Rectangle 1123"/>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9" name="Rectangle 1124"/>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0" name="Rectangle 1125"/>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1" name="Rectangle 1126"/>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2" name="Rectangle 1127"/>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3" name="Rectangle 1128"/>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4" name="Rectangle 1129"/>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5" name="Rectangle 1130"/>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6" name="Rectangle 1131"/>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7" name="Rectangle 1132"/>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8" name="Rectangle 1133"/>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9" name="Rectangle 1134"/>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0" name="Rectangle 1135"/>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1" name="Rectangle 1136"/>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2" name="Rectangle 1137"/>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 name="Rectangle 1138"/>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 name="Rectangle 1139"/>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 name="Rectangle 1140"/>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 name="Rectangle 1141"/>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 name="Rectangle 1142"/>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 name="Rectangle 1143"/>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9" name="Rectangle 1144"/>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0" name="Rectangle 1145"/>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1" name="Rectangle 1146"/>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2" name="Rectangle 1147"/>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3" name="Rectangle 1148"/>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4" name="Rectangle 1149"/>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5" name="Rectangle 1150"/>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6" name="Rectangle 1151"/>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7" name="Rectangle 1152"/>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8" name="Rectangle 1153"/>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9" name="Rectangle 1154"/>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0" name="Rectangle 1155"/>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1" name="Rectangle 1156"/>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2" name="Rectangle 1157"/>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3" name="Rectangle 1158"/>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4" name="Rectangle 1159"/>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5" name="Rectangle 1160"/>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6" name="Rectangle 1161"/>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7" name="Freeform 1162"/>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8" name="Freeform 1163"/>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9" name="Freeform 1164"/>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0" name="Freeform 1165"/>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1" name="Freeform 1166"/>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2" name="Freeform 1167"/>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 name="Freeform 1168"/>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 name="Freeform 1169"/>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5" name="Freeform 1170"/>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6" name="Rectangle 1171"/>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7" name="Rectangle 1172"/>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8" name="Freeform 1173"/>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9" name="Freeform 1174"/>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0" name="Freeform 1175"/>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ea typeface="+mn-ea"/>
                  <a:cs typeface="+mn-cs"/>
                </a:endParaRPr>
              </a:p>
            </p:txBody>
          </p:sp>
          <p:sp>
            <p:nvSpPr>
              <p:cNvPr id="141" name="Oval 1176"/>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ea typeface="+mn-ea"/>
                  <a:cs typeface="+mn-cs"/>
                </a:endParaRPr>
              </a:p>
            </p:txBody>
          </p:sp>
        </p:grpSp>
      </p:grpSp>
      <p:sp>
        <p:nvSpPr>
          <p:cNvPr id="642201" name="Rectangle 1177"/>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642202" name="Rectangle 1178"/>
          <p:cNvSpPr>
            <a:spLocks noGrp="1" noChangeArrowheads="1"/>
          </p:cNvSpPr>
          <p:nvPr>
            <p:ph type="subTitle" sz="quarter"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155" name="Rectangle 1179"/>
          <p:cNvSpPr>
            <a:spLocks noGrp="1" noChangeArrowheads="1"/>
          </p:cNvSpPr>
          <p:nvPr>
            <p:ph type="dt" sz="quarter" idx="10"/>
          </p:nvPr>
        </p:nvSpPr>
        <p:spPr/>
        <p:txBody>
          <a:bodyPr/>
          <a:lstStyle>
            <a:lvl1pPr>
              <a:defRPr/>
            </a:lvl1pPr>
          </a:lstStyle>
          <a:p>
            <a:pPr>
              <a:defRPr/>
            </a:pPr>
            <a:endParaRPr lang="en-US"/>
          </a:p>
        </p:txBody>
      </p:sp>
      <p:sp>
        <p:nvSpPr>
          <p:cNvPr id="156" name="Rectangle 1180"/>
          <p:cNvSpPr>
            <a:spLocks noGrp="1" noChangeArrowheads="1"/>
          </p:cNvSpPr>
          <p:nvPr>
            <p:ph type="ftr" sz="quarter" idx="11"/>
          </p:nvPr>
        </p:nvSpPr>
        <p:spPr/>
        <p:txBody>
          <a:bodyPr/>
          <a:lstStyle>
            <a:lvl1pPr>
              <a:defRPr/>
            </a:lvl1pPr>
          </a:lstStyle>
          <a:p>
            <a:pPr>
              <a:defRPr/>
            </a:pPr>
            <a:endParaRPr lang="en-US"/>
          </a:p>
        </p:txBody>
      </p:sp>
      <p:sp>
        <p:nvSpPr>
          <p:cNvPr id="157" name="Rectangle 1181"/>
          <p:cNvSpPr>
            <a:spLocks noGrp="1" noChangeArrowheads="1"/>
          </p:cNvSpPr>
          <p:nvPr>
            <p:ph type="sldNum" sz="quarter" idx="12"/>
          </p:nvPr>
        </p:nvSpPr>
        <p:spPr/>
        <p:txBody>
          <a:bodyPr/>
          <a:lstStyle>
            <a:lvl1pPr>
              <a:defRPr/>
            </a:lvl1pPr>
          </a:lstStyle>
          <a:p>
            <a:pPr>
              <a:defRPr/>
            </a:pPr>
            <a:fld id="{059372F6-CF85-5C45-9B4F-BC638E7353E4}" type="slidenum">
              <a:rPr lang="en-US"/>
              <a:pPr>
                <a:defRPr/>
              </a:pPr>
              <a:t>‹#›</a:t>
            </a:fld>
            <a:endParaRPr lang="en-US"/>
          </a:p>
        </p:txBody>
      </p:sp>
    </p:spTree>
    <p:extLst>
      <p:ext uri="{BB962C8B-B14F-4D97-AF65-F5344CB8AC3E}">
        <p14:creationId xmlns:p14="http://schemas.microsoft.com/office/powerpoint/2010/main" val="328676961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lvl1pPr>
          </a:lstStyle>
          <a:p>
            <a:pPr>
              <a:defRPr/>
            </a:pPr>
            <a:fld id="{D11DE5D2-C3C6-F240-B8CB-2C10E2E967F0}" type="slidenum">
              <a:rPr lang="en-GB"/>
              <a:pPr>
                <a:defRPr/>
              </a:pPr>
              <a:t>‹#›</a:t>
            </a:fld>
            <a:endParaRPr lang="en-GB"/>
          </a:p>
        </p:txBody>
      </p:sp>
    </p:spTree>
    <p:extLst>
      <p:ext uri="{BB962C8B-B14F-4D97-AF65-F5344CB8AC3E}">
        <p14:creationId xmlns:p14="http://schemas.microsoft.com/office/powerpoint/2010/main" val="137318932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Georgia" charset="0"/>
              </a:defRPr>
            </a:lvl1pPr>
          </a:lstStyle>
          <a:p>
            <a:pPr>
              <a:defRPr/>
            </a:pPr>
            <a:fld id="{12A20EC8-5BDB-FA4B-8FBA-9F772122939F}" type="slidenum">
              <a:rPr lang="en-US"/>
              <a:pPr>
                <a:defRPr/>
              </a:pPr>
              <a:t>‹#›</a:t>
            </a:fld>
            <a:endParaRPr lang="en-US"/>
          </a:p>
        </p:txBody>
      </p:sp>
    </p:spTree>
    <p:extLst>
      <p:ext uri="{BB962C8B-B14F-4D97-AF65-F5344CB8AC3E}">
        <p14:creationId xmlns:p14="http://schemas.microsoft.com/office/powerpoint/2010/main" val="57232841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SmartArt Placeholder 2"/>
          <p:cNvSpPr>
            <a:spLocks noGrp="1"/>
          </p:cNvSpPr>
          <p:nvPr>
            <p:ph type="dgm" idx="1"/>
          </p:nvPr>
        </p:nvSpPr>
        <p:spPr>
          <a:xfrm>
            <a:off x="457200" y="1905000"/>
            <a:ext cx="82296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B0E2CA-51E4-504A-A10C-EE3A6F55281E}" type="slidenum">
              <a:rPr lang="en-US"/>
              <a:pPr>
                <a:defRPr/>
              </a:pPr>
              <a:t>‹#›</a:t>
            </a:fld>
            <a:endParaRPr lang="en-US"/>
          </a:p>
        </p:txBody>
      </p:sp>
    </p:spTree>
    <p:extLst>
      <p:ext uri="{BB962C8B-B14F-4D97-AF65-F5344CB8AC3E}">
        <p14:creationId xmlns:p14="http://schemas.microsoft.com/office/powerpoint/2010/main" val="262897133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62359E2-07CA-AC44-969B-CD684C13CB58}" type="datetimeFigureOut">
              <a:rPr lang="en-SG"/>
              <a:pPr>
                <a:defRPr/>
              </a:pPr>
              <a:t>15/9/23</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3482286-FCB3-2649-8153-4089D83EEE9B}" type="slidenum">
              <a:rPr lang="en-SG"/>
              <a:pPr>
                <a:defRPr/>
              </a:pPr>
              <a:t>‹#›</a:t>
            </a:fld>
            <a:endParaRPr lang="en-SG"/>
          </a:p>
        </p:txBody>
      </p:sp>
    </p:spTree>
    <p:extLst>
      <p:ext uri="{BB962C8B-B14F-4D97-AF65-F5344CB8AC3E}">
        <p14:creationId xmlns:p14="http://schemas.microsoft.com/office/powerpoint/2010/main" val="374164140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57F88C4-1E6D-AB41-9B95-C81CEAF052E6}" type="datetimeFigureOut">
              <a:rPr lang="en-SG"/>
              <a:pPr>
                <a:defRPr/>
              </a:pPr>
              <a:t>15/9/23</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0372C4A-D382-FE43-86E8-D1582D61734C}" type="slidenum">
              <a:rPr lang="en-SG"/>
              <a:pPr>
                <a:defRPr/>
              </a:pPr>
              <a:t>‹#›</a:t>
            </a:fld>
            <a:endParaRPr lang="en-SG"/>
          </a:p>
        </p:txBody>
      </p:sp>
    </p:spTree>
    <p:extLst>
      <p:ext uri="{BB962C8B-B14F-4D97-AF65-F5344CB8AC3E}">
        <p14:creationId xmlns:p14="http://schemas.microsoft.com/office/powerpoint/2010/main" val="42642771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5B476999-2B97-974F-B733-182F69A87983}" type="datetimeFigureOut">
              <a:rPr lang="en-SG"/>
              <a:pPr>
                <a:defRPr/>
              </a:pPr>
              <a:t>15/9/23</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5318D5C8-D568-A245-92CF-6E79A2FAD0A2}" type="slidenum">
              <a:rPr lang="en-SG"/>
              <a:pPr>
                <a:defRPr/>
              </a:pPr>
              <a:t>‹#›</a:t>
            </a:fld>
            <a:endParaRPr lang="en-SG"/>
          </a:p>
        </p:txBody>
      </p:sp>
    </p:spTree>
    <p:extLst>
      <p:ext uri="{BB962C8B-B14F-4D97-AF65-F5344CB8AC3E}">
        <p14:creationId xmlns:p14="http://schemas.microsoft.com/office/powerpoint/2010/main" val="23561554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290EDAE9-F523-3C44-9BED-55CADC5813AF}" type="datetimeFigureOut">
              <a:rPr lang="en-SG"/>
              <a:pPr>
                <a:defRPr/>
              </a:pPr>
              <a:t>15/9/23</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6DDE9CD-F78F-504A-A11A-C9867D4F69A5}" type="slidenum">
              <a:rPr lang="en-SG"/>
              <a:pPr>
                <a:defRPr/>
              </a:pPr>
              <a:t>‹#›</a:t>
            </a:fld>
            <a:endParaRPr lang="en-SG"/>
          </a:p>
        </p:txBody>
      </p:sp>
    </p:spTree>
    <p:extLst>
      <p:ext uri="{BB962C8B-B14F-4D97-AF65-F5344CB8AC3E}">
        <p14:creationId xmlns:p14="http://schemas.microsoft.com/office/powerpoint/2010/main" val="415537525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DD289BFE-D7A6-7844-8711-2C3261F298A1}" type="datetimeFigureOut">
              <a:rPr lang="en-SG"/>
              <a:pPr>
                <a:defRPr/>
              </a:pPr>
              <a:t>15/9/23</a:t>
            </a:fld>
            <a:endParaRPr lang="en-SG"/>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EFFDBD3C-037A-B442-AC46-DDEACA17C832}" type="slidenum">
              <a:rPr lang="en-SG"/>
              <a:pPr>
                <a:defRPr/>
              </a:pPr>
              <a:t>‹#›</a:t>
            </a:fld>
            <a:endParaRPr lang="en-SG"/>
          </a:p>
        </p:txBody>
      </p:sp>
    </p:spTree>
    <p:extLst>
      <p:ext uri="{BB962C8B-B14F-4D97-AF65-F5344CB8AC3E}">
        <p14:creationId xmlns:p14="http://schemas.microsoft.com/office/powerpoint/2010/main" val="145351479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D5174B81-1ADC-AC42-8E20-0FCBC391AE70}" type="datetimeFigureOut">
              <a:rPr lang="en-SG"/>
              <a:pPr>
                <a:defRPr/>
              </a:pPr>
              <a:t>15/9/23</a:t>
            </a:fld>
            <a:endParaRPr lang="en-SG"/>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AECDB41-18AC-DA40-9A59-132CF94EDD74}" type="slidenum">
              <a:rPr lang="en-SG"/>
              <a:pPr>
                <a:defRPr/>
              </a:pPr>
              <a:t>‹#›</a:t>
            </a:fld>
            <a:endParaRPr lang="en-SG"/>
          </a:p>
        </p:txBody>
      </p:sp>
    </p:spTree>
    <p:extLst>
      <p:ext uri="{BB962C8B-B14F-4D97-AF65-F5344CB8AC3E}">
        <p14:creationId xmlns:p14="http://schemas.microsoft.com/office/powerpoint/2010/main" val="1503975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903CDB8-9B98-1F40-8B41-4A6DA8746B02}" type="slidenum">
              <a:rPr lang="en-US"/>
              <a:pPr>
                <a:defRPr/>
              </a:pPr>
              <a:t>‹#›</a:t>
            </a:fld>
            <a:endParaRPr lang="en-US"/>
          </a:p>
        </p:txBody>
      </p:sp>
    </p:spTree>
    <p:extLst>
      <p:ext uri="{BB962C8B-B14F-4D97-AF65-F5344CB8AC3E}">
        <p14:creationId xmlns:p14="http://schemas.microsoft.com/office/powerpoint/2010/main" val="37632323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D0FA35E-A962-BD4B-9A2A-8594DFC2AF60}" type="datetimeFigureOut">
              <a:rPr lang="en-SG"/>
              <a:pPr>
                <a:defRPr/>
              </a:pPr>
              <a:t>15/9/23</a:t>
            </a:fld>
            <a:endParaRPr lang="en-SG"/>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9AF7C5E-ACC3-294D-A9B4-86202E7C2578}" type="slidenum">
              <a:rPr lang="en-SG"/>
              <a:pPr>
                <a:defRPr/>
              </a:pPr>
              <a:t>‹#›</a:t>
            </a:fld>
            <a:endParaRPr lang="en-SG"/>
          </a:p>
        </p:txBody>
      </p:sp>
    </p:spTree>
    <p:extLst>
      <p:ext uri="{BB962C8B-B14F-4D97-AF65-F5344CB8AC3E}">
        <p14:creationId xmlns:p14="http://schemas.microsoft.com/office/powerpoint/2010/main" val="351489498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51694958-B528-0C41-B73F-533CF232FE90}" type="datetimeFigureOut">
              <a:rPr lang="en-SG"/>
              <a:pPr>
                <a:defRPr/>
              </a:pPr>
              <a:t>15/9/23</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12A06B0-8DC5-6349-9AFE-EFA248A1A58B}" type="slidenum">
              <a:rPr lang="en-SG"/>
              <a:pPr>
                <a:defRPr/>
              </a:pPr>
              <a:t>‹#›</a:t>
            </a:fld>
            <a:endParaRPr lang="en-SG"/>
          </a:p>
        </p:txBody>
      </p:sp>
    </p:spTree>
    <p:extLst>
      <p:ext uri="{BB962C8B-B14F-4D97-AF65-F5344CB8AC3E}">
        <p14:creationId xmlns:p14="http://schemas.microsoft.com/office/powerpoint/2010/main" val="387437588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E22C169-7529-A847-8B8A-AE02200CE563}" type="datetimeFigureOut">
              <a:rPr lang="en-SG"/>
              <a:pPr>
                <a:defRPr/>
              </a:pPr>
              <a:t>15/9/23</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A7AAF21-F903-234F-B2E1-30F97B7D1A91}" type="slidenum">
              <a:rPr lang="en-SG"/>
              <a:pPr>
                <a:defRPr/>
              </a:pPr>
              <a:t>‹#›</a:t>
            </a:fld>
            <a:endParaRPr lang="en-SG"/>
          </a:p>
        </p:txBody>
      </p:sp>
    </p:spTree>
    <p:extLst>
      <p:ext uri="{BB962C8B-B14F-4D97-AF65-F5344CB8AC3E}">
        <p14:creationId xmlns:p14="http://schemas.microsoft.com/office/powerpoint/2010/main" val="389631096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48314F56-76DC-3446-9058-7113BFBA62D9}" type="datetimeFigureOut">
              <a:rPr lang="en-SG"/>
              <a:pPr>
                <a:defRPr/>
              </a:pPr>
              <a:t>15/9/23</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987A3BC-075A-9248-B3AD-F6B213D141B0}" type="slidenum">
              <a:rPr lang="en-SG"/>
              <a:pPr>
                <a:defRPr/>
              </a:pPr>
              <a:t>‹#›</a:t>
            </a:fld>
            <a:endParaRPr lang="en-SG"/>
          </a:p>
        </p:txBody>
      </p:sp>
    </p:spTree>
    <p:extLst>
      <p:ext uri="{BB962C8B-B14F-4D97-AF65-F5344CB8AC3E}">
        <p14:creationId xmlns:p14="http://schemas.microsoft.com/office/powerpoint/2010/main" val="18517312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D54039FB-1F0B-9C4F-AA3C-47A477DEB5E4}" type="datetimeFigureOut">
              <a:rPr lang="en-SG"/>
              <a:pPr>
                <a:defRPr/>
              </a:pPr>
              <a:t>15/9/23</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4A2AEAD6-5AE5-BB4F-8D95-437BF083ECD1}" type="slidenum">
              <a:rPr lang="en-SG"/>
              <a:pPr>
                <a:defRPr/>
              </a:pPr>
              <a:t>‹#›</a:t>
            </a:fld>
            <a:endParaRPr lang="en-SG"/>
          </a:p>
        </p:txBody>
      </p:sp>
    </p:spTree>
    <p:extLst>
      <p:ext uri="{BB962C8B-B14F-4D97-AF65-F5344CB8AC3E}">
        <p14:creationId xmlns:p14="http://schemas.microsoft.com/office/powerpoint/2010/main" val="360482759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457200" y="274637"/>
            <a:ext cx="8229600" cy="5851525"/>
          </a:xfrm>
          <a:prstGeom prst="rect">
            <a:avLst/>
          </a:prstGeom>
          <a:noFill/>
          <a:ln>
            <a:noFill/>
          </a:ln>
        </p:spPr>
        <p:txBody>
          <a:bodyPr lIns="91425" tIns="91425" rIns="91425" bIns="91425"/>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3" name="Shape 88"/>
          <p:cNvSpPr txBox="1">
            <a:spLocks noGrp="1"/>
          </p:cNvSpPr>
          <p:nvPr>
            <p:ph type="dt" idx="10"/>
          </p:nvPr>
        </p:nvSpPr>
        <p:spPr>
          <a:xfrm>
            <a:off x="457200" y="6245225"/>
            <a:ext cx="2133600" cy="476250"/>
          </a:xfrm>
        </p:spPr>
        <p:txBody>
          <a:bodyPr lIns="91425" tIns="91425" rIns="91425" bIns="91425" anchor="t" anchorCtr="0"/>
          <a:lstStyle>
            <a:lvl1pPr marL="0" marR="0" indent="0" algn="l" rtl="0" eaLnBrk="0" fontAlgn="base" hangingPunct="0">
              <a:spcBef>
                <a:spcPct val="0"/>
              </a:spcBef>
              <a:spcAft>
                <a:spcPct val="0"/>
              </a:spcAft>
              <a:defRPr sz="1400" b="0" i="0" u="none" strike="noStrike" cap="none" baseline="0">
                <a:solidFill>
                  <a:prstClr val="black"/>
                </a:solidFill>
                <a:latin typeface="Calibri"/>
                <a:ea typeface="Calibri"/>
                <a:cs typeface="Calibri"/>
                <a:sym typeface="Calibri"/>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pPr>
              <a:defRPr/>
            </a:pPr>
            <a:endParaRPr/>
          </a:p>
        </p:txBody>
      </p:sp>
      <p:sp>
        <p:nvSpPr>
          <p:cNvPr id="4" name="Shape 89"/>
          <p:cNvSpPr txBox="1">
            <a:spLocks noGrp="1"/>
          </p:cNvSpPr>
          <p:nvPr>
            <p:ph type="ftr" idx="11"/>
          </p:nvPr>
        </p:nvSpPr>
        <p:spPr>
          <a:xfrm>
            <a:off x="3124200" y="6245225"/>
            <a:ext cx="2895600" cy="476250"/>
          </a:xfrm>
        </p:spPr>
        <p:txBody>
          <a:bodyPr lIns="91425" tIns="91425" rIns="91425" bIns="91425" anchor="t" anchorCtr="0"/>
          <a:lstStyle>
            <a:lvl1pPr marL="0" marR="0" indent="0" algn="ctr" rtl="0" eaLnBrk="0" fontAlgn="base" hangingPunct="0">
              <a:spcBef>
                <a:spcPct val="0"/>
              </a:spcBef>
              <a:spcAft>
                <a:spcPct val="0"/>
              </a:spcAft>
              <a:defRPr sz="1400" b="0" i="0" u="none" strike="noStrike" cap="none" baseline="0">
                <a:solidFill>
                  <a:prstClr val="black"/>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pPr>
              <a:defRPr/>
            </a:pPr>
            <a:endParaRPr/>
          </a:p>
        </p:txBody>
      </p:sp>
      <p:sp>
        <p:nvSpPr>
          <p:cNvPr id="5" name="Shape 90"/>
          <p:cNvSpPr txBox="1">
            <a:spLocks noGrp="1"/>
          </p:cNvSpPr>
          <p:nvPr>
            <p:ph type="sldNum" idx="12"/>
          </p:nvPr>
        </p:nvSpPr>
        <p:spPr>
          <a:xfrm>
            <a:off x="6553200" y="6245225"/>
            <a:ext cx="2133600" cy="476250"/>
          </a:xfrm>
        </p:spPr>
        <p:txBody>
          <a:bodyPr lIns="91425" tIns="91425" rIns="91425" bIns="91425" anchor="t" anchorCtr="0"/>
          <a:lstStyle>
            <a:lvl1pPr marL="0" marR="0" indent="0" algn="r" rtl="0" eaLnBrk="0" fontAlgn="base" hangingPunct="0">
              <a:spcBef>
                <a:spcPct val="0"/>
              </a:spcBef>
              <a:spcAft>
                <a:spcPct val="0"/>
              </a:spcAft>
              <a:defRPr sz="1400" b="0" i="0" u="none" strike="noStrike" cap="none" baseline="0">
                <a:solidFill>
                  <a:prstClr val="black"/>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pPr>
              <a:defRPr/>
            </a:pPr>
            <a:endParaRPr/>
          </a:p>
        </p:txBody>
      </p:sp>
    </p:spTree>
    <p:extLst>
      <p:ext uri="{BB962C8B-B14F-4D97-AF65-F5344CB8AC3E}">
        <p14:creationId xmlns:p14="http://schemas.microsoft.com/office/powerpoint/2010/main" val="301007448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pitchFamily="22" charset="-52"/>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pitchFamily="22" charset="-52"/>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375F6D4D-0CF3-B14B-89DE-E4BB7A6B456D}" type="slidenum">
              <a:rPr lang="en-US"/>
              <a:pPr>
                <a:defRPr/>
              </a:pPr>
              <a:t>‹#›</a:t>
            </a:fld>
            <a:endParaRPr lang="en-US"/>
          </a:p>
        </p:txBody>
      </p:sp>
    </p:spTree>
    <p:extLst>
      <p:ext uri="{BB962C8B-B14F-4D97-AF65-F5344CB8AC3E}">
        <p14:creationId xmlns:p14="http://schemas.microsoft.com/office/powerpoint/2010/main" val="391843960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A7BDD23B-2BD4-6B4C-9340-A7BC31670885}" type="slidenum">
              <a:rPr lang="en-US"/>
              <a:pPr>
                <a:defRPr/>
              </a:pPr>
              <a:t>‹#›</a:t>
            </a:fld>
            <a:endParaRPr lang="en-US"/>
          </a:p>
        </p:txBody>
      </p:sp>
    </p:spTree>
    <p:extLst>
      <p:ext uri="{BB962C8B-B14F-4D97-AF65-F5344CB8AC3E}">
        <p14:creationId xmlns:p14="http://schemas.microsoft.com/office/powerpoint/2010/main" val="387964078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Tahoma" pitchFamily="22" charset="-52"/>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sz="1800">
                  <a:solidFill>
                    <a:srgbClr val="FFFFFF"/>
                  </a:solidFill>
                  <a:latin typeface="Tahoma" pitchFamily="22" charset="-52"/>
                </a:endParaRPr>
              </a:p>
            </p:txBody>
          </p:sp>
        </p:grpSp>
      </p:grpSp>
      <p:sp>
        <p:nvSpPr>
          <p:cNvPr id="1244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2442"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2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mn-lt"/>
              </a:defRPr>
            </a:lvl1pPr>
          </a:lstStyle>
          <a:p>
            <a:pPr>
              <a:defRPr/>
            </a:pPr>
            <a:endParaRPr lang="en-US">
              <a:solidFill>
                <a:srgbClr val="FFFFFF"/>
              </a:solidFill>
              <a:latin typeface="Tahoma"/>
            </a:endParaRPr>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mn-lt"/>
              </a:defRPr>
            </a:lvl1pPr>
          </a:lstStyle>
          <a:p>
            <a:pPr>
              <a:defRPr/>
            </a:pPr>
            <a:endParaRPr lang="en-US">
              <a:solidFill>
                <a:srgbClr val="FFFFFF"/>
              </a:solidFill>
              <a:latin typeface="Tahoma"/>
            </a:endParaRPr>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033F5990-A2D0-214E-BE8F-A0FE749D793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101801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33F37094-51B6-B443-A45C-4A8A1FE6C7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08441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3452F15-09A6-CA4D-820D-F9A3272E2032}" type="slidenum">
              <a:rPr lang="en-US"/>
              <a:pPr>
                <a:defRPr/>
              </a:pPr>
              <a:t>‹#›</a:t>
            </a:fld>
            <a:endParaRPr lang="en-US"/>
          </a:p>
        </p:txBody>
      </p:sp>
    </p:spTree>
    <p:extLst>
      <p:ext uri="{BB962C8B-B14F-4D97-AF65-F5344CB8AC3E}">
        <p14:creationId xmlns:p14="http://schemas.microsoft.com/office/powerpoint/2010/main" val="40790473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F79489A5-F9D7-4847-B5B0-EF2CD97812E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946185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B616FA43-FE9E-3549-90A7-ED52E7FB81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3104434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56"/>
          <p:cNvSpPr>
            <a:spLocks noGrp="1" noChangeArrowheads="1"/>
          </p:cNvSpPr>
          <p:nvPr>
            <p:ph type="sldNum" sz="quarter" idx="12"/>
          </p:nvPr>
        </p:nvSpPr>
        <p:spPr>
          <a:ln/>
        </p:spPr>
        <p:txBody>
          <a:bodyPr/>
          <a:lstStyle>
            <a:lvl1pPr>
              <a:defRPr/>
            </a:lvl1pPr>
          </a:lstStyle>
          <a:p>
            <a:pPr>
              <a:defRPr/>
            </a:pPr>
            <a:fld id="{F506554E-5293-F643-A4BB-978AA664E9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619023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56"/>
          <p:cNvSpPr>
            <a:spLocks noGrp="1" noChangeArrowheads="1"/>
          </p:cNvSpPr>
          <p:nvPr>
            <p:ph type="sldNum" sz="quarter" idx="12"/>
          </p:nvPr>
        </p:nvSpPr>
        <p:spPr>
          <a:ln/>
        </p:spPr>
        <p:txBody>
          <a:bodyPr/>
          <a:lstStyle>
            <a:lvl1pPr>
              <a:defRPr/>
            </a:lvl1pPr>
          </a:lstStyle>
          <a:p>
            <a:pPr>
              <a:defRPr/>
            </a:pPr>
            <a:fld id="{FEE67AE0-A494-9842-9DF2-02BD936C0B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737132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56"/>
          <p:cNvSpPr>
            <a:spLocks noGrp="1" noChangeArrowheads="1"/>
          </p:cNvSpPr>
          <p:nvPr>
            <p:ph type="sldNum" sz="quarter" idx="12"/>
          </p:nvPr>
        </p:nvSpPr>
        <p:spPr>
          <a:ln/>
        </p:spPr>
        <p:txBody>
          <a:bodyPr/>
          <a:lstStyle>
            <a:lvl1pPr>
              <a:defRPr/>
            </a:lvl1pPr>
          </a:lstStyle>
          <a:p>
            <a:pPr>
              <a:defRPr/>
            </a:pPr>
            <a:fld id="{3F285C5E-95E6-2040-AD7A-523B4A344F3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5550303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1786A378-D00E-9C4C-9499-2BFF4F17EEA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132197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CADE51B4-E511-4E48-8DC1-712B13F45D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5309338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92E203BD-F0E0-C047-8986-D845044A9F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596246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E7171418-9FC9-C340-8923-AAB8D6E716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05514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194175"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81B700DD-EBC7-2D4A-81CC-E0EEFA9D90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1768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9C39EC41-6BDC-0346-9BB5-B341AC10015F}" type="slidenum">
              <a:rPr lang="en-US"/>
              <a:pPr>
                <a:defRPr/>
              </a:pPr>
              <a:t>‹#›</a:t>
            </a:fld>
            <a:endParaRPr lang="en-US"/>
          </a:p>
        </p:txBody>
      </p:sp>
    </p:spTree>
    <p:extLst>
      <p:ext uri="{BB962C8B-B14F-4D97-AF65-F5344CB8AC3E}">
        <p14:creationId xmlns:p14="http://schemas.microsoft.com/office/powerpoint/2010/main" val="223453393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58160795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7914536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2120751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9468689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80361032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34562017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8770560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7670891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7577430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97360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194D3C13-711F-AF4B-95F9-04CCCC3EE405}" type="slidenum">
              <a:rPr lang="en-US"/>
              <a:pPr>
                <a:defRPr/>
              </a:pPr>
              <a:t>‹#›</a:t>
            </a:fld>
            <a:endParaRPr lang="en-US"/>
          </a:p>
        </p:txBody>
      </p:sp>
    </p:spTree>
    <p:extLst>
      <p:ext uri="{BB962C8B-B14F-4D97-AF65-F5344CB8AC3E}">
        <p14:creationId xmlns:p14="http://schemas.microsoft.com/office/powerpoint/2010/main" val="88335874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56978725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3405868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0838130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971674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6716646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4240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2025195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925467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5270690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56405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0F4F03-947A-DB44-8C33-EAC754311E4C}" type="slidenum">
              <a:rPr lang="en-US"/>
              <a:pPr>
                <a:defRPr/>
              </a:pPr>
              <a:t>‹#›</a:t>
            </a:fld>
            <a:endParaRPr lang="en-US"/>
          </a:p>
        </p:txBody>
      </p:sp>
    </p:spTree>
    <p:extLst>
      <p:ext uri="{BB962C8B-B14F-4D97-AF65-F5344CB8AC3E}">
        <p14:creationId xmlns:p14="http://schemas.microsoft.com/office/powerpoint/2010/main" val="36720675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87189616-920C-4C48-981E-622F0B53110A}" type="slidenum">
              <a:rPr lang="en-US"/>
              <a:pPr>
                <a:defRPr/>
              </a:pPr>
              <a:t>‹#›</a:t>
            </a:fld>
            <a:endParaRPr lang="en-US"/>
          </a:p>
        </p:txBody>
      </p:sp>
    </p:spTree>
    <p:extLst>
      <p:ext uri="{BB962C8B-B14F-4D97-AF65-F5344CB8AC3E}">
        <p14:creationId xmlns:p14="http://schemas.microsoft.com/office/powerpoint/2010/main" val="388039346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4461862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648197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420644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1498436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1846626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0980328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6670032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7441802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796336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435996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9133D889-FDBB-5246-BCEF-1B06E0ED6583}" type="slidenum">
              <a:rPr lang="en-US"/>
              <a:pPr>
                <a:defRPr/>
              </a:pPr>
              <a:t>‹#›</a:t>
            </a:fld>
            <a:endParaRPr lang="en-US"/>
          </a:p>
        </p:txBody>
      </p:sp>
    </p:spTree>
    <p:extLst>
      <p:ext uri="{BB962C8B-B14F-4D97-AF65-F5344CB8AC3E}">
        <p14:creationId xmlns:p14="http://schemas.microsoft.com/office/powerpoint/2010/main" val="370329226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1827234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5272284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3590175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9294770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7611853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879432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0786241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8969538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5939318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575577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169BDD0-ABC8-F141-8938-4874A3934A14}" type="slidenum">
              <a:rPr lang="en-US"/>
              <a:pPr>
                <a:defRPr/>
              </a:pPr>
              <a:t>‹#›</a:t>
            </a:fld>
            <a:endParaRPr lang="en-US"/>
          </a:p>
        </p:txBody>
      </p:sp>
    </p:spTree>
    <p:extLst>
      <p:ext uri="{BB962C8B-B14F-4D97-AF65-F5344CB8AC3E}">
        <p14:creationId xmlns:p14="http://schemas.microsoft.com/office/powerpoint/2010/main" val="22130338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1633732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2049711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8915699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369984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7722488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105229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573082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5804929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2434613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911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9C70EB6-24FD-8B47-9E43-F6644D2EF55B}" type="slidenum">
              <a:rPr lang="en-US"/>
              <a:pPr>
                <a:defRPr/>
              </a:pPr>
              <a:t>‹#›</a:t>
            </a:fld>
            <a:endParaRPr lang="en-US"/>
          </a:p>
        </p:txBody>
      </p:sp>
    </p:spTree>
    <p:extLst>
      <p:ext uri="{BB962C8B-B14F-4D97-AF65-F5344CB8AC3E}">
        <p14:creationId xmlns:p14="http://schemas.microsoft.com/office/powerpoint/2010/main" val="252700080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101196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1915728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7625199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848703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3309745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6239454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6137408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1779922043"/>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2153217190"/>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205824336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8D22D58-7CE3-874C-BD4B-03422E611F8F}" type="slidenum">
              <a:rPr lang="en-US"/>
              <a:pPr>
                <a:defRPr/>
              </a:pPr>
              <a:t>‹#›</a:t>
            </a:fld>
            <a:endParaRPr lang="en-US"/>
          </a:p>
        </p:txBody>
      </p:sp>
    </p:spTree>
    <p:extLst>
      <p:ext uri="{BB962C8B-B14F-4D97-AF65-F5344CB8AC3E}">
        <p14:creationId xmlns:p14="http://schemas.microsoft.com/office/powerpoint/2010/main" val="52759887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1193963670"/>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550886094"/>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3984964291"/>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3805872801"/>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667299845"/>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484118058"/>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3002223675"/>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1262840959"/>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pPr>
                <a:defRPr/>
              </a:pPr>
              <a:t>‹#›</a:t>
            </a:fld>
            <a:endParaRPr lang="en-US"/>
          </a:p>
        </p:txBody>
      </p:sp>
    </p:spTree>
    <p:extLst>
      <p:ext uri="{BB962C8B-B14F-4D97-AF65-F5344CB8AC3E}">
        <p14:creationId xmlns:p14="http://schemas.microsoft.com/office/powerpoint/2010/main" val="722206645"/>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pPr>
                <a:defRPr/>
              </a:pPr>
              <a:t>‹#›</a:t>
            </a:fld>
            <a:endParaRPr lang="en-US"/>
          </a:p>
        </p:txBody>
      </p:sp>
    </p:spTree>
    <p:extLst>
      <p:ext uri="{BB962C8B-B14F-4D97-AF65-F5344CB8AC3E}">
        <p14:creationId xmlns:p14="http://schemas.microsoft.com/office/powerpoint/2010/main" val="369847817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ED938F1-F5FF-4543-8472-92EB704150DC}" type="slidenum">
              <a:rPr lang="en-US"/>
              <a:pPr>
                <a:defRPr/>
              </a:pPr>
              <a:t>‹#›</a:t>
            </a:fld>
            <a:endParaRPr lang="en-US"/>
          </a:p>
        </p:txBody>
      </p:sp>
    </p:spTree>
    <p:extLst>
      <p:ext uri="{BB962C8B-B14F-4D97-AF65-F5344CB8AC3E}">
        <p14:creationId xmlns:p14="http://schemas.microsoft.com/office/powerpoint/2010/main" val="196084122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9377356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89125013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3301461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0438152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9931437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31910604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3021307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64984007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78603875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2536210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58882"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1658883"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1"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3124200" y="6324600"/>
            <a:ext cx="2895600" cy="457200"/>
          </a:xfrm>
          <a:effectLst/>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BB8700F4-D5D4-5840-B677-1DE7309C273F}" type="slidenum">
              <a:rPr lang="en-US"/>
              <a:pPr>
                <a:defRPr/>
              </a:pPr>
              <a:t>‹#›</a:t>
            </a:fld>
            <a:endParaRPr lang="en-US"/>
          </a:p>
        </p:txBody>
      </p:sp>
    </p:spTree>
    <p:extLst>
      <p:ext uri="{BB962C8B-B14F-4D97-AF65-F5344CB8AC3E}">
        <p14:creationId xmlns:p14="http://schemas.microsoft.com/office/powerpoint/2010/main" val="269405386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1120115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29091918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92829986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E874DE0-73C6-425F-AF53-5AAB30614C2A}"/>
              </a:ext>
            </a:extLst>
          </p:cNvPr>
          <p:cNvSpPr>
            <a:spLocks noGrp="1"/>
          </p:cNvSpPr>
          <p:nvPr>
            <p:ph type="dt" sz="half" idx="10"/>
          </p:nvPr>
        </p:nvSpPr>
        <p:spPr/>
        <p:txBody>
          <a:bodyPr/>
          <a:lstStyle>
            <a:lvl1pPr>
              <a:defRPr/>
            </a:lvl1pPr>
          </a:lstStyle>
          <a:p>
            <a:pPr>
              <a:defRPr/>
            </a:pPr>
            <a:fld id="{E556589B-BA68-4782-9C73-CD7192EBF4E3}" type="datetimeFigureOut">
              <a:rPr lang="en-US"/>
              <a:pPr>
                <a:defRPr/>
              </a:pPr>
              <a:t>9/15/23</a:t>
            </a:fld>
            <a:endParaRPr lang="en-US"/>
          </a:p>
        </p:txBody>
      </p:sp>
      <p:sp>
        <p:nvSpPr>
          <p:cNvPr id="5" name="Footer Placeholder 4">
            <a:extLst>
              <a:ext uri="{FF2B5EF4-FFF2-40B4-BE49-F238E27FC236}">
                <a16:creationId xmlns:a16="http://schemas.microsoft.com/office/drawing/2014/main" id="{B7CE0B32-3D62-4FAB-830C-49CA2B02EB3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A50544F-CA6A-46E8-A3D9-D6DDF974B613}"/>
              </a:ext>
            </a:extLst>
          </p:cNvPr>
          <p:cNvSpPr>
            <a:spLocks noGrp="1"/>
          </p:cNvSpPr>
          <p:nvPr>
            <p:ph type="sldNum" sz="quarter" idx="12"/>
          </p:nvPr>
        </p:nvSpPr>
        <p:spPr/>
        <p:txBody>
          <a:bodyPr/>
          <a:lstStyle>
            <a:lvl1pPr>
              <a:defRPr/>
            </a:lvl1pPr>
          </a:lstStyle>
          <a:p>
            <a:fld id="{45FA0625-4FB7-49CD-809E-0CC16E874CED}" type="slidenum">
              <a:rPr lang="en-US" altLang="en-US"/>
              <a:pPr/>
              <a:t>‹#›</a:t>
            </a:fld>
            <a:endParaRPr lang="en-US" altLang="en-US"/>
          </a:p>
        </p:txBody>
      </p:sp>
    </p:spTree>
    <p:extLst>
      <p:ext uri="{BB962C8B-B14F-4D97-AF65-F5344CB8AC3E}">
        <p14:creationId xmlns:p14="http://schemas.microsoft.com/office/powerpoint/2010/main" val="22756823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3A690E-4444-4549-9E17-7D94D8E967E6}"/>
              </a:ext>
            </a:extLst>
          </p:cNvPr>
          <p:cNvSpPr>
            <a:spLocks noGrp="1"/>
          </p:cNvSpPr>
          <p:nvPr>
            <p:ph type="dt" sz="half" idx="10"/>
          </p:nvPr>
        </p:nvSpPr>
        <p:spPr/>
        <p:txBody>
          <a:bodyPr/>
          <a:lstStyle>
            <a:lvl1pPr>
              <a:defRPr/>
            </a:lvl1pPr>
          </a:lstStyle>
          <a:p>
            <a:pPr>
              <a:defRPr/>
            </a:pPr>
            <a:fld id="{01A1F851-78CC-4A85-BD83-58DFBD49AB92}" type="datetimeFigureOut">
              <a:rPr lang="en-US"/>
              <a:pPr>
                <a:defRPr/>
              </a:pPr>
              <a:t>9/15/23</a:t>
            </a:fld>
            <a:endParaRPr lang="en-US"/>
          </a:p>
        </p:txBody>
      </p:sp>
      <p:sp>
        <p:nvSpPr>
          <p:cNvPr id="5" name="Footer Placeholder 4">
            <a:extLst>
              <a:ext uri="{FF2B5EF4-FFF2-40B4-BE49-F238E27FC236}">
                <a16:creationId xmlns:a16="http://schemas.microsoft.com/office/drawing/2014/main" id="{246F8516-74ED-43CF-87BC-ABF7154EA8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F7D3CCA-10E0-4ADF-B1E5-CB58448B9CB2}"/>
              </a:ext>
            </a:extLst>
          </p:cNvPr>
          <p:cNvSpPr>
            <a:spLocks noGrp="1"/>
          </p:cNvSpPr>
          <p:nvPr>
            <p:ph type="sldNum" sz="quarter" idx="12"/>
          </p:nvPr>
        </p:nvSpPr>
        <p:spPr/>
        <p:txBody>
          <a:bodyPr/>
          <a:lstStyle>
            <a:lvl1pPr>
              <a:defRPr/>
            </a:lvl1pPr>
          </a:lstStyle>
          <a:p>
            <a:fld id="{884A639D-BBBE-4010-87A2-80035287D78A}" type="slidenum">
              <a:rPr lang="en-US" altLang="en-US"/>
              <a:pPr/>
              <a:t>‹#›</a:t>
            </a:fld>
            <a:endParaRPr lang="en-US" altLang="en-US"/>
          </a:p>
        </p:txBody>
      </p:sp>
    </p:spTree>
    <p:extLst>
      <p:ext uri="{BB962C8B-B14F-4D97-AF65-F5344CB8AC3E}">
        <p14:creationId xmlns:p14="http://schemas.microsoft.com/office/powerpoint/2010/main" val="192860882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5250CA-CD63-4858-9951-A7B559FAFD30}"/>
              </a:ext>
            </a:extLst>
          </p:cNvPr>
          <p:cNvSpPr>
            <a:spLocks noGrp="1"/>
          </p:cNvSpPr>
          <p:nvPr>
            <p:ph type="dt" sz="half" idx="10"/>
          </p:nvPr>
        </p:nvSpPr>
        <p:spPr/>
        <p:txBody>
          <a:bodyPr/>
          <a:lstStyle>
            <a:lvl1pPr>
              <a:defRPr/>
            </a:lvl1pPr>
          </a:lstStyle>
          <a:p>
            <a:pPr>
              <a:defRPr/>
            </a:pPr>
            <a:fld id="{B2BA85E1-40F2-4652-8BC1-E2DE051B8D09}" type="datetimeFigureOut">
              <a:rPr lang="en-US"/>
              <a:pPr>
                <a:defRPr/>
              </a:pPr>
              <a:t>9/15/23</a:t>
            </a:fld>
            <a:endParaRPr lang="en-US"/>
          </a:p>
        </p:txBody>
      </p:sp>
      <p:sp>
        <p:nvSpPr>
          <p:cNvPr id="5" name="Footer Placeholder 4">
            <a:extLst>
              <a:ext uri="{FF2B5EF4-FFF2-40B4-BE49-F238E27FC236}">
                <a16:creationId xmlns:a16="http://schemas.microsoft.com/office/drawing/2014/main" id="{5C942723-3BD9-4DDD-A768-F885A2CEDC4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875F254-E761-4D99-A06B-A8A04C91D48F}"/>
              </a:ext>
            </a:extLst>
          </p:cNvPr>
          <p:cNvSpPr>
            <a:spLocks noGrp="1"/>
          </p:cNvSpPr>
          <p:nvPr>
            <p:ph type="sldNum" sz="quarter" idx="12"/>
          </p:nvPr>
        </p:nvSpPr>
        <p:spPr/>
        <p:txBody>
          <a:bodyPr/>
          <a:lstStyle>
            <a:lvl1pPr>
              <a:defRPr/>
            </a:lvl1pPr>
          </a:lstStyle>
          <a:p>
            <a:fld id="{F55F3C33-5D7A-4E14-8249-5456568F8A4A}" type="slidenum">
              <a:rPr lang="en-US" altLang="en-US"/>
              <a:pPr/>
              <a:t>‹#›</a:t>
            </a:fld>
            <a:endParaRPr lang="en-US" altLang="en-US"/>
          </a:p>
        </p:txBody>
      </p:sp>
    </p:spTree>
    <p:extLst>
      <p:ext uri="{BB962C8B-B14F-4D97-AF65-F5344CB8AC3E}">
        <p14:creationId xmlns:p14="http://schemas.microsoft.com/office/powerpoint/2010/main" val="236559000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6516ABC-37D0-4FD0-B32E-B8C4A48C95C2}"/>
              </a:ext>
            </a:extLst>
          </p:cNvPr>
          <p:cNvSpPr>
            <a:spLocks noGrp="1"/>
          </p:cNvSpPr>
          <p:nvPr>
            <p:ph type="dt" sz="half" idx="10"/>
          </p:nvPr>
        </p:nvSpPr>
        <p:spPr/>
        <p:txBody>
          <a:bodyPr/>
          <a:lstStyle>
            <a:lvl1pPr>
              <a:defRPr/>
            </a:lvl1pPr>
          </a:lstStyle>
          <a:p>
            <a:pPr>
              <a:defRPr/>
            </a:pPr>
            <a:fld id="{E59133E6-FB6C-4CBF-9563-D3C19F982010}" type="datetimeFigureOut">
              <a:rPr lang="en-US"/>
              <a:pPr>
                <a:defRPr/>
              </a:pPr>
              <a:t>9/15/23</a:t>
            </a:fld>
            <a:endParaRPr lang="en-US"/>
          </a:p>
        </p:txBody>
      </p:sp>
      <p:sp>
        <p:nvSpPr>
          <p:cNvPr id="6" name="Footer Placeholder 4">
            <a:extLst>
              <a:ext uri="{FF2B5EF4-FFF2-40B4-BE49-F238E27FC236}">
                <a16:creationId xmlns:a16="http://schemas.microsoft.com/office/drawing/2014/main" id="{C0BE2BD4-2580-42C5-8D83-25F46645495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FDEB642-F1D1-45C4-A142-D2E4057AB751}"/>
              </a:ext>
            </a:extLst>
          </p:cNvPr>
          <p:cNvSpPr>
            <a:spLocks noGrp="1"/>
          </p:cNvSpPr>
          <p:nvPr>
            <p:ph type="sldNum" sz="quarter" idx="12"/>
          </p:nvPr>
        </p:nvSpPr>
        <p:spPr/>
        <p:txBody>
          <a:bodyPr/>
          <a:lstStyle>
            <a:lvl1pPr>
              <a:defRPr/>
            </a:lvl1pPr>
          </a:lstStyle>
          <a:p>
            <a:fld id="{FAAD8953-25FC-47BF-8B7F-27E8E5BABB96}" type="slidenum">
              <a:rPr lang="en-US" altLang="en-US"/>
              <a:pPr/>
              <a:t>‹#›</a:t>
            </a:fld>
            <a:endParaRPr lang="en-US" altLang="en-US"/>
          </a:p>
        </p:txBody>
      </p:sp>
    </p:spTree>
    <p:extLst>
      <p:ext uri="{BB962C8B-B14F-4D97-AF65-F5344CB8AC3E}">
        <p14:creationId xmlns:p14="http://schemas.microsoft.com/office/powerpoint/2010/main" val="96862052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82176CE-81DF-4E1C-AF27-CA05522862EC}"/>
              </a:ext>
            </a:extLst>
          </p:cNvPr>
          <p:cNvSpPr>
            <a:spLocks noGrp="1"/>
          </p:cNvSpPr>
          <p:nvPr>
            <p:ph type="dt" sz="half" idx="10"/>
          </p:nvPr>
        </p:nvSpPr>
        <p:spPr/>
        <p:txBody>
          <a:bodyPr/>
          <a:lstStyle>
            <a:lvl1pPr>
              <a:defRPr/>
            </a:lvl1pPr>
          </a:lstStyle>
          <a:p>
            <a:pPr>
              <a:defRPr/>
            </a:pPr>
            <a:fld id="{82B92E22-D6CE-4935-BAE1-58198CC79234}" type="datetimeFigureOut">
              <a:rPr lang="en-US"/>
              <a:pPr>
                <a:defRPr/>
              </a:pPr>
              <a:t>9/15/23</a:t>
            </a:fld>
            <a:endParaRPr lang="en-US"/>
          </a:p>
        </p:txBody>
      </p:sp>
      <p:sp>
        <p:nvSpPr>
          <p:cNvPr id="8" name="Footer Placeholder 4">
            <a:extLst>
              <a:ext uri="{FF2B5EF4-FFF2-40B4-BE49-F238E27FC236}">
                <a16:creationId xmlns:a16="http://schemas.microsoft.com/office/drawing/2014/main" id="{AAD9152E-9355-49D1-95FC-D1F2DAE2E9B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659D1E5-5DC9-4ECE-A79F-1A3F33364E74}"/>
              </a:ext>
            </a:extLst>
          </p:cNvPr>
          <p:cNvSpPr>
            <a:spLocks noGrp="1"/>
          </p:cNvSpPr>
          <p:nvPr>
            <p:ph type="sldNum" sz="quarter" idx="12"/>
          </p:nvPr>
        </p:nvSpPr>
        <p:spPr/>
        <p:txBody>
          <a:bodyPr/>
          <a:lstStyle>
            <a:lvl1pPr>
              <a:defRPr/>
            </a:lvl1pPr>
          </a:lstStyle>
          <a:p>
            <a:fld id="{8DDA703A-133D-4408-ADD7-721A9A8CA9AA}" type="slidenum">
              <a:rPr lang="en-US" altLang="en-US"/>
              <a:pPr/>
              <a:t>‹#›</a:t>
            </a:fld>
            <a:endParaRPr lang="en-US" altLang="en-US"/>
          </a:p>
        </p:txBody>
      </p:sp>
    </p:spTree>
    <p:extLst>
      <p:ext uri="{BB962C8B-B14F-4D97-AF65-F5344CB8AC3E}">
        <p14:creationId xmlns:p14="http://schemas.microsoft.com/office/powerpoint/2010/main" val="46724038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A43508E-5DCC-4E2E-859A-F6C50DAE5B66}"/>
              </a:ext>
            </a:extLst>
          </p:cNvPr>
          <p:cNvSpPr>
            <a:spLocks noGrp="1"/>
          </p:cNvSpPr>
          <p:nvPr>
            <p:ph type="dt" sz="half" idx="10"/>
          </p:nvPr>
        </p:nvSpPr>
        <p:spPr/>
        <p:txBody>
          <a:bodyPr/>
          <a:lstStyle>
            <a:lvl1pPr>
              <a:defRPr/>
            </a:lvl1pPr>
          </a:lstStyle>
          <a:p>
            <a:pPr>
              <a:defRPr/>
            </a:pPr>
            <a:fld id="{3B5EDA2D-F80B-43CD-9741-FCAB4F653C40}" type="datetimeFigureOut">
              <a:rPr lang="en-US"/>
              <a:pPr>
                <a:defRPr/>
              </a:pPr>
              <a:t>9/15/23</a:t>
            </a:fld>
            <a:endParaRPr lang="en-US"/>
          </a:p>
        </p:txBody>
      </p:sp>
      <p:sp>
        <p:nvSpPr>
          <p:cNvPr id="4" name="Footer Placeholder 4">
            <a:extLst>
              <a:ext uri="{FF2B5EF4-FFF2-40B4-BE49-F238E27FC236}">
                <a16:creationId xmlns:a16="http://schemas.microsoft.com/office/drawing/2014/main" id="{69FB8783-EDCC-48DA-8198-07A2D63B090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DFC9F15-E9DB-4B00-80FC-8FBCF0F62332}"/>
              </a:ext>
            </a:extLst>
          </p:cNvPr>
          <p:cNvSpPr>
            <a:spLocks noGrp="1"/>
          </p:cNvSpPr>
          <p:nvPr>
            <p:ph type="sldNum" sz="quarter" idx="12"/>
          </p:nvPr>
        </p:nvSpPr>
        <p:spPr/>
        <p:txBody>
          <a:bodyPr/>
          <a:lstStyle>
            <a:lvl1pPr>
              <a:defRPr/>
            </a:lvl1pPr>
          </a:lstStyle>
          <a:p>
            <a:fld id="{28106A5C-9529-46A9-9B69-46B79C1C8857}" type="slidenum">
              <a:rPr lang="en-US" altLang="en-US"/>
              <a:pPr/>
              <a:t>‹#›</a:t>
            </a:fld>
            <a:endParaRPr lang="en-US" altLang="en-US"/>
          </a:p>
        </p:txBody>
      </p:sp>
    </p:spTree>
    <p:extLst>
      <p:ext uri="{BB962C8B-B14F-4D97-AF65-F5344CB8AC3E}">
        <p14:creationId xmlns:p14="http://schemas.microsoft.com/office/powerpoint/2010/main" val="230359341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2454590-50BF-4114-A683-C007E2AF3499}"/>
              </a:ext>
            </a:extLst>
          </p:cNvPr>
          <p:cNvSpPr>
            <a:spLocks noGrp="1"/>
          </p:cNvSpPr>
          <p:nvPr>
            <p:ph type="dt" sz="half" idx="10"/>
          </p:nvPr>
        </p:nvSpPr>
        <p:spPr/>
        <p:txBody>
          <a:bodyPr/>
          <a:lstStyle>
            <a:lvl1pPr>
              <a:defRPr/>
            </a:lvl1pPr>
          </a:lstStyle>
          <a:p>
            <a:pPr>
              <a:defRPr/>
            </a:pPr>
            <a:fld id="{ACF50872-3AEE-4594-B49A-0CBC0FB04F19}" type="datetimeFigureOut">
              <a:rPr lang="en-US"/>
              <a:pPr>
                <a:defRPr/>
              </a:pPr>
              <a:t>9/15/23</a:t>
            </a:fld>
            <a:endParaRPr lang="en-US"/>
          </a:p>
        </p:txBody>
      </p:sp>
      <p:sp>
        <p:nvSpPr>
          <p:cNvPr id="3" name="Footer Placeholder 4">
            <a:extLst>
              <a:ext uri="{FF2B5EF4-FFF2-40B4-BE49-F238E27FC236}">
                <a16:creationId xmlns:a16="http://schemas.microsoft.com/office/drawing/2014/main" id="{7D4E974D-A12D-41C7-BBA9-CAFDAB69A5B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951DD0B-C02E-4188-9363-5F3450D2B046}"/>
              </a:ext>
            </a:extLst>
          </p:cNvPr>
          <p:cNvSpPr>
            <a:spLocks noGrp="1"/>
          </p:cNvSpPr>
          <p:nvPr>
            <p:ph type="sldNum" sz="quarter" idx="12"/>
          </p:nvPr>
        </p:nvSpPr>
        <p:spPr/>
        <p:txBody>
          <a:bodyPr/>
          <a:lstStyle>
            <a:lvl1pPr>
              <a:defRPr/>
            </a:lvl1pPr>
          </a:lstStyle>
          <a:p>
            <a:fld id="{507B7506-F8DB-4263-A26B-DEA006B3A473}" type="slidenum">
              <a:rPr lang="en-US" altLang="en-US"/>
              <a:pPr/>
              <a:t>‹#›</a:t>
            </a:fld>
            <a:endParaRPr lang="en-US" altLang="en-US"/>
          </a:p>
        </p:txBody>
      </p:sp>
    </p:spTree>
    <p:extLst>
      <p:ext uri="{BB962C8B-B14F-4D97-AF65-F5344CB8AC3E}">
        <p14:creationId xmlns:p14="http://schemas.microsoft.com/office/powerpoint/2010/main" val="28369220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3C5F6DC8-711F-4348-A037-076925DDEA34}" type="slidenum">
              <a:rPr lang="en-US"/>
              <a:pPr>
                <a:defRPr/>
              </a:pPr>
              <a:t>‹#›</a:t>
            </a:fld>
            <a:endParaRPr lang="en-US"/>
          </a:p>
        </p:txBody>
      </p:sp>
    </p:spTree>
    <p:extLst>
      <p:ext uri="{BB962C8B-B14F-4D97-AF65-F5344CB8AC3E}">
        <p14:creationId xmlns:p14="http://schemas.microsoft.com/office/powerpoint/2010/main" val="374669091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68EF0AA-15F8-4437-9193-1A7F529A729A}"/>
              </a:ext>
            </a:extLst>
          </p:cNvPr>
          <p:cNvSpPr>
            <a:spLocks noGrp="1"/>
          </p:cNvSpPr>
          <p:nvPr>
            <p:ph type="dt" sz="half" idx="10"/>
          </p:nvPr>
        </p:nvSpPr>
        <p:spPr/>
        <p:txBody>
          <a:bodyPr/>
          <a:lstStyle>
            <a:lvl1pPr>
              <a:defRPr/>
            </a:lvl1pPr>
          </a:lstStyle>
          <a:p>
            <a:pPr>
              <a:defRPr/>
            </a:pPr>
            <a:fld id="{4447B472-1967-4642-8A74-BE7A9D463D25}" type="datetimeFigureOut">
              <a:rPr lang="en-US"/>
              <a:pPr>
                <a:defRPr/>
              </a:pPr>
              <a:t>9/15/23</a:t>
            </a:fld>
            <a:endParaRPr lang="en-US"/>
          </a:p>
        </p:txBody>
      </p:sp>
      <p:sp>
        <p:nvSpPr>
          <p:cNvPr id="6" name="Footer Placeholder 4">
            <a:extLst>
              <a:ext uri="{FF2B5EF4-FFF2-40B4-BE49-F238E27FC236}">
                <a16:creationId xmlns:a16="http://schemas.microsoft.com/office/drawing/2014/main" id="{C3A62072-F3F7-4349-B2B6-19DE9D1A40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CDF09F-70EB-4F23-B6C2-EF8DC37957CE}"/>
              </a:ext>
            </a:extLst>
          </p:cNvPr>
          <p:cNvSpPr>
            <a:spLocks noGrp="1"/>
          </p:cNvSpPr>
          <p:nvPr>
            <p:ph type="sldNum" sz="quarter" idx="12"/>
          </p:nvPr>
        </p:nvSpPr>
        <p:spPr/>
        <p:txBody>
          <a:bodyPr/>
          <a:lstStyle>
            <a:lvl1pPr>
              <a:defRPr/>
            </a:lvl1pPr>
          </a:lstStyle>
          <a:p>
            <a:fld id="{215521E7-56B4-40CD-A551-C50C047E68DB}" type="slidenum">
              <a:rPr lang="en-US" altLang="en-US"/>
              <a:pPr/>
              <a:t>‹#›</a:t>
            </a:fld>
            <a:endParaRPr lang="en-US" altLang="en-US"/>
          </a:p>
        </p:txBody>
      </p:sp>
    </p:spTree>
    <p:extLst>
      <p:ext uri="{BB962C8B-B14F-4D97-AF65-F5344CB8AC3E}">
        <p14:creationId xmlns:p14="http://schemas.microsoft.com/office/powerpoint/2010/main" val="223039804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B9D0D1D-233B-4AD4-97FB-5016BF13DFEE}"/>
              </a:ext>
            </a:extLst>
          </p:cNvPr>
          <p:cNvSpPr>
            <a:spLocks noGrp="1"/>
          </p:cNvSpPr>
          <p:nvPr>
            <p:ph type="dt" sz="half" idx="10"/>
          </p:nvPr>
        </p:nvSpPr>
        <p:spPr/>
        <p:txBody>
          <a:bodyPr/>
          <a:lstStyle>
            <a:lvl1pPr>
              <a:defRPr/>
            </a:lvl1pPr>
          </a:lstStyle>
          <a:p>
            <a:pPr>
              <a:defRPr/>
            </a:pPr>
            <a:fld id="{A237951B-85D7-4E3F-83FE-78CA8EC9723C}" type="datetimeFigureOut">
              <a:rPr lang="en-US"/>
              <a:pPr>
                <a:defRPr/>
              </a:pPr>
              <a:t>9/15/23</a:t>
            </a:fld>
            <a:endParaRPr lang="en-US"/>
          </a:p>
        </p:txBody>
      </p:sp>
      <p:sp>
        <p:nvSpPr>
          <p:cNvPr id="6" name="Footer Placeholder 4">
            <a:extLst>
              <a:ext uri="{FF2B5EF4-FFF2-40B4-BE49-F238E27FC236}">
                <a16:creationId xmlns:a16="http://schemas.microsoft.com/office/drawing/2014/main" id="{ADC0312F-DBAD-4CF5-AA4A-C652630CCDA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5773EA3-386D-490A-A488-88BE49AB72D8}"/>
              </a:ext>
            </a:extLst>
          </p:cNvPr>
          <p:cNvSpPr>
            <a:spLocks noGrp="1"/>
          </p:cNvSpPr>
          <p:nvPr>
            <p:ph type="sldNum" sz="quarter" idx="12"/>
          </p:nvPr>
        </p:nvSpPr>
        <p:spPr/>
        <p:txBody>
          <a:bodyPr/>
          <a:lstStyle>
            <a:lvl1pPr>
              <a:defRPr/>
            </a:lvl1pPr>
          </a:lstStyle>
          <a:p>
            <a:fld id="{C65256F6-5E96-4991-A2D1-280B309EA52A}" type="slidenum">
              <a:rPr lang="en-US" altLang="en-US"/>
              <a:pPr/>
              <a:t>‹#›</a:t>
            </a:fld>
            <a:endParaRPr lang="en-US" altLang="en-US"/>
          </a:p>
        </p:txBody>
      </p:sp>
    </p:spTree>
    <p:extLst>
      <p:ext uri="{BB962C8B-B14F-4D97-AF65-F5344CB8AC3E}">
        <p14:creationId xmlns:p14="http://schemas.microsoft.com/office/powerpoint/2010/main" val="56419682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7CC526-3F6E-48FF-8D27-3E6FF95F2E74}"/>
              </a:ext>
            </a:extLst>
          </p:cNvPr>
          <p:cNvSpPr>
            <a:spLocks noGrp="1"/>
          </p:cNvSpPr>
          <p:nvPr>
            <p:ph type="dt" sz="half" idx="10"/>
          </p:nvPr>
        </p:nvSpPr>
        <p:spPr/>
        <p:txBody>
          <a:bodyPr/>
          <a:lstStyle>
            <a:lvl1pPr>
              <a:defRPr/>
            </a:lvl1pPr>
          </a:lstStyle>
          <a:p>
            <a:pPr>
              <a:defRPr/>
            </a:pPr>
            <a:fld id="{75B8694A-F90F-4171-8644-B1B3220D4ED6}" type="datetimeFigureOut">
              <a:rPr lang="en-US"/>
              <a:pPr>
                <a:defRPr/>
              </a:pPr>
              <a:t>9/15/23</a:t>
            </a:fld>
            <a:endParaRPr lang="en-US"/>
          </a:p>
        </p:txBody>
      </p:sp>
      <p:sp>
        <p:nvSpPr>
          <p:cNvPr id="5" name="Footer Placeholder 4">
            <a:extLst>
              <a:ext uri="{FF2B5EF4-FFF2-40B4-BE49-F238E27FC236}">
                <a16:creationId xmlns:a16="http://schemas.microsoft.com/office/drawing/2014/main" id="{9268F011-FD94-48EE-AD57-E363DDF6AA0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2210C4-76B9-4489-AA9E-8DF995AAFBEB}"/>
              </a:ext>
            </a:extLst>
          </p:cNvPr>
          <p:cNvSpPr>
            <a:spLocks noGrp="1"/>
          </p:cNvSpPr>
          <p:nvPr>
            <p:ph type="sldNum" sz="quarter" idx="12"/>
          </p:nvPr>
        </p:nvSpPr>
        <p:spPr/>
        <p:txBody>
          <a:bodyPr/>
          <a:lstStyle>
            <a:lvl1pPr>
              <a:defRPr/>
            </a:lvl1pPr>
          </a:lstStyle>
          <a:p>
            <a:fld id="{7D0FF7B9-F822-4D92-B996-377E65433CA1}" type="slidenum">
              <a:rPr lang="en-US" altLang="en-US"/>
              <a:pPr/>
              <a:t>‹#›</a:t>
            </a:fld>
            <a:endParaRPr lang="en-US" altLang="en-US"/>
          </a:p>
        </p:txBody>
      </p:sp>
    </p:spTree>
    <p:extLst>
      <p:ext uri="{BB962C8B-B14F-4D97-AF65-F5344CB8AC3E}">
        <p14:creationId xmlns:p14="http://schemas.microsoft.com/office/powerpoint/2010/main" val="243043155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9183D8-41D8-44DD-84F2-2623314D70B9}"/>
              </a:ext>
            </a:extLst>
          </p:cNvPr>
          <p:cNvSpPr>
            <a:spLocks noGrp="1"/>
          </p:cNvSpPr>
          <p:nvPr>
            <p:ph type="dt" sz="half" idx="10"/>
          </p:nvPr>
        </p:nvSpPr>
        <p:spPr/>
        <p:txBody>
          <a:bodyPr/>
          <a:lstStyle>
            <a:lvl1pPr>
              <a:defRPr/>
            </a:lvl1pPr>
          </a:lstStyle>
          <a:p>
            <a:pPr>
              <a:defRPr/>
            </a:pPr>
            <a:fld id="{77B3631A-7419-43E5-9806-89D2653291F5}" type="datetimeFigureOut">
              <a:rPr lang="en-US"/>
              <a:pPr>
                <a:defRPr/>
              </a:pPr>
              <a:t>9/15/23</a:t>
            </a:fld>
            <a:endParaRPr lang="en-US"/>
          </a:p>
        </p:txBody>
      </p:sp>
      <p:sp>
        <p:nvSpPr>
          <p:cNvPr id="5" name="Footer Placeholder 4">
            <a:extLst>
              <a:ext uri="{FF2B5EF4-FFF2-40B4-BE49-F238E27FC236}">
                <a16:creationId xmlns:a16="http://schemas.microsoft.com/office/drawing/2014/main" id="{EFA8346A-EF57-4AE0-8526-56A37067493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C52B95-4D9F-4171-9149-05AA4484751E}"/>
              </a:ext>
            </a:extLst>
          </p:cNvPr>
          <p:cNvSpPr>
            <a:spLocks noGrp="1"/>
          </p:cNvSpPr>
          <p:nvPr>
            <p:ph type="sldNum" sz="quarter" idx="12"/>
          </p:nvPr>
        </p:nvSpPr>
        <p:spPr/>
        <p:txBody>
          <a:bodyPr/>
          <a:lstStyle>
            <a:lvl1pPr>
              <a:defRPr/>
            </a:lvl1pPr>
          </a:lstStyle>
          <a:p>
            <a:fld id="{526500BB-E3B0-49AD-80B2-3A642DBD56AC}" type="slidenum">
              <a:rPr lang="en-US" altLang="en-US"/>
              <a:pPr/>
              <a:t>‹#›</a:t>
            </a:fld>
            <a:endParaRPr lang="en-US" altLang="en-US"/>
          </a:p>
        </p:txBody>
      </p:sp>
    </p:spTree>
    <p:extLst>
      <p:ext uri="{BB962C8B-B14F-4D97-AF65-F5344CB8AC3E}">
        <p14:creationId xmlns:p14="http://schemas.microsoft.com/office/powerpoint/2010/main" val="4189208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CE0906D6-002E-F54C-BD91-280285B7C7E0}" type="slidenum">
              <a:rPr lang="en-US"/>
              <a:pPr>
                <a:defRPr/>
              </a:pPr>
              <a:t>‹#›</a:t>
            </a:fld>
            <a:endParaRPr lang="en-US"/>
          </a:p>
        </p:txBody>
      </p:sp>
    </p:spTree>
    <p:extLst>
      <p:ext uri="{BB962C8B-B14F-4D97-AF65-F5344CB8AC3E}">
        <p14:creationId xmlns:p14="http://schemas.microsoft.com/office/powerpoint/2010/main" val="12469696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5958C44D-1A7A-5742-95E8-BBD58C7919DF}" type="slidenum">
              <a:rPr lang="en-US"/>
              <a:pPr>
                <a:defRPr/>
              </a:pPr>
              <a:t>‹#›</a:t>
            </a:fld>
            <a:endParaRPr lang="en-US"/>
          </a:p>
        </p:txBody>
      </p:sp>
    </p:spTree>
    <p:extLst>
      <p:ext uri="{BB962C8B-B14F-4D97-AF65-F5344CB8AC3E}">
        <p14:creationId xmlns:p14="http://schemas.microsoft.com/office/powerpoint/2010/main" val="3376869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7BA837-9FE0-9248-AC8A-92BF04083782}" type="slidenum">
              <a:rPr lang="en-US"/>
              <a:pPr>
                <a:defRPr/>
              </a:pPr>
              <a:t>‹#›</a:t>
            </a:fld>
            <a:endParaRPr lang="en-US"/>
          </a:p>
        </p:txBody>
      </p:sp>
    </p:spTree>
    <p:extLst>
      <p:ext uri="{BB962C8B-B14F-4D97-AF65-F5344CB8AC3E}">
        <p14:creationId xmlns:p14="http://schemas.microsoft.com/office/powerpoint/2010/main" val="8482564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pPr>
              <a:defRPr/>
            </a:pPr>
            <a:fld id="{2E89EF27-3F69-544F-970B-7C8C20E7ACB4}" type="slidenum">
              <a:rPr lang="en-US"/>
              <a:pPr>
                <a:defRPr/>
              </a:pPr>
              <a:t>‹#›</a:t>
            </a:fld>
            <a:endParaRPr lang="en-US"/>
          </a:p>
        </p:txBody>
      </p:sp>
    </p:spTree>
    <p:extLst>
      <p:ext uri="{BB962C8B-B14F-4D97-AF65-F5344CB8AC3E}">
        <p14:creationId xmlns:p14="http://schemas.microsoft.com/office/powerpoint/2010/main" val="2199125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pPr>
              <a:defRPr/>
            </a:pPr>
            <a:fld id="{99BCEC0B-6075-4344-9D84-8BFE3B88F614}" type="slidenum">
              <a:rPr lang="en-US"/>
              <a:pPr>
                <a:defRPr/>
              </a:pPr>
              <a:t>‹#›</a:t>
            </a:fld>
            <a:endParaRPr lang="en-US"/>
          </a:p>
        </p:txBody>
      </p:sp>
    </p:spTree>
    <p:extLst>
      <p:ext uri="{BB962C8B-B14F-4D97-AF65-F5344CB8AC3E}">
        <p14:creationId xmlns:p14="http://schemas.microsoft.com/office/powerpoint/2010/main" val="26935988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2"/>
          </p:nvPr>
        </p:nvSpPr>
        <p:spPr>
          <a:ln/>
        </p:spPr>
        <p:txBody>
          <a:bodyPr/>
          <a:lstStyle>
            <a:lvl1pPr>
              <a:defRPr/>
            </a:lvl1pPr>
          </a:lstStyle>
          <a:p>
            <a:pPr>
              <a:defRPr/>
            </a:pPr>
            <a:fld id="{D49F7649-1834-3443-9138-E6327F156C7B}" type="slidenum">
              <a:rPr lang="en-US"/>
              <a:pPr>
                <a:defRPr/>
              </a:pPr>
              <a:t>‹#›</a:t>
            </a:fld>
            <a:endParaRPr lang="en-US"/>
          </a:p>
        </p:txBody>
      </p:sp>
    </p:spTree>
    <p:extLst>
      <p:ext uri="{BB962C8B-B14F-4D97-AF65-F5344CB8AC3E}">
        <p14:creationId xmlns:p14="http://schemas.microsoft.com/office/powerpoint/2010/main" val="30912616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DB808FF4-C4C2-A341-AE0F-EDFA2E944232}" type="slidenum">
              <a:rPr lang="en-US"/>
              <a:pPr>
                <a:defRPr/>
              </a:pPr>
              <a:t>‹#›</a:t>
            </a:fld>
            <a:endParaRPr lang="en-US"/>
          </a:p>
        </p:txBody>
      </p:sp>
    </p:spTree>
    <p:extLst>
      <p:ext uri="{BB962C8B-B14F-4D97-AF65-F5344CB8AC3E}">
        <p14:creationId xmlns:p14="http://schemas.microsoft.com/office/powerpoint/2010/main" val="5480073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E468AC08-FEA5-6F45-A1C5-D75903A2AA8D}" type="slidenum">
              <a:rPr lang="en-US"/>
              <a:pPr>
                <a:defRPr/>
              </a:pPr>
              <a:t>‹#›</a:t>
            </a:fld>
            <a:endParaRPr lang="en-US"/>
          </a:p>
        </p:txBody>
      </p:sp>
    </p:spTree>
    <p:extLst>
      <p:ext uri="{BB962C8B-B14F-4D97-AF65-F5344CB8AC3E}">
        <p14:creationId xmlns:p14="http://schemas.microsoft.com/office/powerpoint/2010/main" val="25519810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CAF3BB44-3AFF-EA49-863D-9019D6F24F87}" type="slidenum">
              <a:rPr lang="en-US"/>
              <a:pPr>
                <a:defRPr/>
              </a:pPr>
              <a:t>‹#›</a:t>
            </a:fld>
            <a:endParaRPr lang="en-US"/>
          </a:p>
        </p:txBody>
      </p:sp>
    </p:spTree>
    <p:extLst>
      <p:ext uri="{BB962C8B-B14F-4D97-AF65-F5344CB8AC3E}">
        <p14:creationId xmlns:p14="http://schemas.microsoft.com/office/powerpoint/2010/main" val="34641204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FD85ED56-6864-2E41-9B2E-910AAB4EC4FE}" type="slidenum">
              <a:rPr lang="en-US"/>
              <a:pPr>
                <a:defRPr/>
              </a:pPr>
              <a:t>‹#›</a:t>
            </a:fld>
            <a:endParaRPr lang="en-US"/>
          </a:p>
        </p:txBody>
      </p:sp>
    </p:spTree>
    <p:extLst>
      <p:ext uri="{BB962C8B-B14F-4D97-AF65-F5344CB8AC3E}">
        <p14:creationId xmlns:p14="http://schemas.microsoft.com/office/powerpoint/2010/main" val="41380979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529547ED-9D12-CF4C-866E-FECF46D964E5}" type="slidenum">
              <a:rPr lang="en-US"/>
              <a:pPr>
                <a:defRPr/>
              </a:pPr>
              <a:t>‹#›</a:t>
            </a:fld>
            <a:endParaRPr lang="en-US"/>
          </a:p>
        </p:txBody>
      </p:sp>
    </p:spTree>
    <p:extLst>
      <p:ext uri="{BB962C8B-B14F-4D97-AF65-F5344CB8AC3E}">
        <p14:creationId xmlns:p14="http://schemas.microsoft.com/office/powerpoint/2010/main" val="4921881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96D5A799-A221-3F40-99BB-E65DC95246F4}" type="slidenum">
              <a:rPr lang="en-US"/>
              <a:pPr>
                <a:defRPr/>
              </a:pPr>
              <a:t>‹#›</a:t>
            </a:fld>
            <a:endParaRPr lang="en-US"/>
          </a:p>
        </p:txBody>
      </p:sp>
    </p:spTree>
    <p:extLst>
      <p:ext uri="{BB962C8B-B14F-4D97-AF65-F5344CB8AC3E}">
        <p14:creationId xmlns:p14="http://schemas.microsoft.com/office/powerpoint/2010/main" val="19757027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597D5653-A1A7-2048-BC2F-16BE1FBD0E02}" type="slidenum">
              <a:rPr lang="en-US"/>
              <a:pPr>
                <a:defRPr/>
              </a:pPr>
              <a:t>‹#›</a:t>
            </a:fld>
            <a:endParaRPr lang="en-US"/>
          </a:p>
        </p:txBody>
      </p:sp>
    </p:spTree>
    <p:extLst>
      <p:ext uri="{BB962C8B-B14F-4D97-AF65-F5344CB8AC3E}">
        <p14:creationId xmlns:p14="http://schemas.microsoft.com/office/powerpoint/2010/main" val="3784218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7AFDF5-5630-9B42-BAEB-33D77B65A5B9}" type="slidenum">
              <a:rPr lang="en-US"/>
              <a:pPr>
                <a:defRPr/>
              </a:pPr>
              <a:t>‹#›</a:t>
            </a:fld>
            <a:endParaRPr lang="en-US"/>
          </a:p>
        </p:txBody>
      </p:sp>
    </p:spTree>
    <p:extLst>
      <p:ext uri="{BB962C8B-B14F-4D97-AF65-F5344CB8AC3E}">
        <p14:creationId xmlns:p14="http://schemas.microsoft.com/office/powerpoint/2010/main" val="1715040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p>
        </p:txBody>
      </p:sp>
      <p:sp>
        <p:nvSpPr>
          <p:cNvPr id="9" name="Rectangle 1033"/>
          <p:cNvSpPr>
            <a:spLocks noGrp="1" noChangeArrowheads="1"/>
          </p:cNvSpPr>
          <p:nvPr>
            <p:ph type="sldNum" sz="quarter" idx="12"/>
          </p:nvPr>
        </p:nvSpPr>
        <p:spPr>
          <a:ln/>
        </p:spPr>
        <p:txBody>
          <a:bodyPr/>
          <a:lstStyle>
            <a:lvl1pPr>
              <a:defRPr/>
            </a:lvl1pPr>
          </a:lstStyle>
          <a:p>
            <a:pPr>
              <a:defRPr/>
            </a:pPr>
            <a:fld id="{2510FB64-8FE6-3B4C-9AB7-0B97F4CC843C}" type="slidenum">
              <a:rPr lang="en-US"/>
              <a:pPr>
                <a:defRPr/>
              </a:pPr>
              <a:t>‹#›</a:t>
            </a:fld>
            <a:endParaRPr lang="en-US"/>
          </a:p>
        </p:txBody>
      </p:sp>
    </p:spTree>
    <p:extLst>
      <p:ext uri="{BB962C8B-B14F-4D97-AF65-F5344CB8AC3E}">
        <p14:creationId xmlns:p14="http://schemas.microsoft.com/office/powerpoint/2010/main" val="9833712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p>
        </p:txBody>
      </p:sp>
      <p:sp>
        <p:nvSpPr>
          <p:cNvPr id="5" name="Rectangle 1033"/>
          <p:cNvSpPr>
            <a:spLocks noGrp="1" noChangeArrowheads="1"/>
          </p:cNvSpPr>
          <p:nvPr>
            <p:ph type="sldNum" sz="quarter" idx="12"/>
          </p:nvPr>
        </p:nvSpPr>
        <p:spPr>
          <a:ln/>
        </p:spPr>
        <p:txBody>
          <a:bodyPr/>
          <a:lstStyle>
            <a:lvl1pPr>
              <a:defRPr/>
            </a:lvl1pPr>
          </a:lstStyle>
          <a:p>
            <a:pPr>
              <a:defRPr/>
            </a:pPr>
            <a:fld id="{E503C08A-8AA0-DE40-BEAA-304F2873C780}" type="slidenum">
              <a:rPr lang="en-US"/>
              <a:pPr>
                <a:defRPr/>
              </a:pPr>
              <a:t>‹#›</a:t>
            </a:fld>
            <a:endParaRPr lang="en-US"/>
          </a:p>
        </p:txBody>
      </p:sp>
    </p:spTree>
    <p:extLst>
      <p:ext uri="{BB962C8B-B14F-4D97-AF65-F5344CB8AC3E}">
        <p14:creationId xmlns:p14="http://schemas.microsoft.com/office/powerpoint/2010/main" val="3834872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p>
        </p:txBody>
      </p:sp>
      <p:sp>
        <p:nvSpPr>
          <p:cNvPr id="4" name="Rectangle 1033"/>
          <p:cNvSpPr>
            <a:spLocks noGrp="1" noChangeArrowheads="1"/>
          </p:cNvSpPr>
          <p:nvPr>
            <p:ph type="sldNum" sz="quarter" idx="12"/>
          </p:nvPr>
        </p:nvSpPr>
        <p:spPr>
          <a:ln/>
        </p:spPr>
        <p:txBody>
          <a:bodyPr/>
          <a:lstStyle>
            <a:lvl1pPr>
              <a:defRPr/>
            </a:lvl1pPr>
          </a:lstStyle>
          <a:p>
            <a:pPr>
              <a:defRPr/>
            </a:pPr>
            <a:fld id="{CB2428E5-5503-EC44-8BE3-C6A48298D81C}" type="slidenum">
              <a:rPr lang="en-US"/>
              <a:pPr>
                <a:defRPr/>
              </a:pPr>
              <a:t>‹#›</a:t>
            </a:fld>
            <a:endParaRPr lang="en-US"/>
          </a:p>
        </p:txBody>
      </p:sp>
    </p:spTree>
    <p:extLst>
      <p:ext uri="{BB962C8B-B14F-4D97-AF65-F5344CB8AC3E}">
        <p14:creationId xmlns:p14="http://schemas.microsoft.com/office/powerpoint/2010/main" val="2508591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DAABBBCC-93CB-A64B-8A90-DDD1CFD4695E}" type="slidenum">
              <a:rPr lang="en-US"/>
              <a:pPr>
                <a:defRPr/>
              </a:pPr>
              <a:t>‹#›</a:t>
            </a:fld>
            <a:endParaRPr lang="en-US"/>
          </a:p>
        </p:txBody>
      </p:sp>
    </p:spTree>
    <p:extLst>
      <p:ext uri="{BB962C8B-B14F-4D97-AF65-F5344CB8AC3E}">
        <p14:creationId xmlns:p14="http://schemas.microsoft.com/office/powerpoint/2010/main" val="7941292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C4B486B9-82AB-864F-9CBE-85EFCAAA6FCD}" type="slidenum">
              <a:rPr lang="en-US"/>
              <a:pPr>
                <a:defRPr/>
              </a:pPr>
              <a:t>‹#›</a:t>
            </a:fld>
            <a:endParaRPr lang="en-US"/>
          </a:p>
        </p:txBody>
      </p:sp>
    </p:spTree>
    <p:extLst>
      <p:ext uri="{BB962C8B-B14F-4D97-AF65-F5344CB8AC3E}">
        <p14:creationId xmlns:p14="http://schemas.microsoft.com/office/powerpoint/2010/main" val="16853429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DAC08FA2-0368-4547-A2E8-868713864A76}" type="slidenum">
              <a:rPr lang="en-US"/>
              <a:pPr>
                <a:defRPr/>
              </a:pPr>
              <a:t>‹#›</a:t>
            </a:fld>
            <a:endParaRPr lang="en-US"/>
          </a:p>
        </p:txBody>
      </p:sp>
    </p:spTree>
    <p:extLst>
      <p:ext uri="{BB962C8B-B14F-4D97-AF65-F5344CB8AC3E}">
        <p14:creationId xmlns:p14="http://schemas.microsoft.com/office/powerpoint/2010/main" val="30224054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333D75FD-AC63-AA43-A2A0-AC2E9490031A}" type="slidenum">
              <a:rPr lang="en-US"/>
              <a:pPr>
                <a:defRPr/>
              </a:pPr>
              <a:t>‹#›</a:t>
            </a:fld>
            <a:endParaRPr lang="en-US"/>
          </a:p>
        </p:txBody>
      </p:sp>
    </p:spTree>
    <p:extLst>
      <p:ext uri="{BB962C8B-B14F-4D97-AF65-F5344CB8AC3E}">
        <p14:creationId xmlns:p14="http://schemas.microsoft.com/office/powerpoint/2010/main" val="24305143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6546"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236547"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95221D-7340-7E45-8C4E-B7B2DADE98F3}" type="slidenum">
              <a:rPr lang="en-US"/>
              <a:pPr>
                <a:defRPr/>
              </a:pPr>
              <a:t>‹#›</a:t>
            </a:fld>
            <a:endParaRPr lang="en-US"/>
          </a:p>
        </p:txBody>
      </p:sp>
    </p:spTree>
    <p:extLst>
      <p:ext uri="{BB962C8B-B14F-4D97-AF65-F5344CB8AC3E}">
        <p14:creationId xmlns:p14="http://schemas.microsoft.com/office/powerpoint/2010/main" val="7972960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EAECFA-AEFA-704A-B51E-111532034B30}" type="slidenum">
              <a:rPr lang="en-US"/>
              <a:pPr>
                <a:defRPr/>
              </a:pPr>
              <a:t>‹#›</a:t>
            </a:fld>
            <a:endParaRPr lang="en-US"/>
          </a:p>
        </p:txBody>
      </p:sp>
    </p:spTree>
    <p:extLst>
      <p:ext uri="{BB962C8B-B14F-4D97-AF65-F5344CB8AC3E}">
        <p14:creationId xmlns:p14="http://schemas.microsoft.com/office/powerpoint/2010/main" val="1952855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492E90-8054-4940-8308-6062CFBEA634}" type="slidenum">
              <a:rPr lang="en-US"/>
              <a:pPr>
                <a:defRPr/>
              </a:pPr>
              <a:t>‹#›</a:t>
            </a:fld>
            <a:endParaRPr lang="en-US"/>
          </a:p>
        </p:txBody>
      </p:sp>
    </p:spTree>
    <p:extLst>
      <p:ext uri="{BB962C8B-B14F-4D97-AF65-F5344CB8AC3E}">
        <p14:creationId xmlns:p14="http://schemas.microsoft.com/office/powerpoint/2010/main" val="3758618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A550DF-FC34-B94A-8588-209CEDE484A3}" type="slidenum">
              <a:rPr lang="en-US"/>
              <a:pPr>
                <a:defRPr/>
              </a:pPr>
              <a:t>‹#›</a:t>
            </a:fld>
            <a:endParaRPr lang="en-US"/>
          </a:p>
        </p:txBody>
      </p:sp>
    </p:spTree>
    <p:extLst>
      <p:ext uri="{BB962C8B-B14F-4D97-AF65-F5344CB8AC3E}">
        <p14:creationId xmlns:p14="http://schemas.microsoft.com/office/powerpoint/2010/main" val="22638680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FA1E72-FC4A-1644-A4EE-F7905226259A}" type="slidenum">
              <a:rPr lang="en-US"/>
              <a:pPr>
                <a:defRPr/>
              </a:pPr>
              <a:t>‹#›</a:t>
            </a:fld>
            <a:endParaRPr lang="en-US"/>
          </a:p>
        </p:txBody>
      </p:sp>
    </p:spTree>
    <p:extLst>
      <p:ext uri="{BB962C8B-B14F-4D97-AF65-F5344CB8AC3E}">
        <p14:creationId xmlns:p14="http://schemas.microsoft.com/office/powerpoint/2010/main" val="2595180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46F8DBD-71F6-FA45-BB5E-96258CEFB597}" type="slidenum">
              <a:rPr lang="en-US"/>
              <a:pPr>
                <a:defRPr/>
              </a:pPr>
              <a:t>‹#›</a:t>
            </a:fld>
            <a:endParaRPr lang="en-US"/>
          </a:p>
        </p:txBody>
      </p:sp>
    </p:spTree>
    <p:extLst>
      <p:ext uri="{BB962C8B-B14F-4D97-AF65-F5344CB8AC3E}">
        <p14:creationId xmlns:p14="http://schemas.microsoft.com/office/powerpoint/2010/main" val="11253365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600981-C801-0940-9465-9D1A13D415B8}" type="slidenum">
              <a:rPr lang="en-US"/>
              <a:pPr>
                <a:defRPr/>
              </a:pPr>
              <a:t>‹#›</a:t>
            </a:fld>
            <a:endParaRPr lang="en-US"/>
          </a:p>
        </p:txBody>
      </p:sp>
    </p:spTree>
    <p:extLst>
      <p:ext uri="{BB962C8B-B14F-4D97-AF65-F5344CB8AC3E}">
        <p14:creationId xmlns:p14="http://schemas.microsoft.com/office/powerpoint/2010/main" val="7282150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A485BD1-AE5F-894C-9AFA-0D87D868A22A}" type="slidenum">
              <a:rPr lang="en-US"/>
              <a:pPr>
                <a:defRPr/>
              </a:pPr>
              <a:t>‹#›</a:t>
            </a:fld>
            <a:endParaRPr lang="en-US"/>
          </a:p>
        </p:txBody>
      </p:sp>
    </p:spTree>
    <p:extLst>
      <p:ext uri="{BB962C8B-B14F-4D97-AF65-F5344CB8AC3E}">
        <p14:creationId xmlns:p14="http://schemas.microsoft.com/office/powerpoint/2010/main" val="35143796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108CB5-3B5A-BE4C-8D24-64A1BF555B97}" type="slidenum">
              <a:rPr lang="en-US"/>
              <a:pPr>
                <a:defRPr/>
              </a:pPr>
              <a:t>‹#›</a:t>
            </a:fld>
            <a:endParaRPr lang="en-US"/>
          </a:p>
        </p:txBody>
      </p:sp>
    </p:spTree>
    <p:extLst>
      <p:ext uri="{BB962C8B-B14F-4D97-AF65-F5344CB8AC3E}">
        <p14:creationId xmlns:p14="http://schemas.microsoft.com/office/powerpoint/2010/main" val="27065471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49FAFD-B2B4-9242-950E-F290D8CAF1A3}" type="slidenum">
              <a:rPr lang="en-US"/>
              <a:pPr>
                <a:defRPr/>
              </a:pPr>
              <a:t>‹#›</a:t>
            </a:fld>
            <a:endParaRPr lang="en-US"/>
          </a:p>
        </p:txBody>
      </p:sp>
    </p:spTree>
    <p:extLst>
      <p:ext uri="{BB962C8B-B14F-4D97-AF65-F5344CB8AC3E}">
        <p14:creationId xmlns:p14="http://schemas.microsoft.com/office/powerpoint/2010/main" val="25642428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6302C5-CE6F-A348-B0B2-F8712C760B45}" type="slidenum">
              <a:rPr lang="en-US"/>
              <a:pPr>
                <a:defRPr/>
              </a:pPr>
              <a:t>‹#›</a:t>
            </a:fld>
            <a:endParaRPr lang="en-US"/>
          </a:p>
        </p:txBody>
      </p:sp>
    </p:spTree>
    <p:extLst>
      <p:ext uri="{BB962C8B-B14F-4D97-AF65-F5344CB8AC3E}">
        <p14:creationId xmlns:p14="http://schemas.microsoft.com/office/powerpoint/2010/main" val="36434198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E724CE-16FE-E143-8D71-C88D6F49FF34}" type="slidenum">
              <a:rPr lang="en-US"/>
              <a:pPr>
                <a:defRPr/>
              </a:pPr>
              <a:t>‹#›</a:t>
            </a:fld>
            <a:endParaRPr lang="en-US"/>
          </a:p>
        </p:txBody>
      </p:sp>
    </p:spTree>
    <p:extLst>
      <p:ext uri="{BB962C8B-B14F-4D97-AF65-F5344CB8AC3E}">
        <p14:creationId xmlns:p14="http://schemas.microsoft.com/office/powerpoint/2010/main" val="17141634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27330" name="Rectangle 1026"/>
          <p:cNvSpPr>
            <a:spLocks noGrp="1" noChangeArrowheads="1"/>
          </p:cNvSpPr>
          <p:nvPr>
            <p:ph type="ctrTitle"/>
          </p:nvPr>
        </p:nvSpPr>
        <p:spPr>
          <a:xfrm>
            <a:off x="1600200" y="1600200"/>
            <a:ext cx="6858000" cy="1828800"/>
          </a:xfrm>
          <a:effectLst/>
        </p:spPr>
        <p:txBody>
          <a:bodyPr/>
          <a:lstStyle>
            <a:lvl1pPr>
              <a:defRPr/>
            </a:lvl1pPr>
          </a:lstStyle>
          <a:p>
            <a:r>
              <a:rPr lang="en-US"/>
              <a:t>Click to edit Master title style</a:t>
            </a:r>
          </a:p>
        </p:txBody>
      </p:sp>
      <p:sp>
        <p:nvSpPr>
          <p:cNvPr id="227331" name="Rectangle 1027"/>
          <p:cNvSpPr>
            <a:spLocks noGrp="1" noChangeArrowheads="1"/>
          </p:cNvSpPr>
          <p:nvPr>
            <p:ph type="subTitle" idx="1"/>
          </p:nvPr>
        </p:nvSpPr>
        <p:spPr>
          <a:xfrm>
            <a:off x="2057400" y="3886200"/>
            <a:ext cx="6400800" cy="1752600"/>
          </a:xfrm>
          <a:effectLst/>
        </p:spPr>
        <p:txBody>
          <a:bodyPr/>
          <a:lstStyle>
            <a:lvl1pPr marL="0" indent="0" algn="r">
              <a:buFont typeface="Wingdings" pitchFamily="-111" charset="2"/>
              <a:buNone/>
              <a:defRPr sz="2800" i="1"/>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CED710-E429-F346-9D10-937305E80EC5}" type="slidenum">
              <a:rPr lang="en-US"/>
              <a:pPr>
                <a:defRPr/>
              </a:pPr>
              <a:t>‹#›</a:t>
            </a:fld>
            <a:endParaRPr lang="en-US"/>
          </a:p>
        </p:txBody>
      </p:sp>
    </p:spTree>
    <p:extLst>
      <p:ext uri="{BB962C8B-B14F-4D97-AF65-F5344CB8AC3E}">
        <p14:creationId xmlns:p14="http://schemas.microsoft.com/office/powerpoint/2010/main" val="40531291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384B03-A646-904C-9F72-EA236093F8FB}" type="slidenum">
              <a:rPr lang="en-US"/>
              <a:pPr>
                <a:defRPr/>
              </a:pPr>
              <a:t>‹#›</a:t>
            </a:fld>
            <a:endParaRPr lang="en-US"/>
          </a:p>
        </p:txBody>
      </p:sp>
    </p:spTree>
    <p:extLst>
      <p:ext uri="{BB962C8B-B14F-4D97-AF65-F5344CB8AC3E}">
        <p14:creationId xmlns:p14="http://schemas.microsoft.com/office/powerpoint/2010/main" val="3879430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5A4DD9C-842D-BE40-AD11-F6A21CA157B7}" type="slidenum">
              <a:rPr lang="en-US"/>
              <a:pPr>
                <a:defRPr/>
              </a:pPr>
              <a:t>‹#›</a:t>
            </a:fld>
            <a:endParaRPr lang="en-US"/>
          </a:p>
        </p:txBody>
      </p:sp>
    </p:spTree>
    <p:extLst>
      <p:ext uri="{BB962C8B-B14F-4D97-AF65-F5344CB8AC3E}">
        <p14:creationId xmlns:p14="http://schemas.microsoft.com/office/powerpoint/2010/main" val="22893003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2F2FAB-1DCF-D845-8D17-FA523A43BC07}" type="slidenum">
              <a:rPr lang="en-US"/>
              <a:pPr>
                <a:defRPr/>
              </a:pPr>
              <a:t>‹#›</a:t>
            </a:fld>
            <a:endParaRPr lang="en-US"/>
          </a:p>
        </p:txBody>
      </p:sp>
    </p:spTree>
    <p:extLst>
      <p:ext uri="{BB962C8B-B14F-4D97-AF65-F5344CB8AC3E}">
        <p14:creationId xmlns:p14="http://schemas.microsoft.com/office/powerpoint/2010/main" val="11400563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286480-3FDF-6743-AA27-7CD435B360BF}" type="slidenum">
              <a:rPr lang="en-US"/>
              <a:pPr>
                <a:defRPr/>
              </a:pPr>
              <a:t>‹#›</a:t>
            </a:fld>
            <a:endParaRPr lang="en-US"/>
          </a:p>
        </p:txBody>
      </p:sp>
    </p:spTree>
    <p:extLst>
      <p:ext uri="{BB962C8B-B14F-4D97-AF65-F5344CB8AC3E}">
        <p14:creationId xmlns:p14="http://schemas.microsoft.com/office/powerpoint/2010/main" val="29861725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8B32E4F-0179-F141-9518-D70C006F3D12}" type="slidenum">
              <a:rPr lang="en-US"/>
              <a:pPr>
                <a:defRPr/>
              </a:pPr>
              <a:t>‹#›</a:t>
            </a:fld>
            <a:endParaRPr lang="en-US"/>
          </a:p>
        </p:txBody>
      </p:sp>
    </p:spTree>
    <p:extLst>
      <p:ext uri="{BB962C8B-B14F-4D97-AF65-F5344CB8AC3E}">
        <p14:creationId xmlns:p14="http://schemas.microsoft.com/office/powerpoint/2010/main" val="40307680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4C04836-1064-8B4C-ADFA-4B75F2398B18}" type="slidenum">
              <a:rPr lang="en-US"/>
              <a:pPr>
                <a:defRPr/>
              </a:pPr>
              <a:t>‹#›</a:t>
            </a:fld>
            <a:endParaRPr lang="en-US"/>
          </a:p>
        </p:txBody>
      </p:sp>
    </p:spTree>
    <p:extLst>
      <p:ext uri="{BB962C8B-B14F-4D97-AF65-F5344CB8AC3E}">
        <p14:creationId xmlns:p14="http://schemas.microsoft.com/office/powerpoint/2010/main" val="22181549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C106240-83F7-AC49-9EF4-71DA8DB4A4B0}" type="slidenum">
              <a:rPr lang="en-US"/>
              <a:pPr>
                <a:defRPr/>
              </a:pPr>
              <a:t>‹#›</a:t>
            </a:fld>
            <a:endParaRPr lang="en-US"/>
          </a:p>
        </p:txBody>
      </p:sp>
    </p:spTree>
    <p:extLst>
      <p:ext uri="{BB962C8B-B14F-4D97-AF65-F5344CB8AC3E}">
        <p14:creationId xmlns:p14="http://schemas.microsoft.com/office/powerpoint/2010/main" val="12376999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D09933-C5DE-124B-B82E-420668650826}" type="slidenum">
              <a:rPr lang="en-US"/>
              <a:pPr>
                <a:defRPr/>
              </a:pPr>
              <a:t>‹#›</a:t>
            </a:fld>
            <a:endParaRPr lang="en-US"/>
          </a:p>
        </p:txBody>
      </p:sp>
    </p:spTree>
    <p:extLst>
      <p:ext uri="{BB962C8B-B14F-4D97-AF65-F5344CB8AC3E}">
        <p14:creationId xmlns:p14="http://schemas.microsoft.com/office/powerpoint/2010/main" val="2769197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A83AC3-C4EE-D649-B897-DB279514DC8B}" type="slidenum">
              <a:rPr lang="en-US"/>
              <a:pPr>
                <a:defRPr/>
              </a:pPr>
              <a:t>‹#›</a:t>
            </a:fld>
            <a:endParaRPr lang="en-US"/>
          </a:p>
        </p:txBody>
      </p:sp>
    </p:spTree>
    <p:extLst>
      <p:ext uri="{BB962C8B-B14F-4D97-AF65-F5344CB8AC3E}">
        <p14:creationId xmlns:p14="http://schemas.microsoft.com/office/powerpoint/2010/main" val="3588485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D44050-5C3E-9D43-AFDB-F29D4A13C28A}" type="slidenum">
              <a:rPr lang="en-US"/>
              <a:pPr>
                <a:defRPr/>
              </a:pPr>
              <a:t>‹#›</a:t>
            </a:fld>
            <a:endParaRPr lang="en-US"/>
          </a:p>
        </p:txBody>
      </p:sp>
    </p:spTree>
    <p:extLst>
      <p:ext uri="{BB962C8B-B14F-4D97-AF65-F5344CB8AC3E}">
        <p14:creationId xmlns:p14="http://schemas.microsoft.com/office/powerpoint/2010/main" val="8152449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64C0E5-9B95-2544-AFF6-9E0E760B3CEA}" type="slidenum">
              <a:rPr lang="en-US"/>
              <a:pPr>
                <a:defRPr/>
              </a:pPr>
              <a:t>‹#›</a:t>
            </a:fld>
            <a:endParaRPr lang="en-US"/>
          </a:p>
        </p:txBody>
      </p:sp>
    </p:spTree>
    <p:extLst>
      <p:ext uri="{BB962C8B-B14F-4D97-AF65-F5344CB8AC3E}">
        <p14:creationId xmlns:p14="http://schemas.microsoft.com/office/powerpoint/2010/main" val="41353013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D7B2C3B2-D34A-A240-8DB3-5258BDDB6C50}" type="slidenum">
              <a:rPr lang="en-US"/>
              <a:pPr>
                <a:defRPr/>
              </a:pPr>
              <a:t>‹#›</a:t>
            </a:fld>
            <a:endParaRPr lang="en-US"/>
          </a:p>
        </p:txBody>
      </p:sp>
    </p:spTree>
    <p:extLst>
      <p:ext uri="{BB962C8B-B14F-4D97-AF65-F5344CB8AC3E}">
        <p14:creationId xmlns:p14="http://schemas.microsoft.com/office/powerpoint/2010/main" val="2341539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365D4FA-E243-8141-99B6-FB3F8A1D09B6}" type="slidenum">
              <a:rPr lang="en-US"/>
              <a:pPr>
                <a:defRPr/>
              </a:pPr>
              <a:t>‹#›</a:t>
            </a:fld>
            <a:endParaRPr lang="en-US"/>
          </a:p>
        </p:txBody>
      </p:sp>
    </p:spTree>
    <p:extLst>
      <p:ext uri="{BB962C8B-B14F-4D97-AF65-F5344CB8AC3E}">
        <p14:creationId xmlns:p14="http://schemas.microsoft.com/office/powerpoint/2010/main" val="27921867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4ED708D9-2659-2044-88C8-78A1A1FB032C}" type="slidenum">
              <a:rPr lang="en-US"/>
              <a:pPr>
                <a:defRPr/>
              </a:pPr>
              <a:t>‹#›</a:t>
            </a:fld>
            <a:endParaRPr lang="en-US"/>
          </a:p>
        </p:txBody>
      </p:sp>
    </p:spTree>
    <p:extLst>
      <p:ext uri="{BB962C8B-B14F-4D97-AF65-F5344CB8AC3E}">
        <p14:creationId xmlns:p14="http://schemas.microsoft.com/office/powerpoint/2010/main" val="5697992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7F59E1B3-1715-484F-A101-E82A258D3F6A}" type="slidenum">
              <a:rPr lang="en-US"/>
              <a:pPr>
                <a:defRPr/>
              </a:pPr>
              <a:t>‹#›</a:t>
            </a:fld>
            <a:endParaRPr lang="en-US"/>
          </a:p>
        </p:txBody>
      </p:sp>
    </p:spTree>
    <p:extLst>
      <p:ext uri="{BB962C8B-B14F-4D97-AF65-F5344CB8AC3E}">
        <p14:creationId xmlns:p14="http://schemas.microsoft.com/office/powerpoint/2010/main" val="10561011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1F934E5B-FA4E-8E4F-AB0F-BBF9B084B662}" type="slidenum">
              <a:rPr lang="en-US"/>
              <a:pPr>
                <a:defRPr/>
              </a:pPr>
              <a:t>‹#›</a:t>
            </a:fld>
            <a:endParaRPr lang="en-US"/>
          </a:p>
        </p:txBody>
      </p:sp>
    </p:spTree>
    <p:extLst>
      <p:ext uri="{BB962C8B-B14F-4D97-AF65-F5344CB8AC3E}">
        <p14:creationId xmlns:p14="http://schemas.microsoft.com/office/powerpoint/2010/main" val="30462633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20A533A0-B7A6-A149-9C40-773336941509}" type="slidenum">
              <a:rPr lang="en-US"/>
              <a:pPr>
                <a:defRPr/>
              </a:pPr>
              <a:t>‹#›</a:t>
            </a:fld>
            <a:endParaRPr lang="en-US"/>
          </a:p>
        </p:txBody>
      </p:sp>
    </p:spTree>
    <p:extLst>
      <p:ext uri="{BB962C8B-B14F-4D97-AF65-F5344CB8AC3E}">
        <p14:creationId xmlns:p14="http://schemas.microsoft.com/office/powerpoint/2010/main" val="26149749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5F5F9172-F9C9-384A-B4B3-6EC516ACE5DA}" type="slidenum">
              <a:rPr lang="en-US"/>
              <a:pPr>
                <a:defRPr/>
              </a:pPr>
              <a:t>‹#›</a:t>
            </a:fld>
            <a:endParaRPr lang="en-US"/>
          </a:p>
        </p:txBody>
      </p:sp>
    </p:spTree>
    <p:extLst>
      <p:ext uri="{BB962C8B-B14F-4D97-AF65-F5344CB8AC3E}">
        <p14:creationId xmlns:p14="http://schemas.microsoft.com/office/powerpoint/2010/main" val="29609795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4B395224-2F34-7148-A078-A8DF332AE258}" type="slidenum">
              <a:rPr lang="en-US"/>
              <a:pPr>
                <a:defRPr/>
              </a:pPr>
              <a:t>‹#›</a:t>
            </a:fld>
            <a:endParaRPr lang="en-US"/>
          </a:p>
        </p:txBody>
      </p:sp>
    </p:spTree>
    <p:extLst>
      <p:ext uri="{BB962C8B-B14F-4D97-AF65-F5344CB8AC3E}">
        <p14:creationId xmlns:p14="http://schemas.microsoft.com/office/powerpoint/2010/main" val="19485803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59FA6C9A-0D74-CB40-B2A0-524C39FE3F12}" type="slidenum">
              <a:rPr lang="en-US"/>
              <a:pPr>
                <a:defRPr/>
              </a:pPr>
              <a:t>‹#›</a:t>
            </a:fld>
            <a:endParaRPr lang="en-US"/>
          </a:p>
        </p:txBody>
      </p:sp>
    </p:spTree>
    <p:extLst>
      <p:ext uri="{BB962C8B-B14F-4D97-AF65-F5344CB8AC3E}">
        <p14:creationId xmlns:p14="http://schemas.microsoft.com/office/powerpoint/2010/main" val="32452466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EA6D7B04-A4EE-644B-B759-8F8A94A05079}" type="slidenum">
              <a:rPr lang="en-US"/>
              <a:pPr>
                <a:defRPr/>
              </a:pPr>
              <a:t>‹#›</a:t>
            </a:fld>
            <a:endParaRPr lang="en-US"/>
          </a:p>
        </p:txBody>
      </p:sp>
    </p:spTree>
    <p:extLst>
      <p:ext uri="{BB962C8B-B14F-4D97-AF65-F5344CB8AC3E}">
        <p14:creationId xmlns:p14="http://schemas.microsoft.com/office/powerpoint/2010/main" val="23855737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1CCDA6F6-47FE-994B-8BD3-A323D37D4991}" type="slidenum">
              <a:rPr lang="en-US"/>
              <a:pPr>
                <a:defRPr/>
              </a:pPr>
              <a:t>‹#›</a:t>
            </a:fld>
            <a:endParaRPr lang="en-US"/>
          </a:p>
        </p:txBody>
      </p:sp>
    </p:spTree>
    <p:extLst>
      <p:ext uri="{BB962C8B-B14F-4D97-AF65-F5344CB8AC3E}">
        <p14:creationId xmlns:p14="http://schemas.microsoft.com/office/powerpoint/2010/main" val="19788466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2B2289-3BE8-7F4F-A169-E0A2D6CE9A3D}" type="slidenum">
              <a:rPr lang="en-US"/>
              <a:pPr>
                <a:defRPr/>
              </a:pPr>
              <a:t>‹#›</a:t>
            </a:fld>
            <a:endParaRPr lang="en-US"/>
          </a:p>
        </p:txBody>
      </p:sp>
    </p:spTree>
    <p:extLst>
      <p:ext uri="{BB962C8B-B14F-4D97-AF65-F5344CB8AC3E}">
        <p14:creationId xmlns:p14="http://schemas.microsoft.com/office/powerpoint/2010/main" val="2620008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0B07CF-3DDB-C241-BFE5-B7A184E65DF3}" type="slidenum">
              <a:rPr lang="en-US"/>
              <a:pPr>
                <a:defRPr/>
              </a:pPr>
              <a:t>‹#›</a:t>
            </a:fld>
            <a:endParaRPr lang="en-US"/>
          </a:p>
        </p:txBody>
      </p:sp>
    </p:spTree>
    <p:extLst>
      <p:ext uri="{BB962C8B-B14F-4D97-AF65-F5344CB8AC3E}">
        <p14:creationId xmlns:p14="http://schemas.microsoft.com/office/powerpoint/2010/main" val="35074454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F80FB7-30AF-AC4E-827D-54225D523A47}" type="slidenum">
              <a:rPr lang="en-US"/>
              <a:pPr>
                <a:defRPr/>
              </a:pPr>
              <a:t>‹#›</a:t>
            </a:fld>
            <a:endParaRPr lang="en-US"/>
          </a:p>
        </p:txBody>
      </p:sp>
    </p:spTree>
    <p:extLst>
      <p:ext uri="{BB962C8B-B14F-4D97-AF65-F5344CB8AC3E}">
        <p14:creationId xmlns:p14="http://schemas.microsoft.com/office/powerpoint/2010/main" val="2830671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1CF5E6-452D-DB46-83AA-9C53B3F8EEDB}" type="slidenum">
              <a:rPr lang="en-US"/>
              <a:pPr>
                <a:defRPr/>
              </a:pPr>
              <a:t>‹#›</a:t>
            </a:fld>
            <a:endParaRPr lang="en-US"/>
          </a:p>
        </p:txBody>
      </p:sp>
    </p:spTree>
    <p:extLst>
      <p:ext uri="{BB962C8B-B14F-4D97-AF65-F5344CB8AC3E}">
        <p14:creationId xmlns:p14="http://schemas.microsoft.com/office/powerpoint/2010/main" val="6786514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1392AD-6002-2E44-8D5B-ADB3592D1769}" type="slidenum">
              <a:rPr lang="en-US"/>
              <a:pPr>
                <a:defRPr/>
              </a:pPr>
              <a:t>‹#›</a:t>
            </a:fld>
            <a:endParaRPr lang="en-US"/>
          </a:p>
        </p:txBody>
      </p:sp>
    </p:spTree>
    <p:extLst>
      <p:ext uri="{BB962C8B-B14F-4D97-AF65-F5344CB8AC3E}">
        <p14:creationId xmlns:p14="http://schemas.microsoft.com/office/powerpoint/2010/main" val="6979748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CDD0DD1-FDF3-114B-AC4A-47F8E351D14A}" type="slidenum">
              <a:rPr lang="en-US"/>
              <a:pPr>
                <a:defRPr/>
              </a:pPr>
              <a:t>‹#›</a:t>
            </a:fld>
            <a:endParaRPr lang="en-US"/>
          </a:p>
        </p:txBody>
      </p:sp>
    </p:spTree>
    <p:extLst>
      <p:ext uri="{BB962C8B-B14F-4D97-AF65-F5344CB8AC3E}">
        <p14:creationId xmlns:p14="http://schemas.microsoft.com/office/powerpoint/2010/main" val="39466087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0CF847E-9C1B-DD45-B910-6790A43E00FA}" type="slidenum">
              <a:rPr lang="en-US"/>
              <a:pPr>
                <a:defRPr/>
              </a:pPr>
              <a:t>‹#›</a:t>
            </a:fld>
            <a:endParaRPr lang="en-US"/>
          </a:p>
        </p:txBody>
      </p:sp>
    </p:spTree>
    <p:extLst>
      <p:ext uri="{BB962C8B-B14F-4D97-AF65-F5344CB8AC3E}">
        <p14:creationId xmlns:p14="http://schemas.microsoft.com/office/powerpoint/2010/main" val="25987724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69474C-1ACC-C249-AD47-E64CB9597C7E}" type="slidenum">
              <a:rPr lang="en-US"/>
              <a:pPr>
                <a:defRPr/>
              </a:pPr>
              <a:t>‹#›</a:t>
            </a:fld>
            <a:endParaRPr lang="en-US"/>
          </a:p>
        </p:txBody>
      </p:sp>
    </p:spTree>
    <p:extLst>
      <p:ext uri="{BB962C8B-B14F-4D97-AF65-F5344CB8AC3E}">
        <p14:creationId xmlns:p14="http://schemas.microsoft.com/office/powerpoint/2010/main" val="33855235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163A51-FB1C-434C-9F16-5D637B883DCE}" type="slidenum">
              <a:rPr lang="en-US"/>
              <a:pPr>
                <a:defRPr/>
              </a:pPr>
              <a:t>‹#›</a:t>
            </a:fld>
            <a:endParaRPr lang="en-US"/>
          </a:p>
        </p:txBody>
      </p:sp>
    </p:spTree>
    <p:extLst>
      <p:ext uri="{BB962C8B-B14F-4D97-AF65-F5344CB8AC3E}">
        <p14:creationId xmlns:p14="http://schemas.microsoft.com/office/powerpoint/2010/main" val="8220114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EE80F0-D0B2-6943-8A21-484052A8FCDA}" type="slidenum">
              <a:rPr lang="en-US"/>
              <a:pPr>
                <a:defRPr/>
              </a:pPr>
              <a:t>‹#›</a:t>
            </a:fld>
            <a:endParaRPr lang="en-US"/>
          </a:p>
        </p:txBody>
      </p:sp>
    </p:spTree>
    <p:extLst>
      <p:ext uri="{BB962C8B-B14F-4D97-AF65-F5344CB8AC3E}">
        <p14:creationId xmlns:p14="http://schemas.microsoft.com/office/powerpoint/2010/main" val="30194795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4D4A41-960B-1C4E-9195-5F5CD7E0994C}" type="slidenum">
              <a:rPr lang="en-US"/>
              <a:pPr>
                <a:defRPr/>
              </a:pPr>
              <a:t>‹#›</a:t>
            </a:fld>
            <a:endParaRPr lang="en-US"/>
          </a:p>
        </p:txBody>
      </p:sp>
    </p:spTree>
    <p:extLst>
      <p:ext uri="{BB962C8B-B14F-4D97-AF65-F5344CB8AC3E}">
        <p14:creationId xmlns:p14="http://schemas.microsoft.com/office/powerpoint/2010/main" val="13732345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7B77ED-A2F3-9C4F-97AA-3CDE05B5DE63}" type="slidenum">
              <a:rPr lang="en-US"/>
              <a:pPr>
                <a:defRPr/>
              </a:pPr>
              <a:t>‹#›</a:t>
            </a:fld>
            <a:endParaRPr lang="en-US"/>
          </a:p>
        </p:txBody>
      </p:sp>
    </p:spTree>
    <p:extLst>
      <p:ext uri="{BB962C8B-B14F-4D97-AF65-F5344CB8AC3E}">
        <p14:creationId xmlns:p14="http://schemas.microsoft.com/office/powerpoint/2010/main" val="3722470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53594B-26BC-3641-AAA7-9D5B108D2BDC}" type="slidenum">
              <a:rPr lang="en-US"/>
              <a:pPr>
                <a:defRPr/>
              </a:pPr>
              <a:t>‹#›</a:t>
            </a:fld>
            <a:endParaRPr lang="en-US"/>
          </a:p>
        </p:txBody>
      </p:sp>
    </p:spTree>
    <p:extLst>
      <p:ext uri="{BB962C8B-B14F-4D97-AF65-F5344CB8AC3E}">
        <p14:creationId xmlns:p14="http://schemas.microsoft.com/office/powerpoint/2010/main" val="32638017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9DEE52-FEEA-A348-8FDA-4466A20C8219}" type="slidenum">
              <a:rPr lang="en-US"/>
              <a:pPr>
                <a:defRPr/>
              </a:pPr>
              <a:t>‹#›</a:t>
            </a:fld>
            <a:endParaRPr lang="en-US"/>
          </a:p>
        </p:txBody>
      </p:sp>
    </p:spTree>
    <p:extLst>
      <p:ext uri="{BB962C8B-B14F-4D97-AF65-F5344CB8AC3E}">
        <p14:creationId xmlns:p14="http://schemas.microsoft.com/office/powerpoint/2010/main" val="10837406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5EC87B-D4AA-0440-A86A-EBC0FCC72F3A}" type="slidenum">
              <a:rPr lang="en-US"/>
              <a:pPr>
                <a:defRPr/>
              </a:pPr>
              <a:t>‹#›</a:t>
            </a:fld>
            <a:endParaRPr lang="en-US"/>
          </a:p>
        </p:txBody>
      </p:sp>
    </p:spTree>
    <p:extLst>
      <p:ext uri="{BB962C8B-B14F-4D97-AF65-F5344CB8AC3E}">
        <p14:creationId xmlns:p14="http://schemas.microsoft.com/office/powerpoint/2010/main" val="31010194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A545DE-ECF8-C347-8911-F6AE4CB55A2B}" type="slidenum">
              <a:rPr lang="en-US"/>
              <a:pPr>
                <a:defRPr/>
              </a:pPr>
              <a:t>‹#›</a:t>
            </a:fld>
            <a:endParaRPr lang="en-US"/>
          </a:p>
        </p:txBody>
      </p:sp>
    </p:spTree>
    <p:extLst>
      <p:ext uri="{BB962C8B-B14F-4D97-AF65-F5344CB8AC3E}">
        <p14:creationId xmlns:p14="http://schemas.microsoft.com/office/powerpoint/2010/main" val="3621320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426E63-A42F-FD4B-8169-5EBEDA2F160A}" type="slidenum">
              <a:rPr lang="en-US"/>
              <a:pPr>
                <a:defRPr/>
              </a:pPr>
              <a:t>‹#›</a:t>
            </a:fld>
            <a:endParaRPr lang="en-US"/>
          </a:p>
        </p:txBody>
      </p:sp>
    </p:spTree>
    <p:extLst>
      <p:ext uri="{BB962C8B-B14F-4D97-AF65-F5344CB8AC3E}">
        <p14:creationId xmlns:p14="http://schemas.microsoft.com/office/powerpoint/2010/main" val="441694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3AAFE18-FDA4-2348-9D38-8D27790BC287}" type="slidenum">
              <a:rPr lang="en-US"/>
              <a:pPr>
                <a:defRPr/>
              </a:pPr>
              <a:t>‹#›</a:t>
            </a:fld>
            <a:endParaRPr lang="en-US"/>
          </a:p>
        </p:txBody>
      </p:sp>
    </p:spTree>
    <p:extLst>
      <p:ext uri="{BB962C8B-B14F-4D97-AF65-F5344CB8AC3E}">
        <p14:creationId xmlns:p14="http://schemas.microsoft.com/office/powerpoint/2010/main" val="17731207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70141AB-1154-5D44-A677-EFA80AB38295}" type="slidenum">
              <a:rPr lang="en-US"/>
              <a:pPr>
                <a:defRPr/>
              </a:pPr>
              <a:t>‹#›</a:t>
            </a:fld>
            <a:endParaRPr lang="en-US"/>
          </a:p>
        </p:txBody>
      </p:sp>
    </p:spTree>
    <p:extLst>
      <p:ext uri="{BB962C8B-B14F-4D97-AF65-F5344CB8AC3E}">
        <p14:creationId xmlns:p14="http://schemas.microsoft.com/office/powerpoint/2010/main" val="33987936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BF98804-DBED-DB47-B1FC-4FCC6FF8F530}" type="slidenum">
              <a:rPr lang="en-US"/>
              <a:pPr>
                <a:defRPr/>
              </a:pPr>
              <a:t>‹#›</a:t>
            </a:fld>
            <a:endParaRPr lang="en-US"/>
          </a:p>
        </p:txBody>
      </p:sp>
    </p:spTree>
    <p:extLst>
      <p:ext uri="{BB962C8B-B14F-4D97-AF65-F5344CB8AC3E}">
        <p14:creationId xmlns:p14="http://schemas.microsoft.com/office/powerpoint/2010/main" val="39822115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11D8AD-8601-F746-8CA5-38A258D5ED28}" type="slidenum">
              <a:rPr lang="en-US"/>
              <a:pPr>
                <a:defRPr/>
              </a:pPr>
              <a:t>‹#›</a:t>
            </a:fld>
            <a:endParaRPr lang="en-US"/>
          </a:p>
        </p:txBody>
      </p:sp>
    </p:spTree>
    <p:extLst>
      <p:ext uri="{BB962C8B-B14F-4D97-AF65-F5344CB8AC3E}">
        <p14:creationId xmlns:p14="http://schemas.microsoft.com/office/powerpoint/2010/main" val="35251978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4B02C6-2FC6-3344-B6E5-09CA0B1DE4B8}" type="slidenum">
              <a:rPr lang="en-US"/>
              <a:pPr>
                <a:defRPr/>
              </a:pPr>
              <a:t>‹#›</a:t>
            </a:fld>
            <a:endParaRPr lang="en-US"/>
          </a:p>
        </p:txBody>
      </p:sp>
    </p:spTree>
    <p:extLst>
      <p:ext uri="{BB962C8B-B14F-4D97-AF65-F5344CB8AC3E}">
        <p14:creationId xmlns:p14="http://schemas.microsoft.com/office/powerpoint/2010/main" val="27753790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87B508-141C-1A4E-A616-EEBE57D10BD3}" type="slidenum">
              <a:rPr lang="en-US"/>
              <a:pPr>
                <a:defRPr/>
              </a:pPr>
              <a:t>‹#›</a:t>
            </a:fld>
            <a:endParaRPr lang="en-US"/>
          </a:p>
        </p:txBody>
      </p:sp>
    </p:spTree>
    <p:extLst>
      <p:ext uri="{BB962C8B-B14F-4D97-AF65-F5344CB8AC3E}">
        <p14:creationId xmlns:p14="http://schemas.microsoft.com/office/powerpoint/2010/main" val="3371226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jpe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theme" Target="../theme/theme11.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image" Target="../media/image10.png"/><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theme" Target="../theme/theme12.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11.jpe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14.xml"/><Relationship Id="rId1" Type="http://schemas.openxmlformats.org/officeDocument/2006/relationships/slideLayout" Target="../slideLayouts/slideLayout145.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46.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16.xml"/><Relationship Id="rId1" Type="http://schemas.openxmlformats.org/officeDocument/2006/relationships/slideLayout" Target="../slideLayouts/slideLayout147.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theme" Target="../theme/theme17.xml"/><Relationship Id="rId1" Type="http://schemas.openxmlformats.org/officeDocument/2006/relationships/slideLayout" Target="../slideLayouts/slideLayout148.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theme" Target="../theme/theme18.xml"/><Relationship Id="rId1" Type="http://schemas.openxmlformats.org/officeDocument/2006/relationships/slideLayout" Target="../slideLayouts/slideLayout149.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5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theme" Target="../theme/theme20.xml"/><Relationship Id="rId1" Type="http://schemas.openxmlformats.org/officeDocument/2006/relationships/slideLayout" Target="../slideLayouts/slideLayout151.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21.xml"/><Relationship Id="rId1" Type="http://schemas.openxmlformats.org/officeDocument/2006/relationships/slideLayout" Target="../slideLayouts/slideLayout152.xml"/><Relationship Id="rId5" Type="http://schemas.openxmlformats.org/officeDocument/2006/relationships/image" Target="../media/image9.png"/><Relationship Id="rId4" Type="http://schemas.openxmlformats.org/officeDocument/2006/relationships/image" Target="../media/image8.png"/></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2.xml"/><Relationship Id="rId1" Type="http://schemas.openxmlformats.org/officeDocument/2006/relationships/slideLayout" Target="../slideLayouts/slideLayout15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theme" Target="../theme/theme23.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24.xml"/><Relationship Id="rId1" Type="http://schemas.openxmlformats.org/officeDocument/2006/relationships/slideLayout" Target="../slideLayouts/slideLayout166.xml"/><Relationship Id="rId5" Type="http://schemas.openxmlformats.org/officeDocument/2006/relationships/image" Target="../media/image9.png"/><Relationship Id="rId4" Type="http://schemas.openxmlformats.org/officeDocument/2006/relationships/image" Target="../media/image8.png"/></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16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theme" Target="../theme/theme26.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28.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9.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30.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31.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slideLayout" Target="../slideLayouts/slideLayout249.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5" Type="http://schemas.openxmlformats.org/officeDocument/2006/relationships/image" Target="../media/image18.jpeg"/><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slideLayout" Target="../slideLayouts/slideLayout262.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slideLayout" Target="../slideLayouts/slideLayout261.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70.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3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4.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5.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6.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8.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image" Target="../media/image7.png"/><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theme" Target="../theme/theme7.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9.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chemeClr val="tx1"/>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84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tx1"/>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84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tx1"/>
                </a:solidFill>
                <a:effectLst>
                  <a:outerShdw blurRad="38100" dist="38100" dir="2700000" algn="tl">
                    <a:srgbClr val="000000"/>
                  </a:outerShdw>
                </a:effectLst>
                <a:latin typeface="Arial" charset="0"/>
              </a:defRPr>
            </a:lvl1pPr>
          </a:lstStyle>
          <a:p>
            <a:pPr>
              <a:defRPr/>
            </a:pPr>
            <a:fld id="{953A75BF-C909-7C4B-AB75-8FBE4B19DA0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943" r:id="rId1"/>
    <p:sldLayoutId id="2147490647" r:id="rId2"/>
    <p:sldLayoutId id="2147490648" r:id="rId3"/>
    <p:sldLayoutId id="2147490649" r:id="rId4"/>
    <p:sldLayoutId id="2147490650" r:id="rId5"/>
    <p:sldLayoutId id="2147490651" r:id="rId6"/>
    <p:sldLayoutId id="2147490652" r:id="rId7"/>
    <p:sldLayoutId id="2147490653" r:id="rId8"/>
    <p:sldLayoutId id="2147490654" r:id="rId9"/>
    <p:sldLayoutId id="2147490655" r:id="rId10"/>
    <p:sldLayoutId id="2147490656" r:id="rId11"/>
    <p:sldLayoutId id="2147490657" r:id="rId12"/>
    <p:sldLayoutId id="2147490658" r:id="rId13"/>
    <p:sldLayoutId id="2147490659" r:id="rId14"/>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chemeClr val="tx1"/>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034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tx1"/>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034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tx1"/>
                </a:solidFill>
                <a:effectLst>
                  <a:outerShdw blurRad="38100" dist="38100" dir="2700000" algn="tl">
                    <a:srgbClr val="000000"/>
                  </a:outerShdw>
                </a:effectLst>
                <a:latin typeface="Arial" charset="0"/>
              </a:defRPr>
            </a:lvl1pPr>
          </a:lstStyle>
          <a:p>
            <a:pPr>
              <a:defRPr/>
            </a:pPr>
            <a:fld id="{796EBFC2-7B17-914C-B7FC-878B5F088EA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945" r:id="rId1"/>
    <p:sldLayoutId id="2147490829" r:id="rId2"/>
    <p:sldLayoutId id="2147490830" r:id="rId3"/>
    <p:sldLayoutId id="2147490831" r:id="rId4"/>
    <p:sldLayoutId id="2147490832" r:id="rId5"/>
    <p:sldLayoutId id="2147490833" r:id="rId6"/>
    <p:sldLayoutId id="2147490834" r:id="rId7"/>
    <p:sldLayoutId id="2147490835" r:id="rId8"/>
    <p:sldLayoutId id="2147490836" r:id="rId9"/>
    <p:sldLayoutId id="2147490837" r:id="rId10"/>
    <p:sldLayoutId id="2147490838"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9138"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9139"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872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ea typeface="+mn-ea"/>
                <a:cs typeface="+mn-cs"/>
              </a:defRPr>
            </a:lvl1pPr>
          </a:lstStyle>
          <a:p>
            <a:pPr>
              <a:defRPr/>
            </a:pPr>
            <a:endParaRPr lang="en-US"/>
          </a:p>
        </p:txBody>
      </p:sp>
      <p:sp>
        <p:nvSpPr>
          <p:cNvPr id="15872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ea typeface="+mn-ea"/>
                <a:cs typeface="+mn-cs"/>
              </a:defRPr>
            </a:lvl1pPr>
          </a:lstStyle>
          <a:p>
            <a:pPr>
              <a:defRPr/>
            </a:pPr>
            <a:endParaRPr lang="en-US"/>
          </a:p>
        </p:txBody>
      </p:sp>
      <p:sp>
        <p:nvSpPr>
          <p:cNvPr id="15872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ea typeface="Osaka" charset="0"/>
                <a:cs typeface="Osaka" charset="0"/>
              </a:defRPr>
            </a:lvl1pPr>
          </a:lstStyle>
          <a:p>
            <a:pPr>
              <a:defRPr/>
            </a:pPr>
            <a:fld id="{76CF05AB-063A-384B-AAFA-6039250CB9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839" r:id="rId1"/>
    <p:sldLayoutId id="2147490840" r:id="rId2"/>
    <p:sldLayoutId id="2147490841" r:id="rId3"/>
    <p:sldLayoutId id="2147490842" r:id="rId4"/>
    <p:sldLayoutId id="2147490843" r:id="rId5"/>
    <p:sldLayoutId id="2147490844" r:id="rId6"/>
    <p:sldLayoutId id="2147490845" r:id="rId7"/>
    <p:sldLayoutId id="2147490846" r:id="rId8"/>
    <p:sldLayoutId id="2147490847" r:id="rId9"/>
    <p:sldLayoutId id="2147490848" r:id="rId10"/>
    <p:sldLayoutId id="2147490849" r:id="rId11"/>
    <p:sldLayoutId id="214749085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tile tx="0" ty="0" sx="100000" sy="100000" flip="none" algn="tl"/>
        </a:blipFill>
        <a:effectLst/>
      </p:bgPr>
    </p:bg>
    <p:spTree>
      <p:nvGrpSpPr>
        <p:cNvPr id="1" name=""/>
        <p:cNvGrpSpPr/>
        <p:nvPr/>
      </p:nvGrpSpPr>
      <p:grpSpPr>
        <a:xfrm>
          <a:off x="0" y="0"/>
          <a:ext cx="0" cy="0"/>
          <a:chOff x="0" y="0"/>
          <a:chExt cx="0" cy="0"/>
        </a:xfrm>
      </p:grpSpPr>
      <p:grpSp>
        <p:nvGrpSpPr>
          <p:cNvPr id="256002" name="Group 1026"/>
          <p:cNvGrpSpPr>
            <a:grpSpLocks/>
          </p:cNvGrpSpPr>
          <p:nvPr/>
        </p:nvGrpSpPr>
        <p:grpSpPr bwMode="auto">
          <a:xfrm>
            <a:off x="457200" y="304800"/>
            <a:ext cx="8305800" cy="1295400"/>
            <a:chOff x="288" y="192"/>
            <a:chExt cx="5232" cy="816"/>
          </a:xfrm>
        </p:grpSpPr>
        <p:sp>
          <p:nvSpPr>
            <p:cNvPr id="839683" name="AutoShape 102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ea typeface="+mn-ea"/>
                <a:cs typeface="+mn-cs"/>
              </a:endParaRPr>
            </a:p>
          </p:txBody>
        </p:sp>
        <p:sp>
          <p:nvSpPr>
            <p:cNvPr id="839684" name="AutoShape 102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ea typeface="+mn-ea"/>
                <a:cs typeface="+mn-cs"/>
              </a:endParaRPr>
            </a:p>
          </p:txBody>
        </p:sp>
        <p:sp>
          <p:nvSpPr>
            <p:cNvPr id="839685" name="Freeform 1029"/>
            <p:cNvSpPr>
              <a:spLocks/>
            </p:cNvSpPr>
            <p:nvPr/>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ea typeface="+mn-ea"/>
                <a:cs typeface="+mn-cs"/>
              </a:endParaRPr>
            </a:p>
          </p:txBody>
        </p:sp>
        <p:sp>
          <p:nvSpPr>
            <p:cNvPr id="839686" name="Freeform 1030"/>
            <p:cNvSpPr>
              <a:spLocks/>
            </p:cNvSpPr>
            <p:nvPr/>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ea typeface="+mn-ea"/>
                <a:cs typeface="+mn-cs"/>
              </a:endParaRPr>
            </a:p>
          </p:txBody>
        </p:sp>
        <p:sp>
          <p:nvSpPr>
            <p:cNvPr id="839687" name="Freeform 1031"/>
            <p:cNvSpPr>
              <a:spLocks/>
            </p:cNvSpPr>
            <p:nvPr/>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ea typeface="+mn-ea"/>
                <a:cs typeface="+mn-cs"/>
              </a:endParaRPr>
            </a:p>
          </p:txBody>
        </p:sp>
      </p:grpSp>
      <p:sp>
        <p:nvSpPr>
          <p:cNvPr id="256003" name="Rectangle 1032"/>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04" name="Rectangle 1033"/>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39690" name="Rectangle 1034"/>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ea typeface="ＭＳ Ｐゴシック" charset="-128"/>
                <a:cs typeface="ＭＳ Ｐゴシック" charset="-128"/>
              </a:defRPr>
            </a:lvl1pPr>
          </a:lstStyle>
          <a:p>
            <a:pPr>
              <a:defRPr/>
            </a:pPr>
            <a:endParaRPr lang="en-US"/>
          </a:p>
        </p:txBody>
      </p:sp>
      <p:sp>
        <p:nvSpPr>
          <p:cNvPr id="839691" name="Rectangle 1035"/>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ea typeface="ＭＳ Ｐゴシック" charset="-128"/>
                <a:cs typeface="ＭＳ Ｐゴシック" charset="-128"/>
              </a:defRPr>
            </a:lvl1pPr>
          </a:lstStyle>
          <a:p>
            <a:pPr>
              <a:defRPr/>
            </a:pPr>
            <a:endParaRPr lang="en-US"/>
          </a:p>
        </p:txBody>
      </p:sp>
      <p:sp>
        <p:nvSpPr>
          <p:cNvPr id="839692" name="Rectangle 1036"/>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accent1"/>
                </a:solidFill>
                <a:latin typeface="Arial" charset="0"/>
              </a:defRPr>
            </a:lvl1pPr>
          </a:lstStyle>
          <a:p>
            <a:pPr>
              <a:defRPr/>
            </a:pPr>
            <a:fld id="{FF176E6B-B075-AD40-A670-227BA37AF2F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872" r:id="rId1"/>
    <p:sldLayoutId id="2147490873" r:id="rId2"/>
    <p:sldLayoutId id="2147490874" r:id="rId3"/>
    <p:sldLayoutId id="2147490875" r:id="rId4"/>
    <p:sldLayoutId id="2147490876" r:id="rId5"/>
    <p:sldLayoutId id="2147490877" r:id="rId6"/>
    <p:sldLayoutId id="2147490878" r:id="rId7"/>
    <p:sldLayoutId id="2147490879" r:id="rId8"/>
    <p:sldLayoutId id="2147490880" r:id="rId9"/>
    <p:sldLayoutId id="2147490881" r:id="rId10"/>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71810"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25399"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71811"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8"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7181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defRPr sz="1400">
                <a:solidFill>
                  <a:schemeClr val="tx1"/>
                </a:solidFill>
                <a:latin typeface="Verdana" pitchFamily="-128" charset="0"/>
                <a:ea typeface="+mn-ea"/>
                <a:cs typeface="+mn-cs"/>
              </a:defRPr>
            </a:lvl1pPr>
          </a:lstStyle>
          <a:p>
            <a:pPr>
              <a:defRPr/>
            </a:pPr>
            <a:endParaRPr lang="en-US"/>
          </a:p>
        </p:txBody>
      </p:sp>
      <p:sp>
        <p:nvSpPr>
          <p:cNvPr id="127181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Verdana" pitchFamily="-128" charset="0"/>
                <a:ea typeface="+mn-ea"/>
                <a:cs typeface="+mn-cs"/>
              </a:defRPr>
            </a:lvl1pPr>
          </a:lstStyle>
          <a:p>
            <a:pPr>
              <a:defRPr/>
            </a:pPr>
            <a:endParaRPr lang="en-US"/>
          </a:p>
        </p:txBody>
      </p:sp>
      <p:sp>
        <p:nvSpPr>
          <p:cNvPr id="127181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Verdana" charset="0"/>
                <a:ea typeface="MS Pゴシック" charset="0"/>
                <a:cs typeface="MS Pゴシック" charset="0"/>
              </a:defRPr>
            </a:lvl1pPr>
          </a:lstStyle>
          <a:p>
            <a:pPr>
              <a:defRPr/>
            </a:pPr>
            <a:fld id="{64F897C3-97A5-5F45-889A-B8740F90442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904" r:id="rId1"/>
    <p:sldLayoutId id="2147490905" r:id="rId2"/>
    <p:sldLayoutId id="2147490906" r:id="rId3"/>
    <p:sldLayoutId id="2147490907" r:id="rId4"/>
    <p:sldLayoutId id="2147490908" r:id="rId5"/>
    <p:sldLayoutId id="2147490909" r:id="rId6"/>
    <p:sldLayoutId id="2147490910" r:id="rId7"/>
    <p:sldLayoutId id="2147490911" r:id="rId8"/>
    <p:sldLayoutId id="2147490912" r:id="rId9"/>
    <p:sldLayoutId id="2147490913" r:id="rId10"/>
    <p:sldLayoutId id="2147490914"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Verdana" pitchFamily="-111" charset="0"/>
          <a:ea typeface="MS Pゴシック" pitchFamily="-92" charset="-128"/>
          <a:cs typeface="MS Pゴシック" pitchFamily="-92" charset="-128"/>
        </a:defRPr>
      </a:lvl2pPr>
      <a:lvl3pPr algn="ctr" rtl="0" eaLnBrk="0" fontAlgn="base" hangingPunct="0">
        <a:spcBef>
          <a:spcPct val="0"/>
        </a:spcBef>
        <a:spcAft>
          <a:spcPct val="0"/>
        </a:spcAft>
        <a:defRPr sz="4400" b="1">
          <a:solidFill>
            <a:schemeClr val="tx2"/>
          </a:solidFill>
          <a:latin typeface="Verdana" pitchFamily="-111" charset="0"/>
          <a:ea typeface="MS Pゴシック" pitchFamily="-92" charset="-128"/>
          <a:cs typeface="MS Pゴシック" pitchFamily="-92" charset="-128"/>
        </a:defRPr>
      </a:lvl3pPr>
      <a:lvl4pPr algn="ctr" rtl="0" eaLnBrk="0" fontAlgn="base" hangingPunct="0">
        <a:spcBef>
          <a:spcPct val="0"/>
        </a:spcBef>
        <a:spcAft>
          <a:spcPct val="0"/>
        </a:spcAft>
        <a:defRPr sz="4400" b="1">
          <a:solidFill>
            <a:schemeClr val="tx2"/>
          </a:solidFill>
          <a:latin typeface="Verdana" pitchFamily="-111" charset="0"/>
          <a:ea typeface="MS Pゴシック" pitchFamily="-92" charset="-128"/>
          <a:cs typeface="MS Pゴシック" pitchFamily="-92" charset="-128"/>
        </a:defRPr>
      </a:lvl4pPr>
      <a:lvl5pPr algn="ctr" rtl="0" eaLnBrk="0" fontAlgn="base" hangingPunct="0">
        <a:spcBef>
          <a:spcPct val="0"/>
        </a:spcBef>
        <a:spcAft>
          <a:spcPct val="0"/>
        </a:spcAft>
        <a:defRPr sz="4400" b="1">
          <a:solidFill>
            <a:schemeClr val="tx2"/>
          </a:solidFill>
          <a:latin typeface="Verdana" pitchFamily="-111" charset="0"/>
          <a:ea typeface="MS Pゴシック" pitchFamily="-92" charset="-128"/>
          <a:cs typeface="MS Pゴシック" pitchFamily="-92" charset="-128"/>
        </a:defRPr>
      </a:lvl5pPr>
      <a:lvl6pPr marL="457200" algn="ctr" rtl="0" fontAlgn="base">
        <a:spcBef>
          <a:spcPct val="0"/>
        </a:spcBef>
        <a:spcAft>
          <a:spcPct val="0"/>
        </a:spcAft>
        <a:defRPr sz="4400" b="1">
          <a:solidFill>
            <a:schemeClr val="tx2"/>
          </a:solidFill>
          <a:latin typeface="Verdana" pitchFamily="-111" charset="0"/>
          <a:ea typeface="MS Pゴシック" pitchFamily="-92" charset="-128"/>
          <a:cs typeface="MS Pゴシック" pitchFamily="-92" charset="-128"/>
        </a:defRPr>
      </a:lvl6pPr>
      <a:lvl7pPr marL="914400" algn="ctr" rtl="0" fontAlgn="base">
        <a:spcBef>
          <a:spcPct val="0"/>
        </a:spcBef>
        <a:spcAft>
          <a:spcPct val="0"/>
        </a:spcAft>
        <a:defRPr sz="4400" b="1">
          <a:solidFill>
            <a:schemeClr val="tx2"/>
          </a:solidFill>
          <a:latin typeface="Verdana" pitchFamily="-111" charset="0"/>
          <a:ea typeface="MS Pゴシック" pitchFamily="-92" charset="-128"/>
          <a:cs typeface="MS Pゴシック" pitchFamily="-92" charset="-128"/>
        </a:defRPr>
      </a:lvl7pPr>
      <a:lvl8pPr marL="1371600" algn="ctr" rtl="0" fontAlgn="base">
        <a:spcBef>
          <a:spcPct val="0"/>
        </a:spcBef>
        <a:spcAft>
          <a:spcPct val="0"/>
        </a:spcAft>
        <a:defRPr sz="4400" b="1">
          <a:solidFill>
            <a:schemeClr val="tx2"/>
          </a:solidFill>
          <a:latin typeface="Verdana" pitchFamily="-111" charset="0"/>
          <a:ea typeface="MS Pゴシック" pitchFamily="-92" charset="-128"/>
          <a:cs typeface="MS Pゴシック" pitchFamily="-92" charset="-128"/>
        </a:defRPr>
      </a:lvl8pPr>
      <a:lvl9pPr marL="1828800" algn="ctr" rtl="0" fontAlgn="base">
        <a:spcBef>
          <a:spcPct val="0"/>
        </a:spcBef>
        <a:spcAft>
          <a:spcPct val="0"/>
        </a:spcAft>
        <a:defRPr sz="4400" b="1">
          <a:solidFill>
            <a:schemeClr val="tx2"/>
          </a:solidFill>
          <a:latin typeface="Verdana" pitchFamily="-111"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b="1">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b="1">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b="1">
          <a:solidFill>
            <a:schemeClr val="tx1"/>
          </a:solidFill>
          <a:latin typeface="+mn-lt"/>
          <a:ea typeface="+mn-ea"/>
          <a:cs typeface="+mn-cs"/>
        </a:defRPr>
      </a:lvl5pPr>
      <a:lvl6pPr marL="2514600" indent="-228600" algn="l" rtl="0" fontAlgn="base">
        <a:spcBef>
          <a:spcPct val="20000"/>
        </a:spcBef>
        <a:spcAft>
          <a:spcPct val="0"/>
        </a:spcAft>
        <a:buChar char="»"/>
        <a:defRPr sz="2000" b="1">
          <a:solidFill>
            <a:schemeClr val="tx1"/>
          </a:solidFill>
          <a:latin typeface="+mn-lt"/>
          <a:ea typeface="+mn-ea"/>
          <a:cs typeface="+mn-cs"/>
        </a:defRPr>
      </a:lvl6pPr>
      <a:lvl7pPr marL="2971800" indent="-228600" algn="l" rtl="0" fontAlgn="base">
        <a:spcBef>
          <a:spcPct val="20000"/>
        </a:spcBef>
        <a:spcAft>
          <a:spcPct val="0"/>
        </a:spcAft>
        <a:buChar char="»"/>
        <a:defRPr sz="2000" b="1">
          <a:solidFill>
            <a:schemeClr val="tx1"/>
          </a:solidFill>
          <a:latin typeface="+mn-lt"/>
          <a:ea typeface="+mn-ea"/>
          <a:cs typeface="+mn-cs"/>
        </a:defRPr>
      </a:lvl7pPr>
      <a:lvl8pPr marL="3429000" indent="-228600" algn="l" rtl="0" fontAlgn="base">
        <a:spcBef>
          <a:spcPct val="20000"/>
        </a:spcBef>
        <a:spcAft>
          <a:spcPct val="0"/>
        </a:spcAft>
        <a:buChar char="»"/>
        <a:defRPr sz="2000" b="1">
          <a:solidFill>
            <a:schemeClr val="tx1"/>
          </a:solidFill>
          <a:latin typeface="+mn-lt"/>
          <a:ea typeface="+mn-ea"/>
          <a:cs typeface="+mn-cs"/>
        </a:defRPr>
      </a:lvl8pPr>
      <a:lvl9pPr marL="3886200" indent="-228600" algn="l" rtl="0" fontAlgn="base">
        <a:spcBef>
          <a:spcPct val="20000"/>
        </a:spcBef>
        <a:spcAft>
          <a:spcPct val="0"/>
        </a:spcAft>
        <a:buChar char="»"/>
        <a:defRPr sz="2000" b="1">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17442" name="Rectangle 1026"/>
          <p:cNvSpPr>
            <a:spLocks noGrp="1" noChangeArrowheads="1"/>
          </p:cNvSpPr>
          <p:nvPr>
            <p:ph type="title"/>
          </p:nvPr>
        </p:nvSpPr>
        <p:spPr bwMode="auto">
          <a:xfrm>
            <a:off x="685800" y="228600"/>
            <a:ext cx="7772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642499" name="Rectangle 1027"/>
          <p:cNvSpPr>
            <a:spLocks noGrp="1" noChangeArrowheads="1"/>
          </p:cNvSpPr>
          <p:nvPr>
            <p:ph type="body" idx="1"/>
          </p:nvPr>
        </p:nvSpPr>
        <p:spPr bwMode="auto">
          <a:xfrm>
            <a:off x="685800" y="2133600"/>
            <a:ext cx="7772400" cy="4114800"/>
          </a:xfrm>
          <a:prstGeom prst="rect">
            <a:avLst/>
          </a:prstGeom>
          <a:noFill/>
          <a:ln w="9525">
            <a:noFill/>
            <a:miter lim="800000"/>
            <a:headEnd/>
            <a:tailEnd/>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a:solidFill>
                  <a:schemeClr val="tx1"/>
                </a:solidFill>
                <a:latin typeface="Tahoma" charset="-52"/>
                <a:ea typeface="ＭＳ Ｐゴシック" charset="-128"/>
                <a:cs typeface="ＭＳ Ｐゴシック" charset="-128"/>
              </a:defRPr>
            </a:lvl1pPr>
          </a:lstStyle>
          <a:p>
            <a:pPr>
              <a:defRPr/>
            </a:pPr>
            <a:endParaRPr lang="en-US"/>
          </a:p>
        </p:txBody>
      </p:sp>
      <p:sp>
        <p:nvSpPr>
          <p:cNvPr id="8" name="Rectangle 1029"/>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tx1"/>
                </a:solidFill>
                <a:latin typeface="Tahoma" charset="-52"/>
                <a:ea typeface="ＭＳ Ｐゴシック" charset="-128"/>
                <a:cs typeface="ＭＳ Ｐゴシック" charset="-128"/>
              </a:defRPr>
            </a:lvl1pPr>
          </a:lstStyle>
          <a:p>
            <a:pPr>
              <a:defRPr/>
            </a:pPr>
            <a:endParaRPr lang="en-US"/>
          </a:p>
        </p:txBody>
      </p:sp>
      <p:sp>
        <p:nvSpPr>
          <p:cNvPr id="9" name="Rectangle 1030"/>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tx1"/>
                </a:solidFill>
                <a:latin typeface="Tahoma" charset="0"/>
              </a:defRPr>
            </a:lvl1pPr>
          </a:lstStyle>
          <a:p>
            <a:pPr>
              <a:defRPr/>
            </a:pPr>
            <a:fld id="{D7E553A4-C7B7-9F44-9958-5E52A87BCF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926" r:id="rId1"/>
  </p:sldLayoutIdLst>
  <p:txStyles>
    <p:titleStyle>
      <a:lvl1pPr algn="r" rtl="0" eaLnBrk="0" fontAlgn="base" hangingPunct="0">
        <a:spcBef>
          <a:spcPct val="0"/>
        </a:spcBef>
        <a:spcAft>
          <a:spcPct val="0"/>
        </a:spcAft>
        <a:defRPr sz="4400" i="1">
          <a:solidFill>
            <a:schemeClr val="tx2"/>
          </a:solidFill>
          <a:latin typeface="Arial" charset="0"/>
          <a:ea typeface="ＭＳ Ｐゴシック" charset="-128"/>
          <a:cs typeface="ＭＳ Ｐゴシック" charset="-128"/>
        </a:defRPr>
      </a:lvl1pPr>
      <a:lvl2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004080"/>
        </a:buClr>
        <a:buFont typeface="Wingdings" charset="0"/>
        <a:buChar char=""/>
        <a:defRPr sz="2800">
          <a:solidFill>
            <a:schemeClr val="tx1"/>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Clr>
          <a:srgbClr val="004080"/>
        </a:buClr>
        <a:buFont typeface="Wingdings" charset="0"/>
        <a:buChar char=""/>
        <a:defRPr sz="24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lr>
          <a:srgbClr val="004080"/>
        </a:buClr>
        <a:buFont typeface="Wingdings" charset="0"/>
        <a:buChar char=""/>
        <a:defRPr sz="20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lr>
          <a:srgbClr val="004080"/>
        </a:buClr>
        <a:buFont typeface="Wingdings" charset="0"/>
        <a:buChar char=""/>
        <a:defRPr>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lr>
          <a:srgbClr val="004080"/>
        </a:buClr>
        <a:buFont typeface="Wingdings" charset="0"/>
        <a:buChar char=""/>
        <a:defRPr>
          <a:solidFill>
            <a:schemeClr val="tx1"/>
          </a:solidFill>
          <a:latin typeface="Arial" charset="0"/>
          <a:ea typeface="ＭＳ Ｐゴシック" charset="-128"/>
        </a:defRPr>
      </a:lvl5pPr>
      <a:lvl6pPr marL="25146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6pPr>
      <a:lvl7pPr marL="29718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7pPr>
      <a:lvl8pPr marL="34290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8pPr>
      <a:lvl9pPr marL="38862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9490" name="Rectangle 102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9491" name="Rectangle 102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1029"/>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defRPr sz="1400">
                <a:solidFill>
                  <a:schemeClr val="tx1"/>
                </a:solidFill>
                <a:latin typeface="Arial" charset="0"/>
                <a:ea typeface="ＭＳ Ｐゴシック" charset="-128"/>
                <a:cs typeface="ＭＳ Ｐゴシック" charset="-128"/>
              </a:defRPr>
            </a:lvl1pPr>
          </a:lstStyle>
          <a:p>
            <a:pPr>
              <a:defRPr/>
            </a:pPr>
            <a:endParaRPr lang="en-US"/>
          </a:p>
        </p:txBody>
      </p:sp>
      <p:sp>
        <p:nvSpPr>
          <p:cNvPr id="10" name="Rectangle 1030"/>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ctr">
              <a:defRPr sz="1400">
                <a:solidFill>
                  <a:schemeClr val="tx1"/>
                </a:solidFill>
                <a:latin typeface="Arial" charset="0"/>
                <a:ea typeface="ＭＳ Ｐゴシック" charset="-128"/>
                <a:cs typeface="ＭＳ Ｐゴシック" charset="-128"/>
              </a:defRPr>
            </a:lvl1pPr>
          </a:lstStyle>
          <a:p>
            <a:pPr>
              <a:defRPr/>
            </a:pPr>
            <a:endParaRPr lang="en-US"/>
          </a:p>
        </p:txBody>
      </p:sp>
      <p:sp>
        <p:nvSpPr>
          <p:cNvPr id="11" name="Rectangle 1031"/>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r">
              <a:defRPr sz="1400">
                <a:solidFill>
                  <a:schemeClr val="tx1"/>
                </a:solidFill>
                <a:latin typeface="Arial" charset="0"/>
              </a:defRPr>
            </a:lvl1pPr>
          </a:lstStyle>
          <a:p>
            <a:pPr>
              <a:defRPr/>
            </a:pPr>
            <a:fld id="{FDDED5A4-E90C-2146-B72A-07B928DD1F7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946" r:id="rId1"/>
  </p:sldLayoutIdLst>
  <p:txStyles>
    <p:titleStyle>
      <a:lvl1pPr algn="ctr" rtl="0" eaLnBrk="0" fontAlgn="base" hangingPunct="0">
        <a:spcBef>
          <a:spcPct val="0"/>
        </a:spcBef>
        <a:spcAft>
          <a:spcPct val="0"/>
        </a:spcAft>
        <a:defRPr kumimoji="1" sz="4400">
          <a:solidFill>
            <a:schemeClr val="tx2"/>
          </a:solidFill>
          <a:latin typeface="Arial" charset="0"/>
          <a:ea typeface="ＭＳ Ｐゴシック" charset="-128"/>
          <a:cs typeface="ＭＳ Ｐゴシック" charset="-128"/>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3C0000"/>
        </a:buClr>
        <a:buFont typeface="Wingdings" charset="0"/>
        <a:buChar char="£"/>
        <a:defRPr kumimoji="1" sz="3200">
          <a:solidFill>
            <a:schemeClr val="tx1"/>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Clr>
          <a:srgbClr val="3C0000"/>
        </a:buClr>
        <a:buFont typeface="Wingdings" charset="0"/>
        <a:buChar char="¤"/>
        <a:defRPr kumimoji="1"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lr>
          <a:srgbClr val="3C0000"/>
        </a:buClr>
        <a:buFont typeface="Wingdings" charset="0"/>
        <a:buChar char="¥"/>
        <a:defRPr kumimoji="1"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lr>
          <a:srgbClr val="3C0000"/>
        </a:buClr>
        <a:buFont typeface="Wingdings" charset="0"/>
        <a:buChar char=""/>
        <a:defRPr kumimoji="1"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lr>
          <a:srgbClr val="3C0000"/>
        </a:buClr>
        <a:buFont typeface="Wingdings" charset="0"/>
        <a:buChar char=""/>
        <a:defRPr kumimoji="1" sz="2000">
          <a:solidFill>
            <a:schemeClr val="tx1"/>
          </a:solidFill>
          <a:latin typeface="Arial" charset="0"/>
          <a:ea typeface="ＭＳ Ｐゴシック" charset="-128"/>
        </a:defRPr>
      </a:lvl5pPr>
      <a:lvl6pPr marL="2514600" indent="-228600" algn="l" rtl="0" fontAlgn="base">
        <a:spcBef>
          <a:spcPct val="20000"/>
        </a:spcBef>
        <a:spcAft>
          <a:spcPct val="0"/>
        </a:spcAft>
        <a:buClr>
          <a:srgbClr val="3C0000"/>
        </a:buClr>
        <a:buFont typeface="Wingdings" pitchFamily="-111" charset="2"/>
        <a:buChar char=""/>
        <a:defRPr kumimoji="1" sz="2000">
          <a:solidFill>
            <a:schemeClr val="tx1"/>
          </a:solidFill>
          <a:latin typeface="+mn-lt"/>
          <a:ea typeface="+mn-ea"/>
        </a:defRPr>
      </a:lvl6pPr>
      <a:lvl7pPr marL="2971800" indent="-228600" algn="l" rtl="0" fontAlgn="base">
        <a:spcBef>
          <a:spcPct val="20000"/>
        </a:spcBef>
        <a:spcAft>
          <a:spcPct val="0"/>
        </a:spcAft>
        <a:buClr>
          <a:srgbClr val="3C0000"/>
        </a:buClr>
        <a:buFont typeface="Wingdings" pitchFamily="-111" charset="2"/>
        <a:buChar char=""/>
        <a:defRPr kumimoji="1" sz="2000">
          <a:solidFill>
            <a:schemeClr val="tx1"/>
          </a:solidFill>
          <a:latin typeface="+mn-lt"/>
          <a:ea typeface="+mn-ea"/>
        </a:defRPr>
      </a:lvl7pPr>
      <a:lvl8pPr marL="3429000" indent="-228600" algn="l" rtl="0" fontAlgn="base">
        <a:spcBef>
          <a:spcPct val="20000"/>
        </a:spcBef>
        <a:spcAft>
          <a:spcPct val="0"/>
        </a:spcAft>
        <a:buClr>
          <a:srgbClr val="3C0000"/>
        </a:buClr>
        <a:buFont typeface="Wingdings" pitchFamily="-111" charset="2"/>
        <a:buChar char=""/>
        <a:defRPr kumimoji="1" sz="2000">
          <a:solidFill>
            <a:schemeClr val="tx1"/>
          </a:solidFill>
          <a:latin typeface="+mn-lt"/>
          <a:ea typeface="+mn-ea"/>
        </a:defRPr>
      </a:lvl8pPr>
      <a:lvl9pPr marL="3886200" indent="-228600" algn="l" rtl="0" fontAlgn="base">
        <a:spcBef>
          <a:spcPct val="20000"/>
        </a:spcBef>
        <a:spcAft>
          <a:spcPct val="0"/>
        </a:spcAft>
        <a:buClr>
          <a:srgbClr val="3C0000"/>
        </a:buClr>
        <a:buFont typeface="Wingdings" pitchFamily="-111"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21538" name="Rectangle 1026"/>
          <p:cNvSpPr>
            <a:spLocks noGrp="1" noChangeArrowheads="1"/>
          </p:cNvSpPr>
          <p:nvPr>
            <p:ph type="title"/>
          </p:nvPr>
        </p:nvSpPr>
        <p:spPr bwMode="auto">
          <a:xfrm>
            <a:off x="1598613" y="609600"/>
            <a:ext cx="5943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1539" name="Rectangle 1027"/>
          <p:cNvSpPr>
            <a:spLocks noGrp="1" noChangeArrowheads="1"/>
          </p:cNvSpPr>
          <p:nvPr>
            <p:ph type="body" idx="1"/>
          </p:nvPr>
        </p:nvSpPr>
        <p:spPr bwMode="auto">
          <a:xfrm>
            <a:off x="760413"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Trebuchet MS" charset="0"/>
                <a:ea typeface="ＭＳ Ｐゴシック" charset="-128"/>
                <a:cs typeface="ＭＳ Ｐゴシック" charset="-128"/>
              </a:defRPr>
            </a:lvl1pPr>
          </a:lstStyle>
          <a:p>
            <a:pPr>
              <a:defRPr/>
            </a:pPr>
            <a:endParaRPr lang="en-US"/>
          </a:p>
        </p:txBody>
      </p:sp>
      <p:sp>
        <p:nvSpPr>
          <p:cNvPr id="8" name="Rectangle 1029"/>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charset="0"/>
                <a:ea typeface="ＭＳ Ｐゴシック" charset="-128"/>
                <a:cs typeface="ＭＳ Ｐゴシック" charset="-128"/>
              </a:defRPr>
            </a:lvl1pPr>
          </a:lstStyle>
          <a:p>
            <a:pPr>
              <a:defRPr/>
            </a:pPr>
            <a:endParaRPr lang="en-US"/>
          </a:p>
        </p:txBody>
      </p:sp>
      <p:sp>
        <p:nvSpPr>
          <p:cNvPr id="9" name="Rectangle 1030"/>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defRPr>
            </a:lvl1pPr>
          </a:lstStyle>
          <a:p>
            <a:pPr>
              <a:defRPr/>
            </a:pPr>
            <a:fld id="{B51CEE6D-8E49-664B-ACDB-540694FF364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927" r:id="rId1"/>
  </p:sldLayoutIdLst>
  <p:txStyles>
    <p:titleStyle>
      <a:lvl1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rebuchet MS"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Trebuchet MS"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Trebuchet MS"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Trebuchet MS"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FFDB45"/>
        </a:buClr>
        <a:buFont typeface="Trebuchet MS" charset="0"/>
        <a:buChar char="•"/>
        <a:defRPr sz="3200">
          <a:solidFill>
            <a:schemeClr val="tx1"/>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Clr>
          <a:srgbClr val="FFDB45"/>
        </a:buClr>
        <a:buFont typeface="Trebuchet MS" charset="0"/>
        <a:buChar char="•"/>
        <a:defRPr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lr>
          <a:srgbClr val="FFDB45"/>
        </a:buClr>
        <a:buFont typeface="Trebuchet MS" charset="0"/>
        <a:buChar char="•"/>
        <a:defRPr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lr>
          <a:srgbClr val="FFDB45"/>
        </a:buClr>
        <a:buFont typeface="Trebuchet MS" charset="0"/>
        <a:buChar char="•"/>
        <a:defRPr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lr>
          <a:srgbClr val="FFDB45"/>
        </a:buClr>
        <a:buFont typeface="Trebuchet MS" charset="0"/>
        <a:buChar char="•"/>
        <a:defRPr sz="2000">
          <a:solidFill>
            <a:schemeClr val="tx1"/>
          </a:solidFill>
          <a:latin typeface="Arial" charset="0"/>
          <a:ea typeface="ＭＳ Ｐゴシック" charset="-128"/>
        </a:defRPr>
      </a:lvl5pPr>
      <a:lvl6pPr marL="2514600" indent="-228600" algn="l" rtl="0" fontAlgn="base">
        <a:spcBef>
          <a:spcPct val="20000"/>
        </a:spcBef>
        <a:spcAft>
          <a:spcPct val="0"/>
        </a:spcAft>
        <a:buClr>
          <a:srgbClr val="FFDB45"/>
        </a:buClr>
        <a:buFont typeface="Trebuchet MS" pitchFamily="-111" charset="0"/>
        <a:buChar char="•"/>
        <a:defRPr sz="2000">
          <a:solidFill>
            <a:schemeClr val="tx1"/>
          </a:solidFill>
          <a:latin typeface="+mn-lt"/>
          <a:ea typeface="+mn-ea"/>
        </a:defRPr>
      </a:lvl6pPr>
      <a:lvl7pPr marL="2971800" indent="-228600" algn="l" rtl="0" fontAlgn="base">
        <a:spcBef>
          <a:spcPct val="20000"/>
        </a:spcBef>
        <a:spcAft>
          <a:spcPct val="0"/>
        </a:spcAft>
        <a:buClr>
          <a:srgbClr val="FFDB45"/>
        </a:buClr>
        <a:buFont typeface="Trebuchet MS" pitchFamily="-111" charset="0"/>
        <a:buChar char="•"/>
        <a:defRPr sz="2000">
          <a:solidFill>
            <a:schemeClr val="tx1"/>
          </a:solidFill>
          <a:latin typeface="+mn-lt"/>
          <a:ea typeface="+mn-ea"/>
        </a:defRPr>
      </a:lvl7pPr>
      <a:lvl8pPr marL="3429000" indent="-228600" algn="l" rtl="0" fontAlgn="base">
        <a:spcBef>
          <a:spcPct val="20000"/>
        </a:spcBef>
        <a:spcAft>
          <a:spcPct val="0"/>
        </a:spcAft>
        <a:buClr>
          <a:srgbClr val="FFDB45"/>
        </a:buClr>
        <a:buFont typeface="Trebuchet MS" pitchFamily="-111" charset="0"/>
        <a:buChar char="•"/>
        <a:defRPr sz="2000">
          <a:solidFill>
            <a:schemeClr val="tx1"/>
          </a:solidFill>
          <a:latin typeface="+mn-lt"/>
          <a:ea typeface="+mn-ea"/>
        </a:defRPr>
      </a:lvl8pPr>
      <a:lvl9pPr marL="3886200" indent="-228600" algn="l" rtl="0" fontAlgn="base">
        <a:spcBef>
          <a:spcPct val="20000"/>
        </a:spcBef>
        <a:spcAft>
          <a:spcPct val="0"/>
        </a:spcAft>
        <a:buClr>
          <a:srgbClr val="FFDB45"/>
        </a:buClr>
        <a:buFont typeface="Trebuchet MS" pitchFamily="-111"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25634"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5635"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ea typeface="ＭＳ Ｐゴシック" charset="-128"/>
                <a:cs typeface="ＭＳ Ｐゴシック" charset="-128"/>
              </a:defRPr>
            </a:lvl1pPr>
          </a:lstStyle>
          <a:p>
            <a:pPr>
              <a:defRPr/>
            </a:pPr>
            <a:endParaRPr lang="en-US"/>
          </a:p>
        </p:txBody>
      </p:sp>
      <p:sp>
        <p:nvSpPr>
          <p:cNvPr id="8" name="Rectangle 1029"/>
          <p:cNvSpPr>
            <a:spLocks noGrp="1" noChangeArrowheads="1"/>
          </p:cNvSpPr>
          <p:nvPr>
            <p:ph type="ftr" sz="quarter" idx="3"/>
          </p:nvPr>
        </p:nvSpPr>
        <p:spPr bwMode="auto">
          <a:xfrm>
            <a:off x="3124200" y="6248400"/>
            <a:ext cx="3276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ea typeface="ＭＳ Ｐゴシック" charset="-128"/>
                <a:cs typeface="ＭＳ Ｐゴシック" charset="-128"/>
              </a:defRPr>
            </a:lvl1pPr>
          </a:lstStyle>
          <a:p>
            <a:pPr>
              <a:defRPr/>
            </a:pPr>
            <a:endParaRPr lang="en-US"/>
          </a:p>
        </p:txBody>
      </p:sp>
      <p:sp>
        <p:nvSpPr>
          <p:cNvPr id="9" name="Rectangle 1030"/>
          <p:cNvSpPr>
            <a:spLocks noGrp="1" noChangeArrowheads="1"/>
          </p:cNvSpPr>
          <p:nvPr>
            <p:ph type="sldNum" sz="quarter" idx="4"/>
          </p:nvPr>
        </p:nvSpPr>
        <p:spPr bwMode="auto">
          <a:xfrm>
            <a:off x="6934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defRPr>
            </a:lvl1pPr>
          </a:lstStyle>
          <a:p>
            <a:pPr>
              <a:defRPr/>
            </a:pPr>
            <a:fld id="{14FB6139-3FDA-B74C-9DF5-48A0CB44A38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929" r:id="rId1"/>
  </p:sldLayoutIdLst>
  <p:txStyles>
    <p:titleStyle>
      <a:lvl1pPr algn="ctr" rtl="0" eaLnBrk="0" fontAlgn="base" hangingPunct="0">
        <a:spcBef>
          <a:spcPct val="0"/>
        </a:spcBef>
        <a:spcAft>
          <a:spcPct val="0"/>
        </a:spcAft>
        <a:defRPr sz="4000">
          <a:solidFill>
            <a:schemeClr val="tx2"/>
          </a:solidFill>
          <a:latin typeface="Arial" charset="0"/>
          <a:ea typeface="ＭＳ Ｐゴシック" charset="-128"/>
          <a:cs typeface="ＭＳ Ｐゴシック" charset="-128"/>
        </a:defRPr>
      </a:lvl1pPr>
      <a:lvl2pPr algn="ctr"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Arial" charset="0"/>
          <a:ea typeface="ＭＳ Ｐゴシック" charset="-128"/>
        </a:defRPr>
      </a:lvl5pPr>
      <a:lvl6pPr marL="2514600" indent="-228600" algn="l" rtl="0" fontAlgn="base">
        <a:spcBef>
          <a:spcPct val="20000"/>
        </a:spcBef>
        <a:spcAft>
          <a:spcPct val="0"/>
        </a:spcAft>
        <a:buFont typeface="Wingdings" pitchFamily="-111"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36962" name="Rectangle 1026"/>
          <p:cNvSpPr>
            <a:spLocks noGrp="1" noChangeArrowheads="1"/>
          </p:cNvSpPr>
          <p:nvPr>
            <p:ph type="title"/>
          </p:nvPr>
        </p:nvSpPr>
        <p:spPr bwMode="auto">
          <a:xfrm>
            <a:off x="685800" y="533400"/>
            <a:ext cx="7772400" cy="990600"/>
          </a:xfrm>
          <a:prstGeom prst="rect">
            <a:avLst/>
          </a:prstGeom>
          <a:noFill/>
          <a:ln w="9525">
            <a:noFill/>
            <a:miter lim="800000"/>
            <a:headEnd/>
            <a:tailEnd/>
          </a:ln>
          <a:effectLst>
            <a:outerShdw blurRad="63500" dist="35916" dir="8100068"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6963"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81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defRPr sz="1400">
                <a:solidFill>
                  <a:schemeClr val="tx1"/>
                </a:solidFill>
                <a:latin typeface="Arial" charset="0"/>
                <a:ea typeface="+mn-ea"/>
                <a:cs typeface="+mn-cs"/>
              </a:defRPr>
            </a:lvl1pPr>
          </a:lstStyle>
          <a:p>
            <a:pPr>
              <a:defRPr/>
            </a:pPr>
            <a:endParaRPr lang="en-US"/>
          </a:p>
        </p:txBody>
      </p:sp>
      <p:sp>
        <p:nvSpPr>
          <p:cNvPr id="8" name="Rectangle 1029"/>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ctr">
              <a:defRPr sz="1400">
                <a:solidFill>
                  <a:schemeClr val="tx1"/>
                </a:solidFill>
                <a:latin typeface="Arial" charset="0"/>
                <a:ea typeface="+mn-ea"/>
                <a:cs typeface="+mn-cs"/>
              </a:defRPr>
            </a:lvl1pPr>
          </a:lstStyle>
          <a:p>
            <a:pPr>
              <a:defRPr/>
            </a:pPr>
            <a:endParaRPr lang="en-US"/>
          </a:p>
        </p:txBody>
      </p:sp>
      <p:sp>
        <p:nvSpPr>
          <p:cNvPr id="9" name="Rectangle 1030"/>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r">
              <a:defRPr sz="1400">
                <a:solidFill>
                  <a:schemeClr val="tx1"/>
                </a:solidFill>
                <a:latin typeface="Arial" charset="0"/>
              </a:defRPr>
            </a:lvl1pPr>
          </a:lstStyle>
          <a:p>
            <a:pPr>
              <a:defRPr/>
            </a:pPr>
            <a:fld id="{2E3F9AF6-EEF3-864D-8C28-421555C2F73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930" r:id="rId1"/>
  </p:sldLayoutIdLst>
  <p:txStyles>
    <p:titleStyle>
      <a:lvl1pPr algn="l" rtl="0" eaLnBrk="0" fontAlgn="base" hangingPunct="0">
        <a:lnSpc>
          <a:spcPct val="90000"/>
        </a:lnSpc>
        <a:spcBef>
          <a:spcPct val="0"/>
        </a:spcBef>
        <a:spcAft>
          <a:spcPct val="0"/>
        </a:spcAft>
        <a:defRPr sz="4400" b="1">
          <a:solidFill>
            <a:schemeClr val="tx2"/>
          </a:solidFill>
          <a:latin typeface="Arial" charset="0"/>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44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44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l" rtl="0" eaLnBrk="0" fontAlgn="base" hangingPunct="0">
        <a:lnSpc>
          <a:spcPct val="90000"/>
        </a:lnSpc>
        <a:spcBef>
          <a:spcPct val="0"/>
        </a:spcBef>
        <a:spcAft>
          <a:spcPct val="0"/>
        </a:spcAft>
        <a:defRPr sz="4400" b="1">
          <a:solidFill>
            <a:schemeClr val="tx2"/>
          </a:solidFill>
          <a:latin typeface="Times New Roman" pitchFamily="-111" charset="0"/>
        </a:defRPr>
      </a:lvl6pPr>
      <a:lvl7pPr marL="914400" algn="l" rtl="0" eaLnBrk="0" fontAlgn="base" hangingPunct="0">
        <a:lnSpc>
          <a:spcPct val="90000"/>
        </a:lnSpc>
        <a:spcBef>
          <a:spcPct val="0"/>
        </a:spcBef>
        <a:spcAft>
          <a:spcPct val="0"/>
        </a:spcAft>
        <a:defRPr sz="4400" b="1">
          <a:solidFill>
            <a:schemeClr val="tx2"/>
          </a:solidFill>
          <a:latin typeface="Times New Roman" pitchFamily="-111" charset="0"/>
        </a:defRPr>
      </a:lvl7pPr>
      <a:lvl8pPr marL="1371600" algn="l" rtl="0" eaLnBrk="0" fontAlgn="base" hangingPunct="0">
        <a:lnSpc>
          <a:spcPct val="90000"/>
        </a:lnSpc>
        <a:spcBef>
          <a:spcPct val="0"/>
        </a:spcBef>
        <a:spcAft>
          <a:spcPct val="0"/>
        </a:spcAft>
        <a:defRPr sz="4400" b="1">
          <a:solidFill>
            <a:schemeClr val="tx2"/>
          </a:solidFill>
          <a:latin typeface="Times New Roman" pitchFamily="-111" charset="0"/>
        </a:defRPr>
      </a:lvl8pPr>
      <a:lvl9pPr marL="1828800" algn="l" rtl="0" eaLnBrk="0" fontAlgn="base" hangingPunct="0">
        <a:lnSpc>
          <a:spcPct val="90000"/>
        </a:lnSpc>
        <a:spcBef>
          <a:spcPct val="0"/>
        </a:spcBef>
        <a:spcAft>
          <a:spcPct val="0"/>
        </a:spcAft>
        <a:defRPr sz="4400" b="1">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effectLst>
            <a:outerShdw blurRad="38100" dist="38100" dir="2700000" algn="tl">
              <a:srgbClr val="000000"/>
            </a:outerShdw>
          </a:effectLst>
          <a:latin typeface="Arial" charset="0"/>
          <a:ea typeface="+mn-ea"/>
          <a:cs typeface="+mn-cs"/>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effectLst>
            <a:outerShdw blurRad="38100" dist="38100" dir="2700000" algn="tl">
              <a:srgbClr val="000000"/>
            </a:outerShdw>
          </a:effectLst>
          <a:latin typeface="Arial" charset="0"/>
          <a:ea typeface="+mn-ea"/>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effectLst>
            <a:outerShdw blurRad="38100" dist="38100" dir="2700000" algn="tl">
              <a:srgbClr val="000000"/>
            </a:outerShdw>
          </a:effectLst>
          <a:latin typeface="Arial" charset="0"/>
          <a:ea typeface="+mn-ea"/>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effectLst>
            <a:outerShdw blurRad="38100" dist="38100" dir="2700000" algn="tl">
              <a:srgbClr val="000000"/>
            </a:outerShdw>
          </a:effectLst>
          <a:latin typeface="Arial" charset="0"/>
          <a:ea typeface="+mn-ea"/>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Arial" charset="0"/>
          <a:ea typeface="+mn-ea"/>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sp>
        <p:nvSpPr>
          <p:cNvPr id="641177" name="Rectangle 1177"/>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1181" name="Rectangle 1181"/>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9" name="Rectangle 1179"/>
          <p:cNvSpPr>
            <a:spLocks noGrp="1" noChangeArrowheads="1"/>
          </p:cNvSpPr>
          <p:nvPr>
            <p:ph type="dt" sz="quarter" idx="2"/>
          </p:nvPr>
        </p:nvSpPr>
        <p:spPr bwMode="auto">
          <a:xfrm>
            <a:off x="304800" y="6248400"/>
            <a:ext cx="2286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eaLnBrk="1" hangingPunct="1">
              <a:defRPr sz="10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p>
        </p:txBody>
      </p:sp>
      <p:sp>
        <p:nvSpPr>
          <p:cNvPr id="310" name="Rectangle 1180"/>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0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p>
        </p:txBody>
      </p:sp>
      <p:sp>
        <p:nvSpPr>
          <p:cNvPr id="311" name="Rectangle 1181"/>
          <p:cNvSpPr>
            <a:spLocks noGrp="1" noChangeArrowheads="1"/>
          </p:cNvSpPr>
          <p:nvPr>
            <p:ph type="sldNum" sz="quarter" idx="4"/>
          </p:nvPr>
        </p:nvSpPr>
        <p:spPr bwMode="auto">
          <a:xfrm>
            <a:off x="6553200" y="6248400"/>
            <a:ext cx="2286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000">
                <a:solidFill>
                  <a:schemeClr val="tx1"/>
                </a:solidFill>
                <a:effectLst>
                  <a:outerShdw blurRad="38100" dist="38100" dir="2700000" algn="tl">
                    <a:srgbClr val="000000"/>
                  </a:outerShdw>
                </a:effectLst>
                <a:latin typeface="Tahoma" charset="0"/>
              </a:defRPr>
            </a:lvl1pPr>
          </a:lstStyle>
          <a:p>
            <a:pPr>
              <a:defRPr/>
            </a:pPr>
            <a:fld id="{C18467DB-F032-6C4C-9D10-6BBA7328B3B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94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Arial" charset="0"/>
          <a:ea typeface="+mn-ea"/>
          <a:cs typeface="+mn-cs"/>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Arial" charset="0"/>
          <a:ea typeface="+mn-ea"/>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Arial" charset="0"/>
          <a:ea typeface="+mn-ea"/>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Arial" charset="0"/>
          <a:ea typeface="+mn-ea"/>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Arial" charset="0"/>
          <a:ea typeface="+mn-ea"/>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343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12698"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43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12698"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343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ea typeface="+mn-ea"/>
                <a:cs typeface="+mn-cs"/>
              </a:defRPr>
            </a:lvl1pPr>
          </a:lstStyle>
          <a:p>
            <a:pPr>
              <a:defRPr/>
            </a:pPr>
            <a:endParaRPr lang="en-US"/>
          </a:p>
        </p:txBody>
      </p:sp>
      <p:sp>
        <p:nvSpPr>
          <p:cNvPr id="16343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ea typeface="+mn-ea"/>
                <a:cs typeface="+mn-cs"/>
              </a:defRPr>
            </a:lvl1pPr>
          </a:lstStyle>
          <a:p>
            <a:pPr>
              <a:defRPr/>
            </a:pPr>
            <a:endParaRPr lang="en-US"/>
          </a:p>
        </p:txBody>
      </p:sp>
      <p:sp>
        <p:nvSpPr>
          <p:cNvPr id="16343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rebuchet MS" charset="0"/>
              </a:defRPr>
            </a:lvl1pPr>
          </a:lstStyle>
          <a:p>
            <a:pPr>
              <a:defRPr/>
            </a:pPr>
            <a:fld id="{8EAD9EE1-9205-9946-89FF-373C5DF6B78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660" r:id="rId1"/>
    <p:sldLayoutId id="2147490661" r:id="rId2"/>
    <p:sldLayoutId id="2147490662" r:id="rId3"/>
    <p:sldLayoutId id="2147490663" r:id="rId4"/>
    <p:sldLayoutId id="2147490664" r:id="rId5"/>
    <p:sldLayoutId id="2147490665" r:id="rId6"/>
    <p:sldLayoutId id="2147490666" r:id="rId7"/>
    <p:sldLayoutId id="2147490667" r:id="rId8"/>
    <p:sldLayoutId id="2147490668" r:id="rId9"/>
    <p:sldLayoutId id="2147490669" r:id="rId10"/>
    <p:sldLayoutId id="214749067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rebuchet M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rebuchet M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rebuchet MS"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rebuchet MS"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Trebuchet MS"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Trebuchet MS"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Trebuchet MS"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rgbClr val="00008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00080"/>
        </a:buClr>
        <a:buFont typeface="Wingdings" charset="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00008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00008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000080"/>
        </a:buClr>
        <a:buFont typeface="Wingdings" charset="0"/>
        <a:buChar char=""/>
        <a:defRPr sz="2000">
          <a:solidFill>
            <a:schemeClr val="tx1"/>
          </a:solidFill>
          <a:latin typeface="+mn-lt"/>
          <a:ea typeface="+mn-ea"/>
        </a:defRPr>
      </a:lvl5pPr>
      <a:lvl6pPr marL="2514600" indent="-228600" algn="l" rtl="0" eaLnBrk="0" fontAlgn="base" hangingPunct="0">
        <a:spcBef>
          <a:spcPct val="20000"/>
        </a:spcBef>
        <a:spcAft>
          <a:spcPct val="0"/>
        </a:spcAft>
        <a:buClr>
          <a:srgbClr val="000080"/>
        </a:buClr>
        <a:buFont typeface="Wingdings" charset="2"/>
        <a:buChar char=""/>
        <a:defRPr sz="2000">
          <a:solidFill>
            <a:schemeClr val="tx1"/>
          </a:solidFill>
          <a:latin typeface="+mn-lt"/>
          <a:ea typeface="+mn-ea"/>
        </a:defRPr>
      </a:lvl6pPr>
      <a:lvl7pPr marL="2971800" indent="-228600" algn="l" rtl="0" eaLnBrk="0" fontAlgn="base" hangingPunct="0">
        <a:spcBef>
          <a:spcPct val="20000"/>
        </a:spcBef>
        <a:spcAft>
          <a:spcPct val="0"/>
        </a:spcAft>
        <a:buClr>
          <a:srgbClr val="000080"/>
        </a:buClr>
        <a:buFont typeface="Wingdings" charset="2"/>
        <a:buChar char=""/>
        <a:defRPr sz="2000">
          <a:solidFill>
            <a:schemeClr val="tx1"/>
          </a:solidFill>
          <a:latin typeface="+mn-lt"/>
          <a:ea typeface="+mn-ea"/>
        </a:defRPr>
      </a:lvl7pPr>
      <a:lvl8pPr marL="3429000" indent="-228600" algn="l" rtl="0" eaLnBrk="0" fontAlgn="base" hangingPunct="0">
        <a:spcBef>
          <a:spcPct val="20000"/>
        </a:spcBef>
        <a:spcAft>
          <a:spcPct val="0"/>
        </a:spcAft>
        <a:buClr>
          <a:srgbClr val="000080"/>
        </a:buClr>
        <a:buFont typeface="Wingdings" charset="2"/>
        <a:buChar char=""/>
        <a:defRPr sz="2000">
          <a:solidFill>
            <a:schemeClr val="tx1"/>
          </a:solidFill>
          <a:latin typeface="+mn-lt"/>
          <a:ea typeface="+mn-ea"/>
        </a:defRPr>
      </a:lvl8pPr>
      <a:lvl9pPr marL="3886200" indent="-228600" algn="l" rtl="0" eaLnBrk="0" fontAlgn="base" hangingPunct="0">
        <a:spcBef>
          <a:spcPct val="20000"/>
        </a:spcBef>
        <a:spcAft>
          <a:spcPct val="0"/>
        </a:spcAft>
        <a:buClr>
          <a:srgbClr val="000080"/>
        </a:buClr>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3338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defRPr/>
            </a:pPr>
            <a:fld id="{A051F78E-EE93-8043-87F8-FCFF2E7C474A}"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0949"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35874"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7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7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83" name="Freeform 6"/>
            <p:cNvSpPr>
              <a:spLocks/>
            </p:cNvSpPr>
            <p:nvPr/>
          </p:nvSpPr>
          <p:spPr bwMode="hidden">
            <a:xfrm>
              <a:off x="4038" y="3577"/>
              <a:ext cx="1720" cy="65"/>
            </a:xfrm>
            <a:custGeom>
              <a:avLst/>
              <a:gdLst>
                <a:gd name="T0" fmla="*/ 1688 w 1722"/>
                <a:gd name="T1" fmla="*/ 49 h 66"/>
                <a:gd name="T2" fmla="*/ 1688 w 1722"/>
                <a:gd name="T3" fmla="*/ 43 h 66"/>
                <a:gd name="T4" fmla="*/ 0 w 1722"/>
                <a:gd name="T5" fmla="*/ 0 h 66"/>
                <a:gd name="T6" fmla="*/ 0 w 1722"/>
                <a:gd name="T7" fmla="*/ 33 h 66"/>
                <a:gd name="T8" fmla="*/ 1688 w 1722"/>
                <a:gd name="T9" fmla="*/ 49 h 66"/>
                <a:gd name="T10" fmla="*/ 1688 w 1722"/>
                <a:gd name="T11" fmla="*/ 4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7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85" name="Freeform 8"/>
            <p:cNvSpPr>
              <a:spLocks/>
            </p:cNvSpPr>
            <p:nvPr/>
          </p:nvSpPr>
          <p:spPr bwMode="hidden">
            <a:xfrm>
              <a:off x="4784" y="3702"/>
              <a:ext cx="974" cy="101"/>
            </a:xfrm>
            <a:custGeom>
              <a:avLst/>
              <a:gdLst>
                <a:gd name="T0" fmla="*/ 958 w 975"/>
                <a:gd name="T1" fmla="*/ 48 h 101"/>
                <a:gd name="T2" fmla="*/ 958 w 975"/>
                <a:gd name="T3" fmla="*/ 0 h 101"/>
                <a:gd name="T4" fmla="*/ 0 w 975"/>
                <a:gd name="T5" fmla="*/ 24 h 101"/>
                <a:gd name="T6" fmla="*/ 0 w 975"/>
                <a:gd name="T7" fmla="*/ 101 h 101"/>
                <a:gd name="T8" fmla="*/ 958 w 975"/>
                <a:gd name="T9" fmla="*/ 48 h 101"/>
                <a:gd name="T10" fmla="*/ 95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5886" name="Freeform 9"/>
            <p:cNvSpPr>
              <a:spLocks/>
            </p:cNvSpPr>
            <p:nvPr/>
          </p:nvSpPr>
          <p:spPr bwMode="hidden">
            <a:xfrm>
              <a:off x="3619" y="3815"/>
              <a:ext cx="2139" cy="198"/>
            </a:xfrm>
            <a:custGeom>
              <a:avLst/>
              <a:gdLst>
                <a:gd name="T0" fmla="*/ 2107 w 2141"/>
                <a:gd name="T1" fmla="*/ 0 h 198"/>
                <a:gd name="T2" fmla="*/ 0 w 2141"/>
                <a:gd name="T3" fmla="*/ 156 h 198"/>
                <a:gd name="T4" fmla="*/ 0 w 2141"/>
                <a:gd name="T5" fmla="*/ 198 h 198"/>
                <a:gd name="T6" fmla="*/ 2107 w 2141"/>
                <a:gd name="T7" fmla="*/ 0 h 198"/>
                <a:gd name="T8" fmla="*/ 210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7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88" name="Freeform 11"/>
            <p:cNvSpPr>
              <a:spLocks/>
            </p:cNvSpPr>
            <p:nvPr/>
          </p:nvSpPr>
          <p:spPr bwMode="hidden">
            <a:xfrm>
              <a:off x="2097" y="4043"/>
              <a:ext cx="2514" cy="276"/>
            </a:xfrm>
            <a:custGeom>
              <a:avLst/>
              <a:gdLst>
                <a:gd name="T0" fmla="*/ 2131 w 2517"/>
                <a:gd name="T1" fmla="*/ 276 h 276"/>
                <a:gd name="T2" fmla="*/ 2466 w 2517"/>
                <a:gd name="T3" fmla="*/ 204 h 276"/>
                <a:gd name="T4" fmla="*/ 2209 w 2517"/>
                <a:gd name="T5" fmla="*/ 0 h 276"/>
                <a:gd name="T6" fmla="*/ 0 w 2517"/>
                <a:gd name="T7" fmla="*/ 276 h 276"/>
                <a:gd name="T8" fmla="*/ 2131 w 2517"/>
                <a:gd name="T9" fmla="*/ 276 h 276"/>
                <a:gd name="T10" fmla="*/ 213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8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90" name="Freeform 13"/>
            <p:cNvSpPr>
              <a:spLocks/>
            </p:cNvSpPr>
            <p:nvPr/>
          </p:nvSpPr>
          <p:spPr bwMode="hidden">
            <a:xfrm>
              <a:off x="5030" y="3151"/>
              <a:ext cx="728" cy="240"/>
            </a:xfrm>
            <a:custGeom>
              <a:avLst/>
              <a:gdLst>
                <a:gd name="T0" fmla="*/ 712 w 729"/>
                <a:gd name="T1" fmla="*/ 240 h 240"/>
                <a:gd name="T2" fmla="*/ 0 w 729"/>
                <a:gd name="T3" fmla="*/ 0 h 240"/>
                <a:gd name="T4" fmla="*/ 0 w 729"/>
                <a:gd name="T5" fmla="*/ 6 h 240"/>
                <a:gd name="T6" fmla="*/ 712 w 729"/>
                <a:gd name="T7" fmla="*/ 240 h 240"/>
                <a:gd name="T8" fmla="*/ 71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8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92" name="Freeform 15"/>
            <p:cNvSpPr>
              <a:spLocks/>
            </p:cNvSpPr>
            <p:nvPr/>
          </p:nvSpPr>
          <p:spPr bwMode="hidden">
            <a:xfrm>
              <a:off x="5030" y="3049"/>
              <a:ext cx="728" cy="318"/>
            </a:xfrm>
            <a:custGeom>
              <a:avLst/>
              <a:gdLst>
                <a:gd name="T0" fmla="*/ 712 w 729"/>
                <a:gd name="T1" fmla="*/ 318 h 318"/>
                <a:gd name="T2" fmla="*/ 712 w 729"/>
                <a:gd name="T3" fmla="*/ 312 h 318"/>
                <a:gd name="T4" fmla="*/ 0 w 729"/>
                <a:gd name="T5" fmla="*/ 0 h 318"/>
                <a:gd name="T6" fmla="*/ 0 w 729"/>
                <a:gd name="T7" fmla="*/ 54 h 318"/>
                <a:gd name="T8" fmla="*/ 712 w 729"/>
                <a:gd name="T9" fmla="*/ 318 h 318"/>
                <a:gd name="T10" fmla="*/ 71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8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8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8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9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8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9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9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9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9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90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9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9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905" name="Freeform 28"/>
            <p:cNvSpPr>
              <a:spLocks/>
            </p:cNvSpPr>
            <p:nvPr/>
          </p:nvSpPr>
          <p:spPr bwMode="hidden">
            <a:xfrm>
              <a:off x="5698" y="653"/>
              <a:ext cx="60" cy="311"/>
            </a:xfrm>
            <a:custGeom>
              <a:avLst/>
              <a:gdLst>
                <a:gd name="T0" fmla="*/ 0 w 60"/>
                <a:gd name="T1" fmla="*/ 144 h 312"/>
                <a:gd name="T2" fmla="*/ 60 w 60"/>
                <a:gd name="T3" fmla="*/ 29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9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90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9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grpSp>
          <p:nvGrpSpPr>
            <p:cNvPr id="335916"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110" charset="0"/>
                <a:ea typeface="+mn-ea"/>
                <a:cs typeface="+mn-cs"/>
              </a:defRPr>
            </a:lvl1pPr>
          </a:lstStyle>
          <a:p>
            <a:pPr>
              <a:defRPr/>
            </a:pPr>
            <a:endParaRPr lang="en-US"/>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110" charset="0"/>
                <a:ea typeface="+mn-ea"/>
                <a:cs typeface="+mn-cs"/>
              </a:defRPr>
            </a:lvl1pPr>
          </a:lstStyle>
          <a:p>
            <a:pPr>
              <a:defRPr/>
            </a:pPr>
            <a:endParaRPr lang="en-US"/>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E9E1A99B-5221-4745-B1DD-A50BCC685FB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951"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3"/>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4"/>
        </a:buBlip>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folHlink"/>
        </a:buClr>
        <a:buSzPct val="90000"/>
        <a:buFont typeface="Wingdings" pitchFamily="-110" charset="2"/>
        <a:buBlip>
          <a:blip r:embed="rId5"/>
        </a:buBlip>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90000"/>
        <a:buFont typeface="Wingdings" pitchFamily="-110" charset="2"/>
        <a:buBlip>
          <a:blip r:embed="rId5"/>
        </a:buBlip>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90000"/>
        <a:buFont typeface="Wingdings" pitchFamily="-110" charset="2"/>
        <a:buBlip>
          <a:blip r:embed="rId5"/>
        </a:buBlip>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90000"/>
        <a:buFont typeface="Wingdings" pitchFamily="-110" charset="2"/>
        <a:buBlip>
          <a:blip r:embed="rId5"/>
        </a:buBlip>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84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84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a:defRPr/>
            </a:pPr>
            <a:fld id="{6E7F74C9-9B7A-0E46-A8B1-F002EABB0E2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931" r:id="rId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32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32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A57E102D-22DD-1D46-AD30-4413910A1DE9}" type="datetimeFigureOut">
              <a:rPr lang="en-SG"/>
              <a:pPr>
                <a:defRPr/>
              </a:pPr>
              <a:t>15/9/23</a:t>
            </a:fld>
            <a:endParaRPr lang="en-S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SG"/>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F5CBF4B1-D718-7A40-BA3C-4437E36F0218}" type="slidenum">
              <a:rPr lang="en-SG"/>
              <a:pPr>
                <a:defRPr/>
              </a:pPr>
              <a:t>‹#›</a:t>
            </a:fld>
            <a:endParaRPr lang="en-SG"/>
          </a:p>
        </p:txBody>
      </p:sp>
    </p:spTree>
  </p:cSld>
  <p:clrMap bg1="lt1" tx1="dk1" bg2="lt2" tx2="dk2" accent1="accent1" accent2="accent2" accent3="accent3" accent4="accent4" accent5="accent5" accent6="accent6" hlink="hlink" folHlink="folHlink"/>
  <p:sldLayoutIdLst>
    <p:sldLayoutId id="2147490953" r:id="rId1"/>
    <p:sldLayoutId id="2147490954" r:id="rId2"/>
    <p:sldLayoutId id="2147490955" r:id="rId3"/>
    <p:sldLayoutId id="2147490956" r:id="rId4"/>
    <p:sldLayoutId id="2147490957" r:id="rId5"/>
    <p:sldLayoutId id="2147490958" r:id="rId6"/>
    <p:sldLayoutId id="2147490959" r:id="rId7"/>
    <p:sldLayoutId id="2147490960" r:id="rId8"/>
    <p:sldLayoutId id="2147490961" r:id="rId9"/>
    <p:sldLayoutId id="2147490962" r:id="rId10"/>
    <p:sldLayoutId id="2147490963" r:id="rId11"/>
    <p:sldLayoutId id="2147490964"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4338"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4347" name="Freeform 6"/>
            <p:cNvSpPr>
              <a:spLocks/>
            </p:cNvSpPr>
            <p:nvPr/>
          </p:nvSpPr>
          <p:spPr bwMode="hidden">
            <a:xfrm>
              <a:off x="4038" y="3577"/>
              <a:ext cx="1720" cy="65"/>
            </a:xfrm>
            <a:custGeom>
              <a:avLst/>
              <a:gdLst>
                <a:gd name="T0" fmla="*/ 1694 w 1722"/>
                <a:gd name="T1" fmla="*/ 52 h 66"/>
                <a:gd name="T2" fmla="*/ 1694 w 1722"/>
                <a:gd name="T3" fmla="*/ 46 h 66"/>
                <a:gd name="T4" fmla="*/ 0 w 1722"/>
                <a:gd name="T5" fmla="*/ 0 h 66"/>
                <a:gd name="T6" fmla="*/ 0 w 1722"/>
                <a:gd name="T7" fmla="*/ 34 h 66"/>
                <a:gd name="T8" fmla="*/ 1694 w 1722"/>
                <a:gd name="T9" fmla="*/ 52 h 66"/>
                <a:gd name="T10" fmla="*/ 1694 w 1722"/>
                <a:gd name="T11" fmla="*/ 5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14349" name="Freeform 8"/>
            <p:cNvSpPr>
              <a:spLocks/>
            </p:cNvSpPr>
            <p:nvPr/>
          </p:nvSpPr>
          <p:spPr bwMode="hidden">
            <a:xfrm>
              <a:off x="4784" y="3702"/>
              <a:ext cx="974" cy="101"/>
            </a:xfrm>
            <a:custGeom>
              <a:avLst/>
              <a:gdLst>
                <a:gd name="T0" fmla="*/ 961 w 975"/>
                <a:gd name="T1" fmla="*/ 48 h 101"/>
                <a:gd name="T2" fmla="*/ 961 w 975"/>
                <a:gd name="T3" fmla="*/ 0 h 101"/>
                <a:gd name="T4" fmla="*/ 0 w 975"/>
                <a:gd name="T5" fmla="*/ 24 h 101"/>
                <a:gd name="T6" fmla="*/ 0 w 975"/>
                <a:gd name="T7" fmla="*/ 101 h 101"/>
                <a:gd name="T8" fmla="*/ 961 w 975"/>
                <a:gd name="T9" fmla="*/ 48 h 101"/>
                <a:gd name="T10" fmla="*/ 96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4350" name="Freeform 9"/>
            <p:cNvSpPr>
              <a:spLocks/>
            </p:cNvSpPr>
            <p:nvPr/>
          </p:nvSpPr>
          <p:spPr bwMode="hidden">
            <a:xfrm>
              <a:off x="3619" y="3815"/>
              <a:ext cx="2139" cy="198"/>
            </a:xfrm>
            <a:custGeom>
              <a:avLst/>
              <a:gdLst>
                <a:gd name="T0" fmla="*/ 2113 w 2141"/>
                <a:gd name="T1" fmla="*/ 0 h 198"/>
                <a:gd name="T2" fmla="*/ 0 w 2141"/>
                <a:gd name="T3" fmla="*/ 156 h 198"/>
                <a:gd name="T4" fmla="*/ 0 w 2141"/>
                <a:gd name="T5" fmla="*/ 198 h 198"/>
                <a:gd name="T6" fmla="*/ 2113 w 2141"/>
                <a:gd name="T7" fmla="*/ 0 h 198"/>
                <a:gd name="T8" fmla="*/ 211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4352" name="Freeform 11"/>
            <p:cNvSpPr>
              <a:spLocks/>
            </p:cNvSpPr>
            <p:nvPr/>
          </p:nvSpPr>
          <p:spPr bwMode="hidden">
            <a:xfrm>
              <a:off x="2097" y="4043"/>
              <a:ext cx="2514" cy="276"/>
            </a:xfrm>
            <a:custGeom>
              <a:avLst/>
              <a:gdLst>
                <a:gd name="T0" fmla="*/ 2140 w 2517"/>
                <a:gd name="T1" fmla="*/ 276 h 276"/>
                <a:gd name="T2" fmla="*/ 2475 w 2517"/>
                <a:gd name="T3" fmla="*/ 204 h 276"/>
                <a:gd name="T4" fmla="*/ 2218 w 2517"/>
                <a:gd name="T5" fmla="*/ 0 h 276"/>
                <a:gd name="T6" fmla="*/ 0 w 2517"/>
                <a:gd name="T7" fmla="*/ 276 h 276"/>
                <a:gd name="T8" fmla="*/ 2140 w 2517"/>
                <a:gd name="T9" fmla="*/ 276 h 276"/>
                <a:gd name="T10" fmla="*/ 214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4354" name="Freeform 13"/>
            <p:cNvSpPr>
              <a:spLocks/>
            </p:cNvSpPr>
            <p:nvPr/>
          </p:nvSpPr>
          <p:spPr bwMode="hidden">
            <a:xfrm>
              <a:off x="5030" y="3151"/>
              <a:ext cx="728" cy="240"/>
            </a:xfrm>
            <a:custGeom>
              <a:avLst/>
              <a:gdLst>
                <a:gd name="T0" fmla="*/ 715 w 729"/>
                <a:gd name="T1" fmla="*/ 240 h 240"/>
                <a:gd name="T2" fmla="*/ 0 w 729"/>
                <a:gd name="T3" fmla="*/ 0 h 240"/>
                <a:gd name="T4" fmla="*/ 0 w 729"/>
                <a:gd name="T5" fmla="*/ 6 h 240"/>
                <a:gd name="T6" fmla="*/ 715 w 729"/>
                <a:gd name="T7" fmla="*/ 240 h 240"/>
                <a:gd name="T8" fmla="*/ 71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4356" name="Freeform 15"/>
            <p:cNvSpPr>
              <a:spLocks/>
            </p:cNvSpPr>
            <p:nvPr/>
          </p:nvSpPr>
          <p:spPr bwMode="hidden">
            <a:xfrm>
              <a:off x="5030" y="3049"/>
              <a:ext cx="728" cy="318"/>
            </a:xfrm>
            <a:custGeom>
              <a:avLst/>
              <a:gdLst>
                <a:gd name="T0" fmla="*/ 715 w 729"/>
                <a:gd name="T1" fmla="*/ 318 h 318"/>
                <a:gd name="T2" fmla="*/ 715 w 729"/>
                <a:gd name="T3" fmla="*/ 312 h 318"/>
                <a:gd name="T4" fmla="*/ 0 w 729"/>
                <a:gd name="T5" fmla="*/ 0 h 318"/>
                <a:gd name="T6" fmla="*/ 0 w 729"/>
                <a:gd name="T7" fmla="*/ 54 h 318"/>
                <a:gd name="T8" fmla="*/ 715 w 729"/>
                <a:gd name="T9" fmla="*/ 318 h 318"/>
                <a:gd name="T10" fmla="*/ 71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436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436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436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4369" name="Freeform 28"/>
            <p:cNvSpPr>
              <a:spLocks/>
            </p:cNvSpPr>
            <p:nvPr/>
          </p:nvSpPr>
          <p:spPr bwMode="hidden">
            <a:xfrm>
              <a:off x="5698" y="653"/>
              <a:ext cx="60" cy="311"/>
            </a:xfrm>
            <a:custGeom>
              <a:avLst/>
              <a:gdLst>
                <a:gd name="T0" fmla="*/ 0 w 60"/>
                <a:gd name="T1" fmla="*/ 144 h 312"/>
                <a:gd name="T2" fmla="*/ 60 w 60"/>
                <a:gd name="T3" fmla="*/ 29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437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grpSp>
          <p:nvGrpSpPr>
            <p:cNvPr id="14380"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00B5F6BD-A7CD-DB48-BA20-E365B30AEEC8}" type="slidenum">
              <a:rPr lang="en-US"/>
              <a:pPr>
                <a:defRPr/>
              </a:pPr>
              <a:t>‹#›</a:t>
            </a:fld>
            <a:endParaRPr lang="en-US"/>
          </a:p>
        </p:txBody>
      </p:sp>
    </p:spTree>
    <p:extLst>
      <p:ext uri="{BB962C8B-B14F-4D97-AF65-F5344CB8AC3E}">
        <p14:creationId xmlns:p14="http://schemas.microsoft.com/office/powerpoint/2010/main" val="1866994366"/>
      </p:ext>
    </p:extLst>
  </p:cSld>
  <p:clrMap bg1="dk2" tx1="lt1" bg2="dk1" tx2="lt2" accent1="accent1" accent2="accent2" accent3="accent3" accent4="accent4" accent5="accent5" accent6="accent6" hlink="hlink" folHlink="folHlink"/>
  <p:sldLayoutIdLst>
    <p:sldLayoutId id="214749097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3"/>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4"/>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8478838" cy="6173788"/>
            <a:chOff x="0" y="0"/>
            <a:chExt cx="5341" cy="3889"/>
          </a:xfrm>
        </p:grpSpPr>
        <p:sp>
          <p:nvSpPr>
            <p:cNvPr id="1639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FF"/>
                </a:solidFill>
                <a:latin typeface="Tahoma" charset="0"/>
              </a:endParaRPr>
            </a:p>
          </p:txBody>
        </p:sp>
        <p:sp>
          <p:nvSpPr>
            <p:cNvPr id="1639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FF"/>
                </a:solidFill>
                <a:latin typeface="Tahoma" charset="0"/>
              </a:endParaRPr>
            </a:p>
          </p:txBody>
        </p:sp>
        <p:sp>
          <p:nvSpPr>
            <p:cNvPr id="1639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FF"/>
                </a:solidFill>
                <a:latin typeface="Tahoma" charset="0"/>
              </a:endParaRPr>
            </a:p>
          </p:txBody>
        </p:sp>
        <p:sp>
          <p:nvSpPr>
            <p:cNvPr id="1639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FF"/>
                </a:solidFill>
                <a:latin typeface="Tahoma" charset="0"/>
              </a:endParaRPr>
            </a:p>
          </p:txBody>
        </p:sp>
      </p:grpSp>
      <p:sp>
        <p:nvSpPr>
          <p:cNvPr id="24269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269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FFFFFF"/>
                </a:solidFill>
                <a:latin typeface="Times New Roman" charset="0"/>
              </a:defRPr>
            </a:lvl1pPr>
          </a:lstStyle>
          <a:p>
            <a:pPr>
              <a:defRPr/>
            </a:pPr>
            <a:fld id="{140BA2CA-2146-584A-98A4-B6C4C2C79404}" type="slidenum">
              <a:rPr lang="en-US"/>
              <a:pPr>
                <a:defRPr/>
              </a:pPr>
              <a:t>‹#›</a:t>
            </a:fld>
            <a:endParaRPr lang="en-US"/>
          </a:p>
        </p:txBody>
      </p:sp>
      <p:sp>
        <p:nvSpPr>
          <p:cNvPr id="24269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1590471"/>
      </p:ext>
    </p:extLst>
  </p:cSld>
  <p:clrMap bg1="dk2" tx1="lt1" bg2="dk1" tx2="lt2" accent1="accent1" accent2="accent2" accent3="accent3" accent4="accent4" accent5="accent5" accent6="accent6" hlink="hlink" folHlink="folHlink"/>
  <p:sldLayoutIdLst>
    <p:sldLayoutId id="2147490979"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422400"/>
            <a:ext cx="9147175" cy="5435600"/>
            <a:chOff x="0" y="896"/>
            <a:chExt cx="5762" cy="3424"/>
          </a:xfrm>
        </p:grpSpPr>
        <p:grpSp>
          <p:nvGrpSpPr>
            <p:cNvPr id="1032" name="Group 3"/>
            <p:cNvGrpSpPr>
              <a:grpSpLocks/>
            </p:cNvGrpSpPr>
            <p:nvPr userDrawn="1"/>
          </p:nvGrpSpPr>
          <p:grpSpPr bwMode="auto">
            <a:xfrm>
              <a:off x="20" y="896"/>
              <a:ext cx="5742" cy="3424"/>
              <a:chOff x="20" y="896"/>
              <a:chExt cx="5742" cy="3424"/>
            </a:xfrm>
          </p:grpSpPr>
          <p:sp>
            <p:nvSpPr>
              <p:cNvPr id="116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7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8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sp>
            <p:nvSpPr>
              <p:cNvPr id="118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Tahoma" charset="0"/>
                </a:endParaRPr>
              </a:p>
            </p:txBody>
          </p:sp>
        </p:grpSp>
        <p:grpSp>
          <p:nvGrpSpPr>
            <p:cNvPr id="1033" name="Group 17"/>
            <p:cNvGrpSpPr>
              <a:grpSpLocks/>
            </p:cNvGrpSpPr>
            <p:nvPr userDrawn="1"/>
          </p:nvGrpSpPr>
          <p:grpSpPr bwMode="auto">
            <a:xfrm>
              <a:off x="0" y="2291"/>
              <a:ext cx="1385" cy="1702"/>
              <a:chOff x="0" y="2291"/>
              <a:chExt cx="1385" cy="1702"/>
            </a:xfrm>
          </p:grpSpPr>
          <p:sp>
            <p:nvSpPr>
              <p:cNvPr id="1034"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35"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36"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37"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38"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39"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0"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1"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2"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3"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4"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5"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6"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7"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8"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9"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0"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1"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2"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3"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4"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5"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6"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7"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8"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9"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0"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1"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2"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3"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4"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5"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6"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7"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8"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9"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0"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1"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2"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3"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4"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5"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6"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7"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8"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9"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0"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1"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2"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3"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4"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5"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6"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7"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8"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9"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0"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1"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2"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3"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4"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5"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6"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098"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9"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0"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1"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2"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3"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4"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5"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6"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7"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8"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9"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0"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1"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2"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3"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4"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5"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6"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7"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8"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9"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0"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1"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2"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3"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4"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5"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6"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7"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8"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9"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0"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1"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2"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3"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4"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5"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6"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7"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8"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9"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0"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1"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2"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3"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4"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5"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6"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7"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8"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9"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50"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51"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52"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53"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5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5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5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5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5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5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6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6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6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63"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64"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6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66"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Tahoma" pitchFamily="22" charset="-52"/>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sz="1800">
                  <a:solidFill>
                    <a:srgbClr val="FFFFFF"/>
                  </a:solidFill>
                  <a:latin typeface="Tahoma" pitchFamily="22" charset="-52"/>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pitchFamily="22" charset="0"/>
                <a:ea typeface="+mn-ea"/>
                <a:cs typeface="+mn-cs"/>
              </a:defRPr>
            </a:lvl1pPr>
          </a:lstStyle>
          <a:p>
            <a:pPr>
              <a:defRPr/>
            </a:pPr>
            <a:endParaRPr lang="en-US">
              <a:solidFill>
                <a:srgbClr val="FFFFFF"/>
              </a:solidFill>
            </a:endParaRPr>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pitchFamily="22" charset="0"/>
                <a:ea typeface="+mn-ea"/>
                <a:cs typeface="+mn-cs"/>
              </a:defRPr>
            </a:lvl1pPr>
          </a:lstStyle>
          <a:p>
            <a:pPr>
              <a:defRPr/>
            </a:pPr>
            <a:endParaRPr lang="en-US">
              <a:solidFill>
                <a:srgbClr val="FFFFFF"/>
              </a:solidFill>
            </a:endParaRPr>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charset="0"/>
              </a:defRPr>
            </a:lvl1pPr>
          </a:lstStyle>
          <a:p>
            <a:pPr>
              <a:defRPr/>
            </a:pPr>
            <a:fld id="{E8B67D9D-6054-1B4D-B9FD-BDC32654BB2C}" type="slidenum">
              <a:rPr lang="en-US">
                <a:solidFill>
                  <a:srgbClr val="FFFFFF"/>
                </a:solidFill>
              </a:rPr>
              <a:pPr>
                <a:defRPr/>
              </a:pPr>
              <a:t>‹#›</a:t>
            </a:fld>
            <a:endParaRPr lang="en-US">
              <a:solidFill>
                <a:srgbClr val="FFFFFF"/>
              </a:solidFill>
            </a:endParaRPr>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1512833"/>
      </p:ext>
    </p:extLst>
  </p:cSld>
  <p:clrMap bg1="dk2" tx1="lt1" bg2="dk1" tx2="lt2" accent1="accent1" accent2="accent2" accent3="accent3" accent4="accent4" accent5="accent5" accent6="accent6" hlink="hlink" folHlink="folHlink"/>
  <p:sldLayoutIdLst>
    <p:sldLayoutId id="2147490981" r:id="rId1"/>
    <p:sldLayoutId id="2147490982" r:id="rId2"/>
    <p:sldLayoutId id="2147490983" r:id="rId3"/>
    <p:sldLayoutId id="2147490984" r:id="rId4"/>
    <p:sldLayoutId id="2147490985" r:id="rId5"/>
    <p:sldLayoutId id="2147490986" r:id="rId6"/>
    <p:sldLayoutId id="2147490987" r:id="rId7"/>
    <p:sldLayoutId id="2147490988" r:id="rId8"/>
    <p:sldLayoutId id="2147490989" r:id="rId9"/>
    <p:sldLayoutId id="2147490990" r:id="rId10"/>
    <p:sldLayoutId id="2147490991" r:id="rId11"/>
    <p:sldLayoutId id="214749099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267141738"/>
      </p:ext>
    </p:extLst>
  </p:cSld>
  <p:clrMap bg1="lt1" tx1="dk1" bg2="lt2" tx2="dk2" accent1="accent1" accent2="accent2" accent3="accent3" accent4="accent4" accent5="accent5" accent6="accent6" hlink="hlink" folHlink="folHlink"/>
  <p:sldLayoutIdLst>
    <p:sldLayoutId id="2147491032" r:id="rId1"/>
    <p:sldLayoutId id="2147491033" r:id="rId2"/>
    <p:sldLayoutId id="2147491034" r:id="rId3"/>
    <p:sldLayoutId id="2147491035" r:id="rId4"/>
    <p:sldLayoutId id="2147491036" r:id="rId5"/>
    <p:sldLayoutId id="2147491037" r:id="rId6"/>
    <p:sldLayoutId id="2147491038" r:id="rId7"/>
    <p:sldLayoutId id="2147491039" r:id="rId8"/>
    <p:sldLayoutId id="2147491040" r:id="rId9"/>
    <p:sldLayoutId id="2147491041" r:id="rId10"/>
    <p:sldLayoutId id="2147491042" r:id="rId11"/>
    <p:sldLayoutId id="2147491043" r:id="rId12"/>
    <p:sldLayoutId id="214749104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47970713"/>
      </p:ext>
    </p:extLst>
  </p:cSld>
  <p:clrMap bg1="lt1" tx1="dk1" bg2="lt2" tx2="dk2" accent1="accent1" accent2="accent2" accent3="accent3" accent4="accent4" accent5="accent5" accent6="accent6" hlink="hlink" folHlink="folHlink"/>
  <p:sldLayoutIdLst>
    <p:sldLayoutId id="2147491046" r:id="rId1"/>
    <p:sldLayoutId id="2147491047" r:id="rId2"/>
    <p:sldLayoutId id="2147491048" r:id="rId3"/>
    <p:sldLayoutId id="2147491049" r:id="rId4"/>
    <p:sldLayoutId id="2147491050" r:id="rId5"/>
    <p:sldLayoutId id="2147491051" r:id="rId6"/>
    <p:sldLayoutId id="2147491052" r:id="rId7"/>
    <p:sldLayoutId id="2147491053" r:id="rId8"/>
    <p:sldLayoutId id="2147491054" r:id="rId9"/>
    <p:sldLayoutId id="2147491055" r:id="rId10"/>
    <p:sldLayoutId id="214749105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855569462"/>
      </p:ext>
    </p:extLst>
  </p:cSld>
  <p:clrMap bg1="lt1" tx1="dk1" bg2="lt2" tx2="dk2" accent1="accent1" accent2="accent2" accent3="accent3" accent4="accent4" accent5="accent5" accent6="accent6" hlink="hlink" folHlink="folHlink"/>
  <p:sldLayoutIdLst>
    <p:sldLayoutId id="2147491058" r:id="rId1"/>
    <p:sldLayoutId id="2147491059" r:id="rId2"/>
    <p:sldLayoutId id="2147491060" r:id="rId3"/>
    <p:sldLayoutId id="2147491061" r:id="rId4"/>
    <p:sldLayoutId id="2147491062" r:id="rId5"/>
    <p:sldLayoutId id="2147491063" r:id="rId6"/>
    <p:sldLayoutId id="2147491064" r:id="rId7"/>
    <p:sldLayoutId id="2147491065" r:id="rId8"/>
    <p:sldLayoutId id="2147491066" r:id="rId9"/>
    <p:sldLayoutId id="2147491067" r:id="rId10"/>
    <p:sldLayoutId id="214749106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Rectangle 1026"/>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657859"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solidFill>
                  <a:schemeClr val="tx1"/>
                </a:solidFill>
                <a:latin typeface="Arial" charset="0"/>
                <a:ea typeface="+mn-ea"/>
                <a:cs typeface="+mn-cs"/>
              </a:defRPr>
            </a:lvl1pPr>
          </a:lstStyle>
          <a:p>
            <a:pPr>
              <a:defRPr/>
            </a:pPr>
            <a:endParaRPr lang="en-US"/>
          </a:p>
        </p:txBody>
      </p:sp>
      <p:sp>
        <p:nvSpPr>
          <p:cNvPr id="1657860" name="Rectangle 1028"/>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solidFill>
                  <a:schemeClr val="tx1"/>
                </a:solidFill>
                <a:latin typeface="Arial" charset="0"/>
                <a:ea typeface="+mn-ea"/>
                <a:cs typeface="+mn-cs"/>
              </a:defRPr>
            </a:lvl1pPr>
          </a:lstStyle>
          <a:p>
            <a:pPr>
              <a:defRPr/>
            </a:pPr>
            <a:endParaRPr lang="en-US"/>
          </a:p>
        </p:txBody>
      </p:sp>
      <p:sp>
        <p:nvSpPr>
          <p:cNvPr id="1657861"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solidFill>
                  <a:schemeClr val="tx1"/>
                </a:solidFill>
                <a:latin typeface="Arial" charset="0"/>
              </a:defRPr>
            </a:lvl1pPr>
          </a:lstStyle>
          <a:p>
            <a:pPr>
              <a:defRPr/>
            </a:pPr>
            <a:fld id="{C1746651-0E2F-2342-8F33-B5C5A4142401}" type="slidenum">
              <a:rPr lang="en-US"/>
              <a:pPr>
                <a:defRPr/>
              </a:pPr>
              <a:t>‹#›</a:t>
            </a:fld>
            <a:endParaRPr lang="en-US"/>
          </a:p>
        </p:txBody>
      </p:sp>
      <p:sp>
        <p:nvSpPr>
          <p:cNvPr id="28678" name="Rectangle 1030"/>
          <p:cNvSpPr>
            <a:spLocks noGrp="1" noChangeArrowheads="1"/>
          </p:cNvSpPr>
          <p:nvPr>
            <p:ph type="body" idx="1"/>
          </p:nvPr>
        </p:nvSpPr>
        <p:spPr bwMode="auto">
          <a:xfrm>
            <a:off x="762000" y="1828800"/>
            <a:ext cx="7620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90944" r:id="rId1"/>
    <p:sldLayoutId id="2147490671" r:id="rId2"/>
    <p:sldLayoutId id="2147490672" r:id="rId3"/>
    <p:sldLayoutId id="2147490673" r:id="rId4"/>
    <p:sldLayoutId id="2147490674" r:id="rId5"/>
    <p:sldLayoutId id="2147490675" r:id="rId6"/>
    <p:sldLayoutId id="2147490676" r:id="rId7"/>
    <p:sldLayoutId id="2147490677" r:id="rId8"/>
    <p:sldLayoutId id="2147490678" r:id="rId9"/>
    <p:sldLayoutId id="2147490679" r:id="rId10"/>
    <p:sldLayoutId id="2147490680" r:id="rId11"/>
  </p:sldLayoutIdLst>
  <p:hf sldNum="0" hdr="0"/>
  <p:txStyles>
    <p:titleStyle>
      <a:lvl1pPr algn="l" rtl="0" eaLnBrk="0" fontAlgn="base" hangingPunct="0">
        <a:lnSpc>
          <a:spcPct val="90000"/>
        </a:lnSpc>
        <a:spcBef>
          <a:spcPct val="20000"/>
        </a:spcBef>
        <a:spcAft>
          <a:spcPct val="0"/>
        </a:spcAft>
        <a:defRPr sz="44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20000"/>
        </a:spcBef>
        <a:spcAft>
          <a:spcPct val="0"/>
        </a:spcAft>
        <a:defRPr sz="4400" b="1">
          <a:solidFill>
            <a:schemeClr val="tx2"/>
          </a:solidFill>
          <a:latin typeface="Times New Roman" pitchFamily="-111" charset="0"/>
          <a:ea typeface="ＭＳ Ｐゴシック" charset="-128"/>
          <a:cs typeface="ＭＳ Ｐゴシック" charset="-128"/>
        </a:defRPr>
      </a:lvl2pPr>
      <a:lvl3pPr algn="l" rtl="0" eaLnBrk="0" fontAlgn="base" hangingPunct="0">
        <a:lnSpc>
          <a:spcPct val="90000"/>
        </a:lnSpc>
        <a:spcBef>
          <a:spcPct val="20000"/>
        </a:spcBef>
        <a:spcAft>
          <a:spcPct val="0"/>
        </a:spcAft>
        <a:defRPr sz="4400" b="1">
          <a:solidFill>
            <a:schemeClr val="tx2"/>
          </a:solidFill>
          <a:latin typeface="Times New Roman" pitchFamily="-111" charset="0"/>
          <a:ea typeface="ＭＳ Ｐゴシック" charset="-128"/>
          <a:cs typeface="ＭＳ Ｐゴシック" charset="-128"/>
        </a:defRPr>
      </a:lvl3pPr>
      <a:lvl4pPr algn="l" rtl="0" eaLnBrk="0" fontAlgn="base" hangingPunct="0">
        <a:lnSpc>
          <a:spcPct val="90000"/>
        </a:lnSpc>
        <a:spcBef>
          <a:spcPct val="20000"/>
        </a:spcBef>
        <a:spcAft>
          <a:spcPct val="0"/>
        </a:spcAft>
        <a:defRPr sz="4400" b="1">
          <a:solidFill>
            <a:schemeClr val="tx2"/>
          </a:solidFill>
          <a:latin typeface="Times New Roman" pitchFamily="-111" charset="0"/>
          <a:ea typeface="ＭＳ Ｐゴシック" charset="-128"/>
          <a:cs typeface="ＭＳ Ｐゴシック" charset="-128"/>
        </a:defRPr>
      </a:lvl4pPr>
      <a:lvl5pPr algn="l" rtl="0" eaLnBrk="0" fontAlgn="base" hangingPunct="0">
        <a:lnSpc>
          <a:spcPct val="90000"/>
        </a:lnSpc>
        <a:spcBef>
          <a:spcPct val="20000"/>
        </a:spcBef>
        <a:spcAft>
          <a:spcPct val="0"/>
        </a:spcAft>
        <a:defRPr sz="4400" b="1">
          <a:solidFill>
            <a:schemeClr val="tx2"/>
          </a:solidFill>
          <a:latin typeface="Times New Roman" pitchFamily="-111" charset="0"/>
          <a:ea typeface="ＭＳ Ｐゴシック" charset="-128"/>
          <a:cs typeface="ＭＳ Ｐゴシック" charset="-128"/>
        </a:defRPr>
      </a:lvl5pPr>
      <a:lvl6pPr marL="457200" algn="l" rtl="0" fontAlgn="base">
        <a:lnSpc>
          <a:spcPct val="90000"/>
        </a:lnSpc>
        <a:spcBef>
          <a:spcPct val="20000"/>
        </a:spcBef>
        <a:spcAft>
          <a:spcPct val="0"/>
        </a:spcAft>
        <a:defRPr sz="4400" b="1">
          <a:solidFill>
            <a:schemeClr val="tx2"/>
          </a:solidFill>
          <a:latin typeface="Times New Roman" pitchFamily="-111" charset="0"/>
        </a:defRPr>
      </a:lvl6pPr>
      <a:lvl7pPr marL="914400" algn="l" rtl="0" fontAlgn="base">
        <a:lnSpc>
          <a:spcPct val="90000"/>
        </a:lnSpc>
        <a:spcBef>
          <a:spcPct val="20000"/>
        </a:spcBef>
        <a:spcAft>
          <a:spcPct val="0"/>
        </a:spcAft>
        <a:defRPr sz="4400" b="1">
          <a:solidFill>
            <a:schemeClr val="tx2"/>
          </a:solidFill>
          <a:latin typeface="Times New Roman" pitchFamily="-111" charset="0"/>
        </a:defRPr>
      </a:lvl7pPr>
      <a:lvl8pPr marL="1371600" algn="l" rtl="0" fontAlgn="base">
        <a:lnSpc>
          <a:spcPct val="90000"/>
        </a:lnSpc>
        <a:spcBef>
          <a:spcPct val="20000"/>
        </a:spcBef>
        <a:spcAft>
          <a:spcPct val="0"/>
        </a:spcAft>
        <a:defRPr sz="4400" b="1">
          <a:solidFill>
            <a:schemeClr val="tx2"/>
          </a:solidFill>
          <a:latin typeface="Times New Roman" pitchFamily="-111" charset="0"/>
        </a:defRPr>
      </a:lvl8pPr>
      <a:lvl9pPr marL="1828800" algn="l" rtl="0" fontAlgn="base">
        <a:lnSpc>
          <a:spcPct val="90000"/>
        </a:lnSpc>
        <a:spcBef>
          <a:spcPct val="20000"/>
        </a:spcBef>
        <a:spcAft>
          <a:spcPct val="0"/>
        </a:spcAft>
        <a:defRPr sz="4400" b="1">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ＭＳ Ｐゴシック" pitchFamily="-111" charset="-128"/>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ＭＳ Ｐゴシック" pitchFamily="-111" charset="-128"/>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ＭＳ Ｐゴシック" pitchFamily="-111" charset="-128"/>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ＭＳ Ｐゴシック" pitchFamily="-111" charset="-128"/>
        </a:defRPr>
      </a:lvl5pPr>
      <a:lvl6pPr marL="25146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481504163"/>
      </p:ext>
    </p:extLst>
  </p:cSld>
  <p:clrMap bg1="lt1" tx1="dk1" bg2="lt2" tx2="dk2" accent1="accent1" accent2="accent2" accent3="accent3" accent4="accent4" accent5="accent5" accent6="accent6" hlink="hlink" folHlink="folHlink"/>
  <p:sldLayoutIdLst>
    <p:sldLayoutId id="2147491070" r:id="rId1"/>
    <p:sldLayoutId id="2147491071" r:id="rId2"/>
    <p:sldLayoutId id="2147491072" r:id="rId3"/>
    <p:sldLayoutId id="2147491073" r:id="rId4"/>
    <p:sldLayoutId id="2147491074" r:id="rId5"/>
    <p:sldLayoutId id="2147491075" r:id="rId6"/>
    <p:sldLayoutId id="2147491076" r:id="rId7"/>
    <p:sldLayoutId id="2147491077" r:id="rId8"/>
    <p:sldLayoutId id="2147491078" r:id="rId9"/>
    <p:sldLayoutId id="2147491079" r:id="rId10"/>
    <p:sldLayoutId id="214749108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808563350"/>
      </p:ext>
    </p:extLst>
  </p:cSld>
  <p:clrMap bg1="lt1" tx1="dk1" bg2="lt2" tx2="dk2" accent1="accent1" accent2="accent2" accent3="accent3" accent4="accent4" accent5="accent5" accent6="accent6" hlink="hlink" folHlink="folHlink"/>
  <p:sldLayoutIdLst>
    <p:sldLayoutId id="2147491082" r:id="rId1"/>
    <p:sldLayoutId id="2147491083" r:id="rId2"/>
    <p:sldLayoutId id="2147491084" r:id="rId3"/>
    <p:sldLayoutId id="2147491085" r:id="rId4"/>
    <p:sldLayoutId id="2147491086" r:id="rId5"/>
    <p:sldLayoutId id="2147491087" r:id="rId6"/>
    <p:sldLayoutId id="2147491088" r:id="rId7"/>
    <p:sldLayoutId id="2147491089" r:id="rId8"/>
    <p:sldLayoutId id="2147491090" r:id="rId9"/>
    <p:sldLayoutId id="2147491091" r:id="rId10"/>
    <p:sldLayoutId id="214749109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2661869184"/>
      </p:ext>
    </p:extLst>
  </p:cSld>
  <p:clrMap bg1="lt1" tx1="dk1" bg2="lt2" tx2="dk2" accent1="accent1" accent2="accent2" accent3="accent3" accent4="accent4" accent5="accent5" accent6="accent6" hlink="hlink" folHlink="folHlink"/>
  <p:sldLayoutIdLst>
    <p:sldLayoutId id="2147491106" r:id="rId1"/>
    <p:sldLayoutId id="2147491107" r:id="rId2"/>
    <p:sldLayoutId id="2147491108" r:id="rId3"/>
    <p:sldLayoutId id="2147491109" r:id="rId4"/>
    <p:sldLayoutId id="2147491110" r:id="rId5"/>
    <p:sldLayoutId id="2147491111" r:id="rId6"/>
    <p:sldLayoutId id="2147491112" r:id="rId7"/>
    <p:sldLayoutId id="2147491113" r:id="rId8"/>
    <p:sldLayoutId id="2147491114" r:id="rId9"/>
    <p:sldLayoutId id="2147491115" r:id="rId10"/>
    <p:sldLayoutId id="2147491116" r:id="rId11"/>
    <p:sldLayoutId id="2147491117" r:id="rId12"/>
    <p:sldLayoutId id="2147491118" r:id="rId1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86326410"/>
      </p:ext>
    </p:extLst>
  </p:cSld>
  <p:clrMap bg1="lt1" tx1="dk1" bg2="lt2" tx2="dk2" accent1="accent1" accent2="accent2" accent3="accent3" accent4="accent4" accent5="accent5" accent6="accent6" hlink="hlink" folHlink="folHlink"/>
  <p:sldLayoutIdLst>
    <p:sldLayoutId id="2147491132" r:id="rId1"/>
    <p:sldLayoutId id="2147491133" r:id="rId2"/>
    <p:sldLayoutId id="2147491134" r:id="rId3"/>
    <p:sldLayoutId id="2147491135" r:id="rId4"/>
    <p:sldLayoutId id="2147491136" r:id="rId5"/>
    <p:sldLayoutId id="2147491137" r:id="rId6"/>
    <p:sldLayoutId id="2147491138" r:id="rId7"/>
    <p:sldLayoutId id="2147491139" r:id="rId8"/>
    <p:sldLayoutId id="2147491140" r:id="rId9"/>
    <p:sldLayoutId id="2147491141" r:id="rId10"/>
    <p:sldLayoutId id="2147491142" r:id="rId11"/>
    <p:sldLayoutId id="2147491143" r:id="rId12"/>
    <p:sldLayoutId id="214749114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104371A-D74E-43B4-9799-EE92FF29D93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667876F-1166-4AEE-9C7D-B54A88148FE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679BB98-C324-41D2-98E2-CB36162D8A05}"/>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B1417BFA-5B0B-45B9-BB23-31351B0FC7E0}" type="datetimeFigureOut">
              <a:rPr lang="en-US"/>
              <a:pPr>
                <a:defRPr/>
              </a:pPr>
              <a:t>9/15/23</a:t>
            </a:fld>
            <a:endParaRPr lang="en-US"/>
          </a:p>
        </p:txBody>
      </p:sp>
      <p:sp>
        <p:nvSpPr>
          <p:cNvPr id="5" name="Footer Placeholder 4">
            <a:extLst>
              <a:ext uri="{FF2B5EF4-FFF2-40B4-BE49-F238E27FC236}">
                <a16:creationId xmlns:a16="http://schemas.microsoft.com/office/drawing/2014/main" id="{0D594313-2EDB-43CC-B3E2-010223A1C97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F25B9807-C416-4291-9E57-09CB2C1A73B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D8349128-9679-4DF3-BA96-71F7F66A551F}" type="slidenum">
              <a:rPr lang="en-US" altLang="en-US"/>
              <a:pPr/>
              <a:t>‹#›</a:t>
            </a:fld>
            <a:endParaRPr lang="en-US" altLang="en-US"/>
          </a:p>
        </p:txBody>
      </p:sp>
    </p:spTree>
    <p:extLst>
      <p:ext uri="{BB962C8B-B14F-4D97-AF65-F5344CB8AC3E}">
        <p14:creationId xmlns:p14="http://schemas.microsoft.com/office/powerpoint/2010/main" val="291703560"/>
      </p:ext>
    </p:extLst>
  </p:cSld>
  <p:clrMap bg1="lt1" tx1="dk1" bg2="lt2" tx2="dk2" accent1="accent1" accent2="accent2" accent3="accent3" accent4="accent4" accent5="accent5" accent6="accent6" hlink="hlink" folHlink="folHlink"/>
  <p:sldLayoutIdLst>
    <p:sldLayoutId id="2147491146" r:id="rId1"/>
    <p:sldLayoutId id="2147491147" r:id="rId2"/>
    <p:sldLayoutId id="2147491148" r:id="rId3"/>
    <p:sldLayoutId id="2147491149" r:id="rId4"/>
    <p:sldLayoutId id="2147491150" r:id="rId5"/>
    <p:sldLayoutId id="2147491151" r:id="rId6"/>
    <p:sldLayoutId id="2147491152" r:id="rId7"/>
    <p:sldLayoutId id="2147491153" r:id="rId8"/>
    <p:sldLayoutId id="2147491154" r:id="rId9"/>
    <p:sldLayoutId id="2147491155" r:id="rId10"/>
    <p:sldLayoutId id="2147491156"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8306" name="Group 1026"/>
          <p:cNvGrpSpPr>
            <a:grpSpLocks/>
          </p:cNvGrpSpPr>
          <p:nvPr/>
        </p:nvGrpSpPr>
        <p:grpSpPr bwMode="auto">
          <a:xfrm>
            <a:off x="0" y="0"/>
            <a:ext cx="7242175" cy="1981200"/>
            <a:chOff x="0" y="0"/>
            <a:chExt cx="4562" cy="1248"/>
          </a:xfrm>
        </p:grpSpPr>
        <p:sp>
          <p:nvSpPr>
            <p:cNvPr id="398339"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ea typeface="+mn-ea"/>
                <a:cs typeface="+mn-cs"/>
              </a:endParaRPr>
            </a:p>
          </p:txBody>
        </p:sp>
        <p:sp>
          <p:nvSpPr>
            <p:cNvPr id="98313"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98341"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8342"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8343"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p>
        </p:txBody>
      </p:sp>
      <p:sp>
        <p:nvSpPr>
          <p:cNvPr id="398344"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p>
        </p:txBody>
      </p:sp>
      <p:sp>
        <p:nvSpPr>
          <p:cNvPr id="398345"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effectLst>
                  <a:outerShdw blurRad="38100" dist="38100" dir="2700000" algn="tl">
                    <a:srgbClr val="000000"/>
                  </a:outerShdw>
                </a:effectLst>
                <a:latin typeface="Tahoma" charset="0"/>
              </a:defRPr>
            </a:lvl1pPr>
          </a:lstStyle>
          <a:p>
            <a:pPr>
              <a:defRPr/>
            </a:pPr>
            <a:fld id="{3D835629-4EA5-D746-A5E2-62A2335D22B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732" r:id="rId1"/>
    <p:sldLayoutId id="2147490733" r:id="rId2"/>
    <p:sldLayoutId id="2147490734" r:id="rId3"/>
    <p:sldLayoutId id="2147490735" r:id="rId4"/>
    <p:sldLayoutId id="2147490736" r:id="rId5"/>
    <p:sldLayoutId id="2147490737" r:id="rId6"/>
    <p:sldLayoutId id="2147490738" r:id="rId7"/>
    <p:sldLayoutId id="2147490739" r:id="rId8"/>
    <p:sldLayoutId id="2147490740" r:id="rId9"/>
    <p:sldLayoutId id="2147490741"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Tahoma" charset="-52"/>
                <a:ea typeface="+mn-ea"/>
                <a:cs typeface="+mn-cs"/>
              </a:defRPr>
            </a:lvl1pPr>
          </a:lstStyle>
          <a:p>
            <a:pPr>
              <a:defRPr/>
            </a:pPr>
            <a:endParaRPr lang="en-US"/>
          </a:p>
        </p:txBody>
      </p:sp>
      <p:sp>
        <p:nvSpPr>
          <p:cNvPr id="235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ahoma" charset="-52"/>
                <a:ea typeface="+mn-ea"/>
                <a:cs typeface="+mn-cs"/>
              </a:defRPr>
            </a:lvl1pPr>
          </a:lstStyle>
          <a:p>
            <a:pPr>
              <a:defRPr/>
            </a:pPr>
            <a:endParaRPr lang="en-US"/>
          </a:p>
        </p:txBody>
      </p:sp>
      <p:sp>
        <p:nvSpPr>
          <p:cNvPr id="235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ahoma" charset="0"/>
              </a:defRPr>
            </a:lvl1pPr>
          </a:lstStyle>
          <a:p>
            <a:pPr>
              <a:defRPr/>
            </a:pPr>
            <a:fld id="{9257FA59-F212-4540-9426-5C3A8E821E7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742" r:id="rId1"/>
    <p:sldLayoutId id="2147490743" r:id="rId2"/>
    <p:sldLayoutId id="2147490744" r:id="rId3"/>
    <p:sldLayoutId id="2147490745" r:id="rId4"/>
    <p:sldLayoutId id="2147490746" r:id="rId5"/>
    <p:sldLayoutId id="2147490747" r:id="rId6"/>
    <p:sldLayoutId id="2147490748" r:id="rId7"/>
    <p:sldLayoutId id="2147490749" r:id="rId8"/>
    <p:sldLayoutId id="2147490750" r:id="rId9"/>
    <p:sldLayoutId id="2147490751" r:id="rId10"/>
    <p:sldLayoutId id="2147490752"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162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63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62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63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Tahoma" charset="-52"/>
                <a:ea typeface="+mn-ea"/>
                <a:cs typeface="+mn-cs"/>
              </a:defRPr>
            </a:lvl1pPr>
          </a:lstStyle>
          <a:p>
            <a:pPr>
              <a:defRPr/>
            </a:pPr>
            <a:endParaRPr lang="en-US"/>
          </a:p>
        </p:txBody>
      </p:sp>
      <p:sp>
        <p:nvSpPr>
          <p:cNvPr id="2263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ahoma" charset="-52"/>
                <a:ea typeface="+mn-ea"/>
                <a:cs typeface="+mn-cs"/>
              </a:defRPr>
            </a:lvl1pPr>
          </a:lstStyle>
          <a:p>
            <a:pPr>
              <a:defRPr/>
            </a:pPr>
            <a:endParaRPr lang="en-US"/>
          </a:p>
        </p:txBody>
      </p:sp>
      <p:sp>
        <p:nvSpPr>
          <p:cNvPr id="2263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ahoma" charset="0"/>
              </a:defRPr>
            </a:lvl1pPr>
          </a:lstStyle>
          <a:p>
            <a:pPr>
              <a:defRPr/>
            </a:pPr>
            <a:fld id="{D27952AA-7CF9-414D-92C3-09E1EE8D17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753" r:id="rId1"/>
    <p:sldLayoutId id="2147490754" r:id="rId2"/>
    <p:sldLayoutId id="2147490755" r:id="rId3"/>
    <p:sldLayoutId id="2147490756" r:id="rId4"/>
    <p:sldLayoutId id="2147490757" r:id="rId5"/>
    <p:sldLayoutId id="2147490758" r:id="rId6"/>
    <p:sldLayoutId id="2147490759" r:id="rId7"/>
    <p:sldLayoutId id="2147490760" r:id="rId8"/>
    <p:sldLayoutId id="2147490761" r:id="rId9"/>
    <p:sldLayoutId id="2147490762" r:id="rId10"/>
    <p:sldLayoutId id="2147490763"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1010" name="Group 2"/>
          <p:cNvGrpSpPr>
            <a:grpSpLocks/>
          </p:cNvGrpSpPr>
          <p:nvPr/>
        </p:nvGrpSpPr>
        <p:grpSpPr bwMode="auto">
          <a:xfrm>
            <a:off x="0" y="0"/>
            <a:ext cx="9144000" cy="6856413"/>
            <a:chOff x="0" y="0"/>
            <a:chExt cx="5760" cy="4319"/>
          </a:xfrm>
        </p:grpSpPr>
        <p:sp>
          <p:nvSpPr>
            <p:cNvPr id="13312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ea typeface="+mn-ea"/>
                <a:cs typeface="+mn-cs"/>
              </a:endParaRPr>
            </a:p>
          </p:txBody>
        </p:sp>
        <p:sp>
          <p:nvSpPr>
            <p:cNvPr id="13312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12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ea typeface="+mn-ea"/>
                <a:cs typeface="+mn-cs"/>
              </a:endParaRPr>
            </a:p>
          </p:txBody>
        </p:sp>
        <p:sp>
          <p:nvSpPr>
            <p:cNvPr id="171019" name="Freeform 6"/>
            <p:cNvSpPr>
              <a:spLocks/>
            </p:cNvSpPr>
            <p:nvPr/>
          </p:nvSpPr>
          <p:spPr bwMode="hidden">
            <a:xfrm>
              <a:off x="4038" y="3577"/>
              <a:ext cx="1720" cy="65"/>
            </a:xfrm>
            <a:custGeom>
              <a:avLst/>
              <a:gdLst>
                <a:gd name="T0" fmla="*/ 1694 w 1722"/>
                <a:gd name="T1" fmla="*/ 52 h 66"/>
                <a:gd name="T2" fmla="*/ 1694 w 1722"/>
                <a:gd name="T3" fmla="*/ 46 h 66"/>
                <a:gd name="T4" fmla="*/ 0 w 1722"/>
                <a:gd name="T5" fmla="*/ 0 h 66"/>
                <a:gd name="T6" fmla="*/ 0 w 1722"/>
                <a:gd name="T7" fmla="*/ 34 h 66"/>
                <a:gd name="T8" fmla="*/ 1694 w 1722"/>
                <a:gd name="T9" fmla="*/ 52 h 66"/>
                <a:gd name="T10" fmla="*/ 1694 w 1722"/>
                <a:gd name="T11" fmla="*/ 5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12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ea typeface="+mn-ea"/>
                <a:cs typeface="+mn-cs"/>
              </a:endParaRPr>
            </a:p>
          </p:txBody>
        </p:sp>
        <p:sp>
          <p:nvSpPr>
            <p:cNvPr id="171021" name="Freeform 8"/>
            <p:cNvSpPr>
              <a:spLocks/>
            </p:cNvSpPr>
            <p:nvPr/>
          </p:nvSpPr>
          <p:spPr bwMode="hidden">
            <a:xfrm>
              <a:off x="4784" y="3702"/>
              <a:ext cx="974" cy="101"/>
            </a:xfrm>
            <a:custGeom>
              <a:avLst/>
              <a:gdLst>
                <a:gd name="T0" fmla="*/ 961 w 975"/>
                <a:gd name="T1" fmla="*/ 48 h 101"/>
                <a:gd name="T2" fmla="*/ 961 w 975"/>
                <a:gd name="T3" fmla="*/ 0 h 101"/>
                <a:gd name="T4" fmla="*/ 0 w 975"/>
                <a:gd name="T5" fmla="*/ 24 h 101"/>
                <a:gd name="T6" fmla="*/ 0 w 975"/>
                <a:gd name="T7" fmla="*/ 101 h 101"/>
                <a:gd name="T8" fmla="*/ 961 w 975"/>
                <a:gd name="T9" fmla="*/ 48 h 101"/>
                <a:gd name="T10" fmla="*/ 96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1022" name="Freeform 9"/>
            <p:cNvSpPr>
              <a:spLocks/>
            </p:cNvSpPr>
            <p:nvPr/>
          </p:nvSpPr>
          <p:spPr bwMode="hidden">
            <a:xfrm>
              <a:off x="3619" y="3815"/>
              <a:ext cx="2139" cy="198"/>
            </a:xfrm>
            <a:custGeom>
              <a:avLst/>
              <a:gdLst>
                <a:gd name="T0" fmla="*/ 2113 w 2141"/>
                <a:gd name="T1" fmla="*/ 0 h 198"/>
                <a:gd name="T2" fmla="*/ 0 w 2141"/>
                <a:gd name="T3" fmla="*/ 156 h 198"/>
                <a:gd name="T4" fmla="*/ 0 w 2141"/>
                <a:gd name="T5" fmla="*/ 198 h 198"/>
                <a:gd name="T6" fmla="*/ 2113 w 2141"/>
                <a:gd name="T7" fmla="*/ 0 h 198"/>
                <a:gd name="T8" fmla="*/ 211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13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ea typeface="+mn-ea"/>
                <a:cs typeface="+mn-cs"/>
              </a:endParaRPr>
            </a:p>
          </p:txBody>
        </p:sp>
        <p:sp>
          <p:nvSpPr>
            <p:cNvPr id="171024" name="Freeform 11"/>
            <p:cNvSpPr>
              <a:spLocks/>
            </p:cNvSpPr>
            <p:nvPr/>
          </p:nvSpPr>
          <p:spPr bwMode="hidden">
            <a:xfrm>
              <a:off x="2097" y="4043"/>
              <a:ext cx="2514" cy="276"/>
            </a:xfrm>
            <a:custGeom>
              <a:avLst/>
              <a:gdLst>
                <a:gd name="T0" fmla="*/ 2140 w 2517"/>
                <a:gd name="T1" fmla="*/ 276 h 276"/>
                <a:gd name="T2" fmla="*/ 2475 w 2517"/>
                <a:gd name="T3" fmla="*/ 204 h 276"/>
                <a:gd name="T4" fmla="*/ 2218 w 2517"/>
                <a:gd name="T5" fmla="*/ 0 h 276"/>
                <a:gd name="T6" fmla="*/ 0 w 2517"/>
                <a:gd name="T7" fmla="*/ 276 h 276"/>
                <a:gd name="T8" fmla="*/ 2140 w 2517"/>
                <a:gd name="T9" fmla="*/ 276 h 276"/>
                <a:gd name="T10" fmla="*/ 214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13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ea typeface="+mn-ea"/>
                <a:cs typeface="+mn-cs"/>
              </a:endParaRPr>
            </a:p>
          </p:txBody>
        </p:sp>
        <p:sp>
          <p:nvSpPr>
            <p:cNvPr id="171026" name="Freeform 13"/>
            <p:cNvSpPr>
              <a:spLocks/>
            </p:cNvSpPr>
            <p:nvPr/>
          </p:nvSpPr>
          <p:spPr bwMode="hidden">
            <a:xfrm>
              <a:off x="5030" y="3151"/>
              <a:ext cx="728" cy="240"/>
            </a:xfrm>
            <a:custGeom>
              <a:avLst/>
              <a:gdLst>
                <a:gd name="T0" fmla="*/ 715 w 729"/>
                <a:gd name="T1" fmla="*/ 240 h 240"/>
                <a:gd name="T2" fmla="*/ 0 w 729"/>
                <a:gd name="T3" fmla="*/ 0 h 240"/>
                <a:gd name="T4" fmla="*/ 0 w 729"/>
                <a:gd name="T5" fmla="*/ 6 h 240"/>
                <a:gd name="T6" fmla="*/ 715 w 729"/>
                <a:gd name="T7" fmla="*/ 240 h 240"/>
                <a:gd name="T8" fmla="*/ 71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13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71028" name="Freeform 15"/>
            <p:cNvSpPr>
              <a:spLocks/>
            </p:cNvSpPr>
            <p:nvPr/>
          </p:nvSpPr>
          <p:spPr bwMode="hidden">
            <a:xfrm>
              <a:off x="5030" y="3049"/>
              <a:ext cx="728" cy="318"/>
            </a:xfrm>
            <a:custGeom>
              <a:avLst/>
              <a:gdLst>
                <a:gd name="T0" fmla="*/ 715 w 729"/>
                <a:gd name="T1" fmla="*/ 318 h 318"/>
                <a:gd name="T2" fmla="*/ 715 w 729"/>
                <a:gd name="T3" fmla="*/ 312 h 318"/>
                <a:gd name="T4" fmla="*/ 0 w 729"/>
                <a:gd name="T5" fmla="*/ 0 h 318"/>
                <a:gd name="T6" fmla="*/ 0 w 729"/>
                <a:gd name="T7" fmla="*/ 54 h 318"/>
                <a:gd name="T8" fmla="*/ 715 w 729"/>
                <a:gd name="T9" fmla="*/ 318 h 318"/>
                <a:gd name="T10" fmla="*/ 71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13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ea typeface="+mn-ea"/>
                <a:cs typeface="+mn-cs"/>
              </a:endParaRPr>
            </a:p>
          </p:txBody>
        </p:sp>
        <p:sp>
          <p:nvSpPr>
            <p:cNvPr id="13313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13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ea typeface="+mn-ea"/>
                <a:cs typeface="+mn-cs"/>
              </a:endParaRPr>
            </a:p>
          </p:txBody>
        </p:sp>
        <p:sp>
          <p:nvSpPr>
            <p:cNvPr id="17103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14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7103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14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14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ea typeface="+mn-ea"/>
                <a:cs typeface="+mn-cs"/>
              </a:endParaRPr>
            </a:p>
          </p:txBody>
        </p:sp>
        <p:sp>
          <p:nvSpPr>
            <p:cNvPr id="13314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ea typeface="+mn-ea"/>
                <a:cs typeface="+mn-cs"/>
              </a:endParaRPr>
            </a:p>
          </p:txBody>
        </p:sp>
        <p:sp>
          <p:nvSpPr>
            <p:cNvPr id="17103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14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ea typeface="+mn-ea"/>
                <a:cs typeface="+mn-cs"/>
              </a:endParaRPr>
            </a:p>
          </p:txBody>
        </p:sp>
        <p:sp>
          <p:nvSpPr>
            <p:cNvPr id="13314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ea typeface="+mn-ea"/>
                <a:cs typeface="+mn-cs"/>
              </a:endParaRPr>
            </a:p>
          </p:txBody>
        </p:sp>
        <p:sp>
          <p:nvSpPr>
            <p:cNvPr id="171041" name="Freeform 28"/>
            <p:cNvSpPr>
              <a:spLocks/>
            </p:cNvSpPr>
            <p:nvPr/>
          </p:nvSpPr>
          <p:spPr bwMode="hidden">
            <a:xfrm>
              <a:off x="5698" y="653"/>
              <a:ext cx="60" cy="311"/>
            </a:xfrm>
            <a:custGeom>
              <a:avLst/>
              <a:gdLst>
                <a:gd name="T0" fmla="*/ 0 w 60"/>
                <a:gd name="T1" fmla="*/ 144 h 312"/>
                <a:gd name="T2" fmla="*/ 60 w 60"/>
                <a:gd name="T3" fmla="*/ 29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14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7104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15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15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ea typeface="+mn-ea"/>
                <a:cs typeface="+mn-cs"/>
              </a:endParaRPr>
            </a:p>
          </p:txBody>
        </p:sp>
        <p:sp>
          <p:nvSpPr>
            <p:cNvPr id="13315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15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15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ea typeface="+mn-ea"/>
                <a:cs typeface="+mn-cs"/>
              </a:endParaRPr>
            </a:p>
          </p:txBody>
        </p:sp>
        <p:sp>
          <p:nvSpPr>
            <p:cNvPr id="13315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15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15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grpSp>
          <p:nvGrpSpPr>
            <p:cNvPr id="171052" name="Group 39"/>
            <p:cNvGrpSpPr>
              <a:grpSpLocks/>
            </p:cNvGrpSpPr>
            <p:nvPr userDrawn="1"/>
          </p:nvGrpSpPr>
          <p:grpSpPr bwMode="auto">
            <a:xfrm>
              <a:off x="0" y="1632"/>
              <a:ext cx="5758" cy="1858"/>
              <a:chOff x="0" y="1632"/>
              <a:chExt cx="5758" cy="1858"/>
            </a:xfrm>
          </p:grpSpPr>
          <p:sp>
            <p:nvSpPr>
              <p:cNvPr id="13316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ea typeface="+mn-ea"/>
                  <a:cs typeface="+mn-cs"/>
                </a:endParaRPr>
              </a:p>
            </p:txBody>
          </p:sp>
          <p:sp>
            <p:nvSpPr>
              <p:cNvPr id="13316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ea typeface="+mn-ea"/>
                  <a:cs typeface="+mn-cs"/>
                </a:endParaRPr>
              </a:p>
            </p:txBody>
          </p:sp>
        </p:grpSp>
      </p:grpSp>
      <p:sp>
        <p:nvSpPr>
          <p:cNvPr id="13316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6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3316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3316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effectLst>
                  <a:outerShdw blurRad="38100" dist="38100" dir="2700000" algn="tl">
                    <a:srgbClr val="000000"/>
                  </a:outerShdw>
                </a:effectLst>
                <a:latin typeface="Arial" charset="0"/>
              </a:defRPr>
            </a:lvl1pPr>
          </a:lstStyle>
          <a:p>
            <a:pPr>
              <a:defRPr/>
            </a:pPr>
            <a:fld id="{347254B4-07FD-B54C-BE43-73B7117254B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797" r:id="rId1"/>
    <p:sldLayoutId id="2147490798" r:id="rId2"/>
    <p:sldLayoutId id="2147490799" r:id="rId3"/>
    <p:sldLayoutId id="2147490800" r:id="rId4"/>
    <p:sldLayoutId id="2147490801" r:id="rId5"/>
    <p:sldLayoutId id="2147490802" r:id="rId6"/>
    <p:sldLayoutId id="2147490803" r:id="rId7"/>
    <p:sldLayoutId id="2147490804" r:id="rId8"/>
    <p:sldLayoutId id="2147490805" r:id="rId9"/>
    <p:sldLayoutId id="2147490806"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charset="0"/>
                <a:ea typeface="+mn-ea"/>
                <a:cs typeface="+mn-cs"/>
              </a:defRPr>
            </a:lvl1pPr>
          </a:lstStyle>
          <a:p>
            <a:pPr>
              <a:defRPr/>
            </a:pPr>
            <a:endParaRPr lang="en-US"/>
          </a:p>
        </p:txBody>
      </p:sp>
      <p:sp>
        <p:nvSpPr>
          <p:cNvPr id="614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charset="0"/>
                <a:ea typeface="+mn-ea"/>
                <a:cs typeface="+mn-cs"/>
              </a:defRPr>
            </a:lvl1pPr>
          </a:lstStyle>
          <a:p>
            <a:pPr>
              <a:defRPr/>
            </a:pPr>
            <a:endParaRPr lang="en-US"/>
          </a:p>
        </p:txBody>
      </p:sp>
      <p:sp>
        <p:nvSpPr>
          <p:cNvPr id="614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charset="0"/>
              </a:defRPr>
            </a:lvl1pPr>
          </a:lstStyle>
          <a:p>
            <a:pPr>
              <a:defRPr/>
            </a:pPr>
            <a:fld id="{8D013C9A-F618-244F-8699-EB402E9C8B5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807" r:id="rId1"/>
    <p:sldLayoutId id="2147490808" r:id="rId2"/>
    <p:sldLayoutId id="2147490809" r:id="rId3"/>
    <p:sldLayoutId id="2147490810" r:id="rId4"/>
    <p:sldLayoutId id="2147490811" r:id="rId5"/>
    <p:sldLayoutId id="2147490812" r:id="rId6"/>
    <p:sldLayoutId id="2147490813" r:id="rId7"/>
    <p:sldLayoutId id="2147490814" r:id="rId8"/>
    <p:sldLayoutId id="2147490815" r:id="rId9"/>
    <p:sldLayoutId id="2147490816" r:id="rId10"/>
    <p:sldLayoutId id="2147490817"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5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charset="0"/>
                <a:ea typeface="+mn-ea"/>
                <a:cs typeface="+mn-cs"/>
              </a:defRPr>
            </a:lvl1pPr>
          </a:lstStyle>
          <a:p>
            <a:pPr>
              <a:defRPr/>
            </a:pPr>
            <a:endParaRPr lang="en-US"/>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charset="0"/>
                <a:ea typeface="+mn-ea"/>
                <a:cs typeface="+mn-cs"/>
              </a:defRPr>
            </a:lvl1pPr>
          </a:lstStyle>
          <a:p>
            <a:pPr>
              <a:defRPr/>
            </a:pPr>
            <a:endParaRPr lang="en-US"/>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charset="0"/>
              </a:defRPr>
            </a:lvl1pPr>
          </a:lstStyle>
          <a:p>
            <a:pPr>
              <a:defRPr/>
            </a:pPr>
            <a:fld id="{3A552120-D3AA-6142-9961-8CBECA1C04A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818" r:id="rId1"/>
    <p:sldLayoutId id="2147490819" r:id="rId2"/>
    <p:sldLayoutId id="2147490820" r:id="rId3"/>
    <p:sldLayoutId id="2147490821" r:id="rId4"/>
    <p:sldLayoutId id="2147490822" r:id="rId5"/>
    <p:sldLayoutId id="2147490823" r:id="rId6"/>
    <p:sldLayoutId id="2147490824" r:id="rId7"/>
    <p:sldLayoutId id="2147490825" r:id="rId8"/>
    <p:sldLayoutId id="2147490826" r:id="rId9"/>
    <p:sldLayoutId id="2147490827" r:id="rId10"/>
    <p:sldLayoutId id="2147490828"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5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38.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audio" Target="../media/audio1.bin"/><Relationship Id="rId1" Type="http://schemas.openxmlformats.org/officeDocument/2006/relationships/slideLayout" Target="../slideLayouts/slideLayout85.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52.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50.xml"/><Relationship Id="rId1" Type="http://schemas.openxmlformats.org/officeDocument/2006/relationships/themeOverride" Target="../theme/themeOverride1.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3.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50.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5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9.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50.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9.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3.xml"/><Relationship Id="rId1" Type="http://schemas.openxmlformats.org/officeDocument/2006/relationships/slideLayout" Target="../slideLayouts/slideLayout7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9.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80.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80.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80.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80.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80.xml"/></Relationships>
</file>

<file path=ppt/slides/_rels/slide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3.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5.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113.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155.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55.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55.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55.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55.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55.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5.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85.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5.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85.xml"/></Relationships>
</file>

<file path=ppt/slides/_rels/slide4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jpeg"/><Relationship Id="rId7"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85.xml"/><Relationship Id="rId6" Type="http://schemas.openxmlformats.org/officeDocument/2006/relationships/image" Target="../media/image48.png"/><Relationship Id="rId5" Type="http://schemas.openxmlformats.org/officeDocument/2006/relationships/hyperlink" Target="http://www.abc.ca.gov/images/chainedbean.gif" TargetMode="External"/><Relationship Id="rId4" Type="http://schemas.openxmlformats.org/officeDocument/2006/relationships/image" Target="../media/image32.jpeg"/></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37.xml"/><Relationship Id="rId4" Type="http://schemas.openxmlformats.org/officeDocument/2006/relationships/image" Target="../media/image53.jpeg"/></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5.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85.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10.xml"/><Relationship Id="rId1" Type="http://schemas.openxmlformats.org/officeDocument/2006/relationships/themeOverride" Target="../theme/themeOverride2.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50.xml"/><Relationship Id="rId1" Type="http://schemas.openxmlformats.org/officeDocument/2006/relationships/themeOverride" Target="../theme/themeOverride3.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250.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250.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oleObject" Target="../embeddings/oleObject1.bin"/><Relationship Id="rId1" Type="http://schemas.openxmlformats.org/officeDocument/2006/relationships/slideLayout" Target="../slideLayouts/slideLayout85.xml"/><Relationship Id="rId5" Type="http://schemas.openxmlformats.org/officeDocument/2006/relationships/image" Target="../media/image60.jpeg"/><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150.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16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9.xml"/></Relationships>
</file>

<file path=ppt/slides/_rels/slide6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67.xml"/></Relationships>
</file>

<file path=ppt/slides/_rels/slide6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2.xml"/><Relationship Id="rId1" Type="http://schemas.openxmlformats.org/officeDocument/2006/relationships/slideLayout" Target="../slideLayouts/slideLayout16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99.xml"/></Relationships>
</file>

<file path=ppt/slides/_rels/slide6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6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3.xml"/></Relationships>
</file>

<file path=ppt/slides/_rels/slide6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5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250.xml"/><Relationship Id="rId1" Type="http://schemas.openxmlformats.org/officeDocument/2006/relationships/themeOverride" Target="../theme/themeOverride4.xml"/></Relationships>
</file>

<file path=ppt/slides/_rels/slide7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250.xml"/></Relationships>
</file>

<file path=ppt/slides/_rels/slide7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250.xml"/></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250.xml"/></Relationships>
</file>

<file path=ppt/slides/_rels/slide7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250.xml"/></Relationships>
</file>

<file path=ppt/slides/_rels/slide76.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70.emf"/></Relationships>
</file>

<file path=ppt/slides/_rels/slide7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7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91.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5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8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slideLayout" Target="../slideLayouts/slideLayout264.xml"/><Relationship Id="rId1" Type="http://schemas.openxmlformats.org/officeDocument/2006/relationships/themeOverride" Target="../theme/themeOverride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32.xml"/></Relationships>
</file>

<file path=ppt/slides/_rels/slide8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8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7.xml"/></Relationships>
</file>

<file path=ppt/slides/_rels/slide8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1.xml"/></Relationships>
</file>

<file path=ppt/slides/_rels/slide8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2.xml"/><Relationship Id="rId1"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50.xml"/></Relationships>
</file>

<file path=ppt/slides/_rels/slide9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6.xml"/></Relationships>
</file>

<file path=ppt/slides/_rels/slide9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50.xml"/></Relationships>
</file>

<file path=ppt/slides/_rels/slide9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7.xml"/><Relationship Id="rId1" Type="http://schemas.openxmlformats.org/officeDocument/2006/relationships/slideLayout" Target="../slideLayouts/slideLayout25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9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8.xml"/><Relationship Id="rId1" Type="http://schemas.openxmlformats.org/officeDocument/2006/relationships/slideLayout" Target="../slideLayouts/slideLayout250.xml"/><Relationship Id="rId4" Type="http://schemas.openxmlformats.org/officeDocument/2006/relationships/image" Target="../media/image7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73E7D590-8CAE-3849-935B-FB7CF1C39A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737" y="1916832"/>
            <a:ext cx="6692900" cy="3759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191683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
        <p:nvSpPr>
          <p:cNvPr id="900098" name="Rectangle 2"/>
          <p:cNvSpPr>
            <a:spLocks noGrp="1" noChangeArrowheads="1"/>
          </p:cNvSpPr>
          <p:nvPr>
            <p:ph type="ctrTitle"/>
          </p:nvPr>
        </p:nvSpPr>
        <p:spPr>
          <a:xfrm>
            <a:off x="0" y="188640"/>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Attracting</a:t>
            </a:r>
          </a:p>
        </p:txBody>
      </p:sp>
      <p:sp>
        <p:nvSpPr>
          <p:cNvPr id="5" name="Text Box 5"/>
          <p:cNvSpPr txBox="1">
            <a:spLocks noChangeArrowheads="1"/>
          </p:cNvSpPr>
          <p:nvPr/>
        </p:nvSpPr>
        <p:spPr bwMode="auto">
          <a:xfrm>
            <a:off x="-23813" y="5949280"/>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50419926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sz="2400">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eaLnBrk="1" hangingPunct="1">
              <a:spcBef>
                <a:spcPct val="50000"/>
              </a:spcBef>
              <a:defRPr/>
            </a:pPr>
            <a:r>
              <a:rPr lang="ru-RU" sz="2000" b="1" dirty="0">
                <a:solidFill>
                  <a:srgbClr val="000000"/>
                </a:solidFill>
                <a:latin typeface="Arial" charset="0"/>
                <a:ea typeface="+mn-ea"/>
                <a:cs typeface="+mn-cs"/>
              </a:rPr>
              <a:t>"</a:t>
            </a:r>
            <a:r>
              <a:rPr lang="en-US" sz="2000" b="1" dirty="0">
                <a:solidFill>
                  <a:srgbClr val="000000"/>
                </a:solidFill>
                <a:latin typeface="Arial" charset="0"/>
                <a:ea typeface="+mn-ea"/>
                <a:cs typeface="+mn-cs"/>
              </a:rPr>
              <a:t>To the remotest part of the earth</a:t>
            </a:r>
            <a:r>
              <a:rPr lang="ru-RU" sz="2000" b="1" dirty="0">
                <a:solidFill>
                  <a:srgbClr val="000000"/>
                </a:solidFill>
                <a:latin typeface="Arial" charset="0"/>
                <a:ea typeface="+mn-ea"/>
                <a:cs typeface="+mn-cs"/>
              </a:rPr>
              <a:t>"</a:t>
            </a:r>
            <a:r>
              <a:rPr lang="en-US" sz="2000" b="1" dirty="0">
                <a:solidFill>
                  <a:srgbClr val="000000"/>
                </a:solidFill>
                <a:latin typeface="Arial" charset="0"/>
                <a:ea typeface="+mn-ea"/>
                <a:cs typeface="+mn-cs"/>
              </a:rPr>
              <a:t> (Acts 1:8)</a:t>
            </a:r>
          </a:p>
          <a:p>
            <a:pPr eaLnBrk="1" hangingPunct="1">
              <a:defRPr/>
            </a:pPr>
            <a:r>
              <a:rPr lang="en-US" sz="1600" b="1" dirty="0">
                <a:solidFill>
                  <a:srgbClr val="000000"/>
                </a:solidFill>
                <a:latin typeface="Arial" charset="0"/>
                <a:ea typeface="+mn-ea"/>
                <a:cs typeface="+mn-cs"/>
              </a:rPr>
              <a:t>Acts </a:t>
            </a:r>
            <a:r>
              <a:rPr lang="en-US" sz="2000" b="1" dirty="0">
                <a:solidFill>
                  <a:srgbClr val="000000"/>
                </a:solidFill>
                <a:latin typeface="Arial" charset="0"/>
                <a:ea typeface="+mn-ea"/>
                <a:cs typeface="+mn-cs"/>
              </a:rPr>
              <a:t>9  13       14    15  16          18           21     27     28</a:t>
            </a:r>
          </a:p>
        </p:txBody>
      </p:sp>
      <p:sp>
        <p:nvSpPr>
          <p:cNvPr id="382979"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382980"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38298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82982"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38298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382984"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sz="2400" b="1">
                <a:solidFill>
                  <a:srgbClr val="000000"/>
                </a:solidFill>
                <a:latin typeface="Arial Narrow" charset="0"/>
                <a:cs typeface="Times New Roman" charset="0"/>
              </a:rPr>
              <a:t>1</a:t>
            </a:r>
            <a:br>
              <a:rPr lang="en-US" sz="2400" b="1">
                <a:solidFill>
                  <a:srgbClr val="000000"/>
                </a:solidFill>
                <a:latin typeface="Arial Narrow" charset="0"/>
                <a:cs typeface="Times New Roman" charset="0"/>
              </a:rPr>
            </a:br>
            <a:r>
              <a:rPr lang="en-US" sz="2400"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382985"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sz="2400" b="1">
                <a:solidFill>
                  <a:srgbClr val="000000"/>
                </a:solidFill>
                <a:latin typeface="Arial Narrow" charset="0"/>
                <a:cs typeface="Times New Roman" charset="0"/>
              </a:rPr>
              <a:t>3</a:t>
            </a:r>
            <a:br>
              <a:rPr lang="en-US" sz="2400" b="1">
                <a:solidFill>
                  <a:srgbClr val="000000"/>
                </a:solidFill>
                <a:latin typeface="Arial Narrow" charset="0"/>
                <a:cs typeface="Times New Roman" charset="0"/>
              </a:rPr>
            </a:br>
            <a:r>
              <a:rPr lang="en-US" sz="2400"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sz="2400" b="1">
                <a:solidFill>
                  <a:srgbClr val="FFFFFF"/>
                </a:solidFill>
                <a:latin typeface="Arial Narrow" charset="0"/>
                <a:cs typeface="Times New Roman" charset="0"/>
              </a:rPr>
              <a:t>1</a:t>
            </a:r>
            <a:br>
              <a:rPr lang="en-US" sz="2400" b="1">
                <a:solidFill>
                  <a:srgbClr val="FFFFFF"/>
                </a:solidFill>
                <a:latin typeface="Arial Narrow" charset="0"/>
                <a:cs typeface="Times New Roman" charset="0"/>
              </a:rPr>
            </a:br>
            <a:r>
              <a:rPr lang="en-US" sz="2400"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sz="2400" b="1">
                <a:solidFill>
                  <a:srgbClr val="FFFFFF"/>
                </a:solidFill>
                <a:latin typeface="Arial Narrow" charset="0"/>
                <a:cs typeface="Times New Roman" charset="0"/>
              </a:rPr>
              <a:t>2</a:t>
            </a:r>
            <a:br>
              <a:rPr lang="en-US" sz="2400" b="1">
                <a:solidFill>
                  <a:srgbClr val="FFFFFF"/>
                </a:solidFill>
                <a:latin typeface="Arial Narrow" charset="0"/>
                <a:cs typeface="Times New Roman" charset="0"/>
              </a:rPr>
            </a:br>
            <a:r>
              <a:rPr lang="en-US" sz="2400"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382988"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382989"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sz="2400" b="1">
                <a:solidFill>
                  <a:srgbClr val="000000"/>
                </a:solidFill>
                <a:latin typeface="Arial Narrow" charset="0"/>
                <a:cs typeface="Times New Roman" charset="0"/>
              </a:rPr>
              <a:t>4</a:t>
            </a:r>
            <a:br>
              <a:rPr lang="en-US" sz="2400" b="1">
                <a:solidFill>
                  <a:srgbClr val="000000"/>
                </a:solidFill>
                <a:latin typeface="Arial Narrow" charset="0"/>
                <a:cs typeface="Times New Roman" charset="0"/>
              </a:rPr>
            </a:br>
            <a:r>
              <a:rPr lang="en-US" sz="2400"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68069"/>
            <a:ext cx="7772400" cy="58477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defRPr/>
            </a:pPr>
            <a:r>
              <a:rPr lang="en-US" b="1" dirty="0">
                <a:solidFill>
                  <a:srgbClr val="FFFFFF"/>
                </a:solidFill>
                <a:latin typeface="Arial" charset="0"/>
                <a:cs typeface="Times New Roman" charset="0"/>
              </a:rPr>
              <a:t>NT Overview (General + Key Words)</a:t>
            </a:r>
          </a:p>
        </p:txBody>
      </p:sp>
      <p:sp>
        <p:nvSpPr>
          <p:cNvPr id="382993"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General Epistles + Key Words </a:t>
            </a:r>
            <a:endParaRPr lang="en-US" sz="1600" b="1">
              <a:solidFill>
                <a:srgbClr val="FFFFFF"/>
              </a:solidFill>
              <a:latin typeface="Arial Narrow" charset="0"/>
              <a:cs typeface="Times New Roman" charset="0"/>
            </a:endParaRPr>
          </a:p>
        </p:txBody>
      </p:sp>
      <p:sp>
        <p:nvSpPr>
          <p:cNvPr id="382994"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sz="2400" b="1">
                <a:solidFill>
                  <a:srgbClr val="000000"/>
                </a:solidFill>
                <a:latin typeface="Arial Narrow" charset="0"/>
                <a:cs typeface="Times New Roman" charset="0"/>
              </a:rPr>
              <a:t>2</a:t>
            </a:r>
            <a:br>
              <a:rPr lang="en-US" sz="2400" b="1">
                <a:solidFill>
                  <a:srgbClr val="000000"/>
                </a:solidFill>
                <a:latin typeface="Arial Narrow" charset="0"/>
                <a:cs typeface="Times New Roman" charset="0"/>
              </a:rPr>
            </a:br>
            <a:r>
              <a:rPr lang="en-US" sz="2400"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4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54"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55"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56"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57"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5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59"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60"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61"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6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63"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64"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65"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66"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67"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6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6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7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7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79"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80"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81" name="Text Box 19"/>
          <p:cNvSpPr txBox="1">
            <a:spLocks noChangeArrowheads="1"/>
          </p:cNvSpPr>
          <p:nvPr/>
        </p:nvSpPr>
        <p:spPr bwMode="auto">
          <a:xfrm>
            <a:off x="152400" y="6421438"/>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383018" name="Text Box 19"/>
          <p:cNvSpPr txBox="1">
            <a:spLocks noChangeArrowheads="1"/>
          </p:cNvSpPr>
          <p:nvPr/>
        </p:nvSpPr>
        <p:spPr bwMode="auto">
          <a:xfrm>
            <a:off x="990600"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8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383020" name="Text Box 21"/>
          <p:cNvSpPr txBox="1">
            <a:spLocks noChangeArrowheads="1"/>
          </p:cNvSpPr>
          <p:nvPr/>
        </p:nvSpPr>
        <p:spPr bwMode="auto">
          <a:xfrm>
            <a:off x="2713038" y="4572000"/>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383021"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383022" name="Text Box 23"/>
          <p:cNvSpPr txBox="1">
            <a:spLocks noChangeArrowheads="1"/>
          </p:cNvSpPr>
          <p:nvPr/>
        </p:nvSpPr>
        <p:spPr bwMode="auto">
          <a:xfrm>
            <a:off x="3810000" y="4600575"/>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383023" name="Text Box 24"/>
          <p:cNvSpPr txBox="1">
            <a:spLocks noChangeArrowheads="1"/>
          </p:cNvSpPr>
          <p:nvPr/>
        </p:nvSpPr>
        <p:spPr bwMode="auto">
          <a:xfrm>
            <a:off x="3810000" y="5080000"/>
            <a:ext cx="792163"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8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89"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383026" name="Text Box 27"/>
          <p:cNvSpPr txBox="1">
            <a:spLocks noChangeArrowheads="1"/>
          </p:cNvSpPr>
          <p:nvPr/>
        </p:nvSpPr>
        <p:spPr bwMode="auto">
          <a:xfrm>
            <a:off x="5486400" y="5057775"/>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91"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9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383029"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94"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383031"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383032" name="Text Box 22"/>
          <p:cNvSpPr txBox="1">
            <a:spLocks noChangeArrowheads="1"/>
          </p:cNvSpPr>
          <p:nvPr/>
        </p:nvSpPr>
        <p:spPr bwMode="auto">
          <a:xfrm>
            <a:off x="4572000"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97"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9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9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Works</a:t>
            </a:r>
            <a:endParaRPr lang="en-US" sz="1600">
              <a:solidFill>
                <a:srgbClr val="000000"/>
              </a:solidFill>
              <a:latin typeface="Arial Narrow" charset="0"/>
              <a:cs typeface="Times New Roman" charset="0"/>
            </a:endParaRPr>
          </a:p>
        </p:txBody>
      </p:sp>
      <p:sp>
        <p:nvSpPr>
          <p:cNvPr id="100"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Suffering</a:t>
            </a:r>
            <a:endParaRPr lang="en-US" sz="1400">
              <a:solidFill>
                <a:srgbClr val="000000"/>
              </a:solidFill>
              <a:latin typeface="Arial Narrow" charset="0"/>
              <a:cs typeface="Times New Roman" charset="0"/>
            </a:endParaRPr>
          </a:p>
        </p:txBody>
      </p:sp>
      <p:sp>
        <p:nvSpPr>
          <p:cNvPr id="383037" name="Text Box 22"/>
          <p:cNvSpPr txBox="1">
            <a:spLocks noChangeArrowheads="1"/>
          </p:cNvSpPr>
          <p:nvPr/>
        </p:nvSpPr>
        <p:spPr bwMode="auto">
          <a:xfrm>
            <a:off x="5486400"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383038"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7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2400"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383040"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sz="2400" b="1">
              <a:solidFill>
                <a:srgbClr val="FFFFFF"/>
              </a:solidFill>
              <a:latin typeface="Arial Narrow" charset="0"/>
              <a:cs typeface="Times New Roman" charset="0"/>
            </a:endParaRPr>
          </a:p>
        </p:txBody>
      </p:sp>
      <p:sp>
        <p:nvSpPr>
          <p:cNvPr id="383041"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r>
              <a:rPr lang="en-US" sz="2400"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383042"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sz="2400"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81" grpId="0" animBg="1"/>
      <p:bldP spid="99" grpId="0" animBg="1"/>
      <p:bldP spid="10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26" descr="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51033" name="Rectangle 25"/>
          <p:cNvSpPr>
            <a:spLocks noGrp="1" noChangeArrowheads="1"/>
          </p:cNvSpPr>
          <p:nvPr>
            <p:ph type="title"/>
          </p:nvPr>
        </p:nvSpPr>
        <p:spPr/>
        <p:txBody>
          <a:bodyPr/>
          <a:lstStyle/>
          <a:p>
            <a:pPr eaLnBrk="1" hangingPunct="1">
              <a:defRPr/>
            </a:pPr>
            <a:r>
              <a:rPr lang="en-US">
                <a:latin typeface="Tahoma" charset="0"/>
                <a:ea typeface="ＭＳ Ｐゴシック" charset="0"/>
                <a:cs typeface="ＭＳ Ｐゴシック" charset="0"/>
              </a:rPr>
              <a:t>Common Responses</a:t>
            </a:r>
          </a:p>
        </p:txBody>
      </p:sp>
      <p:sp>
        <p:nvSpPr>
          <p:cNvPr id="1451010" name="Rectangle 2"/>
          <p:cNvSpPr>
            <a:spLocks noChangeArrowheads="1"/>
          </p:cNvSpPr>
          <p:nvPr/>
        </p:nvSpPr>
        <p:spPr bwMode="auto">
          <a:xfrm>
            <a:off x="228600" y="76200"/>
            <a:ext cx="8305800" cy="457200"/>
          </a:xfrm>
          <a:prstGeom prst="rect">
            <a:avLst/>
          </a:prstGeom>
          <a:solidFill>
            <a:schemeClr val="bg2"/>
          </a:solidFill>
          <a:ln w="9525">
            <a:noFill/>
            <a:miter lim="800000"/>
            <a:headEnd/>
            <a:tailEnd/>
          </a:ln>
          <a:effectLst>
            <a:outerShdw blurRad="63500" dist="35921" dir="2700000" algn="ctr" rotWithShape="0">
              <a:srgbClr val="000000">
                <a:alpha val="74998"/>
              </a:srgbClr>
            </a:outerShdw>
          </a:effectLst>
        </p:spPr>
        <p:txBody>
          <a:bodyPr anchor="ctr">
            <a:spAutoFit/>
          </a:bodyPr>
          <a:lstStyle/>
          <a:p>
            <a:pPr eaLnBrk="1" hangingPunct="1">
              <a:tabLst>
                <a:tab pos="2743200" algn="l"/>
              </a:tabLst>
              <a:defRPr/>
            </a:pPr>
            <a:r>
              <a:rPr lang="en-US" altLang="zh-CN" sz="2400" b="1">
                <a:solidFill>
                  <a:schemeClr val="tx1"/>
                </a:solidFill>
                <a:latin typeface="Arial" charset="0"/>
                <a:ea typeface="SimSun" pitchFamily="2" charset="-122"/>
                <a:cs typeface="SimSun" pitchFamily="2" charset="-122"/>
              </a:rPr>
              <a:t>Peter counters the natural responses to suffering:</a:t>
            </a:r>
          </a:p>
        </p:txBody>
      </p:sp>
      <p:graphicFrame>
        <p:nvGraphicFramePr>
          <p:cNvPr id="456731" name="Group 27"/>
          <p:cNvGraphicFramePr>
            <a:graphicFrameLocks noGrp="1"/>
          </p:cNvGraphicFramePr>
          <p:nvPr/>
        </p:nvGraphicFramePr>
        <p:xfrm>
          <a:off x="0" y="685800"/>
          <a:ext cx="9144000" cy="6172201"/>
        </p:xfrm>
        <a:graphic>
          <a:graphicData uri="http://schemas.openxmlformats.org/drawingml/2006/table">
            <a:tbl>
              <a:tblPr/>
              <a:tblGrid>
                <a:gridCol w="3368675">
                  <a:extLst>
                    <a:ext uri="{9D8B030D-6E8A-4147-A177-3AD203B41FA5}">
                      <a16:colId xmlns:a16="http://schemas.microsoft.com/office/drawing/2014/main" val="20000"/>
                    </a:ext>
                  </a:extLst>
                </a:gridCol>
                <a:gridCol w="5775325">
                  <a:extLst>
                    <a:ext uri="{9D8B030D-6E8A-4147-A177-3AD203B41FA5}">
                      <a16:colId xmlns:a16="http://schemas.microsoft.com/office/drawing/2014/main" val="20001"/>
                    </a:ext>
                  </a:extLst>
                </a:gridCol>
              </a:tblGrid>
              <a:tr h="735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outerShdw blurRad="38100" dist="38100" dir="2700000" algn="tl">
                              <a:srgbClr val="010199"/>
                            </a:outerShdw>
                          </a:effectLst>
                          <a:latin typeface="Impact" charset="0"/>
                          <a:ea typeface="SimSun" charset="0"/>
                          <a:cs typeface="SimSun" charset="0"/>
                        </a:rPr>
                        <a:t>Common Responses to Persecution</a:t>
                      </a:r>
                      <a:endParaRPr kumimoji="0" lang="en-US" altLang="zh-CN" sz="3200" b="1" i="0" u="none" strike="noStrike" cap="none" normalizeH="0" baseline="0" dirty="0">
                        <a:ln>
                          <a:noFill/>
                        </a:ln>
                        <a:solidFill>
                          <a:schemeClr val="tx1"/>
                        </a:solidFill>
                        <a:effectLst>
                          <a:outerShdw blurRad="38100" dist="38100" dir="2700000" algn="tl">
                            <a:srgbClr val="010199"/>
                          </a:outerShdw>
                        </a:effectLst>
                        <a:latin typeface="Arial"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FFFFFF"/>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500" b="1" i="0" u="none" strike="noStrike" cap="none" normalizeH="0" baseline="0" dirty="0">
                          <a:ln>
                            <a:noFill/>
                          </a:ln>
                          <a:solidFill>
                            <a:srgbClr val="FFFFFF"/>
                          </a:solidFill>
                          <a:effectLst>
                            <a:outerShdw blurRad="38100" dist="38100" dir="2700000" algn="tl">
                              <a:srgbClr val="010199"/>
                            </a:outerShdw>
                          </a:effectLst>
                          <a:latin typeface="Impact" charset="0"/>
                          <a:ea typeface="SimSun" charset="0"/>
                          <a:cs typeface="SimSun" charset="0"/>
                        </a:rPr>
                        <a:t>Peter</a:t>
                      </a:r>
                      <a:r>
                        <a:rPr kumimoji="0" lang="uk-UA" altLang="zh-CN" sz="2500" b="1" i="0" u="none" strike="noStrike" cap="none" normalizeH="0" baseline="0" dirty="0">
                          <a:ln>
                            <a:noFill/>
                          </a:ln>
                          <a:solidFill>
                            <a:srgbClr val="FFFFFF"/>
                          </a:solidFill>
                          <a:effectLst>
                            <a:outerShdw blurRad="38100" dist="38100" dir="2700000" algn="tl">
                              <a:srgbClr val="010199"/>
                            </a:outerShdw>
                          </a:effectLst>
                          <a:latin typeface="Impact" charset="0"/>
                          <a:ea typeface="SimSun" charset="0"/>
                          <a:cs typeface="SimSun" charset="0"/>
                        </a:rPr>
                        <a:t>'</a:t>
                      </a:r>
                      <a:r>
                        <a:rPr kumimoji="0" lang="en-US" altLang="zh-CN" sz="2500" b="1" i="0" u="none" strike="noStrike" cap="none" normalizeH="0" baseline="0" dirty="0">
                          <a:ln>
                            <a:noFill/>
                          </a:ln>
                          <a:solidFill>
                            <a:srgbClr val="FFFFFF"/>
                          </a:solidFill>
                          <a:effectLst>
                            <a:outerShdw blurRad="38100" dist="38100" dir="2700000" algn="tl">
                              <a:srgbClr val="010199"/>
                            </a:outerShdw>
                          </a:effectLst>
                          <a:latin typeface="Impact" charset="0"/>
                          <a:ea typeface="SimSun" charset="0"/>
                          <a:cs typeface="SimSun" charset="0"/>
                        </a:rPr>
                        <a:t>s Exhortation</a:t>
                      </a:r>
                      <a:endParaRPr kumimoji="0" lang="en-US" altLang="zh-CN" sz="4000" b="1" i="0" u="none" strike="noStrike" cap="none" normalizeH="0" baseline="0" dirty="0">
                        <a:ln>
                          <a:noFill/>
                        </a:ln>
                        <a:solidFill>
                          <a:schemeClr val="tx1"/>
                        </a:solidFill>
                        <a:effectLst>
                          <a:outerShdw blurRad="38100" dist="38100" dir="2700000" algn="tl">
                            <a:srgbClr val="010199"/>
                          </a:outerShdw>
                        </a:effectLst>
                        <a:latin typeface="Arial" charset="0"/>
                        <a:ea typeface="SimSun" charset="0"/>
                        <a:cs typeface="SimSun" charset="0"/>
                      </a:endParaRPr>
                    </a:p>
                  </a:txBody>
                  <a:tcPr horzOverflow="overflow">
                    <a:lnL w="25400" cap="flat" cmpd="sng" algn="ctr">
                      <a:solidFill>
                        <a:srgbClr val="FFFFFF"/>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rgbClr val="000000"/>
                    </a:solidFill>
                  </a:tcPr>
                </a:tc>
                <a:extLst>
                  <a:ext uri="{0D108BD9-81ED-4DB2-BD59-A6C34878D82A}">
                    <a16:rowId xmlns:a16="http://schemas.microsoft.com/office/drawing/2014/main" val="10000"/>
                  </a:ext>
                </a:extLst>
              </a:tr>
              <a:tr h="1247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I</a:t>
                      </a:r>
                      <a:r>
                        <a:rPr kumimoji="0" lang="uk-UA"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a:t>
                      </a:r>
                      <a:r>
                        <a:rPr kumimoji="0" lang="en-US" altLang="zh-CN" sz="2000" b="1" i="0" u="none" strike="noStrike" cap="none" normalizeH="0" baseline="0" dirty="0" err="1">
                          <a:ln>
                            <a:noFill/>
                          </a:ln>
                          <a:solidFill>
                            <a:schemeClr val="tx1"/>
                          </a:solidFill>
                          <a:effectLst>
                            <a:outerShdw blurRad="38100" dist="38100" dir="2700000" algn="tl">
                              <a:srgbClr val="000000"/>
                            </a:outerShdw>
                          </a:effectLst>
                          <a:latin typeface="Alan Den" charset="0"/>
                          <a:ea typeface="SimSun" charset="0"/>
                          <a:cs typeface="SimSun" charset="0"/>
                        </a:rPr>
                        <a:t>ll</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 get even</a:t>
                      </a: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0047"/>
                        </a:gs>
                        <a:gs pos="50000">
                          <a:schemeClr val="bg2"/>
                        </a:gs>
                        <a:gs pos="100000">
                          <a:srgbClr val="000047"/>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Do not repay evil with evil or insult with insult, but with blessing, because to this you were called to inherit a blessing</a:t>
                      </a: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 (3:9; cf. 2:1)</a:t>
                      </a:r>
                      <a:endPar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Georgia"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0047"/>
                        </a:gs>
                        <a:gs pos="50000">
                          <a:schemeClr val="bg2"/>
                        </a:gs>
                        <a:gs pos="100000">
                          <a:srgbClr val="000047"/>
                        </a:gs>
                      </a:gsLst>
                      <a:lin ang="5400000" scaled="1"/>
                    </a:gradFill>
                  </a:tcPr>
                </a:tc>
                <a:extLst>
                  <a:ext uri="{0D108BD9-81ED-4DB2-BD59-A6C34878D82A}">
                    <a16:rowId xmlns:a16="http://schemas.microsoft.com/office/drawing/2014/main" val="10001"/>
                  </a:ext>
                </a:extLst>
              </a:tr>
              <a:tr h="863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I</a:t>
                      </a:r>
                      <a:r>
                        <a:rPr kumimoji="0" lang="uk-UA"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m discouraged</a:t>
                      </a: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Rejoice that you participate in the sufferings of Christ…do not be ashamed…</a:t>
                      </a: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 (4:13, 16)</a:t>
                      </a:r>
                      <a:endPar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Georgia"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760000"/>
                        </a:gs>
                        <a:gs pos="50000">
                          <a:srgbClr val="FF0000"/>
                        </a:gs>
                        <a:gs pos="100000">
                          <a:srgbClr val="760000"/>
                        </a:gs>
                      </a:gsLst>
                      <a:lin ang="5400000" scaled="1"/>
                    </a:gradFill>
                  </a:tcPr>
                </a:tc>
                <a:extLst>
                  <a:ext uri="{0D108BD9-81ED-4DB2-BD59-A6C34878D82A}">
                    <a16:rowId xmlns:a16="http://schemas.microsoft.com/office/drawing/2014/main" val="10002"/>
                  </a:ext>
                </a:extLst>
              </a:tr>
              <a:tr h="863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I</a:t>
                      </a:r>
                      <a:r>
                        <a:rPr kumimoji="0" lang="uk-UA"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m afraid</a:t>
                      </a: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2F00"/>
                        </a:gs>
                        <a:gs pos="5000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Do not fear what they [persecutors] fear; </a:t>
                      </a:r>
                      <a:b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b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do not be frightened</a:t>
                      </a: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 (3:14b)</a:t>
                      </a:r>
                      <a:endPar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Georgia"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2F00"/>
                        </a:gs>
                        <a:gs pos="50000">
                          <a:srgbClr val="006600"/>
                        </a:gs>
                        <a:gs pos="100000">
                          <a:srgbClr val="002F00"/>
                        </a:gs>
                      </a:gsLst>
                      <a:lin ang="5400000" scaled="1"/>
                    </a:gradFill>
                  </a:tcPr>
                </a:tc>
                <a:extLst>
                  <a:ext uri="{0D108BD9-81ED-4DB2-BD59-A6C34878D82A}">
                    <a16:rowId xmlns:a16="http://schemas.microsoft.com/office/drawing/2014/main" val="10003"/>
                  </a:ext>
                </a:extLst>
              </a:tr>
              <a:tr h="735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Forget Christianity.  It</a:t>
                      </a:r>
                      <a:r>
                        <a:rPr kumimoji="0" lang="uk-UA"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s not worth it</a:t>
                      </a: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2F0076"/>
                        </a:gs>
                        <a:gs pos="50000">
                          <a:srgbClr val="6600FF"/>
                        </a:gs>
                        <a:gs pos="100000">
                          <a:srgbClr val="2F0076"/>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…by His wounds you have been healed</a:t>
                      </a: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 (2:24)</a:t>
                      </a:r>
                      <a:endPar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Georgia"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2F0076"/>
                        </a:gs>
                        <a:gs pos="50000">
                          <a:srgbClr val="6600FF"/>
                        </a:gs>
                        <a:gs pos="100000">
                          <a:srgbClr val="2F0076"/>
                        </a:gs>
                      </a:gsLst>
                      <a:lin ang="5400000" scaled="1"/>
                    </a:gradFill>
                  </a:tcPr>
                </a:tc>
                <a:extLst>
                  <a:ext uri="{0D108BD9-81ED-4DB2-BD59-A6C34878D82A}">
                    <a16:rowId xmlns:a16="http://schemas.microsoft.com/office/drawing/2014/main" val="10004"/>
                  </a:ext>
                </a:extLst>
              </a:tr>
              <a:tr h="863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Why do they only persecute me?</a:t>
                      </a: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472F18"/>
                        </a:gs>
                        <a:gs pos="50000">
                          <a:srgbClr val="996633"/>
                        </a:gs>
                        <a:gs pos="100000">
                          <a:srgbClr val="472F18"/>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…your brothers throughout the world are undergoing the same kind of sufferings</a:t>
                      </a: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 (5:9)</a:t>
                      </a:r>
                      <a:endPar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Georgia"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472F18"/>
                        </a:gs>
                        <a:gs pos="50000">
                          <a:srgbClr val="996633"/>
                        </a:gs>
                        <a:gs pos="100000">
                          <a:srgbClr val="472F18"/>
                        </a:gs>
                      </a:gsLst>
                      <a:lin ang="5400000" scaled="1"/>
                    </a:gradFill>
                  </a:tcPr>
                </a:tc>
                <a:extLst>
                  <a:ext uri="{0D108BD9-81ED-4DB2-BD59-A6C34878D82A}">
                    <a16:rowId xmlns:a16="http://schemas.microsoft.com/office/drawing/2014/main" val="10005"/>
                  </a:ext>
                </a:extLst>
              </a:tr>
              <a:tr h="863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rPr>
                        <a:t>Hey!  I have my rights!</a:t>
                      </a:r>
                      <a:r>
                        <a:rPr kumimoji="0" lang="ru-RU" altLang="zh-CN" sz="2000" b="1" i="0" u="none" strike="noStrike" cap="none" normalizeH="0" baseline="0" dirty="0">
                          <a:ln>
                            <a:noFill/>
                          </a:ln>
                          <a:solidFill>
                            <a:schemeClr val="tx1"/>
                          </a:solidFill>
                          <a:effectLst>
                            <a:outerShdw blurRad="38100" dist="38100" dir="2700000" algn="tl">
                              <a:srgbClr val="000000"/>
                            </a:outerShdw>
                          </a:effectLst>
                          <a:latin typeface="Lucida Grande" charset="0"/>
                          <a:ea typeface="SimSun" charset="0"/>
                          <a:cs typeface="SimSun" charset="0"/>
                        </a:rPr>
                        <a:t>"</a:t>
                      </a:r>
                      <a:endPar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lan Den"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470047"/>
                        </a:gs>
                        <a:gs pos="50000">
                          <a:srgbClr val="990099"/>
                        </a:gs>
                        <a:gs pos="100000">
                          <a:srgbClr val="470047"/>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Humble yourselves…under God</a:t>
                      </a:r>
                      <a:r>
                        <a:rPr kumimoji="0" lang="uk-UA"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s mighty hand, that He may lift you up in due time</a:t>
                      </a:r>
                      <a:r>
                        <a:rPr kumimoji="0" lang="ru-RU"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a:t>
                      </a:r>
                      <a:r>
                        <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Monotype Corsiva" charset="0"/>
                          <a:ea typeface="SimSun" charset="0"/>
                          <a:cs typeface="SimSun" charset="0"/>
                        </a:rPr>
                        <a:t> (5:6)</a:t>
                      </a:r>
                      <a:endParaRPr kumimoji="0" lang="en-US" altLang="zh-CN" sz="2400" b="1" i="0" u="none" strike="noStrike" cap="none" normalizeH="0" baseline="0" dirty="0">
                        <a:ln>
                          <a:noFill/>
                        </a:ln>
                        <a:solidFill>
                          <a:schemeClr val="tx1"/>
                        </a:solidFill>
                        <a:effectLst>
                          <a:outerShdw blurRad="38100" dist="38100" dir="2700000" algn="tl">
                            <a:srgbClr val="000000"/>
                          </a:outerShdw>
                        </a:effectLst>
                        <a:latin typeface="Georgia"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470047"/>
                        </a:gs>
                        <a:gs pos="50000">
                          <a:srgbClr val="990099"/>
                        </a:gs>
                        <a:gs pos="100000">
                          <a:srgbClr val="470047"/>
                        </a:gs>
                      </a:gsLst>
                      <a:lin ang="5400000" scaled="1"/>
                    </a:gradFill>
                  </a:tcPr>
                </a:tc>
                <a:extLst>
                  <a:ext uri="{0D108BD9-81ED-4DB2-BD59-A6C34878D82A}">
                    <a16:rowId xmlns:a16="http://schemas.microsoft.com/office/drawing/2014/main" val="10006"/>
                  </a:ext>
                </a:extLst>
              </a:tr>
            </a:tbl>
          </a:graphicData>
        </a:graphic>
      </p:graphicFrame>
      <p:sp>
        <p:nvSpPr>
          <p:cNvPr id="1451032" name="Rectangle 24"/>
          <p:cNvSpPr>
            <a:spLocks noChangeArrowheads="1"/>
          </p:cNvSpPr>
          <p:nvPr/>
        </p:nvSpPr>
        <p:spPr bwMode="auto">
          <a:xfrm>
            <a:off x="8528050" y="0"/>
            <a:ext cx="692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400" b="1">
                <a:solidFill>
                  <a:schemeClr val="tx1"/>
                </a:solidFill>
                <a:latin typeface="Arial" charset="0"/>
                <a:ea typeface="SimSun" charset="0"/>
                <a:cs typeface="SimSun" charset="0"/>
              </a:rPr>
              <a:t>278</a:t>
            </a:r>
            <a:endParaRPr lang="en-US" sz="2000" b="1">
              <a:solidFill>
                <a:schemeClr val="tx1"/>
              </a:solidFill>
              <a:latin typeface="Times New Roman" charset="0"/>
              <a:ea typeface="SimSun" charset="0"/>
              <a:cs typeface="SimSun"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FF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53603" name="Rectangle 4"/>
          <p:cNvSpPr>
            <a:spLocks noGrp="1" noChangeArrowheads="1"/>
          </p:cNvSpPr>
          <p:nvPr>
            <p:ph type="title"/>
          </p:nvPr>
        </p:nvSpPr>
        <p:spPr>
          <a:xfrm>
            <a:off x="-36513" y="458063"/>
            <a:ext cx="9180513" cy="707886"/>
          </a:xfrm>
          <a:solidFill>
            <a:schemeClr val="accent6">
              <a:lumMod val="75000"/>
            </a:schemeClr>
          </a:solidFill>
          <a:ln w="28575">
            <a:solidFill>
              <a:srgbClr val="FFFF00"/>
            </a:solidFill>
          </a:ln>
        </p:spPr>
        <p:txBody>
          <a:bodyPr wrap="square">
            <a:spAutoFit/>
          </a:bodyPr>
          <a:lstStyle/>
          <a:p>
            <a:pPr>
              <a:defRPr/>
            </a:pPr>
            <a:r>
              <a:rPr lang="en-US" sz="4000" b="1" i="1" dirty="0">
                <a:solidFill>
                  <a:srgbClr val="FFFF00"/>
                </a:solidFill>
                <a:effectLst>
                  <a:outerShdw blurRad="38100" dist="38100" dir="2700000" algn="tl">
                    <a:srgbClr val="000000"/>
                  </a:outerShdw>
                </a:effectLst>
                <a:ea typeface="ＭＳ Ｐゴシック" charset="0"/>
              </a:rPr>
              <a:t>Persecution in the First Century</a:t>
            </a:r>
            <a:endParaRPr lang="en-US" sz="4000" b="1" dirty="0">
              <a:solidFill>
                <a:srgbClr val="FFFFFF"/>
              </a:solidFill>
              <a:effectLst>
                <a:outerShdw blurRad="38100" dist="38100" dir="2700000" algn="tl">
                  <a:srgbClr val="000000"/>
                </a:outerShdw>
              </a:effectLst>
              <a:ea typeface="ＭＳ Ｐゴシック" charset="0"/>
            </a:endParaRPr>
          </a:p>
        </p:txBody>
      </p:sp>
      <p:sp>
        <p:nvSpPr>
          <p:cNvPr id="588806" name="Line 6"/>
          <p:cNvSpPr>
            <a:spLocks noChangeShapeType="1"/>
          </p:cNvSpPr>
          <p:nvPr/>
        </p:nvSpPr>
        <p:spPr bwMode="auto">
          <a:xfrm flipV="1">
            <a:off x="0" y="3356693"/>
            <a:ext cx="9144000" cy="45362"/>
          </a:xfrm>
          <a:prstGeom prst="line">
            <a:avLst/>
          </a:prstGeom>
          <a:noFill/>
          <a:ln w="76200">
            <a:solidFill>
              <a:schemeClr val="bg1"/>
            </a:solidFill>
            <a:round/>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588822" name="Text Box 22"/>
          <p:cNvSpPr txBox="1">
            <a:spLocks noChangeArrowheads="1"/>
          </p:cNvSpPr>
          <p:nvPr/>
        </p:nvSpPr>
        <p:spPr bwMode="auto">
          <a:xfrm>
            <a:off x="6860481" y="-3853"/>
            <a:ext cx="2255440" cy="463846"/>
          </a:xfrm>
          <a:prstGeom prst="rect">
            <a:avLst/>
          </a:prstGeom>
          <a:noFill/>
          <a:ln w="9525">
            <a:noFill/>
            <a:miter lim="800000"/>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39-41, 320</a:t>
            </a:r>
          </a:p>
        </p:txBody>
      </p:sp>
      <p:sp>
        <p:nvSpPr>
          <p:cNvPr id="19" name="Text Box 18"/>
          <p:cNvSpPr txBox="1">
            <a:spLocks noChangeArrowheads="1"/>
          </p:cNvSpPr>
          <p:nvPr/>
        </p:nvSpPr>
        <p:spPr bwMode="auto">
          <a:xfrm>
            <a:off x="0" y="1196752"/>
            <a:ext cx="9144000" cy="587375"/>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All Emperors Were Not Equal</a:t>
            </a:r>
          </a:p>
        </p:txBody>
      </p:sp>
      <p:grpSp>
        <p:nvGrpSpPr>
          <p:cNvPr id="20" name="Group 19"/>
          <p:cNvGrpSpPr/>
          <p:nvPr/>
        </p:nvGrpSpPr>
        <p:grpSpPr>
          <a:xfrm>
            <a:off x="-5818" y="2188663"/>
            <a:ext cx="1865519" cy="2537545"/>
            <a:chOff x="-107878" y="2188663"/>
            <a:chExt cx="1865519" cy="2537545"/>
          </a:xfrm>
        </p:grpSpPr>
        <p:grpSp>
          <p:nvGrpSpPr>
            <p:cNvPr id="689167" name="Group 10"/>
            <p:cNvGrpSpPr>
              <a:grpSpLocks/>
            </p:cNvGrpSpPr>
            <p:nvPr/>
          </p:nvGrpSpPr>
          <p:grpSpPr bwMode="auto">
            <a:xfrm>
              <a:off x="342498" y="2188663"/>
              <a:ext cx="961557" cy="1143312"/>
              <a:chOff x="385" y="1298"/>
              <a:chExt cx="272" cy="408"/>
            </a:xfrm>
          </p:grpSpPr>
          <p:sp>
            <p:nvSpPr>
              <p:cNvPr id="588808" name="Line 8"/>
              <p:cNvSpPr>
                <a:spLocks noChangeShapeType="1"/>
              </p:cNvSpPr>
              <p:nvPr/>
            </p:nvSpPr>
            <p:spPr bwMode="auto">
              <a:xfrm>
                <a:off x="521" y="1298"/>
                <a:ext cx="0" cy="408"/>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588809" name="Line 9"/>
              <p:cNvSpPr>
                <a:spLocks noChangeShapeType="1"/>
              </p:cNvSpPr>
              <p:nvPr/>
            </p:nvSpPr>
            <p:spPr bwMode="auto">
              <a:xfrm rot="16200000" flipV="1">
                <a:off x="521" y="1298"/>
                <a:ext cx="0" cy="272"/>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21" name="Text Box 18"/>
            <p:cNvSpPr txBox="1">
              <a:spLocks noChangeArrowheads="1"/>
            </p:cNvSpPr>
            <p:nvPr/>
          </p:nvSpPr>
          <p:spPr bwMode="auto">
            <a:xfrm>
              <a:off x="-107878" y="3523698"/>
              <a:ext cx="1865519" cy="120251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Christ Crucified</a:t>
              </a:r>
              <a:b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b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AD 33</a:t>
              </a:r>
            </a:p>
          </p:txBody>
        </p:sp>
      </p:grpSp>
      <p:sp>
        <p:nvSpPr>
          <p:cNvPr id="3" name="Chevron 2"/>
          <p:cNvSpPr>
            <a:spLocks noChangeAspect="1"/>
          </p:cNvSpPr>
          <p:nvPr/>
        </p:nvSpPr>
        <p:spPr bwMode="auto">
          <a:xfrm>
            <a:off x="-425962" y="4717038"/>
            <a:ext cx="1982810" cy="617734"/>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a:rPr>
              <a:t>Tiberius</a:t>
            </a:r>
            <a:b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14-37</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2" name="Chevron 11"/>
          <p:cNvSpPr>
            <a:spLocks noChangeAspect="1"/>
          </p:cNvSpPr>
          <p:nvPr/>
        </p:nvSpPr>
        <p:spPr bwMode="auto">
          <a:xfrm>
            <a:off x="1043243" y="4717038"/>
            <a:ext cx="1746307"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Caligula</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37-41</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3" name="Chevron 12"/>
          <p:cNvSpPr>
            <a:spLocks noChangeAspect="1"/>
          </p:cNvSpPr>
          <p:nvPr/>
        </p:nvSpPr>
        <p:spPr bwMode="auto">
          <a:xfrm>
            <a:off x="2290604" y="4717038"/>
            <a:ext cx="1829583"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a:rPr>
              <a:t>Claudius</a:t>
            </a:r>
            <a:b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41-54</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 name="Chevron 13"/>
          <p:cNvSpPr>
            <a:spLocks noChangeAspect="1"/>
          </p:cNvSpPr>
          <p:nvPr/>
        </p:nvSpPr>
        <p:spPr bwMode="auto">
          <a:xfrm>
            <a:off x="3664972" y="4728378"/>
            <a:ext cx="1415185"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Nero</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54-68</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5" name="Chevron 14"/>
          <p:cNvSpPr>
            <a:spLocks noChangeAspect="1"/>
          </p:cNvSpPr>
          <p:nvPr/>
        </p:nvSpPr>
        <p:spPr bwMode="auto">
          <a:xfrm>
            <a:off x="4637916" y="4717038"/>
            <a:ext cx="2244764"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a:rPr>
              <a:t>Vespasian</a:t>
            </a:r>
            <a:b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69-79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7" name="Chevron 16"/>
          <p:cNvSpPr>
            <a:spLocks noChangeAspect="1"/>
          </p:cNvSpPr>
          <p:nvPr/>
        </p:nvSpPr>
        <p:spPr bwMode="auto">
          <a:xfrm>
            <a:off x="7336745" y="4717038"/>
            <a:ext cx="1818047"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Domitian</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81-96</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nvGrpSpPr>
          <p:cNvPr id="23" name="Group 22"/>
          <p:cNvGrpSpPr/>
          <p:nvPr/>
        </p:nvGrpSpPr>
        <p:grpSpPr>
          <a:xfrm>
            <a:off x="7200672" y="2202092"/>
            <a:ext cx="1977348" cy="2456650"/>
            <a:chOff x="7200672" y="2202092"/>
            <a:chExt cx="1977348" cy="2456650"/>
          </a:xfrm>
        </p:grpSpPr>
        <p:sp>
          <p:nvSpPr>
            <p:cNvPr id="18" name="Text Box 18"/>
            <p:cNvSpPr txBox="1">
              <a:spLocks noChangeArrowheads="1"/>
            </p:cNvSpPr>
            <p:nvPr/>
          </p:nvSpPr>
          <p:spPr bwMode="auto">
            <a:xfrm>
              <a:off x="7200672" y="3456232"/>
              <a:ext cx="1977348" cy="120251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Revelation Written </a:t>
              </a:r>
              <a:b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b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AD 95</a:t>
              </a:r>
            </a:p>
          </p:txBody>
        </p:sp>
        <p:pic>
          <p:nvPicPr>
            <p:cNvPr id="5" name="Picture 4"/>
            <p:cNvPicPr>
              <a:picLocks noChangeAspect="1"/>
            </p:cNvPicPr>
            <p:nvPr/>
          </p:nvPicPr>
          <p:blipFill>
            <a:blip r:embed="rId3"/>
            <a:stretch>
              <a:fillRect/>
            </a:stretch>
          </p:blipFill>
          <p:spPr>
            <a:xfrm>
              <a:off x="7429119" y="2202092"/>
              <a:ext cx="1527263" cy="1360219"/>
            </a:xfrm>
            <a:prstGeom prst="rect">
              <a:avLst/>
            </a:prstGeom>
          </p:spPr>
        </p:pic>
      </p:grpSp>
      <p:sp>
        <p:nvSpPr>
          <p:cNvPr id="22" name="Text Box 18"/>
          <p:cNvSpPr txBox="1">
            <a:spLocks noChangeArrowheads="1"/>
          </p:cNvSpPr>
          <p:nvPr/>
        </p:nvSpPr>
        <p:spPr bwMode="auto">
          <a:xfrm>
            <a:off x="4127628" y="3455657"/>
            <a:ext cx="2029795" cy="120251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Jerusalem Destroyed</a:t>
            </a:r>
            <a:b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b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AD 70</a:t>
            </a:r>
          </a:p>
        </p:txBody>
      </p:sp>
      <p:pic>
        <p:nvPicPr>
          <p:cNvPr id="8" name="Picture 7" descr="Herod's Temple model 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1451" y="2029889"/>
            <a:ext cx="970949" cy="1372167"/>
          </a:xfrm>
          <a:prstGeom prst="rect">
            <a:avLst/>
          </a:prstGeom>
        </p:spPr>
      </p:pic>
      <p:sp>
        <p:nvSpPr>
          <p:cNvPr id="10" name="Multiply 9"/>
          <p:cNvSpPr/>
          <p:nvPr/>
        </p:nvSpPr>
        <p:spPr bwMode="auto">
          <a:xfrm>
            <a:off x="4532934" y="1973198"/>
            <a:ext cx="1167983" cy="1281445"/>
          </a:xfrm>
          <a:prstGeom prst="mathMultiply">
            <a:avLst>
              <a:gd name="adj1" fmla="val 17055"/>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30" name="Chevron 29"/>
          <p:cNvSpPr>
            <a:spLocks noChangeAspect="1"/>
          </p:cNvSpPr>
          <p:nvPr/>
        </p:nvSpPr>
        <p:spPr bwMode="auto">
          <a:xfrm>
            <a:off x="6259480" y="4717038"/>
            <a:ext cx="1428794"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a:rPr>
              <a:t>Titus</a:t>
            </a:r>
            <a:b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79-81</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6" name="Text Box 18"/>
          <p:cNvSpPr txBox="1">
            <a:spLocks noChangeArrowheads="1"/>
          </p:cNvSpPr>
          <p:nvPr/>
        </p:nvSpPr>
        <p:spPr bwMode="auto">
          <a:xfrm>
            <a:off x="0" y="5589240"/>
            <a:ext cx="9144000" cy="463846"/>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Emperors in black caused Jews and/or Christians to suffer</a:t>
            </a:r>
          </a:p>
        </p:txBody>
      </p:sp>
    </p:spTree>
    <p:extLst>
      <p:ext uri="{BB962C8B-B14F-4D97-AF65-F5344CB8AC3E}">
        <p14:creationId xmlns:p14="http://schemas.microsoft.com/office/powerpoint/2010/main" val="39330717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88806"/>
                                        </p:tgtEl>
                                        <p:attrNameLst>
                                          <p:attrName>style.visibility</p:attrName>
                                        </p:attrNameLst>
                                      </p:cBhvr>
                                      <p:to>
                                        <p:strVal val="visible"/>
                                      </p:to>
                                    </p:set>
                                    <p:animEffect transition="in" filter="wipe(left)">
                                      <p:cBhvr>
                                        <p:cTn id="11" dur="1200"/>
                                        <p:tgtEl>
                                          <p:spTgt spid="58880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2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par>
                          <p:cTn id="45" fill="hold">
                            <p:stCondLst>
                              <p:cond delay="500"/>
                            </p:stCondLst>
                            <p:childTnLst>
                              <p:par>
                                <p:cTn id="46" presetID="3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1000" fill="hold"/>
                                        <p:tgtEl>
                                          <p:spTgt spid="10"/>
                                        </p:tgtEl>
                                        <p:attrNameLst>
                                          <p:attrName>ppt_w</p:attrName>
                                        </p:attrNameLst>
                                      </p:cBhvr>
                                      <p:tavLst>
                                        <p:tav tm="0">
                                          <p:val>
                                            <p:fltVal val="0"/>
                                          </p:val>
                                        </p:tav>
                                        <p:tav tm="100000">
                                          <p:val>
                                            <p:strVal val="#ppt_w"/>
                                          </p:val>
                                        </p:tav>
                                      </p:tavLst>
                                    </p:anim>
                                    <p:anim calcmode="lin" valueType="num">
                                      <p:cBhvr>
                                        <p:cTn id="49" dur="1000" fill="hold"/>
                                        <p:tgtEl>
                                          <p:spTgt spid="10"/>
                                        </p:tgtEl>
                                        <p:attrNameLst>
                                          <p:attrName>ppt_h</p:attrName>
                                        </p:attrNameLst>
                                      </p:cBhvr>
                                      <p:tavLst>
                                        <p:tav tm="0">
                                          <p:val>
                                            <p:fltVal val="0"/>
                                          </p:val>
                                        </p:tav>
                                        <p:tav tm="100000">
                                          <p:val>
                                            <p:strVal val="#ppt_h"/>
                                          </p:val>
                                        </p:tav>
                                      </p:tavLst>
                                    </p:anim>
                                    <p:anim calcmode="lin" valueType="num">
                                      <p:cBhvr>
                                        <p:cTn id="50" dur="1000" fill="hold"/>
                                        <p:tgtEl>
                                          <p:spTgt spid="10"/>
                                        </p:tgtEl>
                                        <p:attrNameLst>
                                          <p:attrName>style.rotation</p:attrName>
                                        </p:attrNameLst>
                                      </p:cBhvr>
                                      <p:tavLst>
                                        <p:tav tm="0">
                                          <p:val>
                                            <p:fltVal val="90"/>
                                          </p:val>
                                        </p:tav>
                                        <p:tav tm="100000">
                                          <p:val>
                                            <p:fltVal val="0"/>
                                          </p:val>
                                        </p:tav>
                                      </p:tavLst>
                                    </p:anim>
                                    <p:animEffect transition="in" filter="fade">
                                      <p:cBhvr>
                                        <p:cTn id="51" dur="10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left)">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dissolve">
                                      <p:cBhvr>
                                        <p:cTn id="7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06" grpId="0" animBg="1"/>
      <p:bldP spid="19" grpId="0"/>
      <p:bldP spid="3" grpId="0" animBg="1"/>
      <p:bldP spid="12" grpId="0" animBg="1"/>
      <p:bldP spid="13" grpId="0" animBg="1"/>
      <p:bldP spid="14" grpId="0" animBg="1"/>
      <p:bldP spid="15" grpId="0" animBg="1"/>
      <p:bldP spid="17" grpId="0" animBg="1"/>
      <p:bldP spid="22" grpId="0"/>
      <p:bldP spid="10" grpId="0" animBg="1"/>
      <p:bldP spid="30" grpId="0" animBg="1"/>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2194" name="WordArt 2"/>
          <p:cNvSpPr>
            <a:spLocks noChangeArrowheads="1" noChangeShapeType="1" noTextEdit="1"/>
          </p:cNvSpPr>
          <p:nvPr/>
        </p:nvSpPr>
        <p:spPr bwMode="auto">
          <a:xfrm>
            <a:off x="1447800" y="2209800"/>
            <a:ext cx="4876800" cy="1981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solidFill>
                  <a:srgbClr val="FFCC00"/>
                </a:solidFill>
                <a:latin typeface="Arial Black"/>
                <a:ea typeface="Arial Black"/>
                <a:cs typeface="Arial Black"/>
              </a:rPr>
              <a:t>ROM</a:t>
            </a:r>
          </a:p>
        </p:txBody>
      </p:sp>
      <p:sp>
        <p:nvSpPr>
          <p:cNvPr id="67587" name="WordArt 3" descr="White marble"/>
          <p:cNvSpPr>
            <a:spLocks noChangeArrowheads="1" noChangeShapeType="1" noTextEdit="1"/>
          </p:cNvSpPr>
          <p:nvPr/>
        </p:nvSpPr>
        <p:spPr bwMode="auto">
          <a:xfrm>
            <a:off x="1563688" y="2324100"/>
            <a:ext cx="4597400" cy="17907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3600" b="1" kern="10">
                <a:ln w="9525">
                  <a:round/>
                  <a:headEnd/>
                  <a:tailEnd/>
                </a:ln>
                <a:blipFill dpi="0" rotWithShape="0">
                  <a:blip r:embed="rId3"/>
                  <a:srcRect/>
                  <a:tile tx="0" ty="0" sx="100000" sy="100000" flip="none" algn="tl"/>
                </a:blipFill>
                <a:latin typeface="Arial"/>
                <a:ea typeface="Arial"/>
                <a:cs typeface="Arial"/>
              </a:rPr>
              <a:t>ROM</a:t>
            </a:r>
          </a:p>
        </p:txBody>
      </p:sp>
      <p:sp>
        <p:nvSpPr>
          <p:cNvPr id="67588" name="WordArt 4"/>
          <p:cNvSpPr>
            <a:spLocks noChangeArrowheads="1" noChangeShapeType="1" noTextEdit="1"/>
          </p:cNvSpPr>
          <p:nvPr/>
        </p:nvSpPr>
        <p:spPr bwMode="auto">
          <a:xfrm rot="-1718079">
            <a:off x="6248400" y="2209800"/>
            <a:ext cx="1219200" cy="2133600"/>
          </a:xfrm>
          <a:prstGeom prst="rect">
            <a:avLst/>
          </a:prstGeom>
        </p:spPr>
        <p:txBody>
          <a:bodyPr wrap="none" fromWordArt="1">
            <a:prstTxWarp prst="textPlain">
              <a:avLst>
                <a:gd name="adj" fmla="val 50000"/>
              </a:avLst>
            </a:prstTxWarp>
          </a:bodyPr>
          <a:lstStyle/>
          <a:p>
            <a:pPr algn="ctr"/>
            <a:r>
              <a:rPr lang="en-US" sz="3600" b="1" kern="10">
                <a:ln w="9525">
                  <a:solidFill>
                    <a:schemeClr val="tx1"/>
                  </a:solidFill>
                  <a:round/>
                  <a:headEnd/>
                  <a:tailEnd/>
                </a:ln>
                <a:gradFill rotWithShape="1">
                  <a:gsLst>
                    <a:gs pos="0">
                      <a:srgbClr val="FFFF00"/>
                    </a:gs>
                    <a:gs pos="100000">
                      <a:srgbClr val="FF9933"/>
                    </a:gs>
                  </a:gsLst>
                  <a:path path="rect">
                    <a:fillToRect l="50000" t="50000" r="50000" b="50000"/>
                  </a:path>
                </a:gradFill>
                <a:effectLst>
                  <a:outerShdw blurRad="63500" dist="80822" dir="1168242" algn="ctr" rotWithShape="0">
                    <a:schemeClr val="bg1">
                      <a:alpha val="74997"/>
                    </a:schemeClr>
                  </a:outerShdw>
                </a:effectLst>
                <a:latin typeface="Eras Bold ITC"/>
                <a:ea typeface="Eras Bold ITC"/>
                <a:cs typeface="Eras Bold ITC"/>
              </a:rPr>
              <a:t>e</a:t>
            </a:r>
          </a:p>
        </p:txBody>
      </p:sp>
      <p:sp>
        <p:nvSpPr>
          <p:cNvPr id="67589" name="WordArt 5"/>
          <p:cNvSpPr>
            <a:spLocks noChangeArrowheads="1" noChangeShapeType="1" noTextEdit="1"/>
          </p:cNvSpPr>
          <p:nvPr/>
        </p:nvSpPr>
        <p:spPr bwMode="auto">
          <a:xfrm>
            <a:off x="2971800" y="4800600"/>
            <a:ext cx="3200400" cy="5715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gradFill rotWithShape="1">
                  <a:gsLst>
                    <a:gs pos="0">
                      <a:srgbClr val="FFFF00"/>
                    </a:gs>
                    <a:gs pos="100000">
                      <a:srgbClr val="FF9933"/>
                    </a:gs>
                  </a:gsLst>
                  <a:path path="rect">
                    <a:fillToRect l="50000" t="50000" r="50000" b="50000"/>
                  </a:path>
                </a:gradFill>
                <a:latin typeface="Impact"/>
                <a:ea typeface="Impact"/>
                <a:cs typeface="Impact"/>
              </a:rPr>
              <a:t>A.D. 64</a:t>
            </a:r>
          </a:p>
        </p:txBody>
      </p:sp>
      <p:sp>
        <p:nvSpPr>
          <p:cNvPr id="392198" name="Rectangle 6"/>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Rome AD 64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7587"/>
                                        </p:tgtEl>
                                        <p:attrNameLst>
                                          <p:attrName>style.visibility</p:attrName>
                                        </p:attrNameLst>
                                      </p:cBhvr>
                                      <p:to>
                                        <p:strVal val="visible"/>
                                      </p:to>
                                    </p:set>
                                    <p:animEffect transition="in" filter="slide(fromBottom)">
                                      <p:cBhvr>
                                        <p:cTn id="7" dur="500"/>
                                        <p:tgtEl>
                                          <p:spTgt spid="675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0" fill="hold" grpId="0" nodeType="clickEffect">
                                  <p:stCondLst>
                                    <p:cond delay="0"/>
                                  </p:stCondLst>
                                  <p:childTnLst>
                                    <p:set>
                                      <p:cBhvr>
                                        <p:cTn id="11" dur="1" fill="hold">
                                          <p:stCondLst>
                                            <p:cond delay="499"/>
                                          </p:stCondLst>
                                        </p:cTn>
                                        <p:tgtEl>
                                          <p:spTgt spid="67589"/>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9" presetClass="entr" presetSubtype="10" fill="hold" grpId="0" nodeType="clickEffect">
                                  <p:stCondLst>
                                    <p:cond delay="0"/>
                                  </p:stCondLst>
                                  <p:childTnLst>
                                    <p:set>
                                      <p:cBhvr>
                                        <p:cTn id="15" dur="1" fill="hold">
                                          <p:stCondLst>
                                            <p:cond delay="0"/>
                                          </p:stCondLst>
                                        </p:cTn>
                                        <p:tgtEl>
                                          <p:spTgt spid="67588"/>
                                        </p:tgtEl>
                                        <p:attrNameLst>
                                          <p:attrName>style.visibility</p:attrName>
                                        </p:attrNameLst>
                                      </p:cBhvr>
                                      <p:to>
                                        <p:strVal val="visible"/>
                                      </p:to>
                                    </p:set>
                                    <p:anim calcmode="lin" valueType="num">
                                      <p:cBhvr>
                                        <p:cTn id="16" dur="5000" fill="hold"/>
                                        <p:tgtEl>
                                          <p:spTgt spid="67588"/>
                                        </p:tgtEl>
                                        <p:attrNameLst>
                                          <p:attrName>ppt_w</p:attrName>
                                        </p:attrNameLst>
                                      </p:cBhvr>
                                      <p:tavLst>
                                        <p:tav tm="0" fmla="#ppt_w*sin(2.5*pi*$)">
                                          <p:val>
                                            <p:fltVal val="0"/>
                                          </p:val>
                                        </p:tav>
                                        <p:tav tm="100000">
                                          <p:val>
                                            <p:fltVal val="1"/>
                                          </p:val>
                                        </p:tav>
                                      </p:tavLst>
                                    </p:anim>
                                    <p:anim calcmode="lin" valueType="num">
                                      <p:cBhvr>
                                        <p:cTn id="17" dur="5000" fill="hold"/>
                                        <p:tgtEl>
                                          <p:spTgt spid="6758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nimBg="1"/>
      <p:bldP spid="67588" grpId="0" animBg="1"/>
      <p:bldP spid="6758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1" descr="nero.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72163" y="0"/>
            <a:ext cx="3240087" cy="4719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4" name="Rectangle 2"/>
          <p:cNvSpPr>
            <a:spLocks noGrp="1" noChangeArrowheads="1"/>
          </p:cNvSpPr>
          <p:nvPr>
            <p:ph type="title"/>
          </p:nvPr>
        </p:nvSpPr>
        <p:spPr>
          <a:xfrm>
            <a:off x="0" y="-76200"/>
            <a:ext cx="4343400" cy="984250"/>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p:spPr>
        <p:txBody>
          <a:bodyPr/>
          <a:lstStyle/>
          <a:p>
            <a:pPr eaLnBrk="1" hangingPunct="1">
              <a:defRPr/>
            </a:pPr>
            <a:r>
              <a:rPr lang="en-US">
                <a:latin typeface="Arial" charset="0"/>
                <a:ea typeface="ＭＳ Ｐゴシック" charset="0"/>
                <a:cs typeface="ＭＳ Ｐゴシック" charset="0"/>
              </a:rPr>
              <a:t>Nero</a:t>
            </a:r>
            <a:r>
              <a:rPr lang="en-US" sz="3600">
                <a:latin typeface="Arial" charset="0"/>
                <a:ea typeface="ＭＳ Ｐゴシック" charset="0"/>
                <a:cs typeface="ＭＳ Ｐゴシック" charset="0"/>
              </a:rPr>
              <a:t> (</a:t>
            </a:r>
            <a:r>
              <a:rPr lang="en-US" sz="3200">
                <a:latin typeface="Arial" charset="0"/>
                <a:ea typeface="ＭＳ Ｐゴシック" charset="0"/>
                <a:cs typeface="ＭＳ Ｐゴシック" charset="0"/>
              </a:rPr>
              <a:t>AD</a:t>
            </a:r>
            <a:r>
              <a:rPr lang="en-US" sz="3600">
                <a:latin typeface="Arial" charset="0"/>
                <a:ea typeface="ＭＳ Ｐゴシック" charset="0"/>
                <a:cs typeface="ＭＳ Ｐゴシック" charset="0"/>
              </a:rPr>
              <a:t> 54-68)</a:t>
            </a:r>
          </a:p>
        </p:txBody>
      </p:sp>
      <p:sp>
        <p:nvSpPr>
          <p:cNvPr id="401411" name="TextBox 3"/>
          <p:cNvSpPr txBox="1">
            <a:spLocks noChangeArrowheads="1"/>
          </p:cNvSpPr>
          <p:nvPr/>
        </p:nvSpPr>
        <p:spPr bwMode="auto">
          <a:xfrm>
            <a:off x="0" y="6516688"/>
            <a:ext cx="9144000" cy="3683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r>
              <a:rPr lang="en-US" sz="1800">
                <a:solidFill>
                  <a:srgbClr val="FFFFFF"/>
                </a:solidFill>
                <a:latin typeface="Arial" charset="0"/>
              </a:rPr>
              <a:t>Terry Deary, </a:t>
            </a:r>
            <a:r>
              <a:rPr lang="en-US" sz="1800" i="1">
                <a:solidFill>
                  <a:srgbClr val="FFFFFF"/>
                </a:solidFill>
                <a:latin typeface="Arial" charset="0"/>
              </a:rPr>
              <a:t>The Rotten Romans, </a:t>
            </a:r>
            <a:r>
              <a:rPr lang="en-US" sz="1800">
                <a:solidFill>
                  <a:srgbClr val="FFFFFF"/>
                </a:solidFill>
                <a:latin typeface="Arial" charset="0"/>
              </a:rPr>
              <a:t>Horrible Histories (Scholastic, 1994), 66</a:t>
            </a:r>
          </a:p>
        </p:txBody>
      </p:sp>
      <p:sp>
        <p:nvSpPr>
          <p:cNvPr id="6" name="TextBox 5"/>
          <p:cNvSpPr txBox="1"/>
          <p:nvPr/>
        </p:nvSpPr>
        <p:spPr>
          <a:xfrm>
            <a:off x="0" y="1049338"/>
            <a:ext cx="6011863" cy="2308225"/>
          </a:xfrm>
          <a:prstGeom prst="rect">
            <a:avLst/>
          </a:prstGeom>
          <a:solidFill>
            <a:srgbClr val="000000"/>
          </a:solidFill>
          <a:effectLst>
            <a:outerShdw blurRad="50800" dist="38100" dir="2700000">
              <a:srgbClr val="000000">
                <a:alpha val="43000"/>
              </a:srgbClr>
            </a:outerShdw>
          </a:effectLst>
        </p:spPr>
        <p:txBody>
          <a:bodyPr>
            <a:spAutoFit/>
          </a:bodyPr>
          <a:lstStyle/>
          <a:p>
            <a:pPr>
              <a:tabLst>
                <a:tab pos="365125" algn="l"/>
              </a:tabLst>
              <a:defRPr/>
            </a:pPr>
            <a:r>
              <a:rPr lang="ru-RU" sz="2400" dirty="0">
                <a:solidFill>
                  <a:srgbClr val="FFFFFF"/>
                </a:solidFill>
                <a:latin typeface="Arial" charset="0"/>
              </a:rPr>
              <a:t>"</a:t>
            </a:r>
            <a:r>
              <a:rPr lang="en-US" sz="2400" dirty="0">
                <a:solidFill>
                  <a:srgbClr val="FFFFFF"/>
                </a:solidFill>
                <a:latin typeface="Arial" charset="0"/>
              </a:rPr>
              <a:t>Favorite sayings: He played the lyre very badly but people told him he was brilliant.</a:t>
            </a:r>
          </a:p>
          <a:p>
            <a:pPr>
              <a:tabLst>
                <a:tab pos="365125" algn="l"/>
              </a:tabLst>
              <a:defRPr/>
            </a:pPr>
            <a:endParaRPr lang="en-US" sz="2400" dirty="0">
              <a:solidFill>
                <a:srgbClr val="FFFFFF"/>
              </a:solidFill>
              <a:latin typeface="Arial" charset="0"/>
            </a:endParaRPr>
          </a:p>
          <a:p>
            <a:pPr>
              <a:tabLst>
                <a:tab pos="365125" algn="l"/>
              </a:tabLst>
              <a:defRPr/>
            </a:pPr>
            <a:r>
              <a:rPr lang="en-US" sz="2400" dirty="0">
                <a:solidFill>
                  <a:srgbClr val="FFFFFF"/>
                </a:solidFill>
                <a:latin typeface="Arial" charset="0"/>
              </a:rPr>
              <a:t>The Greeks were particularly creepy about telling him he was good.  </a:t>
            </a:r>
            <a:r>
              <a:rPr lang="uk-UA" sz="2400" dirty="0">
                <a:solidFill>
                  <a:srgbClr val="FFFFFF"/>
                </a:solidFill>
                <a:latin typeface="Arial" charset="0"/>
              </a:rPr>
              <a:t>'</a:t>
            </a:r>
            <a:r>
              <a:rPr lang="en-US" sz="2400" dirty="0">
                <a:solidFill>
                  <a:srgbClr val="FFFFFF"/>
                </a:solidFill>
                <a:latin typeface="Arial" charset="0"/>
              </a:rPr>
              <a:t>Only the Greeks are worth my genius,</a:t>
            </a:r>
            <a:r>
              <a:rPr lang="uk-UA" sz="2400" dirty="0">
                <a:solidFill>
                  <a:srgbClr val="FFFFFF"/>
                </a:solidFill>
                <a:latin typeface="Arial" charset="0"/>
              </a:rPr>
              <a:t>'</a:t>
            </a:r>
            <a:r>
              <a:rPr lang="en-US" sz="2400" dirty="0">
                <a:solidFill>
                  <a:srgbClr val="FFFFFF"/>
                </a:solidFill>
                <a:latin typeface="Arial" charset="0"/>
              </a:rPr>
              <a:t> he would say.</a:t>
            </a:r>
          </a:p>
        </p:txBody>
      </p:sp>
      <p:pic>
        <p:nvPicPr>
          <p:cNvPr id="401413" name="Picture 2" descr="4024_how-nero-saved-rome-13_05320299.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9050" y="3573463"/>
            <a:ext cx="5251450" cy="2951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4284663" y="4868863"/>
            <a:ext cx="4859337" cy="1200150"/>
          </a:xfrm>
          <a:prstGeom prst="rect">
            <a:avLst/>
          </a:prstGeom>
          <a:solidFill>
            <a:srgbClr val="000000"/>
          </a:solidFill>
          <a:effectLst>
            <a:outerShdw blurRad="50800" dist="38100" dir="2700000">
              <a:srgbClr val="000000">
                <a:alpha val="43000"/>
              </a:srgbClr>
            </a:outerShdw>
          </a:effectLst>
        </p:spPr>
        <p:txBody>
          <a:bodyPr>
            <a:spAutoFit/>
          </a:bodyPr>
          <a:lstStyle/>
          <a:p>
            <a:pPr>
              <a:tabLst>
                <a:tab pos="365125" algn="l"/>
              </a:tabLst>
              <a:defRPr/>
            </a:pPr>
            <a:r>
              <a:rPr lang="en-US" sz="2400" dirty="0">
                <a:solidFill>
                  <a:srgbClr val="FFFFFF"/>
                </a:solidFill>
                <a:latin typeface="Arial" charset="0"/>
              </a:rPr>
              <a:t>When he knew he had to die all he could say was, </a:t>
            </a:r>
            <a:r>
              <a:rPr lang="uk-UA" sz="2400" dirty="0">
                <a:solidFill>
                  <a:srgbClr val="FFFFFF"/>
                </a:solidFill>
                <a:latin typeface="Arial" charset="0"/>
              </a:rPr>
              <a:t>'</a:t>
            </a:r>
            <a:r>
              <a:rPr lang="en-US" sz="2400" dirty="0">
                <a:solidFill>
                  <a:srgbClr val="FFFFFF"/>
                </a:solidFill>
                <a:latin typeface="Arial" charset="0"/>
              </a:rPr>
              <a:t>What a loss I shall be to the art of music!</a:t>
            </a:r>
            <a:r>
              <a:rPr lang="uk-UA" sz="2400" dirty="0">
                <a:solidFill>
                  <a:srgbClr val="FFFFFF"/>
                </a:solidFill>
                <a:latin typeface="Arial" charset="0"/>
              </a:rPr>
              <a:t>'</a:t>
            </a:r>
            <a:r>
              <a:rPr lang="ru-RU" sz="2400" dirty="0">
                <a:solidFill>
                  <a:srgbClr val="FFFFFF"/>
                </a:solidFill>
                <a:latin typeface="Arial" charset="0"/>
              </a:rPr>
              <a:t>"</a:t>
            </a:r>
            <a:endParaRPr lang="en-US" sz="2400" dirty="0">
              <a:solidFill>
                <a:srgbClr val="FFFFFF"/>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How to Attract Others During Righteous Suffering</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Tree>
    <p:extLst>
      <p:ext uri="{BB962C8B-B14F-4D97-AF65-F5344CB8AC3E}">
        <p14:creationId xmlns:p14="http://schemas.microsoft.com/office/powerpoint/2010/main" val="19125151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nvPr>
        </p:nvGraphicFramePr>
        <p:xfrm>
          <a:off x="0" y="2286000"/>
          <a:ext cx="9144000" cy="4572001"/>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Sanctification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Submission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Selflessness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79450">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1:1–2:12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2:13–3:12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3:13–5:14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Holiness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Humility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Honoring Others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2033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Salu-tation</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Praise for hope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Holy Life Exhort-</a:t>
                      </a: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ed</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Gov</a:t>
                      </a:r>
                      <a:r>
                        <a:rPr kumimoji="0" lang="uk-UA"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t</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Work Place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2:18-</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Marri-age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Church &amp; all of</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Life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3:8-12</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2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Christ</a:t>
                      </a:r>
                      <a:r>
                        <a:rPr kumimoji="0" lang="uk-UA"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 triumph</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3:13–4:6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Edify others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4:7-19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Elders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Young Men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5:5a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Humility &amp; watch-fulness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5:5b-11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Purpose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5:12-14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Rome to Northern Asia</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Early AD 64</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nvGraphicFramePr>
        <p:xfrm>
          <a:off x="0" y="1331913"/>
          <a:ext cx="9144000" cy="1030287"/>
        </p:xfrm>
        <a:graphic>
          <a:graphicData uri="http://schemas.openxmlformats.org/drawingml/2006/table">
            <a:tbl>
              <a:tblPr/>
              <a:tblGrid>
                <a:gridCol w="9144000">
                  <a:extLst>
                    <a:ext uri="{9D8B030D-6E8A-4147-A177-3AD203B41FA5}">
                      <a16:colId xmlns:a16="http://schemas.microsoft.com/office/drawing/2014/main" val="20000"/>
                    </a:ext>
                  </a:extLst>
                </a:gridCol>
              </a:tblGrid>
              <a:tr h="103028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How to Attract Others During Righteous Suffering</a:t>
                      </a: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275</a:t>
            </a:r>
          </a:p>
        </p:txBody>
      </p:sp>
      <p:sp>
        <p:nvSpPr>
          <p:cNvPr id="77883" name="Rectangle 59"/>
          <p:cNvSpPr>
            <a:spLocks noGrp="1" noChangeArrowheads="1"/>
          </p:cNvSpPr>
          <p:nvPr>
            <p:ph type="title"/>
          </p:nvPr>
        </p:nvSpPr>
        <p:spPr>
          <a:xfrm>
            <a:off x="1066800" y="215900"/>
            <a:ext cx="6858000" cy="850900"/>
          </a:xfrm>
        </p:spPr>
        <p:txBody>
          <a:bodyPr/>
          <a:lstStyle/>
          <a:p>
            <a:pPr algn="ctr" eaLnBrk="1" hangingPunct="1">
              <a:defRPr/>
            </a:pPr>
            <a:r>
              <a:rPr lang="en-US" sz="4000">
                <a:latin typeface="Tahoma" charset="0"/>
                <a:ea typeface="ＭＳ Ｐゴシック" charset="0"/>
                <a:cs typeface="ＭＳ Ｐゴシック" charset="0"/>
              </a:rPr>
              <a:t>1 Peter Outline</a:t>
            </a:r>
          </a:p>
        </p:txBody>
      </p:sp>
    </p:spTree>
    <p:extLst>
      <p:ext uri="{BB962C8B-B14F-4D97-AF65-F5344CB8AC3E}">
        <p14:creationId xmlns:p14="http://schemas.microsoft.com/office/powerpoint/2010/main" val="848324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F1E16D-BAFF-8F4F-917F-E073A163F308}"/>
              </a:ext>
            </a:extLst>
          </p:cNvPr>
          <p:cNvGrpSpPr/>
          <p:nvPr/>
        </p:nvGrpSpPr>
        <p:grpSpPr>
          <a:xfrm>
            <a:off x="36003" y="1745320"/>
            <a:ext cx="9071994" cy="5280777"/>
            <a:chOff x="36003" y="1745320"/>
            <a:chExt cx="9071994" cy="5280777"/>
          </a:xfrm>
        </p:grpSpPr>
        <p:pic>
          <p:nvPicPr>
            <p:cNvPr id="532482" name="Picture 2">
              <a:extLst>
                <a:ext uri="{FF2B5EF4-FFF2-40B4-BE49-F238E27FC236}">
                  <a16:creationId xmlns:a16="http://schemas.microsoft.com/office/drawing/2014/main" id="{B164BD6D-F53A-FC45-894C-DCEFC4E23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1745320"/>
              <a:ext cx="9071994" cy="51126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0CE8183-E2BD-1340-A18D-7B820AF46D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857" t="49361"/>
            <a:stretch/>
          </p:blipFill>
          <p:spPr bwMode="auto">
            <a:xfrm>
              <a:off x="3275856" y="4437112"/>
              <a:ext cx="3278909" cy="2588985"/>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Show </a:t>
            </a:r>
            <a:r>
              <a:rPr lang="en-US" sz="4800" b="1" dirty="0">
                <a:solidFill>
                  <a:srgbClr val="FFFF00"/>
                </a:solidFill>
                <a:effectLst>
                  <a:glow rad="127000">
                    <a:schemeClr val="tx1"/>
                  </a:glow>
                </a:effectLst>
                <a:latin typeface="Arial" charset="0"/>
                <a:ea typeface="ＭＳ Ｐゴシック" charset="0"/>
                <a:cs typeface="ＭＳ Ｐゴシック" charset="0"/>
              </a:rPr>
              <a:t>holiness</a:t>
            </a:r>
            <a:r>
              <a:rPr lang="en-US" sz="4800" b="1" dirty="0">
                <a:effectLst>
                  <a:glow rad="127000">
                    <a:schemeClr val="tx1"/>
                  </a:glow>
                </a:effectLst>
                <a:latin typeface="Arial" charset="0"/>
                <a:ea typeface="ＭＳ Ｐゴシック" charset="0"/>
                <a:cs typeface="ＭＳ Ｐゴシック" charset="0"/>
              </a:rPr>
              <a:t> with hope (1:1–2:12).</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i="1" kern="0" dirty="0">
                <a:effectLst>
                  <a:glow rad="127000">
                    <a:schemeClr val="tx1"/>
                  </a:glow>
                </a:effectLst>
                <a:latin typeface="Arial" charset="0"/>
                <a:ea typeface="ＭＳ Ｐゴシック" charset="0"/>
                <a:cs typeface="ＭＳ Ｐゴシック" charset="0"/>
              </a:rPr>
              <a:t>How to attract others to Jesus…</a:t>
            </a:r>
          </a:p>
        </p:txBody>
      </p:sp>
      <p:sp>
        <p:nvSpPr>
          <p:cNvPr id="6" name="Rectangle 2">
            <a:extLst>
              <a:ext uri="{FF2B5EF4-FFF2-40B4-BE49-F238E27FC236}">
                <a16:creationId xmlns:a16="http://schemas.microsoft.com/office/drawing/2014/main" id="{F7E46A28-AD6B-BD46-A75E-43C7EFE03169}"/>
              </a:ext>
            </a:extLst>
          </p:cNvPr>
          <p:cNvSpPr txBox="1">
            <a:spLocks noChangeArrowheads="1"/>
          </p:cNvSpPr>
          <p:nvPr/>
        </p:nvSpPr>
        <p:spPr bwMode="auto">
          <a:xfrm>
            <a:off x="323528" y="4221088"/>
            <a:ext cx="8568952" cy="220465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kern="0" dirty="0">
                <a:effectLst>
                  <a:glow rad="127000">
                    <a:schemeClr val="tx1"/>
                  </a:glow>
                </a:effectLst>
                <a:latin typeface="Arial" charset="0"/>
                <a:ea typeface="ＭＳ Ｐゴシック" charset="0"/>
                <a:cs typeface="ＭＳ Ｐゴシック" charset="0"/>
              </a:rPr>
              <a:t>HOPE</a:t>
            </a:r>
            <a:endParaRPr lang="en-US" sz="2800" b="1" kern="0" dirty="0">
              <a:effectLst>
                <a:glow rad="127000">
                  <a:schemeClr val="tx1"/>
                </a:glow>
              </a:effectLst>
              <a:latin typeface="Arial" charset="0"/>
              <a:ea typeface="ＭＳ Ｐゴシック" charset="0"/>
              <a:cs typeface="ＭＳ Ｐゴシック" charset="0"/>
            </a:endParaRPr>
          </a:p>
          <a:p>
            <a:pPr>
              <a:defRPr/>
            </a:pPr>
            <a:r>
              <a:rPr lang="en-US" sz="2800" b="1" kern="0" dirty="0">
                <a:effectLst>
                  <a:glow rad="127000">
                    <a:schemeClr val="tx1"/>
                  </a:glow>
                </a:effectLst>
                <a:latin typeface="Arial" charset="0"/>
                <a:ea typeface="ＭＳ Ｐゴシック" charset="0"/>
                <a:cs typeface="ＭＳ Ｐゴシック" charset="0"/>
              </a:rPr>
              <a:t>IN THE DARKNESS</a:t>
            </a:r>
          </a:p>
        </p:txBody>
      </p:sp>
    </p:spTree>
    <p:extLst>
      <p:ext uri="{BB962C8B-B14F-4D97-AF65-F5344CB8AC3E}">
        <p14:creationId xmlns:p14="http://schemas.microsoft.com/office/powerpoint/2010/main" val="17931078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drew Watson: Walking in the light of hope - The Irish News">
            <a:extLst>
              <a:ext uri="{FF2B5EF4-FFF2-40B4-BE49-F238E27FC236}">
                <a16:creationId xmlns:a16="http://schemas.microsoft.com/office/drawing/2014/main" id="{AD7B5A94-E3DD-1159-BD96-2502C225B6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34776"/>
            <a:ext cx="9144000" cy="57864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5496" y="5821213"/>
            <a:ext cx="9144000" cy="102603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Show </a:t>
            </a:r>
            <a:r>
              <a:rPr lang="en-US" sz="4800" b="1" dirty="0">
                <a:solidFill>
                  <a:srgbClr val="FFFF00"/>
                </a:solidFill>
                <a:effectLst>
                  <a:glow rad="127000">
                    <a:schemeClr val="tx1"/>
                  </a:glow>
                </a:effectLst>
                <a:latin typeface="Arial" charset="0"/>
                <a:ea typeface="ＭＳ Ｐゴシック" charset="0"/>
                <a:cs typeface="ＭＳ Ｐゴシック" charset="0"/>
              </a:rPr>
              <a:t>holiness</a:t>
            </a:r>
            <a:r>
              <a:rPr lang="en-US" sz="4800" b="1" dirty="0">
                <a:effectLst>
                  <a:glow rad="127000">
                    <a:schemeClr val="tx1"/>
                  </a:glow>
                </a:effectLst>
                <a:latin typeface="Arial" charset="0"/>
                <a:ea typeface="ＭＳ Ｐゴシック" charset="0"/>
                <a:cs typeface="ＭＳ Ｐゴシック" charset="0"/>
              </a:rPr>
              <a:t> with hope.</a:t>
            </a:r>
          </a:p>
        </p:txBody>
      </p:sp>
    </p:spTree>
    <p:extLst>
      <p:ext uri="{BB962C8B-B14F-4D97-AF65-F5344CB8AC3E}">
        <p14:creationId xmlns:p14="http://schemas.microsoft.com/office/powerpoint/2010/main" val="214090151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Peter 1</a:t>
            </a:r>
          </a:p>
        </p:txBody>
      </p:sp>
    </p:spTree>
    <p:extLst>
      <p:ext uri="{BB962C8B-B14F-4D97-AF65-F5344CB8AC3E}">
        <p14:creationId xmlns:p14="http://schemas.microsoft.com/office/powerpoint/2010/main" val="1825586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Suffering for Jesus</a:t>
            </a:r>
          </a:p>
        </p:txBody>
      </p:sp>
      <p:pic>
        <p:nvPicPr>
          <p:cNvPr id="530434" name="Picture 2">
            <a:extLst>
              <a:ext uri="{FF2B5EF4-FFF2-40B4-BE49-F238E27FC236}">
                <a16:creationId xmlns:a16="http://schemas.microsoft.com/office/drawing/2014/main" id="{898ACF91-5CDA-B747-B31A-64448ACD8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550" y="1193800"/>
            <a:ext cx="6692900" cy="447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69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05506" name="Picture 7" descr="Pur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5507" name="Text Box 4"/>
          <p:cNvSpPr txBox="1">
            <a:spLocks noChangeArrowheads="1"/>
          </p:cNvSpPr>
          <p:nvPr/>
        </p:nvSpPr>
        <p:spPr bwMode="auto">
          <a:xfrm>
            <a:off x="1066800" y="990600"/>
            <a:ext cx="68580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pPr>
            <a:endParaRPr lang="en-US" sz="1800">
              <a:solidFill>
                <a:schemeClr val="tx1"/>
              </a:solidFill>
              <a:latin typeface="Tahoma" charset="0"/>
            </a:endParaRPr>
          </a:p>
        </p:txBody>
      </p:sp>
      <p:pic>
        <p:nvPicPr>
          <p:cNvPr id="22539" name="Picture 11" descr="roman empir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762000"/>
            <a:ext cx="8001000" cy="6129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44" name="Freeform 16"/>
          <p:cNvSpPr>
            <a:spLocks/>
          </p:cNvSpPr>
          <p:nvPr/>
        </p:nvSpPr>
        <p:spPr bwMode="auto">
          <a:xfrm>
            <a:off x="5499100" y="4191000"/>
            <a:ext cx="2044700" cy="939800"/>
          </a:xfrm>
          <a:custGeom>
            <a:avLst/>
            <a:gdLst>
              <a:gd name="T0" fmla="*/ 2147483647 w 1288"/>
              <a:gd name="T1" fmla="*/ 2147483647 h 592"/>
              <a:gd name="T2" fmla="*/ 2147483647 w 1288"/>
              <a:gd name="T3" fmla="*/ 2147483647 h 592"/>
              <a:gd name="T4" fmla="*/ 2147483647 w 1288"/>
              <a:gd name="T5" fmla="*/ 2147483647 h 592"/>
              <a:gd name="T6" fmla="*/ 2147483647 w 1288"/>
              <a:gd name="T7" fmla="*/ 2147483647 h 592"/>
              <a:gd name="T8" fmla="*/ 2147483647 w 1288"/>
              <a:gd name="T9" fmla="*/ 2147483647 h 592"/>
              <a:gd name="T10" fmla="*/ 2147483647 w 1288"/>
              <a:gd name="T11" fmla="*/ 2147483647 h 592"/>
              <a:gd name="T12" fmla="*/ 2147483647 w 1288"/>
              <a:gd name="T13" fmla="*/ 2147483647 h 592"/>
              <a:gd name="T14" fmla="*/ 2147483647 w 1288"/>
              <a:gd name="T15" fmla="*/ 2147483647 h 592"/>
              <a:gd name="T16" fmla="*/ 2147483647 w 1288"/>
              <a:gd name="T17" fmla="*/ 2147483647 h 592"/>
              <a:gd name="T18" fmla="*/ 2147483647 w 1288"/>
              <a:gd name="T19" fmla="*/ 2147483647 h 592"/>
              <a:gd name="T20" fmla="*/ 2147483647 w 1288"/>
              <a:gd name="T21" fmla="*/ 2147483647 h 592"/>
              <a:gd name="T22" fmla="*/ 2147483647 w 1288"/>
              <a:gd name="T23" fmla="*/ 2147483647 h 592"/>
              <a:gd name="T24" fmla="*/ 2147483647 w 1288"/>
              <a:gd name="T25" fmla="*/ 2147483647 h 592"/>
              <a:gd name="T26" fmla="*/ 2147483647 w 1288"/>
              <a:gd name="T27" fmla="*/ 2147483647 h 592"/>
              <a:gd name="T28" fmla="*/ 2147483647 w 1288"/>
              <a:gd name="T29" fmla="*/ 2147483647 h 592"/>
              <a:gd name="T30" fmla="*/ 2147483647 w 1288"/>
              <a:gd name="T31" fmla="*/ 2147483647 h 592"/>
              <a:gd name="T32" fmla="*/ 2147483647 w 1288"/>
              <a:gd name="T33" fmla="*/ 2147483647 h 5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88"/>
              <a:gd name="T52" fmla="*/ 0 h 592"/>
              <a:gd name="T53" fmla="*/ 1288 w 1288"/>
              <a:gd name="T54" fmla="*/ 592 h 5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88" h="592">
                <a:moveTo>
                  <a:pt x="24" y="352"/>
                </a:moveTo>
                <a:cubicBezTo>
                  <a:pt x="48" y="312"/>
                  <a:pt x="112" y="248"/>
                  <a:pt x="168" y="208"/>
                </a:cubicBezTo>
                <a:cubicBezTo>
                  <a:pt x="224" y="168"/>
                  <a:pt x="288" y="144"/>
                  <a:pt x="360" y="112"/>
                </a:cubicBezTo>
                <a:cubicBezTo>
                  <a:pt x="432" y="80"/>
                  <a:pt x="512" y="32"/>
                  <a:pt x="600" y="16"/>
                </a:cubicBezTo>
                <a:cubicBezTo>
                  <a:pt x="688" y="0"/>
                  <a:pt x="808" y="8"/>
                  <a:pt x="888" y="16"/>
                </a:cubicBezTo>
                <a:cubicBezTo>
                  <a:pt x="968" y="24"/>
                  <a:pt x="1032" y="56"/>
                  <a:pt x="1080" y="64"/>
                </a:cubicBezTo>
                <a:cubicBezTo>
                  <a:pt x="1128" y="72"/>
                  <a:pt x="1144" y="48"/>
                  <a:pt x="1176" y="64"/>
                </a:cubicBezTo>
                <a:cubicBezTo>
                  <a:pt x="1208" y="80"/>
                  <a:pt x="1256" y="128"/>
                  <a:pt x="1272" y="160"/>
                </a:cubicBezTo>
                <a:cubicBezTo>
                  <a:pt x="1288" y="192"/>
                  <a:pt x="1280" y="208"/>
                  <a:pt x="1272" y="256"/>
                </a:cubicBezTo>
                <a:cubicBezTo>
                  <a:pt x="1264" y="304"/>
                  <a:pt x="1264" y="408"/>
                  <a:pt x="1224" y="448"/>
                </a:cubicBezTo>
                <a:cubicBezTo>
                  <a:pt x="1184" y="488"/>
                  <a:pt x="1112" y="480"/>
                  <a:pt x="1032" y="496"/>
                </a:cubicBezTo>
                <a:cubicBezTo>
                  <a:pt x="952" y="512"/>
                  <a:pt x="824" y="536"/>
                  <a:pt x="744" y="544"/>
                </a:cubicBezTo>
                <a:cubicBezTo>
                  <a:pt x="664" y="552"/>
                  <a:pt x="624" y="536"/>
                  <a:pt x="552" y="544"/>
                </a:cubicBezTo>
                <a:cubicBezTo>
                  <a:pt x="480" y="552"/>
                  <a:pt x="384" y="592"/>
                  <a:pt x="312" y="592"/>
                </a:cubicBezTo>
                <a:cubicBezTo>
                  <a:pt x="240" y="592"/>
                  <a:pt x="168" y="568"/>
                  <a:pt x="120" y="544"/>
                </a:cubicBezTo>
                <a:cubicBezTo>
                  <a:pt x="72" y="520"/>
                  <a:pt x="40" y="480"/>
                  <a:pt x="24" y="448"/>
                </a:cubicBezTo>
                <a:cubicBezTo>
                  <a:pt x="8" y="416"/>
                  <a:pt x="0" y="392"/>
                  <a:pt x="24" y="352"/>
                </a:cubicBezTo>
                <a:close/>
              </a:path>
            </a:pathLst>
          </a:cu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05510" name="Rectangle 18"/>
          <p:cNvSpPr>
            <a:spLocks noChangeArrowheads="1"/>
          </p:cNvSpPr>
          <p:nvPr/>
        </p:nvSpPr>
        <p:spPr bwMode="auto">
          <a:xfrm>
            <a:off x="8458200" y="0"/>
            <a:ext cx="69215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b="1">
                <a:solidFill>
                  <a:schemeClr val="tx1"/>
                </a:solidFill>
                <a:latin typeface="Times New Roman" charset="0"/>
              </a:rPr>
              <a:t>277</a:t>
            </a:r>
          </a:p>
          <a:p>
            <a:r>
              <a:rPr lang="en-US" sz="2000" b="1">
                <a:solidFill>
                  <a:schemeClr val="tx1"/>
                </a:solidFill>
                <a:latin typeface="Times New Roman" charset="0"/>
              </a:rPr>
              <a:t>280a</a:t>
            </a:r>
          </a:p>
        </p:txBody>
      </p:sp>
      <p:sp>
        <p:nvSpPr>
          <p:cNvPr id="22547" name="Rectangle 19"/>
          <p:cNvSpPr>
            <a:spLocks noGrp="1" noChangeArrowheads="1"/>
          </p:cNvSpPr>
          <p:nvPr>
            <p:ph type="title" idx="4294967295"/>
          </p:nvPr>
        </p:nvSpPr>
        <p:spPr>
          <a:xfrm>
            <a:off x="76200" y="0"/>
            <a:ext cx="8686800" cy="838200"/>
          </a:xfrm>
        </p:spPr>
        <p:txBody>
          <a:bodyPr/>
          <a:lstStyle/>
          <a:p>
            <a:pPr eaLnBrk="1" hangingPunct="1">
              <a:defRPr/>
            </a:pPr>
            <a:r>
              <a:rPr lang="en-US" sz="3600">
                <a:latin typeface="Tahoma" charset="0"/>
                <a:ea typeface="ＭＳ Ｐゴシック" charset="0"/>
                <a:cs typeface="ＭＳ Ｐゴシック" charset="0"/>
              </a:rPr>
              <a:t>Recipients: Pilgrims in Dispersion</a:t>
            </a:r>
          </a:p>
        </p:txBody>
      </p:sp>
      <p:sp>
        <p:nvSpPr>
          <p:cNvPr id="9" name="Rectangle 2">
            <a:extLst>
              <a:ext uri="{FF2B5EF4-FFF2-40B4-BE49-F238E27FC236}">
                <a16:creationId xmlns:a16="http://schemas.microsoft.com/office/drawing/2014/main" id="{F47C0CB2-2DC9-7844-A11D-610380C0F430}"/>
              </a:ext>
            </a:extLst>
          </p:cNvPr>
          <p:cNvSpPr txBox="1">
            <a:spLocks noChangeArrowheads="1"/>
          </p:cNvSpPr>
          <p:nvPr/>
        </p:nvSpPr>
        <p:spPr bwMode="auto">
          <a:xfrm>
            <a:off x="1348194" y="701675"/>
            <a:ext cx="7812360" cy="2520280"/>
          </a:xfrm>
          <a:prstGeom prst="rect">
            <a:avLst/>
          </a:prstGeom>
          <a:solidFill>
            <a:srgbClr val="000000"/>
          </a:solid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en-SG" sz="2400" b="1" kern="0" dirty="0">
                <a:solidFill>
                  <a:srgbClr val="FFFFFF"/>
                </a:solidFill>
                <a:effectLst>
                  <a:glow rad="127000">
                    <a:srgbClr val="000000"/>
                  </a:glow>
                </a:effectLst>
                <a:latin typeface="Arial" charset="0"/>
                <a:ea typeface="ＭＳ Ｐゴシック" charset="0"/>
                <a:cs typeface="ＭＳ Ｐゴシック" charset="0"/>
              </a:rPr>
              <a:t>This letter is from Peter, an apostle of Jesus Christ. I am writing to God’s chosen people who are living as </a:t>
            </a:r>
            <a:r>
              <a:rPr lang="en-SG" sz="2400" b="1" kern="0" dirty="0">
                <a:solidFill>
                  <a:srgbClr val="FFFF00"/>
                </a:solidFill>
                <a:effectLst>
                  <a:glow rad="127000">
                    <a:srgbClr val="000000"/>
                  </a:glow>
                </a:effectLst>
                <a:latin typeface="Arial" charset="0"/>
                <a:ea typeface="ＭＳ Ｐゴシック" charset="0"/>
                <a:cs typeface="ＭＳ Ｐゴシック" charset="0"/>
              </a:rPr>
              <a:t>foreigners</a:t>
            </a:r>
            <a:r>
              <a:rPr lang="en-SG" sz="2400" b="1" kern="0" dirty="0">
                <a:solidFill>
                  <a:srgbClr val="FFFFFF"/>
                </a:solidFill>
                <a:effectLst>
                  <a:glow rad="127000">
                    <a:srgbClr val="000000"/>
                  </a:glow>
                </a:effectLst>
                <a:latin typeface="Arial" charset="0"/>
                <a:ea typeface="ＭＳ Ｐゴシック" charset="0"/>
                <a:cs typeface="ＭＳ Ｐゴシック" charset="0"/>
              </a:rPr>
              <a:t> in the provinces of Pontus, Galatia, Cappadocia, Asia, and Bithynia</a:t>
            </a:r>
            <a:r>
              <a:rPr kumimoji="0" lang="ru-RU"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b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 1:1 </a:t>
            </a: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endPar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2539"/>
                                        </p:tgtEl>
                                        <p:attrNameLst>
                                          <p:attrName>style.visibility</p:attrName>
                                        </p:attrNameLst>
                                      </p:cBhvr>
                                      <p:to>
                                        <p:strVal val="visible"/>
                                      </p:to>
                                    </p:set>
                                    <p:anim calcmode="lin" valueType="num">
                                      <p:cBhvr>
                                        <p:cTn id="7" dur="2000" fill="hold"/>
                                        <p:tgtEl>
                                          <p:spTgt spid="22539"/>
                                        </p:tgtEl>
                                        <p:attrNameLst>
                                          <p:attrName>ppt_w</p:attrName>
                                        </p:attrNameLst>
                                      </p:cBhvr>
                                      <p:tavLst>
                                        <p:tav tm="0">
                                          <p:val>
                                            <p:fltVal val="0"/>
                                          </p:val>
                                        </p:tav>
                                        <p:tav tm="100000">
                                          <p:val>
                                            <p:strVal val="#ppt_w"/>
                                          </p:val>
                                        </p:tav>
                                      </p:tavLst>
                                    </p:anim>
                                    <p:anim calcmode="lin" valueType="num">
                                      <p:cBhvr>
                                        <p:cTn id="8" dur="2000" fill="hold"/>
                                        <p:tgtEl>
                                          <p:spTgt spid="2253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2544"/>
                                        </p:tgtEl>
                                        <p:attrNameLst>
                                          <p:attrName>style.visibility</p:attrName>
                                        </p:attrNameLst>
                                      </p:cBhvr>
                                      <p:to>
                                        <p:strVal val="visible"/>
                                      </p:to>
                                    </p:set>
                                    <p:anim calcmode="lin" valueType="num">
                                      <p:cBhvr>
                                        <p:cTn id="13" dur="3000" fill="hold"/>
                                        <p:tgtEl>
                                          <p:spTgt spid="22544"/>
                                        </p:tgtEl>
                                        <p:attrNameLst>
                                          <p:attrName>ppt_w</p:attrName>
                                        </p:attrNameLst>
                                      </p:cBhvr>
                                      <p:tavLst>
                                        <p:tav tm="0">
                                          <p:val>
                                            <p:fltVal val="0"/>
                                          </p:val>
                                        </p:tav>
                                        <p:tav tm="100000">
                                          <p:val>
                                            <p:strVal val="#ppt_w"/>
                                          </p:val>
                                        </p:tav>
                                      </p:tavLst>
                                    </p:anim>
                                    <p:anim calcmode="lin" valueType="num">
                                      <p:cBhvr>
                                        <p:cTn id="14" dur="3000" fill="hold"/>
                                        <p:tgtEl>
                                          <p:spTgt spid="225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2"/>
          <p:cNvSpPr>
            <a:spLocks noGrp="1" noChangeArrowheads="1"/>
          </p:cNvSpPr>
          <p:nvPr>
            <p:ph type="ctrTitle"/>
          </p:nvPr>
        </p:nvSpPr>
        <p:spPr>
          <a:xfrm>
            <a:off x="57944" y="260648"/>
            <a:ext cx="9028112" cy="1143000"/>
          </a:xfrm>
          <a:noFill/>
        </p:spPr>
        <p:txBody>
          <a:bodyPr/>
          <a:lstStyle/>
          <a:p>
            <a:pPr eaLnBrk="1" hangingPunct="1"/>
            <a:r>
              <a:rPr lang="en-US" sz="4800" b="1" dirty="0">
                <a:solidFill>
                  <a:schemeClr val="bg1"/>
                </a:solidFill>
                <a:latin typeface="Arial" charset="0"/>
                <a:ea typeface="ＭＳ Ｐゴシック" charset="0"/>
              </a:rPr>
              <a:t>Do you feel like an alien?</a:t>
            </a:r>
            <a:endParaRPr lang="en-US" dirty="0">
              <a:solidFill>
                <a:schemeClr val="bg1"/>
              </a:solidFill>
              <a:latin typeface="Arial" charset="0"/>
              <a:ea typeface="ＭＳ Ｐゴシック" charset="0"/>
            </a:endParaRPr>
          </a:p>
        </p:txBody>
      </p:sp>
      <p:sp>
        <p:nvSpPr>
          <p:cNvPr id="7" name="Rectangle 2">
            <a:extLst>
              <a:ext uri="{FF2B5EF4-FFF2-40B4-BE49-F238E27FC236}">
                <a16:creationId xmlns:a16="http://schemas.microsoft.com/office/drawing/2014/main" id="{36A4681E-A286-1642-8313-125E212FFD05}"/>
              </a:ext>
            </a:extLst>
          </p:cNvPr>
          <p:cNvSpPr txBox="1">
            <a:spLocks noChangeArrowheads="1"/>
          </p:cNvSpPr>
          <p:nvPr/>
        </p:nvSpPr>
        <p:spPr bwMode="auto">
          <a:xfrm>
            <a:off x="0" y="1844824"/>
            <a:ext cx="7812360" cy="2520280"/>
          </a:xfrm>
          <a:prstGeom prst="rect">
            <a:avLst/>
          </a:prstGeom>
          <a:no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en-SG" sz="3200" b="1" kern="0" dirty="0">
                <a:solidFill>
                  <a:srgbClr val="FFFFFF"/>
                </a:solidFill>
                <a:effectLst>
                  <a:glow rad="127000">
                    <a:srgbClr val="000000"/>
                  </a:glow>
                </a:effectLst>
                <a:latin typeface="Arial" charset="0"/>
                <a:ea typeface="ＭＳ Ｐゴシック" charset="0"/>
                <a:cs typeface="ＭＳ Ｐゴシック" charset="0"/>
              </a:rPr>
              <a:t>Peter, an apostle of Jesus Christ,</a:t>
            </a:r>
          </a:p>
          <a:p>
            <a:pPr>
              <a:defRPr/>
            </a:pPr>
            <a:endParaRPr lang="en-SG" sz="3200" b="1" kern="0" dirty="0">
              <a:solidFill>
                <a:srgbClr val="FFFFFF"/>
              </a:solidFill>
              <a:effectLst>
                <a:glow rad="127000">
                  <a:srgbClr val="000000"/>
                </a:glow>
              </a:effectLst>
              <a:latin typeface="Arial" charset="0"/>
              <a:ea typeface="ＭＳ Ｐゴシック" charset="0"/>
              <a:cs typeface="ＭＳ Ｐゴシック" charset="0"/>
            </a:endParaRPr>
          </a:p>
          <a:p>
            <a:pPr>
              <a:defRPr/>
            </a:pPr>
            <a:r>
              <a:rPr lang="en-SG" sz="3200" b="1" kern="0" dirty="0">
                <a:solidFill>
                  <a:srgbClr val="FFFFFF"/>
                </a:solidFill>
                <a:effectLst>
                  <a:glow rad="127000">
                    <a:srgbClr val="000000"/>
                  </a:glow>
                </a:effectLst>
                <a:latin typeface="Arial" charset="0"/>
                <a:ea typeface="ＭＳ Ｐゴシック" charset="0"/>
                <a:cs typeface="ＭＳ Ｐゴシック" charset="0"/>
              </a:rPr>
              <a:t> To those who reside as aliens</a:t>
            </a:r>
            <a:r>
              <a:rPr lang="en-US" sz="3200" b="1" kern="0" dirty="0">
                <a:solidFill>
                  <a:srgbClr val="FFFFFF"/>
                </a:solidFill>
                <a:effectLst>
                  <a:glow rad="127000">
                    <a:srgbClr val="000000"/>
                  </a:glow>
                </a:effectLst>
                <a:latin typeface="Arial" charset="0"/>
                <a:ea typeface="ＭＳ Ｐゴシック" charset="0"/>
                <a:cs typeface="ＭＳ Ｐゴシック" charset="0"/>
              </a:rPr>
              <a:t>…</a:t>
            </a:r>
            <a:r>
              <a:rPr lang="ru-RU" sz="3200" b="1" kern="0" dirty="0">
                <a:solidFill>
                  <a:srgbClr val="FFFFFF"/>
                </a:solidFill>
                <a:effectLst>
                  <a:glow rad="127000">
                    <a:srgbClr val="000000"/>
                  </a:glow>
                </a:effectLst>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 1:1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NAS—</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8521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22241"/>
                                        </p:tgtEl>
                                        <p:attrNameLst>
                                          <p:attrName>style.visibility</p:attrName>
                                        </p:attrNameLst>
                                      </p:cBhvr>
                                      <p:to>
                                        <p:strVal val="visible"/>
                                      </p:to>
                                    </p:set>
                                    <p:animEffect transition="in" filter="dissolve">
                                      <p:cBhvr>
                                        <p:cTn id="7" dur="500"/>
                                        <p:tgtEl>
                                          <p:spTgt spid="522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2"/>
          <p:cNvSpPr>
            <a:spLocks noGrp="1" noChangeArrowheads="1"/>
          </p:cNvSpPr>
          <p:nvPr>
            <p:ph type="ctrTitle"/>
          </p:nvPr>
        </p:nvSpPr>
        <p:spPr>
          <a:xfrm>
            <a:off x="57944" y="419100"/>
            <a:ext cx="9028112" cy="1143000"/>
          </a:xfrm>
          <a:noFill/>
        </p:spPr>
        <p:txBody>
          <a:bodyPr/>
          <a:lstStyle/>
          <a:p>
            <a:pPr eaLnBrk="1" hangingPunct="1"/>
            <a:r>
              <a:rPr lang="en-US" sz="4800" b="1" dirty="0">
                <a:solidFill>
                  <a:schemeClr val="bg1"/>
                </a:solidFill>
                <a:latin typeface="Arial" charset="0"/>
                <a:ea typeface="ＭＳ Ｐゴシック" charset="0"/>
              </a:rPr>
              <a:t>What does an alien look like?</a:t>
            </a:r>
            <a:endParaRPr lang="en-US" dirty="0">
              <a:solidFill>
                <a:schemeClr val="bg1"/>
              </a:solidFill>
              <a:latin typeface="Arial" charset="0"/>
              <a:ea typeface="ＭＳ Ｐゴシック" charset="0"/>
            </a:endParaRPr>
          </a:p>
        </p:txBody>
      </p:sp>
      <p:pic>
        <p:nvPicPr>
          <p:cNvPr id="543746" name="Picture 2">
            <a:extLst>
              <a:ext uri="{FF2B5EF4-FFF2-40B4-BE49-F238E27FC236}">
                <a16:creationId xmlns:a16="http://schemas.microsoft.com/office/drawing/2014/main" id="{14AC248B-30A4-CC48-A7F6-103AB39C2E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0388" y="2368808"/>
            <a:ext cx="3594100" cy="4470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6A4681E-A286-1642-8313-125E212FFD05}"/>
              </a:ext>
            </a:extLst>
          </p:cNvPr>
          <p:cNvSpPr txBox="1">
            <a:spLocks noChangeArrowheads="1"/>
          </p:cNvSpPr>
          <p:nvPr/>
        </p:nvSpPr>
        <p:spPr bwMode="auto">
          <a:xfrm>
            <a:off x="0" y="1844824"/>
            <a:ext cx="7812360" cy="2520280"/>
          </a:xfrm>
          <a:prstGeom prst="rect">
            <a:avLst/>
          </a:prstGeom>
          <a:no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en-SG" sz="3200" b="1" kern="0" dirty="0">
                <a:solidFill>
                  <a:srgbClr val="FFFFFF"/>
                </a:solidFill>
                <a:effectLst>
                  <a:glow rad="127000">
                    <a:srgbClr val="000000"/>
                  </a:glow>
                </a:effectLst>
                <a:latin typeface="Arial" charset="0"/>
                <a:ea typeface="ＭＳ Ｐゴシック" charset="0"/>
                <a:cs typeface="ＭＳ Ｐゴシック" charset="0"/>
              </a:rPr>
              <a:t>Peter, an apostle of Jesus Christ,</a:t>
            </a:r>
          </a:p>
          <a:p>
            <a:pPr>
              <a:defRPr/>
            </a:pPr>
            <a:endParaRPr lang="en-SG" sz="3200" b="1" kern="0" dirty="0">
              <a:solidFill>
                <a:srgbClr val="FFFFFF"/>
              </a:solidFill>
              <a:effectLst>
                <a:glow rad="127000">
                  <a:srgbClr val="000000"/>
                </a:glow>
              </a:effectLst>
              <a:latin typeface="Arial" charset="0"/>
              <a:ea typeface="ＭＳ Ｐゴシック" charset="0"/>
              <a:cs typeface="ＭＳ Ｐゴシック" charset="0"/>
            </a:endParaRPr>
          </a:p>
          <a:p>
            <a:pPr>
              <a:defRPr/>
            </a:pPr>
            <a:r>
              <a:rPr lang="en-SG" sz="3200" b="1" kern="0" dirty="0">
                <a:solidFill>
                  <a:srgbClr val="FFFFFF"/>
                </a:solidFill>
                <a:effectLst>
                  <a:glow rad="127000">
                    <a:srgbClr val="000000"/>
                  </a:glow>
                </a:effectLst>
                <a:latin typeface="Arial" charset="0"/>
                <a:ea typeface="ＭＳ Ｐゴシック" charset="0"/>
                <a:cs typeface="ＭＳ Ｐゴシック" charset="0"/>
              </a:rPr>
              <a:t> To those who reside as aliens</a:t>
            </a:r>
            <a:r>
              <a:rPr lang="en-US" sz="3200" b="1" kern="0" dirty="0">
                <a:solidFill>
                  <a:srgbClr val="FFFFFF"/>
                </a:solidFill>
                <a:effectLst>
                  <a:glow rad="127000">
                    <a:srgbClr val="000000"/>
                  </a:glow>
                </a:effectLst>
                <a:latin typeface="Arial" charset="0"/>
                <a:ea typeface="ＭＳ Ｐゴシック" charset="0"/>
                <a:cs typeface="ＭＳ Ｐゴシック" charset="0"/>
              </a:rPr>
              <a:t>…</a:t>
            </a:r>
            <a:r>
              <a:rPr lang="ru-RU" sz="3200" b="1" kern="0" dirty="0">
                <a:solidFill>
                  <a:srgbClr val="FFFFFF"/>
                </a:solidFill>
                <a:effectLst>
                  <a:glow rad="127000">
                    <a:srgbClr val="000000"/>
                  </a:glow>
                </a:effectLst>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 1:1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NAS—</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8128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3746"/>
                                        </p:tgtEl>
                                        <p:attrNameLst>
                                          <p:attrName>style.visibility</p:attrName>
                                        </p:attrNameLst>
                                      </p:cBhvr>
                                      <p:to>
                                        <p:strVal val="visible"/>
                                      </p:to>
                                    </p:set>
                                    <p:animEffect transition="in" filter="dissolve">
                                      <p:cBhvr>
                                        <p:cTn id="7" dur="500"/>
                                        <p:tgtEl>
                                          <p:spTgt spid="54374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22241"/>
                                        </p:tgtEl>
                                        <p:attrNameLst>
                                          <p:attrName>style.visibility</p:attrName>
                                        </p:attrNameLst>
                                      </p:cBhvr>
                                      <p:to>
                                        <p:strVal val="visible"/>
                                      </p:to>
                                    </p:set>
                                    <p:animEffect transition="in" filter="dissolve">
                                      <p:cBhvr>
                                        <p:cTn id="10" dur="500"/>
                                        <p:tgtEl>
                                          <p:spTgt spid="522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2"/>
          <p:cNvSpPr>
            <a:spLocks noGrp="1" noChangeArrowheads="1"/>
          </p:cNvSpPr>
          <p:nvPr>
            <p:ph type="ctrTitle"/>
          </p:nvPr>
        </p:nvSpPr>
        <p:spPr>
          <a:xfrm>
            <a:off x="57944" y="419100"/>
            <a:ext cx="9028112" cy="1143000"/>
          </a:xfrm>
          <a:noFill/>
        </p:spPr>
        <p:txBody>
          <a:bodyPr/>
          <a:lstStyle/>
          <a:p>
            <a:pPr eaLnBrk="1" hangingPunct="1"/>
            <a:r>
              <a:rPr lang="en-US" sz="4800" b="1" dirty="0">
                <a:solidFill>
                  <a:schemeClr val="bg1"/>
                </a:solidFill>
                <a:latin typeface="Arial" charset="0"/>
                <a:ea typeface="ＭＳ Ｐゴシック" charset="0"/>
              </a:rPr>
              <a:t>What does an alien look like?</a:t>
            </a:r>
            <a:endParaRPr lang="en-US" dirty="0">
              <a:solidFill>
                <a:schemeClr val="bg1"/>
              </a:solidFill>
              <a:latin typeface="Arial" charset="0"/>
              <a:ea typeface="ＭＳ Ｐゴシック" charset="0"/>
            </a:endParaRPr>
          </a:p>
        </p:txBody>
      </p:sp>
      <p:pic>
        <p:nvPicPr>
          <p:cNvPr id="3" name="Picture 2">
            <a:extLst>
              <a:ext uri="{FF2B5EF4-FFF2-40B4-BE49-F238E27FC236}">
                <a16:creationId xmlns:a16="http://schemas.microsoft.com/office/drawing/2014/main" id="{C5521FCF-0601-4045-B088-3A046F42C2AC}"/>
              </a:ext>
            </a:extLst>
          </p:cNvPr>
          <p:cNvPicPr>
            <a:picLocks noChangeAspect="1"/>
          </p:cNvPicPr>
          <p:nvPr/>
        </p:nvPicPr>
        <p:blipFill rotWithShape="1">
          <a:blip r:embed="rId3"/>
          <a:srcRect l="5501" t="3322" r="11812" b="1440"/>
          <a:stretch/>
        </p:blipFill>
        <p:spPr>
          <a:xfrm rot="16200000">
            <a:off x="1839883" y="-103578"/>
            <a:ext cx="5392227" cy="8280920"/>
          </a:xfrm>
          <a:prstGeom prst="rect">
            <a:avLst/>
          </a:prstGeom>
        </p:spPr>
      </p:pic>
    </p:spTree>
    <p:extLst>
      <p:ext uri="{BB962C8B-B14F-4D97-AF65-F5344CB8AC3E}">
        <p14:creationId xmlns:p14="http://schemas.microsoft.com/office/powerpoint/2010/main" val="99916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2"/>
          <p:cNvSpPr>
            <a:spLocks noGrp="1" noChangeArrowheads="1"/>
          </p:cNvSpPr>
          <p:nvPr>
            <p:ph type="ctrTitle"/>
          </p:nvPr>
        </p:nvSpPr>
        <p:spPr>
          <a:xfrm>
            <a:off x="57944" y="419100"/>
            <a:ext cx="9028112" cy="1143000"/>
          </a:xfrm>
          <a:noFill/>
        </p:spPr>
        <p:txBody>
          <a:bodyPr/>
          <a:lstStyle/>
          <a:p>
            <a:pPr eaLnBrk="1" hangingPunct="1"/>
            <a:r>
              <a:rPr lang="en-US" sz="5400" b="1" dirty="0">
                <a:solidFill>
                  <a:schemeClr val="bg1"/>
                </a:solidFill>
                <a:latin typeface="Arial" charset="0"/>
                <a:ea typeface="ＭＳ Ｐゴシック" charset="0"/>
              </a:rPr>
              <a:t>What is an Alien?</a:t>
            </a:r>
            <a:endParaRPr lang="en-US" sz="4800" dirty="0">
              <a:solidFill>
                <a:schemeClr val="bg1"/>
              </a:solidFill>
              <a:latin typeface="Arial" charset="0"/>
              <a:ea typeface="ＭＳ Ｐゴシック" charset="0"/>
            </a:endParaRPr>
          </a:p>
        </p:txBody>
      </p:sp>
      <p:sp>
        <p:nvSpPr>
          <p:cNvPr id="171011" name="Rectangle 3"/>
          <p:cNvSpPr>
            <a:spLocks noGrp="1" noChangeArrowheads="1"/>
          </p:cNvSpPr>
          <p:nvPr>
            <p:ph type="subTitle" idx="1"/>
          </p:nvPr>
        </p:nvSpPr>
        <p:spPr>
          <a:xfrm>
            <a:off x="251520" y="1844824"/>
            <a:ext cx="8712968" cy="4022576"/>
          </a:xfrm>
        </p:spPr>
        <p:txBody>
          <a:bodyPr/>
          <a:lstStyle/>
          <a:p>
            <a:pPr marL="628650" indent="-628650" algn="l" eaLnBrk="1" hangingPunct="1"/>
            <a:r>
              <a:rPr lang="en-SG" altLang="ja-JP" sz="2800" b="1" i="1" dirty="0">
                <a:solidFill>
                  <a:schemeClr val="bg1"/>
                </a:solidFill>
                <a:latin typeface="Arial" charset="0"/>
                <a:ea typeface="ＭＳ Ｐゴシック" charset="0"/>
              </a:rPr>
              <a:t>1.	Reside in a foreign land</a:t>
            </a:r>
          </a:p>
          <a:p>
            <a:pPr marL="628650" indent="-628650" algn="l" eaLnBrk="1" hangingPunct="1"/>
            <a:r>
              <a:rPr lang="en-SG" altLang="ja-JP" sz="2800" b="1" i="1" dirty="0">
                <a:solidFill>
                  <a:schemeClr val="bg1"/>
                </a:solidFill>
                <a:latin typeface="Arial" charset="0"/>
                <a:ea typeface="ＭＳ Ｐゴシック" charset="0"/>
              </a:rPr>
              <a:t>2.	Citizenship is in another place (cf. Phil. 3:20)</a:t>
            </a:r>
          </a:p>
          <a:p>
            <a:pPr marL="628650" indent="-628650" algn="l" eaLnBrk="1" hangingPunct="1"/>
            <a:r>
              <a:rPr lang="en-SG" altLang="ja-JP" sz="2800" b="1" i="1" dirty="0">
                <a:solidFill>
                  <a:schemeClr val="bg1"/>
                </a:solidFill>
                <a:latin typeface="Arial" charset="0"/>
                <a:ea typeface="ＭＳ Ｐゴシック" charset="0"/>
              </a:rPr>
              <a:t>3.	Abode is temporary (not a P.R.)</a:t>
            </a:r>
          </a:p>
          <a:p>
            <a:pPr marL="628650" indent="-628650" algn="l" eaLnBrk="1" hangingPunct="1"/>
            <a:r>
              <a:rPr lang="en-SG" altLang="ja-JP" sz="2800" b="1" i="1" dirty="0">
                <a:solidFill>
                  <a:schemeClr val="bg1"/>
                </a:solidFill>
                <a:latin typeface="Arial" charset="0"/>
                <a:ea typeface="ＭＳ Ｐゴシック" charset="0"/>
              </a:rPr>
              <a:t>4.	Different values than the majority—sense of </a:t>
            </a:r>
            <a:r>
              <a:rPr lang="en-SG" altLang="ja-JP" sz="2800" b="1" i="1" dirty="0" err="1">
                <a:solidFill>
                  <a:schemeClr val="bg1"/>
                </a:solidFill>
                <a:latin typeface="Arial" charset="0"/>
                <a:ea typeface="ＭＳ Ｐゴシック" charset="0"/>
              </a:rPr>
              <a:t>humor</a:t>
            </a:r>
            <a:r>
              <a:rPr lang="en-SG" altLang="ja-JP" sz="2800" b="1" i="1" dirty="0">
                <a:solidFill>
                  <a:schemeClr val="bg1"/>
                </a:solidFill>
                <a:latin typeface="Arial" charset="0"/>
                <a:ea typeface="ＭＳ Ｐゴシック" charset="0"/>
              </a:rPr>
              <a:t>, dress, view of money, job, giving, etc.</a:t>
            </a:r>
          </a:p>
          <a:p>
            <a:pPr marL="628650" indent="-628650" algn="l" eaLnBrk="1" hangingPunct="1"/>
            <a:r>
              <a:rPr lang="en-SG" altLang="ja-JP" sz="2800" b="1" i="1" dirty="0">
                <a:solidFill>
                  <a:schemeClr val="bg1"/>
                </a:solidFill>
                <a:latin typeface="Arial" charset="0"/>
                <a:ea typeface="ＭＳ Ｐゴシック" charset="0"/>
              </a:rPr>
              <a:t>5.	Often persecuted for being different—laughed at, ridiculed, etc.</a:t>
            </a:r>
            <a:endParaRPr lang="en-US" sz="2400" b="1" dirty="0">
              <a:solidFill>
                <a:schemeClr val="bg1"/>
              </a:solidFill>
              <a:latin typeface="Arial" charset="0"/>
              <a:ea typeface="ＭＳ Ｐゴシック" charset="0"/>
            </a:endParaRPr>
          </a:p>
        </p:txBody>
      </p:sp>
    </p:spTree>
    <p:extLst>
      <p:ext uri="{BB962C8B-B14F-4D97-AF65-F5344CB8AC3E}">
        <p14:creationId xmlns:p14="http://schemas.microsoft.com/office/powerpoint/2010/main" val="14400079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animEffect transition="in" filter="slide(fromBottom)">
                                      <p:cBhvr>
                                        <p:cTn id="7" dur="500"/>
                                        <p:tgtEl>
                                          <p:spTgt spid="1710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71011">
                                            <p:txEl>
                                              <p:pRg st="1" end="1"/>
                                            </p:txEl>
                                          </p:spTgt>
                                        </p:tgtEl>
                                        <p:attrNameLst>
                                          <p:attrName>style.visibility</p:attrName>
                                        </p:attrNameLst>
                                      </p:cBhvr>
                                      <p:to>
                                        <p:strVal val="visible"/>
                                      </p:to>
                                    </p:set>
                                    <p:animEffect transition="in" filter="slide(fromBottom)">
                                      <p:cBhvr>
                                        <p:cTn id="12" dur="500"/>
                                        <p:tgtEl>
                                          <p:spTgt spid="1710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71011">
                                            <p:txEl>
                                              <p:pRg st="2" end="2"/>
                                            </p:txEl>
                                          </p:spTgt>
                                        </p:tgtEl>
                                        <p:attrNameLst>
                                          <p:attrName>style.visibility</p:attrName>
                                        </p:attrNameLst>
                                      </p:cBhvr>
                                      <p:to>
                                        <p:strVal val="visible"/>
                                      </p:to>
                                    </p:set>
                                    <p:animEffect transition="in" filter="slide(fromBottom)">
                                      <p:cBhvr>
                                        <p:cTn id="17" dur="500"/>
                                        <p:tgtEl>
                                          <p:spTgt spid="1710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71011">
                                            <p:txEl>
                                              <p:pRg st="3" end="3"/>
                                            </p:txEl>
                                          </p:spTgt>
                                        </p:tgtEl>
                                        <p:attrNameLst>
                                          <p:attrName>style.visibility</p:attrName>
                                        </p:attrNameLst>
                                      </p:cBhvr>
                                      <p:to>
                                        <p:strVal val="visible"/>
                                      </p:to>
                                    </p:set>
                                    <p:animEffect transition="in" filter="slide(fromBottom)">
                                      <p:cBhvr>
                                        <p:cTn id="22" dur="500"/>
                                        <p:tgtEl>
                                          <p:spTgt spid="1710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71011">
                                            <p:txEl>
                                              <p:pRg st="4" end="4"/>
                                            </p:txEl>
                                          </p:spTgt>
                                        </p:tgtEl>
                                        <p:attrNameLst>
                                          <p:attrName>style.visibility</p:attrName>
                                        </p:attrNameLst>
                                      </p:cBhvr>
                                      <p:to>
                                        <p:strVal val="visible"/>
                                      </p:to>
                                    </p:set>
                                    <p:animEffect transition="in" filter="slide(fromBottom)">
                                      <p:cBhvr>
                                        <p:cTn id="27" dur="500"/>
                                        <p:tgtEl>
                                          <p:spTgt spid="1710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
        <p:nvSpPr>
          <p:cNvPr id="900098" name="Rectangle 2"/>
          <p:cNvSpPr>
            <a:spLocks noGrp="1" noChangeArrowheads="1"/>
          </p:cNvSpPr>
          <p:nvPr>
            <p:ph type="ctrTitle"/>
          </p:nvPr>
        </p:nvSpPr>
        <p:spPr>
          <a:xfrm>
            <a:off x="3275856" y="29469"/>
            <a:ext cx="5868144" cy="6828531"/>
          </a:xfrm>
          <a:solidFill>
            <a:srgbClr val="000000"/>
          </a:solidFill>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SG" sz="2800" b="1" dirty="0">
                <a:effectLst>
                  <a:glow rad="127000">
                    <a:schemeClr val="tx1"/>
                  </a:glow>
                </a:effectLst>
                <a:latin typeface="Arial" charset="0"/>
                <a:ea typeface="ＭＳ Ｐゴシック" charset="0"/>
                <a:cs typeface="ＭＳ Ｐゴシック" charset="0"/>
              </a:rPr>
              <a:t>Praise be to the God and Father of our Lord Jesus Christ! In his great mercy he has given us new birth into a living hope through the resurrection of Jesus Christ from the dead,  </a:t>
            </a:r>
            <a:r>
              <a:rPr lang="en-SG" sz="2800" b="1" baseline="30000" dirty="0">
                <a:effectLst>
                  <a:glow rad="127000">
                    <a:schemeClr val="tx1"/>
                  </a:glow>
                </a:effectLst>
                <a:latin typeface="Arial" charset="0"/>
                <a:ea typeface="ＭＳ Ｐゴシック" charset="0"/>
                <a:cs typeface="ＭＳ Ｐゴシック" charset="0"/>
              </a:rPr>
              <a:t>4</a:t>
            </a:r>
            <a:r>
              <a:rPr lang="en-SG" sz="2800" b="1" dirty="0">
                <a:effectLst>
                  <a:glow rad="127000">
                    <a:schemeClr val="tx1"/>
                  </a:glow>
                </a:effectLst>
                <a:latin typeface="Arial" charset="0"/>
                <a:ea typeface="ＭＳ Ｐゴシック" charset="0"/>
                <a:cs typeface="ＭＳ Ｐゴシック" charset="0"/>
              </a:rPr>
              <a:t>and into an inheritance that can never perish, spoil or fade—kept in heaven for you,  </a:t>
            </a:r>
            <a:r>
              <a:rPr lang="en-SG" sz="2800" b="1" baseline="30000" dirty="0">
                <a:effectLst>
                  <a:glow rad="127000">
                    <a:schemeClr val="tx1"/>
                  </a:glow>
                </a:effectLst>
                <a:latin typeface="Arial" charset="0"/>
                <a:ea typeface="ＭＳ Ｐゴシック" charset="0"/>
                <a:cs typeface="ＭＳ Ｐゴシック" charset="0"/>
              </a:rPr>
              <a:t>5</a:t>
            </a:r>
            <a:r>
              <a:rPr lang="en-SG" sz="2800" b="1" dirty="0">
                <a:effectLst>
                  <a:glow rad="127000">
                    <a:schemeClr val="tx1"/>
                  </a:glow>
                </a:effectLst>
                <a:latin typeface="Arial" charset="0"/>
                <a:ea typeface="ＭＳ Ｐゴシック" charset="0"/>
                <a:cs typeface="ＭＳ Ｐゴシック" charset="0"/>
              </a:rPr>
              <a:t>who through faith are shielded by God</a:t>
            </a:r>
            <a:r>
              <a:rPr lang="uk-UA" sz="2800" b="1" dirty="0">
                <a:effectLst>
                  <a:glow rad="127000">
                    <a:schemeClr val="tx1"/>
                  </a:glow>
                </a:effectLst>
                <a:latin typeface="Arial" charset="0"/>
                <a:ea typeface="ＭＳ Ｐゴシック" charset="0"/>
                <a:cs typeface="ＭＳ Ｐゴシック" charset="0"/>
              </a:rPr>
              <a:t>'</a:t>
            </a:r>
            <a:r>
              <a:rPr lang="en-SG" sz="2800" b="1" dirty="0">
                <a:effectLst>
                  <a:glow rad="127000">
                    <a:schemeClr val="tx1"/>
                  </a:glow>
                </a:effectLst>
                <a:latin typeface="Arial" charset="0"/>
                <a:ea typeface="ＭＳ Ｐゴシック" charset="0"/>
                <a:cs typeface="ＭＳ Ｐゴシック" charset="0"/>
              </a:rPr>
              <a:t>s power until the coming of the salvation that is ready to be revealed in the last time.</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—1 Pet 1:3-5 </a:t>
            </a:r>
            <a:r>
              <a:rPr lang="en-US" sz="2400" b="1" dirty="0">
                <a:effectLst>
                  <a:glow rad="127000">
                    <a:schemeClr val="tx1"/>
                  </a:glow>
                </a:effectLst>
                <a:latin typeface="Arial" charset="0"/>
                <a:ea typeface="ＭＳ Ｐゴシック" charset="0"/>
                <a:cs typeface="ＭＳ Ｐゴシック" charset="0"/>
              </a:rPr>
              <a:t>NIV—</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732911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3602644" y="29469"/>
            <a:ext cx="5541356" cy="6828531"/>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ru-RU" sz="2800" b="1" dirty="0">
                <a:effectLst>
                  <a:glow rad="127000">
                    <a:schemeClr val="tx1"/>
                  </a:glow>
                </a:effectLst>
                <a:latin typeface="Arial" charset="0"/>
                <a:ea typeface="ＭＳ Ｐゴシック" charset="0"/>
                <a:cs typeface="ＭＳ Ｐゴシック" charset="0"/>
              </a:rPr>
              <a:t>"</a:t>
            </a:r>
            <a:r>
              <a:rPr lang="en-SG" sz="2800" b="1" dirty="0">
                <a:effectLst>
                  <a:glow rad="127000">
                    <a:schemeClr val="tx1"/>
                  </a:glow>
                </a:effectLst>
                <a:latin typeface="Arial" charset="0"/>
                <a:ea typeface="ＭＳ Ｐゴシック" charset="0"/>
                <a:cs typeface="ＭＳ Ｐゴシック" charset="0"/>
              </a:rPr>
              <a:t>In this you greatly rejoice, though now for a little while you may have had to suffer grief in all kinds of trials.  </a:t>
            </a:r>
            <a:r>
              <a:rPr lang="en-SG" sz="2800" b="1" baseline="30000" dirty="0">
                <a:effectLst>
                  <a:glow rad="127000">
                    <a:schemeClr val="tx1"/>
                  </a:glow>
                </a:effectLst>
                <a:latin typeface="Arial" charset="0"/>
                <a:ea typeface="ＭＳ Ｐゴシック" charset="0"/>
                <a:cs typeface="ＭＳ Ｐゴシック" charset="0"/>
              </a:rPr>
              <a:t>7</a:t>
            </a:r>
            <a:r>
              <a:rPr lang="en-SG" sz="2800" b="1" dirty="0">
                <a:effectLst>
                  <a:glow rad="127000">
                    <a:schemeClr val="tx1"/>
                  </a:glow>
                </a:effectLst>
                <a:latin typeface="Arial" charset="0"/>
                <a:ea typeface="ＭＳ Ｐゴシック" charset="0"/>
                <a:cs typeface="ＭＳ Ｐゴシック" charset="0"/>
              </a:rPr>
              <a:t>These have come so that your faith—of greater worth than gold, which perishes even though refined by fire—may be proved genuine and may result in praise, glory and honor when Jesus Christ is revealed.</a:t>
            </a:r>
            <a:r>
              <a:rPr lang="ru-RU" sz="2800" b="1" dirty="0">
                <a:effectLst>
                  <a:glow rad="127000">
                    <a:schemeClr val="tx1"/>
                  </a:glow>
                </a:effectLst>
                <a:latin typeface="Arial" charset="0"/>
                <a:ea typeface="ＭＳ Ｐゴシック" charset="0"/>
                <a:cs typeface="ＭＳ Ｐゴシック" charset="0"/>
              </a:rPr>
              <a:t>"</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—1 Pet 1:6-7 </a:t>
            </a:r>
            <a:r>
              <a:rPr lang="en-US" sz="2400" b="1" dirty="0">
                <a:effectLst>
                  <a:glow rad="127000">
                    <a:schemeClr val="tx1"/>
                  </a:glow>
                </a:effectLst>
                <a:latin typeface="Arial" charset="0"/>
                <a:ea typeface="ＭＳ Ｐゴシック" charset="0"/>
                <a:cs typeface="ＭＳ Ｐゴシック" charset="0"/>
              </a:rPr>
              <a:t>NIV</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271360467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3480522" y="29469"/>
            <a:ext cx="5663478" cy="682853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Though you have not seen him, you love him; and even though you do not see him now, you believe in him and are filled with an inexpressible and glorious joy,  </a:t>
            </a:r>
            <a:r>
              <a:rPr lang="en-US" sz="2800" b="1" baseline="30000" dirty="0">
                <a:effectLst>
                  <a:glow rad="127000">
                    <a:schemeClr val="tx1"/>
                  </a:glow>
                </a:effectLst>
                <a:latin typeface="Arial" charset="0"/>
                <a:ea typeface="ＭＳ Ｐゴシック" charset="0"/>
                <a:cs typeface="ＭＳ Ｐゴシック" charset="0"/>
              </a:rPr>
              <a:t>9</a:t>
            </a:r>
            <a:r>
              <a:rPr lang="en-US" sz="2800" b="1" dirty="0">
                <a:effectLst>
                  <a:glow rad="127000">
                    <a:schemeClr val="tx1"/>
                  </a:glow>
                </a:effectLst>
                <a:latin typeface="Arial" charset="0"/>
                <a:ea typeface="ＭＳ Ｐゴシック" charset="0"/>
                <a:cs typeface="ＭＳ Ｐゴシック" charset="0"/>
              </a:rPr>
              <a:t>for you are receiving the goal of your faith, the salvation of your souls.</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—1 Pet 1:8-9 </a:t>
            </a:r>
            <a:r>
              <a:rPr lang="en-US" sz="2400" b="1" dirty="0">
                <a:effectLst>
                  <a:glow rad="127000">
                    <a:schemeClr val="tx1"/>
                  </a:glow>
                </a:effectLst>
                <a:latin typeface="Arial" charset="0"/>
                <a:ea typeface="ＭＳ Ｐゴシック" charset="0"/>
                <a:cs typeface="ＭＳ Ｐゴシック" charset="0"/>
              </a:rPr>
              <a:t>NIV</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143485396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3480522" y="29469"/>
            <a:ext cx="5663478" cy="682853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Concerning this salvation, the prophets, who spoke of the grace that was to come to you, searched intently and with the greatest care,  </a:t>
            </a:r>
            <a:r>
              <a:rPr lang="en-US" sz="2800" b="1" baseline="30000" dirty="0">
                <a:effectLst>
                  <a:glow rad="127000">
                    <a:schemeClr val="tx1"/>
                  </a:glow>
                </a:effectLst>
                <a:latin typeface="Arial" charset="0"/>
                <a:ea typeface="ＭＳ Ｐゴシック" charset="0"/>
                <a:cs typeface="ＭＳ Ｐゴシック" charset="0"/>
              </a:rPr>
              <a:t>11</a:t>
            </a:r>
            <a:r>
              <a:rPr lang="en-US" sz="2800" b="1" dirty="0">
                <a:effectLst>
                  <a:glow rad="127000">
                    <a:schemeClr val="tx1"/>
                  </a:glow>
                </a:effectLst>
                <a:latin typeface="Arial" charset="0"/>
                <a:ea typeface="ＭＳ Ｐゴシック" charset="0"/>
                <a:cs typeface="ＭＳ Ｐゴシック" charset="0"/>
              </a:rPr>
              <a:t>trying to find out the time and circumstances to which the Spirit of Christ in them was pointing when he predicted the sufferings of Christ and the glories that would follow.</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—1 Pet 1:10-11 </a:t>
            </a:r>
            <a:r>
              <a:rPr lang="en-US" sz="2400" b="1" dirty="0">
                <a:effectLst>
                  <a:glow rad="127000">
                    <a:schemeClr val="tx1"/>
                  </a:glow>
                </a:effectLst>
                <a:latin typeface="Arial" charset="0"/>
                <a:ea typeface="ＭＳ Ｐゴシック" charset="0"/>
                <a:cs typeface="ＭＳ Ｐゴシック" charset="0"/>
              </a:rPr>
              <a:t>NIV</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252525760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3480522" y="29469"/>
            <a:ext cx="5663478" cy="682853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It was revealed to them that they were not serving themselves but you, when they spoke of the things that have now been told you by those who have preached the gospel to you by the Holy Spirit sent from heaven. Even angels long to look into these things.</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—1 Pet 1:12 </a:t>
            </a:r>
            <a:r>
              <a:rPr lang="en-US" sz="2400" b="1" dirty="0">
                <a:effectLst>
                  <a:glow rad="127000">
                    <a:schemeClr val="tx1"/>
                  </a:glow>
                </a:effectLst>
                <a:latin typeface="Arial" charset="0"/>
                <a:ea typeface="ＭＳ Ｐゴシック" charset="0"/>
                <a:cs typeface="ＭＳ Ｐゴシック" charset="0"/>
              </a:rPr>
              <a:t>NIV</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331484880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25314" name="Picture 2">
            <a:extLst>
              <a:ext uri="{FF2B5EF4-FFF2-40B4-BE49-F238E27FC236}">
                <a16:creationId xmlns:a16="http://schemas.microsoft.com/office/drawing/2014/main" id="{4E00FD9B-9129-BC4B-B3D1-9FC4CA543E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7" y="1524000"/>
            <a:ext cx="8890000" cy="5334000"/>
          </a:xfrm>
          <a:prstGeom prst="rect">
            <a:avLst/>
          </a:prstGeom>
          <a:noFill/>
          <a:extLst>
            <a:ext uri="{909E8E84-426E-40DD-AFC4-6F175D3DCCD1}">
              <a14:hiddenFill xmlns:a14="http://schemas.microsoft.com/office/drawing/2010/main">
                <a:solidFill>
                  <a:srgbClr val="FFFFFF"/>
                </a:solidFill>
              </a14:hiddenFill>
            </a:ext>
          </a:extLst>
        </p:spPr>
      </p:pic>
      <p:sp>
        <p:nvSpPr>
          <p:cNvPr id="87042" name="Rectangle 2"/>
          <p:cNvSpPr>
            <a:spLocks noGrp="1" noChangeArrowheads="1"/>
          </p:cNvSpPr>
          <p:nvPr>
            <p:ph type="title"/>
          </p:nvPr>
        </p:nvSpPr>
        <p:spPr>
          <a:xfrm>
            <a:off x="31981" y="0"/>
            <a:ext cx="8229600" cy="1384300"/>
          </a:xfrm>
          <a:solidFill>
            <a:schemeClr val="bg2"/>
          </a:solidFill>
        </p:spPr>
        <p:txBody>
          <a:bodyPr/>
          <a:lstStyle/>
          <a:p>
            <a:pPr eaLnBrk="1" hangingPunct="1">
              <a:defRPr/>
            </a:pPr>
            <a:r>
              <a:rPr lang="en-US" sz="4800" dirty="0">
                <a:latin typeface="Tahoma" charset="0"/>
                <a:ea typeface="ＭＳ Ｐゴシック" charset="0"/>
                <a:cs typeface="ＭＳ Ｐゴシック" charset="0"/>
              </a:rPr>
              <a:t>Are you suffering </a:t>
            </a:r>
            <a:r>
              <a:rPr lang="en-US" sz="4800" i="1" dirty="0">
                <a:latin typeface="Tahoma" charset="0"/>
                <a:ea typeface="ＭＳ Ｐゴシック" charset="0"/>
                <a:cs typeface="ＭＳ Ｐゴシック" charset="0"/>
              </a:rPr>
              <a:t>unfairly</a:t>
            </a:r>
            <a:r>
              <a:rPr lang="en-US" sz="4800" dirty="0">
                <a:latin typeface="Tahoma" charset="0"/>
                <a:ea typeface="ＭＳ Ｐゴシック" charset="0"/>
                <a:cs typeface="ＭＳ Ｐゴシック" charset="0"/>
              </a:rPr>
              <a:t> right now?</a:t>
            </a:r>
            <a:endParaRPr lang="en-US" dirty="0">
              <a:latin typeface="Tahoma" charset="0"/>
              <a:ea typeface="ＭＳ Ｐゴシック" charset="0"/>
              <a:cs typeface="ＭＳ Ｐゴシック" charset="0"/>
            </a:endParaRPr>
          </a:p>
        </p:txBody>
      </p:sp>
      <p:sp>
        <p:nvSpPr>
          <p:cNvPr id="87043" name="Rectangle 3"/>
          <p:cNvSpPr>
            <a:spLocks noGrp="1" noChangeArrowheads="1"/>
          </p:cNvSpPr>
          <p:nvPr>
            <p:ph type="body" idx="1"/>
          </p:nvPr>
        </p:nvSpPr>
        <p:spPr>
          <a:xfrm>
            <a:off x="5364088" y="1527448"/>
            <a:ext cx="3276600" cy="3429000"/>
          </a:xfrm>
        </p:spPr>
        <p:txBody>
          <a:bodyPr/>
          <a:lstStyle/>
          <a:p>
            <a:pPr eaLnBrk="1" hangingPunct="1">
              <a:lnSpc>
                <a:spcPct val="90000"/>
              </a:lnSpc>
              <a:defRPr/>
            </a:pPr>
            <a:r>
              <a:rPr lang="en-US" dirty="0">
                <a:solidFill>
                  <a:schemeClr val="bg2"/>
                </a:solidFill>
                <a:latin typeface="Tahoma" charset="0"/>
                <a:ea typeface="ＭＳ Ｐゴシック" charset="0"/>
                <a:cs typeface="ＭＳ Ｐゴシック" charset="0"/>
              </a:rPr>
              <a:t>School?</a:t>
            </a:r>
          </a:p>
          <a:p>
            <a:pPr eaLnBrk="1" hangingPunct="1">
              <a:lnSpc>
                <a:spcPct val="90000"/>
              </a:lnSpc>
              <a:defRPr/>
            </a:pPr>
            <a:r>
              <a:rPr lang="en-US" dirty="0">
                <a:solidFill>
                  <a:schemeClr val="bg2"/>
                </a:solidFill>
                <a:latin typeface="Tahoma" charset="0"/>
                <a:ea typeface="ＭＳ Ｐゴシック" charset="0"/>
                <a:cs typeface="ＭＳ Ｐゴシック" charset="0"/>
              </a:rPr>
              <a:t>Home?</a:t>
            </a:r>
          </a:p>
          <a:p>
            <a:pPr eaLnBrk="1" hangingPunct="1">
              <a:lnSpc>
                <a:spcPct val="90000"/>
              </a:lnSpc>
              <a:defRPr/>
            </a:pPr>
            <a:r>
              <a:rPr lang="en-US" dirty="0">
                <a:solidFill>
                  <a:schemeClr val="bg2"/>
                </a:solidFill>
                <a:latin typeface="Tahoma" charset="0"/>
                <a:ea typeface="ＭＳ Ｐゴシック" charset="0"/>
                <a:cs typeface="ＭＳ Ｐゴシック" charset="0"/>
              </a:rPr>
              <a:t>Work?</a:t>
            </a:r>
          </a:p>
          <a:p>
            <a:pPr eaLnBrk="1" hangingPunct="1">
              <a:lnSpc>
                <a:spcPct val="90000"/>
              </a:lnSpc>
              <a:defRPr/>
            </a:pPr>
            <a:r>
              <a:rPr lang="en-US" dirty="0">
                <a:solidFill>
                  <a:schemeClr val="bg2"/>
                </a:solidFill>
                <a:latin typeface="Tahoma" charset="0"/>
                <a:ea typeface="ＭＳ Ｐゴシック" charset="0"/>
                <a:cs typeface="ＭＳ Ｐゴシック" charset="0"/>
              </a:rPr>
              <a:t>Church?</a:t>
            </a:r>
          </a:p>
          <a:p>
            <a:pPr eaLnBrk="1" hangingPunct="1">
              <a:lnSpc>
                <a:spcPct val="90000"/>
              </a:lnSpc>
              <a:defRPr/>
            </a:pPr>
            <a:r>
              <a:rPr lang="en-US" dirty="0">
                <a:solidFill>
                  <a:schemeClr val="bg2"/>
                </a:solidFill>
                <a:latin typeface="Tahoma" charset="0"/>
                <a:ea typeface="ＭＳ Ｐゴシック" charset="0"/>
                <a:cs typeface="ＭＳ Ｐゴシック" charset="0"/>
              </a:rPr>
              <a:t>Friends?</a:t>
            </a:r>
          </a:p>
          <a:p>
            <a:pPr eaLnBrk="1" hangingPunct="1">
              <a:lnSpc>
                <a:spcPct val="90000"/>
              </a:lnSpc>
              <a:defRPr/>
            </a:pPr>
            <a:r>
              <a:rPr lang="en-US" dirty="0">
                <a:solidFill>
                  <a:schemeClr val="bg2"/>
                </a:solidFill>
                <a:latin typeface="Tahoma" charset="0"/>
                <a:ea typeface="ＭＳ Ｐゴシック" charset="0"/>
                <a:cs typeface="ＭＳ Ｐゴシック" charset="0"/>
              </a:rPr>
              <a:t>Government?</a:t>
            </a:r>
          </a:p>
        </p:txBody>
      </p:sp>
    </p:spTree>
    <p:extLst>
      <p:ext uri="{BB962C8B-B14F-4D97-AF65-F5344CB8AC3E}">
        <p14:creationId xmlns:p14="http://schemas.microsoft.com/office/powerpoint/2010/main" val="33567383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0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0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04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04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70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p:cNvSpPr>
            <a:spLocks noGrp="1" noChangeArrowheads="1"/>
          </p:cNvSpPr>
          <p:nvPr>
            <p:ph type="ctrTitle"/>
          </p:nvPr>
        </p:nvSpPr>
        <p:spPr>
          <a:xfrm>
            <a:off x="3352800" y="-152400"/>
            <a:ext cx="5486400" cy="2743200"/>
          </a:xfrm>
          <a:effectLst>
            <a:outerShdw blurRad="25400" dist="35921" dir="2700000" algn="ctr" rotWithShape="0">
              <a:srgbClr val="000000">
                <a:alpha val="99962"/>
              </a:srgbClr>
            </a:outerShdw>
          </a:effectLst>
        </p:spPr>
        <p:txBody>
          <a:bodyPr/>
          <a:lstStyle/>
          <a:p>
            <a:pPr eaLnBrk="1" hangingPunct="1">
              <a:defRPr/>
            </a:pPr>
            <a:r>
              <a:rPr lang="en-US" sz="6600">
                <a:latin typeface="PerryGothic Regular" charset="0"/>
                <a:ea typeface="ＭＳ Ｐゴシック" charset="0"/>
                <a:cs typeface="ＭＳ Ｐゴシック" charset="0"/>
              </a:rPr>
              <a:t>Holiness:</a:t>
            </a:r>
            <a:br>
              <a:rPr lang="en-US">
                <a:latin typeface="PerryGothic Regular" charset="0"/>
                <a:ea typeface="ＭＳ Ｐゴシック" charset="0"/>
                <a:cs typeface="ＭＳ Ｐゴシック" charset="0"/>
              </a:rPr>
            </a:br>
            <a:r>
              <a:rPr lang="en-US">
                <a:latin typeface="PerryGothic Regular" charset="0"/>
                <a:ea typeface="ＭＳ Ｐゴシック" charset="0"/>
                <a:cs typeface="ＭＳ Ｐゴシック" charset="0"/>
              </a:rPr>
              <a:t>What is it?</a:t>
            </a:r>
            <a:endParaRPr lang="en-US">
              <a:latin typeface="Tahoma" charset="0"/>
              <a:ea typeface="ＭＳ Ｐゴシック" charset="0"/>
              <a:cs typeface="ＭＳ Ｐゴシック" charset="0"/>
            </a:endParaRPr>
          </a:p>
        </p:txBody>
      </p:sp>
      <p:sp>
        <p:nvSpPr>
          <p:cNvPr id="574467" name="Rectangle 3"/>
          <p:cNvSpPr>
            <a:spLocks noGrp="1" noChangeArrowheads="1"/>
          </p:cNvSpPr>
          <p:nvPr>
            <p:ph type="subTitle" idx="1"/>
          </p:nvPr>
        </p:nvSpPr>
        <p:spPr>
          <a:xfrm>
            <a:off x="381000" y="2438400"/>
            <a:ext cx="8458200" cy="3581400"/>
          </a:xfrm>
          <a:effectLst/>
        </p:spPr>
        <p:txBody>
          <a:bodyPr/>
          <a:lstStyle/>
          <a:p>
            <a:pPr marL="461963" indent="-461963" algn="l" eaLnBrk="1" hangingPunct="1">
              <a:buFont typeface="Wingdings" charset="0"/>
              <a:buChar char=""/>
              <a:defRPr/>
            </a:pPr>
            <a:r>
              <a:rPr lang="en-US" sz="4000" b="1" dirty="0">
                <a:latin typeface="Tahoma" charset="0"/>
                <a:ea typeface="ＭＳ Ｐゴシック" charset="0"/>
                <a:cs typeface="ＭＳ Ｐゴシック" charset="0"/>
              </a:rPr>
              <a:t>Belonging to God </a:t>
            </a:r>
          </a:p>
          <a:p>
            <a:pPr marL="461963" indent="-461963" algn="l" eaLnBrk="1" hangingPunct="1">
              <a:buFont typeface="Wingdings" charset="0"/>
              <a:buChar char=""/>
              <a:defRPr/>
            </a:pPr>
            <a:r>
              <a:rPr lang="en-US" sz="5400" b="1" dirty="0">
                <a:latin typeface="Bwgrkl" charset="0"/>
                <a:ea typeface="ＭＳ Ｐゴシック" charset="0"/>
                <a:cs typeface="ＭＳ Ｐゴシック" charset="0"/>
              </a:rPr>
              <a:t>          : </a:t>
            </a:r>
            <a:r>
              <a:rPr lang="en-US" sz="4000" b="1" dirty="0">
                <a:latin typeface="Tahoma" charset="0"/>
                <a:ea typeface="ＭＳ Ｐゴシック" charset="0"/>
                <a:cs typeface="ＭＳ Ｐゴシック" charset="0"/>
              </a:rPr>
              <a:t>set apart to or by God, consecrated; holy, morally pure, upright</a:t>
            </a:r>
          </a:p>
          <a:p>
            <a:pPr marL="461963" indent="-461963" algn="l" eaLnBrk="1" hangingPunct="1">
              <a:buFont typeface="Wingdings" charset="0"/>
              <a:buChar char=""/>
              <a:defRPr/>
            </a:pPr>
            <a:r>
              <a:rPr lang="en-US" sz="4000" b="1" dirty="0">
                <a:latin typeface="Tahoma" charset="0"/>
                <a:ea typeface="ＭＳ Ｐゴシック" charset="0"/>
                <a:cs typeface="ＭＳ Ｐゴシック" charset="0"/>
              </a:rPr>
              <a:t>Set apart for special use</a:t>
            </a:r>
          </a:p>
        </p:txBody>
      </p:sp>
      <p:sp>
        <p:nvSpPr>
          <p:cNvPr id="574468" name="Rectangle 4"/>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000" b="1" dirty="0">
                <a:solidFill>
                  <a:schemeClr val="tx1"/>
                </a:solidFill>
                <a:latin typeface="Arial"/>
                <a:ea typeface="+mn-ea"/>
                <a:cs typeface="Arial"/>
              </a:rPr>
              <a:t>280a</a:t>
            </a:r>
          </a:p>
        </p:txBody>
      </p:sp>
      <p:pic>
        <p:nvPicPr>
          <p:cNvPr id="2" name="Picture 1" descr="Screen Shot 2016-03-29 at 12.07.21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7542" y="3356992"/>
            <a:ext cx="2180242" cy="7200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74467">
                                            <p:txEl>
                                              <p:pRg st="0" end="0"/>
                                            </p:txEl>
                                          </p:spTgt>
                                        </p:tgtEl>
                                        <p:attrNameLst>
                                          <p:attrName>style.visibility</p:attrName>
                                        </p:attrNameLst>
                                      </p:cBhvr>
                                      <p:to>
                                        <p:strVal val="visible"/>
                                      </p:to>
                                    </p:set>
                                    <p:animEffect transition="in" filter="dissolve">
                                      <p:cBhvr>
                                        <p:cTn id="7" dur="500"/>
                                        <p:tgtEl>
                                          <p:spTgt spid="5744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74467">
                                            <p:txEl>
                                              <p:pRg st="1" end="1"/>
                                            </p:txEl>
                                          </p:spTgt>
                                        </p:tgtEl>
                                        <p:attrNameLst>
                                          <p:attrName>style.visibility</p:attrName>
                                        </p:attrNameLst>
                                      </p:cBhvr>
                                      <p:to>
                                        <p:strVal val="visible"/>
                                      </p:to>
                                    </p:set>
                                    <p:animEffect transition="in" filter="dissolve">
                                      <p:cBhvr>
                                        <p:cTn id="17" dur="500"/>
                                        <p:tgtEl>
                                          <p:spTgt spid="57446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74467">
                                            <p:txEl>
                                              <p:pRg st="2" end="2"/>
                                            </p:txEl>
                                          </p:spTgt>
                                        </p:tgtEl>
                                        <p:attrNameLst>
                                          <p:attrName>style.visibility</p:attrName>
                                        </p:attrNameLst>
                                      </p:cBhvr>
                                      <p:to>
                                        <p:strVal val="visible"/>
                                      </p:to>
                                    </p:set>
                                    <p:animEffect transition="in" filter="dissolve">
                                      <p:cBhvr>
                                        <p:cTn id="22" dur="500"/>
                                        <p:tgtEl>
                                          <p:spTgt spid="5744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6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ctrTitle"/>
          </p:nvPr>
        </p:nvSpPr>
        <p:spPr>
          <a:xfrm>
            <a:off x="762000" y="304800"/>
            <a:ext cx="7772400" cy="990600"/>
          </a:xfrm>
        </p:spPr>
        <p:txBody>
          <a:bodyPr/>
          <a:lstStyle/>
          <a:p>
            <a:pPr eaLnBrk="1" hangingPunct="1">
              <a:defRPr/>
            </a:pPr>
            <a:r>
              <a:rPr lang="en-US" sz="5400">
                <a:latin typeface="AntsyPants" charset="0"/>
                <a:ea typeface="ＭＳ Ｐゴシック" charset="0"/>
                <a:cs typeface="ＭＳ Ｐゴシック" charset="0"/>
              </a:rPr>
              <a:t>How Holy are You?</a:t>
            </a:r>
            <a:endParaRPr lang="en-US">
              <a:latin typeface="Tahoma" charset="0"/>
              <a:ea typeface="ＭＳ Ｐゴシック" charset="0"/>
              <a:cs typeface="ＭＳ Ｐゴシック" charset="0"/>
            </a:endParaRPr>
          </a:p>
        </p:txBody>
      </p:sp>
      <p:sp>
        <p:nvSpPr>
          <p:cNvPr id="167940" name="Rectangle 4"/>
          <p:cNvSpPr>
            <a:spLocks noChangeArrowheads="1"/>
          </p:cNvSpPr>
          <p:nvPr/>
        </p:nvSpPr>
        <p:spPr bwMode="auto">
          <a:xfrm>
            <a:off x="0" y="2057400"/>
            <a:ext cx="9144000" cy="449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609600" indent="-609600" algn="ctr" eaLnBrk="1" hangingPunct="1">
              <a:spcBef>
                <a:spcPct val="20000"/>
              </a:spcBef>
              <a:buClr>
                <a:schemeClr val="hlink"/>
              </a:buClr>
              <a:buSzPct val="120000"/>
              <a:defRPr/>
            </a:pPr>
            <a:r>
              <a:rPr lang="en-US" sz="3600" b="1" i="1" u="sng" dirty="0">
                <a:solidFill>
                  <a:schemeClr val="tx1"/>
                </a:solidFill>
                <a:latin typeface="Arial"/>
                <a:ea typeface="+mn-ea"/>
                <a:cs typeface="Arial"/>
              </a:rPr>
              <a:t>How true are these statements of you?</a:t>
            </a:r>
            <a:endParaRPr lang="en-US" sz="3600" b="1" i="1" dirty="0">
              <a:solidFill>
                <a:schemeClr val="tx1"/>
              </a:solidFill>
              <a:latin typeface="Arial"/>
              <a:ea typeface="+mn-ea"/>
              <a:cs typeface="Arial"/>
            </a:endParaRPr>
          </a:p>
          <a:p>
            <a:pPr marL="609600" indent="-609600" algn="ctr" eaLnBrk="1" hangingPunct="1">
              <a:spcBef>
                <a:spcPct val="20000"/>
              </a:spcBef>
              <a:buClr>
                <a:schemeClr val="hlink"/>
              </a:buClr>
              <a:buSzPct val="120000"/>
              <a:defRPr/>
            </a:pPr>
            <a:endParaRPr lang="en-US" sz="3600" b="1" i="1" dirty="0">
              <a:solidFill>
                <a:schemeClr val="tx1"/>
              </a:solidFill>
              <a:latin typeface="Arial"/>
              <a:ea typeface="+mn-ea"/>
              <a:cs typeface="Arial"/>
            </a:endParaRPr>
          </a:p>
          <a:p>
            <a:pPr marL="609600" indent="-609600" algn="ctr" eaLnBrk="1" hangingPunct="1">
              <a:spcBef>
                <a:spcPct val="20000"/>
              </a:spcBef>
              <a:buClr>
                <a:schemeClr val="hlink"/>
              </a:buClr>
              <a:buSzPct val="120000"/>
              <a:buFont typeface="Arial" charset="0"/>
              <a:buAutoNum type="arabicPeriod"/>
              <a:defRPr/>
            </a:pPr>
            <a:r>
              <a:rPr lang="en-US" sz="3600" b="1" i="1" dirty="0">
                <a:solidFill>
                  <a:schemeClr val="tx1"/>
                </a:solidFill>
                <a:latin typeface="Arial"/>
                <a:ea typeface="+mn-ea"/>
                <a:cs typeface="Arial"/>
              </a:rPr>
              <a:t>My work (or school or neighborhood) friends know me as a believer in Jesus Christ.</a:t>
            </a:r>
          </a:p>
          <a:p>
            <a:pPr marL="609600" indent="-609600" algn="ctr" eaLnBrk="1" hangingPunct="1">
              <a:spcBef>
                <a:spcPct val="20000"/>
              </a:spcBef>
              <a:buClr>
                <a:schemeClr val="hlink"/>
              </a:buClr>
              <a:buSzPct val="120000"/>
              <a:buFont typeface="Arial" charset="0"/>
              <a:buAutoNum type="arabicPeriod"/>
              <a:defRPr/>
            </a:pPr>
            <a:r>
              <a:rPr lang="en-US" sz="3600" b="1" i="1" dirty="0">
                <a:solidFill>
                  <a:schemeClr val="tx1"/>
                </a:solidFill>
                <a:latin typeface="Arial"/>
                <a:ea typeface="+mn-ea"/>
                <a:cs typeface="Arial"/>
              </a:rPr>
              <a:t>People are more like God because they know me well.</a:t>
            </a:r>
          </a:p>
        </p:txBody>
      </p:sp>
      <p:sp>
        <p:nvSpPr>
          <p:cNvPr id="167942" name="Rectangle 6"/>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000" b="1">
                <a:solidFill>
                  <a:schemeClr val="tx1"/>
                </a:solidFill>
                <a:latin typeface="Times New Roman" charset="0"/>
                <a:ea typeface="+mn-ea"/>
                <a:cs typeface="+mn-cs"/>
              </a:rPr>
              <a:t>280a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nvPr>
        </p:nvGraphicFramePr>
        <p:xfrm>
          <a:off x="0" y="2286000"/>
          <a:ext cx="9144000" cy="4572001"/>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Sanctification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Submission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Selflessness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79450">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1:1–2:12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2:13–3:12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3:13–5:14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Holiness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Humility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Honoring Others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2033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Salu-tation</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Praise for hope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Holy Life Exhort-</a:t>
                      </a: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ed</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Gov</a:t>
                      </a:r>
                      <a:r>
                        <a:rPr kumimoji="0" lang="uk-UA"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t</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Work Place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2:18-</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Marri-age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Church &amp; all of</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Life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3:8-12</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2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Christ</a:t>
                      </a:r>
                      <a:r>
                        <a:rPr kumimoji="0" lang="uk-UA"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 triumph</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3:13–4:6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Edify others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4:7-19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Elders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Young Men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5:5a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Humility &amp; watch-fulness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5:5b-11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Purpose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5:12-14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Rome to Northern Asia</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Early AD 64</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nvGraphicFramePr>
        <p:xfrm>
          <a:off x="0" y="1331913"/>
          <a:ext cx="9144000" cy="1030287"/>
        </p:xfrm>
        <a:graphic>
          <a:graphicData uri="http://schemas.openxmlformats.org/drawingml/2006/table">
            <a:tbl>
              <a:tblPr/>
              <a:tblGrid>
                <a:gridCol w="9144000">
                  <a:extLst>
                    <a:ext uri="{9D8B030D-6E8A-4147-A177-3AD203B41FA5}">
                      <a16:colId xmlns:a16="http://schemas.microsoft.com/office/drawing/2014/main" val="20000"/>
                    </a:ext>
                  </a:extLst>
                </a:gridCol>
              </a:tblGrid>
              <a:tr h="103028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How to Attract Others During Righteous Suffering</a:t>
                      </a: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275</a:t>
            </a:r>
          </a:p>
        </p:txBody>
      </p:sp>
      <p:sp>
        <p:nvSpPr>
          <p:cNvPr id="77883" name="Rectangle 59"/>
          <p:cNvSpPr>
            <a:spLocks noGrp="1" noChangeArrowheads="1"/>
          </p:cNvSpPr>
          <p:nvPr>
            <p:ph type="title"/>
          </p:nvPr>
        </p:nvSpPr>
        <p:spPr>
          <a:xfrm>
            <a:off x="1066800" y="215900"/>
            <a:ext cx="6858000" cy="850900"/>
          </a:xfrm>
        </p:spPr>
        <p:txBody>
          <a:bodyPr/>
          <a:lstStyle/>
          <a:p>
            <a:pPr algn="ctr" eaLnBrk="1" hangingPunct="1">
              <a:defRPr/>
            </a:pPr>
            <a:r>
              <a:rPr lang="en-US" sz="4000">
                <a:latin typeface="Tahoma" charset="0"/>
                <a:ea typeface="ＭＳ Ｐゴシック" charset="0"/>
                <a:cs typeface="ＭＳ Ｐゴシック" charset="0"/>
              </a:rPr>
              <a:t>1 Peter Outline</a:t>
            </a:r>
          </a:p>
        </p:txBody>
      </p:sp>
    </p:spTree>
    <p:extLst>
      <p:ext uri="{BB962C8B-B14F-4D97-AF65-F5344CB8AC3E}">
        <p14:creationId xmlns:p14="http://schemas.microsoft.com/office/powerpoint/2010/main" val="6017178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8963" name="Text Box 3"/>
          <p:cNvSpPr txBox="1">
            <a:spLocks noChangeArrowheads="1"/>
          </p:cNvSpPr>
          <p:nvPr/>
        </p:nvSpPr>
        <p:spPr bwMode="auto">
          <a:xfrm>
            <a:off x="838200" y="3409950"/>
            <a:ext cx="7924800" cy="1190625"/>
          </a:xfrm>
          <a:prstGeom prst="rect">
            <a:avLst/>
          </a:prstGeom>
          <a:noFill/>
          <a:ln w="9525">
            <a:noFill/>
            <a:miter lim="800000"/>
            <a:headEnd/>
            <a:tailEnd/>
          </a:ln>
          <a:effectLst/>
        </p:spPr>
        <p:txBody>
          <a:bodyPr>
            <a:spAutoFit/>
          </a:bodyPr>
          <a:lstStyle>
            <a:lvl1pPr marL="628650" indent="-628650">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buFont typeface="Arial" charset="0"/>
              <a:buAutoNum type="alphaLcParenR"/>
              <a:defRPr/>
            </a:pPr>
            <a:r>
              <a:rPr lang="en-US" sz="3600" b="1" dirty="0">
                <a:solidFill>
                  <a:schemeClr val="bg1"/>
                </a:solidFill>
                <a:latin typeface="Arial" charset="0"/>
              </a:rPr>
              <a:t>God is Our Example (13-16)</a:t>
            </a:r>
          </a:p>
          <a:p>
            <a:pPr eaLnBrk="1" hangingPunct="1">
              <a:buFont typeface="Arial" charset="0"/>
              <a:buAutoNum type="alphaLcParenR"/>
              <a:defRPr/>
            </a:pPr>
            <a:endParaRPr lang="en-US" sz="3600" b="1" dirty="0">
              <a:solidFill>
                <a:schemeClr val="bg1"/>
              </a:solidFill>
              <a:latin typeface="Arial" charset="0"/>
            </a:endParaRPr>
          </a:p>
        </p:txBody>
      </p:sp>
      <p:sp>
        <p:nvSpPr>
          <p:cNvPr id="168964" name="Rectangle 4"/>
          <p:cNvSpPr>
            <a:spLocks noGrp="1" noChangeArrowheads="1"/>
          </p:cNvSpPr>
          <p:nvPr>
            <p:ph type="title" idx="4294967295"/>
          </p:nvPr>
        </p:nvSpPr>
        <p:spPr>
          <a:xfrm>
            <a:off x="152400" y="228600"/>
            <a:ext cx="8686800" cy="2590800"/>
          </a:xfrm>
          <a:effectLst>
            <a:outerShdw blurRad="63500" dist="35921" dir="2700000" algn="ctr" rotWithShape="0">
              <a:srgbClr val="000000">
                <a:alpha val="74998"/>
              </a:srgbClr>
            </a:outerShdw>
          </a:effectLst>
        </p:spPr>
        <p:txBody>
          <a:bodyPr/>
          <a:lstStyle/>
          <a:p>
            <a:pPr eaLnBrk="1" hangingPunct="1">
              <a:defRPr/>
            </a:pPr>
            <a:r>
              <a:rPr lang="en-US">
                <a:solidFill>
                  <a:schemeClr val="bg1"/>
                </a:solidFill>
                <a:latin typeface="Arial Black" charset="0"/>
              </a:rPr>
              <a:t>Why replace the evil desires of our former life with moral purity now?</a:t>
            </a:r>
          </a:p>
        </p:txBody>
      </p:sp>
      <p:sp>
        <p:nvSpPr>
          <p:cNvPr id="168965" name="Rectangle 5"/>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000" b="1">
                <a:solidFill>
                  <a:schemeClr val="bg1"/>
                </a:solidFill>
                <a:latin typeface="Times New Roman" charset="0"/>
                <a:ea typeface="+mn-ea"/>
                <a:cs typeface="+mn-cs"/>
              </a:rPr>
              <a:t>280a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168963">
                                            <p:txEl>
                                              <p:pRg st="0" end="0"/>
                                            </p:txEl>
                                          </p:spTgt>
                                        </p:tgtEl>
                                        <p:attrNameLst>
                                          <p:attrName>style.visibility</p:attrName>
                                        </p:attrNameLst>
                                      </p:cBhvr>
                                      <p:to>
                                        <p:strVal val="visible"/>
                                      </p:to>
                                    </p:set>
                                    <p:anim calcmode="lin" valueType="num">
                                      <p:cBhvr additive="base">
                                        <p:cTn id="7" dur="5000" fill="hold"/>
                                        <p:tgtEl>
                                          <p:spTgt spid="16896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16896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3"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1" name="Picture 2" descr="Throne"/>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819150"/>
            <a:ext cx="9253538" cy="13150850"/>
          </a:xfrm>
        </p:spPr>
      </p:pic>
      <p:sp>
        <p:nvSpPr>
          <p:cNvPr id="348163" name="Rectangle 3"/>
          <p:cNvSpPr>
            <a:spLocks noGrp="1" noChangeArrowheads="1"/>
          </p:cNvSpPr>
          <p:nvPr>
            <p:ph type="title"/>
          </p:nvPr>
        </p:nvSpPr>
        <p:spPr>
          <a:xfrm>
            <a:off x="468313" y="5715000"/>
            <a:ext cx="8243887" cy="1225550"/>
          </a:xfrm>
          <a:effectLst>
            <a:outerShdw blurRad="63500" dist="35921" dir="2700000" algn="ctr" rotWithShape="0">
              <a:srgbClr val="000000">
                <a:alpha val="74998"/>
              </a:srgbClr>
            </a:outerShdw>
          </a:effectLst>
        </p:spPr>
        <p:txBody>
          <a:bodyPr/>
          <a:lstStyle/>
          <a:p>
            <a:pPr eaLnBrk="1" hangingPunct="1">
              <a:defRPr/>
            </a:pPr>
            <a:r>
              <a:rPr lang="en-US" sz="3600">
                <a:solidFill>
                  <a:schemeClr val="bg1"/>
                </a:solidFill>
              </a:rPr>
              <a:t>God our Example is holy (1:13-16)</a:t>
            </a:r>
          </a:p>
        </p:txBody>
      </p:sp>
      <p:sp>
        <p:nvSpPr>
          <p:cNvPr id="348164" name="Text Box 4"/>
          <p:cNvSpPr txBox="1">
            <a:spLocks noChangeArrowheads="1"/>
          </p:cNvSpPr>
          <p:nvPr/>
        </p:nvSpPr>
        <p:spPr bwMode="auto">
          <a:xfrm>
            <a:off x="152400" y="-47625"/>
            <a:ext cx="3048000" cy="26543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a:defRPr/>
            </a:pPr>
            <a:r>
              <a:rPr lang="en-US" sz="2800" b="1" dirty="0">
                <a:solidFill>
                  <a:schemeClr val="bg1"/>
                </a:solidFill>
                <a:latin typeface="Arial" charset="0"/>
                <a:ea typeface="Osaka" charset="0"/>
                <a:cs typeface="Osaka" charset="0"/>
              </a:rPr>
              <a:t>Who can even </a:t>
            </a:r>
            <a:r>
              <a:rPr lang="en-US" sz="2800" b="1" i="1" dirty="0">
                <a:solidFill>
                  <a:schemeClr val="bg1"/>
                </a:solidFill>
                <a:latin typeface="Arial" charset="0"/>
                <a:ea typeface="Osaka" charset="0"/>
                <a:cs typeface="Osaka" charset="0"/>
              </a:rPr>
              <a:t>begin</a:t>
            </a:r>
            <a:r>
              <a:rPr lang="en-US" sz="2800" b="1" dirty="0">
                <a:solidFill>
                  <a:schemeClr val="bg1"/>
                </a:solidFill>
                <a:latin typeface="Arial" charset="0"/>
                <a:ea typeface="Osaka" charset="0"/>
                <a:cs typeface="Osaka" charset="0"/>
              </a:rPr>
              <a:t> to comprehend God</a:t>
            </a:r>
            <a:r>
              <a:rPr lang="uk-UA" sz="2800" b="1" dirty="0">
                <a:solidFill>
                  <a:schemeClr val="bg1"/>
                </a:solidFill>
                <a:latin typeface="Arial" charset="0"/>
                <a:ea typeface="Osaka" charset="0"/>
                <a:cs typeface="Osaka" charset="0"/>
              </a:rPr>
              <a:t>'</a:t>
            </a:r>
            <a:r>
              <a:rPr lang="en-US" sz="2800" b="1" dirty="0">
                <a:solidFill>
                  <a:schemeClr val="bg1"/>
                </a:solidFill>
                <a:latin typeface="Arial" charset="0"/>
                <a:ea typeface="Osaka" charset="0"/>
                <a:cs typeface="Osaka" charset="0"/>
              </a:rPr>
              <a:t>s holiness at his throne (Rev. 4-5)?</a:t>
            </a:r>
          </a:p>
        </p:txBody>
      </p:sp>
      <p:sp>
        <p:nvSpPr>
          <p:cNvPr id="348165" name="Rectangle 5"/>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000" b="1">
                <a:solidFill>
                  <a:schemeClr val="bg1"/>
                </a:solidFill>
                <a:latin typeface="Times New Roman" charset="0"/>
                <a:ea typeface="+mn-ea"/>
                <a:cs typeface="+mn-cs"/>
              </a:rPr>
              <a:t>280a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48163"/>
                                        </p:tgtEl>
                                        <p:attrNameLst>
                                          <p:attrName>style.visibility</p:attrName>
                                        </p:attrNameLst>
                                      </p:cBhvr>
                                      <p:to>
                                        <p:strVal val="visible"/>
                                      </p:to>
                                    </p:set>
                                    <p:animEffect transition="in" filter="dissolve">
                                      <p:cBhvr>
                                        <p:cTn id="7" dur="3000"/>
                                        <p:tgtEl>
                                          <p:spTgt spid="348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8164"/>
                                        </p:tgtEl>
                                        <p:attrNameLst>
                                          <p:attrName>style.visibility</p:attrName>
                                        </p:attrNameLst>
                                      </p:cBhvr>
                                      <p:to>
                                        <p:strVal val="visible"/>
                                      </p:to>
                                    </p:set>
                                    <p:animEffect transition="in" filter="dissolve">
                                      <p:cBhvr>
                                        <p:cTn id="12" dur="500"/>
                                        <p:tgtEl>
                                          <p:spTgt spid="348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63" grpId="0"/>
      <p:bldP spid="34816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0"/>
            <a:ext cx="8229600" cy="1143000"/>
          </a:xfrm>
        </p:spPr>
        <p:txBody>
          <a:bodyPr rtlCol="0">
            <a:normAutofit/>
          </a:bodyPr>
          <a:lstStyle/>
          <a:p>
            <a:pPr eaLnBrk="1" fontAlgn="auto" hangingPunct="1">
              <a:spcAft>
                <a:spcPts val="0"/>
              </a:spcAft>
              <a:defRPr/>
            </a:pPr>
            <a:r>
              <a:rPr lang="en-SG" sz="4000" b="1" dirty="0">
                <a:solidFill>
                  <a:schemeClr val="bg1"/>
                </a:solidFill>
                <a:effectLst>
                  <a:glow rad="50800">
                    <a:schemeClr val="tx1">
                      <a:lumMod val="95000"/>
                      <a:lumOff val="5000"/>
                      <a:alpha val="56000"/>
                    </a:schemeClr>
                  </a:glow>
                  <a:outerShdw blurRad="50800" dist="38100" dir="10800000" algn="r" rotWithShape="0">
                    <a:prstClr val="black">
                      <a:alpha val="40000"/>
                    </a:prstClr>
                  </a:outerShdw>
                </a:effectLst>
                <a:latin typeface="Arial"/>
                <a:ea typeface="+mj-ea"/>
                <a:cs typeface="Arial"/>
              </a:rPr>
              <a:t>1 Peter 1:13 (NLT)</a:t>
            </a:r>
          </a:p>
        </p:txBody>
      </p:sp>
      <p:sp>
        <p:nvSpPr>
          <p:cNvPr id="6" name="Title 1"/>
          <p:cNvSpPr txBox="1">
            <a:spLocks/>
          </p:cNvSpPr>
          <p:nvPr/>
        </p:nvSpPr>
        <p:spPr>
          <a:xfrm>
            <a:off x="316706" y="1386288"/>
            <a:ext cx="8510588"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SG" sz="4000"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So prepare your minds for action and exercise self-control. Put all your hope in the gracious salvation that will come to you when Jesus Christ is revealed to the world.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3"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a:xfrm>
            <a:off x="446088" y="1328738"/>
            <a:ext cx="8229600"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SG"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So you must live as </a:t>
            </a:r>
          </a:p>
          <a:p>
            <a:pPr fontAlgn="auto">
              <a:spcAft>
                <a:spcPts val="0"/>
              </a:spcAft>
              <a:defRPr/>
            </a:pPr>
            <a:r>
              <a:rPr lang="en-SG"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God</a:t>
            </a:r>
            <a:r>
              <a:rPr lang="uk-UA"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a:t>
            </a:r>
            <a:r>
              <a:rPr lang="en-SG"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s obedient children. Don</a:t>
            </a:r>
            <a:r>
              <a:rPr lang="uk-UA"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a:t>
            </a:r>
            <a:r>
              <a:rPr lang="en-SG"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t slip back into your old ways of living to satisfy your own desires. You didn</a:t>
            </a:r>
            <a:r>
              <a:rPr lang="uk-UA"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a:t>
            </a:r>
            <a:r>
              <a:rPr lang="en-SG"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t know any better then.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a:xfrm>
            <a:off x="446088" y="1328738"/>
            <a:ext cx="8229600"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SG"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But now you must </a:t>
            </a:r>
          </a:p>
          <a:p>
            <a:pPr fontAlgn="auto">
              <a:spcAft>
                <a:spcPts val="0"/>
              </a:spcAft>
              <a:defRPr/>
            </a:pPr>
            <a:r>
              <a:rPr lang="en-SG"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be holy in everything </a:t>
            </a:r>
          </a:p>
          <a:p>
            <a:pPr fontAlgn="auto">
              <a:spcAft>
                <a:spcPts val="0"/>
              </a:spcAft>
              <a:defRPr/>
            </a:pPr>
            <a:r>
              <a:rPr lang="en-SG"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you do, just as God who chose you is holy. For the Scriptures say, </a:t>
            </a:r>
            <a:r>
              <a:rPr lang="ru-RU"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a:t>
            </a:r>
            <a:r>
              <a:rPr lang="en-SG"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You must be holy because I am holy.</a:t>
            </a:r>
            <a:r>
              <a:rPr lang="ru-RU"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a:t>
            </a:r>
            <a:endParaRPr lang="en-SG"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1"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a:xfrm>
            <a:off x="446088" y="1328738"/>
            <a:ext cx="8229600" cy="5340350"/>
          </a:xfrm>
          <a:prstGeom prst="rect">
            <a:avLst/>
          </a:prstGeom>
        </p:spPr>
        <p:txBody>
          <a:bodyPr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SG"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And remember that the heavenly Father to </a:t>
            </a:r>
          </a:p>
          <a:p>
            <a:pPr fontAlgn="auto">
              <a:spcAft>
                <a:spcPts val="0"/>
              </a:spcAft>
              <a:defRPr/>
            </a:pPr>
            <a:r>
              <a:rPr lang="en-SG"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whom you pray has no favorites. He will judge or reward you according to what you do. So you must live in reverent fear of him during your time as </a:t>
            </a:r>
            <a:r>
              <a:rPr lang="ru-RU"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a:t>
            </a:r>
            <a:r>
              <a:rPr lang="en-SG"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foreigners in the land.</a:t>
            </a:r>
            <a:r>
              <a:rPr lang="ru-RU"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a:t>
            </a:r>
            <a:r>
              <a:rPr lang="en-SG"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a:xfrm>
            <a:off x="446088" y="1328738"/>
            <a:ext cx="8229600"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SG"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For you know that </a:t>
            </a:r>
          </a:p>
          <a:p>
            <a:pPr fontAlgn="auto">
              <a:spcAft>
                <a:spcPts val="0"/>
              </a:spcAft>
              <a:defRPr/>
            </a:pPr>
            <a:r>
              <a:rPr lang="en-SG"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God paid a ransom </a:t>
            </a:r>
          </a:p>
          <a:p>
            <a:pPr fontAlgn="auto">
              <a:spcAft>
                <a:spcPts val="0"/>
              </a:spcAft>
              <a:defRPr/>
            </a:pPr>
            <a:r>
              <a:rPr lang="en-SG"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to save you from the empty life you inherited from your ancestors. And the ransom he paid was not mere gold or silver.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40972" name="Rectangle 12"/>
          <p:cNvSpPr>
            <a:spLocks noGrp="1" noChangeArrowheads="1"/>
          </p:cNvSpPr>
          <p:nvPr>
            <p:ph type="title" idx="4294967295"/>
          </p:nvPr>
        </p:nvSpPr>
        <p:spPr>
          <a:xfrm>
            <a:off x="0" y="2057400"/>
            <a:ext cx="2819400" cy="3657600"/>
          </a:xfrm>
        </p:spPr>
        <p:txBody>
          <a:bodyPr/>
          <a:lstStyle/>
          <a:p>
            <a:pPr eaLnBrk="1" hangingPunct="1">
              <a:defRPr/>
            </a:pPr>
            <a:r>
              <a:rPr lang="en-US">
                <a:latin typeface="Tahoma" charset="0"/>
                <a:ea typeface="ＭＳ Ｐゴシック" charset="0"/>
                <a:cs typeface="ＭＳ Ｐゴシック" charset="0"/>
              </a:rPr>
              <a:t>Why Peter wrote…</a:t>
            </a:r>
          </a:p>
        </p:txBody>
      </p:sp>
      <p:pic>
        <p:nvPicPr>
          <p:cNvPr id="411651" name="Picture 9" descr="persecu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652" name="Text Box 4"/>
          <p:cNvSpPr txBox="1">
            <a:spLocks noChangeArrowheads="1"/>
          </p:cNvSpPr>
          <p:nvPr/>
        </p:nvSpPr>
        <p:spPr bwMode="auto">
          <a:xfrm>
            <a:off x="914400" y="762000"/>
            <a:ext cx="67818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pPr>
            <a:endParaRPr lang="en-US"/>
          </a:p>
        </p:txBody>
      </p:sp>
      <p:sp>
        <p:nvSpPr>
          <p:cNvPr id="40965" name="Text Box 5"/>
          <p:cNvSpPr txBox="1">
            <a:spLocks noChangeArrowheads="1"/>
          </p:cNvSpPr>
          <p:nvPr/>
        </p:nvSpPr>
        <p:spPr bwMode="auto">
          <a:xfrm>
            <a:off x="0" y="411163"/>
            <a:ext cx="9144000" cy="51911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defRPr/>
            </a:pPr>
            <a:r>
              <a:rPr lang="en-US" sz="2800" b="1" dirty="0">
                <a:solidFill>
                  <a:schemeClr val="tx1"/>
                </a:solidFill>
              </a:rPr>
              <a:t>Why did Peter</a:t>
            </a:r>
            <a:r>
              <a:rPr lang="uk-UA" sz="2800" b="1" dirty="0">
                <a:solidFill>
                  <a:schemeClr val="tx1"/>
                </a:solidFill>
              </a:rPr>
              <a:t>'</a:t>
            </a:r>
            <a:r>
              <a:rPr lang="en-US" sz="2800" b="1" dirty="0">
                <a:solidFill>
                  <a:schemeClr val="tx1"/>
                </a:solidFill>
              </a:rPr>
              <a:t>s readers need encouragement?</a:t>
            </a:r>
          </a:p>
        </p:txBody>
      </p:sp>
      <p:sp>
        <p:nvSpPr>
          <p:cNvPr id="40966" name="Rectangle 6"/>
          <p:cNvSpPr>
            <a:spLocks noChangeArrowheads="1"/>
          </p:cNvSpPr>
          <p:nvPr/>
        </p:nvSpPr>
        <p:spPr bwMode="auto">
          <a:xfrm>
            <a:off x="2851150" y="1020763"/>
            <a:ext cx="2874963" cy="57943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a:spcBef>
                <a:spcPct val="50000"/>
              </a:spcBef>
              <a:defRPr/>
            </a:pPr>
            <a:r>
              <a:rPr lang="en-US" b="1">
                <a:solidFill>
                  <a:schemeClr val="tx1"/>
                </a:solidFill>
                <a:ea typeface="+mn-ea"/>
                <a:cs typeface="+mn-cs"/>
              </a:rPr>
              <a:t>1 Pet. 4:12-13</a:t>
            </a:r>
          </a:p>
        </p:txBody>
      </p:sp>
      <p:sp>
        <p:nvSpPr>
          <p:cNvPr id="40967" name="Rectangle 7"/>
          <p:cNvSpPr>
            <a:spLocks noChangeArrowheads="1"/>
          </p:cNvSpPr>
          <p:nvPr/>
        </p:nvSpPr>
        <p:spPr bwMode="auto">
          <a:xfrm>
            <a:off x="2819400" y="1635125"/>
            <a:ext cx="6400800" cy="5057775"/>
          </a:xfrm>
          <a:prstGeom prst="rect">
            <a:avLst/>
          </a:prstGeom>
          <a:solidFill>
            <a:srgbClr val="000000">
              <a:alpha val="64000"/>
            </a:srgbClr>
          </a:solidFill>
          <a:ln w="9525">
            <a:solidFill>
              <a:schemeClr val="tx1"/>
            </a:solidFill>
            <a:miter lim="800000"/>
            <a:headEnd/>
            <a:tailEnd/>
          </a:ln>
          <a:effectLst/>
        </p:spPr>
        <p:txBody>
          <a:bodyPr>
            <a:spAutoFit/>
          </a:bodyPr>
          <a:lstStyle/>
          <a:p>
            <a:pPr>
              <a:lnSpc>
                <a:spcPct val="50000"/>
              </a:lnSpc>
              <a:spcBef>
                <a:spcPct val="50000"/>
              </a:spcBef>
              <a:defRPr/>
            </a:pPr>
            <a:endParaRPr lang="en-US" dirty="0">
              <a:solidFill>
                <a:schemeClr val="tx1"/>
              </a:solidFill>
              <a:effectLst>
                <a:outerShdw blurRad="38100" dist="38100" dir="2700000" algn="tl">
                  <a:srgbClr val="010199"/>
                </a:outerShdw>
              </a:effectLst>
            </a:endParaRPr>
          </a:p>
          <a:p>
            <a:pPr>
              <a:lnSpc>
                <a:spcPct val="80000"/>
              </a:lnSpc>
              <a:spcBef>
                <a:spcPct val="50000"/>
              </a:spcBef>
              <a:defRPr/>
            </a:pPr>
            <a:r>
              <a:rPr lang="ru-RU" altLang="ja-JP" dirty="0">
                <a:solidFill>
                  <a:schemeClr val="tx1"/>
                </a:solidFill>
                <a:effectLst>
                  <a:outerShdw blurRad="38100" dist="38100" dir="2700000" algn="tl">
                    <a:srgbClr val="010199"/>
                  </a:outerShdw>
                </a:effectLst>
              </a:rPr>
              <a:t>"</a:t>
            </a:r>
            <a:r>
              <a:rPr lang="en-US" altLang="ja-JP" dirty="0">
                <a:solidFill>
                  <a:schemeClr val="tx1"/>
                </a:solidFill>
                <a:effectLst>
                  <a:outerShdw blurRad="38100" dist="38100" dir="2700000" algn="tl">
                    <a:srgbClr val="010199"/>
                  </a:outerShdw>
                </a:effectLst>
              </a:rPr>
              <a:t>Dear friends, don</a:t>
            </a:r>
            <a:r>
              <a:rPr lang="uk-UA" altLang="ja-JP" dirty="0">
                <a:solidFill>
                  <a:schemeClr val="tx1"/>
                </a:solidFill>
                <a:effectLst>
                  <a:outerShdw blurRad="38100" dist="38100" dir="2700000" algn="tl">
                    <a:srgbClr val="010199"/>
                  </a:outerShdw>
                </a:effectLst>
              </a:rPr>
              <a:t>'</a:t>
            </a:r>
            <a:r>
              <a:rPr lang="en-US" altLang="ja-JP" dirty="0">
                <a:solidFill>
                  <a:schemeClr val="tx1"/>
                </a:solidFill>
                <a:effectLst>
                  <a:outerShdw blurRad="38100" dist="38100" dir="2700000" algn="tl">
                    <a:srgbClr val="010199"/>
                  </a:outerShdw>
                </a:effectLst>
              </a:rPr>
              <a:t>t be surprised at the fiery trials you are going through, as if something strange were happening to you. Instead, be very glad-- because these trials will make you partners with Christ in his suffering, and afterward you will have the wonderful joy of sharing his glory when it is displayed to all the world.</a:t>
            </a:r>
            <a:r>
              <a:rPr lang="ru-RU" altLang="ja-JP" dirty="0">
                <a:solidFill>
                  <a:schemeClr val="tx1"/>
                </a:solidFill>
                <a:effectLst>
                  <a:outerShdw blurRad="38100" dist="38100" dir="2700000" algn="tl">
                    <a:srgbClr val="010199"/>
                  </a:outerShdw>
                </a:effectLst>
              </a:rPr>
              <a:t>"</a:t>
            </a:r>
            <a:endParaRPr lang="en-US" altLang="ja-JP" dirty="0">
              <a:solidFill>
                <a:schemeClr val="tx1"/>
              </a:solidFill>
              <a:effectLst>
                <a:outerShdw blurRad="38100" dist="38100" dir="2700000" algn="tl">
                  <a:srgbClr val="010199"/>
                </a:outerShdw>
              </a:effectLst>
            </a:endParaRPr>
          </a:p>
          <a:p>
            <a:pPr>
              <a:lnSpc>
                <a:spcPct val="50000"/>
              </a:lnSpc>
              <a:spcBef>
                <a:spcPct val="50000"/>
              </a:spcBef>
              <a:defRPr/>
            </a:pPr>
            <a:endParaRPr lang="en-US" dirty="0">
              <a:solidFill>
                <a:schemeClr val="tx1"/>
              </a:solidFill>
              <a:effectLst>
                <a:outerShdw blurRad="38100" dist="38100" dir="2700000" algn="tl">
                  <a:srgbClr val="010199"/>
                </a:outerShdw>
              </a:effectLst>
            </a:endParaRPr>
          </a:p>
        </p:txBody>
      </p:sp>
      <p:sp>
        <p:nvSpPr>
          <p:cNvPr id="40968" name="Rectangle 8"/>
          <p:cNvSpPr>
            <a:spLocks noChangeArrowheads="1"/>
          </p:cNvSpPr>
          <p:nvPr/>
        </p:nvSpPr>
        <p:spPr bwMode="auto">
          <a:xfrm>
            <a:off x="8578850" y="0"/>
            <a:ext cx="56515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000" b="1">
                <a:solidFill>
                  <a:schemeClr val="tx1"/>
                </a:solidFill>
                <a:latin typeface="Times New Roman" charset="0"/>
                <a:ea typeface="+mn-ea"/>
                <a:cs typeface="+mn-cs"/>
              </a:rPr>
              <a:t>277</a:t>
            </a:r>
          </a:p>
        </p:txBody>
      </p:sp>
      <p:pic>
        <p:nvPicPr>
          <p:cNvPr id="40970" name="Picture 10" descr="Ner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635125"/>
            <a:ext cx="2876550" cy="5314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71" name="Rectangle 11"/>
          <p:cNvSpPr>
            <a:spLocks noChangeArrowheads="1"/>
          </p:cNvSpPr>
          <p:nvPr/>
        </p:nvSpPr>
        <p:spPr bwMode="auto">
          <a:xfrm>
            <a:off x="0" y="1774825"/>
            <a:ext cx="8540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2400">
                <a:solidFill>
                  <a:schemeClr val="tx1"/>
                </a:solidFill>
              </a:rPr>
              <a:t>Nero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96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0966"/>
                                        </p:tgtEl>
                                        <p:attrNameLst>
                                          <p:attrName>style.visibility</p:attrName>
                                        </p:attrNameLst>
                                      </p:cBhvr>
                                      <p:to>
                                        <p:strVal val="visible"/>
                                      </p:to>
                                    </p:set>
                                  </p:childTnLst>
                                </p:cTn>
                              </p:par>
                            </p:childTnLst>
                          </p:cTn>
                        </p:par>
                        <p:par>
                          <p:cTn id="11" fill="hold" nodeType="afterGroup">
                            <p:stCondLst>
                              <p:cond delay="500"/>
                            </p:stCondLst>
                            <p:childTnLst>
                              <p:par>
                                <p:cTn id="12" presetID="2" presetClass="entr" presetSubtype="6" fill="hold" grpId="0" nodeType="afterEffect">
                                  <p:stCondLst>
                                    <p:cond delay="0"/>
                                  </p:stCondLst>
                                  <p:childTnLst>
                                    <p:set>
                                      <p:cBhvr>
                                        <p:cTn id="13" dur="1" fill="hold">
                                          <p:stCondLst>
                                            <p:cond delay="0"/>
                                          </p:stCondLst>
                                        </p:cTn>
                                        <p:tgtEl>
                                          <p:spTgt spid="40967"/>
                                        </p:tgtEl>
                                        <p:attrNameLst>
                                          <p:attrName>style.visibility</p:attrName>
                                        </p:attrNameLst>
                                      </p:cBhvr>
                                      <p:to>
                                        <p:strVal val="visible"/>
                                      </p:to>
                                    </p:set>
                                    <p:anim calcmode="lin" valueType="num">
                                      <p:cBhvr additive="base">
                                        <p:cTn id="14" dur="500" fill="hold"/>
                                        <p:tgtEl>
                                          <p:spTgt spid="40967"/>
                                        </p:tgtEl>
                                        <p:attrNameLst>
                                          <p:attrName>ppt_x</p:attrName>
                                        </p:attrNameLst>
                                      </p:cBhvr>
                                      <p:tavLst>
                                        <p:tav tm="0">
                                          <p:val>
                                            <p:strVal val="1+#ppt_w/2"/>
                                          </p:val>
                                        </p:tav>
                                        <p:tav tm="100000">
                                          <p:val>
                                            <p:strVal val="#ppt_x"/>
                                          </p:val>
                                        </p:tav>
                                      </p:tavLst>
                                    </p:anim>
                                    <p:anim calcmode="lin" valueType="num">
                                      <p:cBhvr additive="base">
                                        <p:cTn id="15" dur="500" fill="hold"/>
                                        <p:tgtEl>
                                          <p:spTgt spid="40967"/>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0971"/>
                                        </p:tgtEl>
                                        <p:attrNameLst>
                                          <p:attrName>style.visibility</p:attrName>
                                        </p:attrNameLst>
                                      </p:cBhvr>
                                      <p:to>
                                        <p:strVal val="visible"/>
                                      </p:to>
                                    </p:set>
                                    <p:anim calcmode="lin" valueType="num">
                                      <p:cBhvr additive="base">
                                        <p:cTn id="20" dur="500" fill="hold"/>
                                        <p:tgtEl>
                                          <p:spTgt spid="40971"/>
                                        </p:tgtEl>
                                        <p:attrNameLst>
                                          <p:attrName>ppt_x</p:attrName>
                                        </p:attrNameLst>
                                      </p:cBhvr>
                                      <p:tavLst>
                                        <p:tav tm="0">
                                          <p:val>
                                            <p:strVal val="#ppt_x"/>
                                          </p:val>
                                        </p:tav>
                                        <p:tav tm="100000">
                                          <p:val>
                                            <p:strVal val="#ppt_x"/>
                                          </p:val>
                                        </p:tav>
                                      </p:tavLst>
                                    </p:anim>
                                    <p:anim calcmode="lin" valueType="num">
                                      <p:cBhvr additive="base">
                                        <p:cTn id="21" dur="500" fill="hold"/>
                                        <p:tgtEl>
                                          <p:spTgt spid="40971"/>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500"/>
                            </p:stCondLst>
                            <p:childTnLst>
                              <p:par>
                                <p:cTn id="23" presetID="9" presetClass="entr" presetSubtype="0" fill="hold" nodeType="afterEffect">
                                  <p:stCondLst>
                                    <p:cond delay="0"/>
                                  </p:stCondLst>
                                  <p:childTnLst>
                                    <p:set>
                                      <p:cBhvr>
                                        <p:cTn id="24" dur="1" fill="hold">
                                          <p:stCondLst>
                                            <p:cond delay="0"/>
                                          </p:stCondLst>
                                        </p:cTn>
                                        <p:tgtEl>
                                          <p:spTgt spid="40970"/>
                                        </p:tgtEl>
                                        <p:attrNameLst>
                                          <p:attrName>style.visibility</p:attrName>
                                        </p:attrNameLst>
                                      </p:cBhvr>
                                      <p:to>
                                        <p:strVal val="visible"/>
                                      </p:to>
                                    </p:set>
                                    <p:animEffect transition="in" filter="dissolve">
                                      <p:cBhvr>
                                        <p:cTn id="25" dur="500"/>
                                        <p:tgtEl>
                                          <p:spTgt spid="40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utoUpdateAnimBg="0"/>
      <p:bldP spid="40966" grpId="0" autoUpdateAnimBg="0"/>
      <p:bldP spid="40967" grpId="0" animBg="1" autoUpdateAnimBg="0"/>
      <p:bldP spid="40971"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49"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a:xfrm>
            <a:off x="446088" y="1328738"/>
            <a:ext cx="8229600" cy="5340350"/>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SG"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It was the precious </a:t>
            </a:r>
          </a:p>
          <a:p>
            <a:pPr fontAlgn="auto">
              <a:spcAft>
                <a:spcPts val="0"/>
              </a:spcAft>
              <a:defRPr/>
            </a:pPr>
            <a:r>
              <a:rPr lang="en-SG"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blood of Christ, the </a:t>
            </a:r>
          </a:p>
          <a:p>
            <a:pPr fontAlgn="auto">
              <a:spcAft>
                <a:spcPts val="0"/>
              </a:spcAft>
              <a:defRPr/>
            </a:pPr>
            <a:r>
              <a:rPr lang="en-SG" b="1" dirty="0">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latin typeface="Arial"/>
                <a:cs typeface="Arial"/>
              </a:rPr>
              <a:t>sinless, spotless Lamb of God. God chose him as your ransom long before the world began, but he has now revealed him to you in these last days.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0211" name="Text Box 3"/>
          <p:cNvSpPr txBox="1">
            <a:spLocks noChangeArrowheads="1"/>
          </p:cNvSpPr>
          <p:nvPr/>
        </p:nvSpPr>
        <p:spPr bwMode="auto">
          <a:xfrm>
            <a:off x="838200" y="3409950"/>
            <a:ext cx="7924800" cy="1739900"/>
          </a:xfrm>
          <a:prstGeom prst="rect">
            <a:avLst/>
          </a:prstGeom>
          <a:noFill/>
          <a:ln w="9525">
            <a:noFill/>
            <a:miter lim="800000"/>
            <a:headEnd/>
            <a:tailEnd/>
          </a:ln>
          <a:effectLst/>
        </p:spPr>
        <p:txBody>
          <a:bodyPr>
            <a:spAutoFit/>
          </a:bodyPr>
          <a:lstStyle>
            <a:defPPr>
              <a:defRPr lang="en-US"/>
            </a:defPPr>
            <a:lvl1pPr marL="628650" indent="-628650" eaLnBrk="1" hangingPunct="1">
              <a:buFont typeface="Arial" charset="0"/>
              <a:buAutoNum type="alphaLcParenR"/>
              <a:defRPr sz="3600" b="1">
                <a:solidFill>
                  <a:schemeClr val="bg1"/>
                </a:solidFill>
                <a:latin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en-US" dirty="0"/>
              <a:t>God is Our Example (13-16)</a:t>
            </a:r>
          </a:p>
          <a:p>
            <a:r>
              <a:rPr lang="en-US" dirty="0"/>
              <a:t>God is Our Judge (17)</a:t>
            </a:r>
          </a:p>
          <a:p>
            <a:endParaRPr lang="en-US" dirty="0"/>
          </a:p>
        </p:txBody>
      </p:sp>
      <p:sp>
        <p:nvSpPr>
          <p:cNvPr id="350212" name="Rectangle 4"/>
          <p:cNvSpPr>
            <a:spLocks noGrp="1" noChangeArrowheads="1"/>
          </p:cNvSpPr>
          <p:nvPr>
            <p:ph type="title" idx="4294967295"/>
          </p:nvPr>
        </p:nvSpPr>
        <p:spPr>
          <a:xfrm>
            <a:off x="152400" y="228600"/>
            <a:ext cx="8686800" cy="2590800"/>
          </a:xfrm>
          <a:effectLst>
            <a:outerShdw blurRad="63500" dist="35921" dir="2700000" algn="ctr" rotWithShape="0">
              <a:srgbClr val="000000">
                <a:alpha val="74998"/>
              </a:srgbClr>
            </a:outerShdw>
          </a:effectLst>
        </p:spPr>
        <p:txBody>
          <a:bodyPr/>
          <a:lstStyle/>
          <a:p>
            <a:pPr eaLnBrk="1" hangingPunct="1">
              <a:defRPr/>
            </a:pPr>
            <a:r>
              <a:rPr lang="en-US">
                <a:solidFill>
                  <a:schemeClr val="bg1"/>
                </a:solidFill>
                <a:latin typeface="Arial Black" charset="0"/>
              </a:rPr>
              <a:t>Why replace the evil desires of our former life with moral purity now?</a:t>
            </a:r>
          </a:p>
        </p:txBody>
      </p:sp>
      <p:sp>
        <p:nvSpPr>
          <p:cNvPr id="350213" name="Rectangle 5"/>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000" b="1">
                <a:solidFill>
                  <a:schemeClr val="bg1"/>
                </a:solidFill>
                <a:latin typeface="Times New Roman" charset="0"/>
                <a:ea typeface="+mn-ea"/>
                <a:cs typeface="+mn-cs"/>
              </a:rPr>
              <a:t>280a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350211">
                                            <p:txEl>
                                              <p:pRg st="0" end="0"/>
                                            </p:txEl>
                                          </p:spTgt>
                                        </p:tgtEl>
                                        <p:attrNameLst>
                                          <p:attrName>style.visibility</p:attrName>
                                        </p:attrNameLst>
                                      </p:cBhvr>
                                      <p:to>
                                        <p:strVal val="visible"/>
                                      </p:to>
                                    </p:set>
                                    <p:anim calcmode="lin" valueType="num">
                                      <p:cBhvr additive="base">
                                        <p:cTn id="7" dur="5000" fill="hold"/>
                                        <p:tgtEl>
                                          <p:spTgt spid="350211">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502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350211">
                                            <p:txEl>
                                              <p:pRg st="1" end="1"/>
                                            </p:txEl>
                                          </p:spTgt>
                                        </p:tgtEl>
                                        <p:attrNameLst>
                                          <p:attrName>style.visibility</p:attrName>
                                        </p:attrNameLst>
                                      </p:cBhvr>
                                      <p:to>
                                        <p:strVal val="visible"/>
                                      </p:to>
                                    </p:set>
                                    <p:anim calcmode="lin" valueType="num">
                                      <p:cBhvr additive="base">
                                        <p:cTn id="13" dur="5000" fill="hold"/>
                                        <p:tgtEl>
                                          <p:spTgt spid="350211">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3502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11"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a:latin typeface="Arial" charset="0"/>
              <a:cs typeface="Arial" charset="0"/>
            </a:endParaRPr>
          </a:p>
        </p:txBody>
      </p:sp>
      <p:pic>
        <p:nvPicPr>
          <p:cNvPr id="439298"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t="19847"/>
          <a:stretch>
            <a:fillRect/>
          </a:stretch>
        </p:blipFill>
        <p:spPr bwMode="auto">
          <a:xfrm>
            <a:off x="4267200" y="4191000"/>
            <a:ext cx="4445000"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9299" name="Rectangle 9"/>
          <p:cNvSpPr>
            <a:spLocks noGrp="1" noChangeArrowheads="1"/>
          </p:cNvSpPr>
          <p:nvPr>
            <p:ph type="title" idx="4294967295"/>
          </p:nvPr>
        </p:nvSpPr>
        <p:spPr>
          <a:xfrm>
            <a:off x="0" y="609600"/>
            <a:ext cx="9144000" cy="1143000"/>
          </a:xfrm>
        </p:spPr>
        <p:txBody>
          <a:bodyPr/>
          <a:lstStyle/>
          <a:p>
            <a:pPr eaLnBrk="1" hangingPunct="1"/>
            <a:r>
              <a:rPr lang="en-US" b="1">
                <a:solidFill>
                  <a:schemeClr val="bg1"/>
                </a:solidFill>
                <a:latin typeface="Arial" charset="0"/>
                <a:ea typeface="ＭＳ Ｐゴシック" charset="0"/>
              </a:rPr>
              <a:t>Be holy because God is Judge</a:t>
            </a:r>
            <a:endParaRPr lang="en-US" b="1">
              <a:latin typeface="Arial" charset="0"/>
              <a:ea typeface="ＭＳ Ｐゴシック" charset="0"/>
            </a:endParaRPr>
          </a:p>
        </p:txBody>
      </p:sp>
      <p:sp>
        <p:nvSpPr>
          <p:cNvPr id="439300" name="Text Box 10"/>
          <p:cNvSpPr txBox="1">
            <a:spLocks noChangeArrowheads="1"/>
          </p:cNvSpPr>
          <p:nvPr/>
        </p:nvSpPr>
        <p:spPr bwMode="auto">
          <a:xfrm>
            <a:off x="1127125" y="2301875"/>
            <a:ext cx="6950075" cy="2554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ru-RU" altLang="ja-JP" b="1" dirty="0">
                <a:solidFill>
                  <a:schemeClr val="bg1"/>
                </a:solidFill>
                <a:latin typeface="Arial" charset="0"/>
                <a:cs typeface="Arial" charset="0"/>
              </a:rPr>
              <a:t>"</a:t>
            </a:r>
            <a:r>
              <a:rPr lang="en-US" altLang="ja-JP" b="1" dirty="0">
                <a:solidFill>
                  <a:schemeClr val="bg1"/>
                </a:solidFill>
                <a:latin typeface="Arial" charset="0"/>
                <a:cs typeface="Arial" charset="0"/>
              </a:rPr>
              <a:t>Since you call on a Father who judges each man</a:t>
            </a:r>
            <a:r>
              <a:rPr lang="uk-UA" altLang="ja-JP" b="1" dirty="0">
                <a:solidFill>
                  <a:schemeClr val="bg1"/>
                </a:solidFill>
                <a:latin typeface="Arial" charset="0"/>
                <a:cs typeface="Arial" charset="0"/>
              </a:rPr>
              <a:t>'</a:t>
            </a:r>
            <a:r>
              <a:rPr lang="en-US" altLang="ja-JP" b="1" dirty="0">
                <a:solidFill>
                  <a:schemeClr val="bg1"/>
                </a:solidFill>
                <a:latin typeface="Arial" charset="0"/>
                <a:cs typeface="Arial" charset="0"/>
              </a:rPr>
              <a:t>s work impartially, live your lives as strangers here in reverent fear</a:t>
            </a:r>
            <a:r>
              <a:rPr lang="ru-RU" altLang="ja-JP" b="1" dirty="0">
                <a:solidFill>
                  <a:schemeClr val="bg1"/>
                </a:solidFill>
                <a:latin typeface="Arial" charset="0"/>
                <a:cs typeface="Arial" charset="0"/>
              </a:rPr>
              <a:t>"</a:t>
            </a:r>
            <a:r>
              <a:rPr lang="en-US" altLang="ja-JP" b="1" dirty="0">
                <a:solidFill>
                  <a:schemeClr val="bg1"/>
                </a:solidFill>
                <a:latin typeface="Arial" charset="0"/>
                <a:cs typeface="Arial" charset="0"/>
              </a:rPr>
              <a:t> </a:t>
            </a:r>
            <a:br>
              <a:rPr lang="en-US" altLang="ja-JP" b="1" dirty="0">
                <a:solidFill>
                  <a:schemeClr val="bg1"/>
                </a:solidFill>
                <a:latin typeface="Arial" charset="0"/>
                <a:cs typeface="Arial" charset="0"/>
              </a:rPr>
            </a:br>
            <a:r>
              <a:rPr lang="en-US" altLang="ja-JP" b="1" dirty="0">
                <a:solidFill>
                  <a:schemeClr val="bg1"/>
                </a:solidFill>
                <a:latin typeface="Arial" charset="0"/>
                <a:cs typeface="Arial" charset="0"/>
              </a:rPr>
              <a:t>(1 Peter 1:17)</a:t>
            </a:r>
            <a:endParaRPr lang="en-US" b="1" dirty="0">
              <a:solidFill>
                <a:schemeClr val="bg1"/>
              </a:solidFill>
              <a:latin typeface="Arial" charset="0"/>
              <a:cs typeface="Arial" charset="0"/>
            </a:endParaRPr>
          </a:p>
        </p:txBody>
      </p:sp>
      <p:sp>
        <p:nvSpPr>
          <p:cNvPr id="439301" name="Text Box 11"/>
          <p:cNvSpPr txBox="1">
            <a:spLocks noChangeArrowheads="1"/>
          </p:cNvSpPr>
          <p:nvPr/>
        </p:nvSpPr>
        <p:spPr bwMode="auto">
          <a:xfrm>
            <a:off x="0" y="6096000"/>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r>
              <a:rPr lang="en-US" sz="2400" b="1" i="1" dirty="0">
                <a:solidFill>
                  <a:schemeClr val="bg1"/>
                </a:solidFill>
                <a:latin typeface="Arial" charset="0"/>
                <a:cs typeface="Arial" charset="0"/>
              </a:rPr>
              <a:t>In what way do you feel like a </a:t>
            </a:r>
            <a:r>
              <a:rPr lang="ru-RU" altLang="ja-JP" sz="2400" b="1" i="1" dirty="0">
                <a:solidFill>
                  <a:schemeClr val="bg1"/>
                </a:solidFill>
                <a:latin typeface="Arial" charset="0"/>
                <a:cs typeface="Arial" charset="0"/>
              </a:rPr>
              <a:t>"</a:t>
            </a:r>
            <a:r>
              <a:rPr lang="en-US" altLang="ja-JP" sz="2400" b="1" i="1" dirty="0">
                <a:solidFill>
                  <a:schemeClr val="bg1"/>
                </a:solidFill>
                <a:latin typeface="Arial" charset="0"/>
                <a:cs typeface="Arial" charset="0"/>
              </a:rPr>
              <a:t>stranger</a:t>
            </a:r>
            <a:r>
              <a:rPr lang="ru-RU" altLang="ja-JP" sz="2400" b="1" i="1" dirty="0">
                <a:solidFill>
                  <a:schemeClr val="bg1"/>
                </a:solidFill>
                <a:latin typeface="Arial" charset="0"/>
                <a:cs typeface="Arial" charset="0"/>
              </a:rPr>
              <a:t>"</a:t>
            </a:r>
            <a:r>
              <a:rPr lang="en-US" altLang="ja-JP" sz="2400" b="1" i="1" dirty="0">
                <a:solidFill>
                  <a:schemeClr val="bg1"/>
                </a:solidFill>
                <a:latin typeface="Arial" charset="0"/>
                <a:cs typeface="Arial" charset="0"/>
              </a:rPr>
              <a:t> here on earth?</a:t>
            </a:r>
            <a:endParaRPr lang="en-US" sz="2400" b="1" i="1" dirty="0">
              <a:solidFill>
                <a:schemeClr val="bg1"/>
              </a:solidFill>
              <a:latin typeface="Arial" charset="0"/>
              <a:cs typeface="Arial" charset="0"/>
            </a:endParaRPr>
          </a:p>
        </p:txBody>
      </p:sp>
      <p:sp>
        <p:nvSpPr>
          <p:cNvPr id="337932" name="Rectangle 12"/>
          <p:cNvSpPr>
            <a:spLocks noChangeArrowheads="1"/>
          </p:cNvSpPr>
          <p:nvPr/>
        </p:nvSpPr>
        <p:spPr bwMode="auto">
          <a:xfrm>
            <a:off x="8305800" y="0"/>
            <a:ext cx="838200" cy="4000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000" b="1">
                <a:solidFill>
                  <a:schemeClr val="bg1"/>
                </a:solidFill>
                <a:latin typeface="Arial"/>
                <a:ea typeface="+mn-ea"/>
                <a:cs typeface="Arial"/>
              </a:rPr>
              <a:t>280a</a:t>
            </a:r>
          </a:p>
        </p:txBody>
      </p:sp>
    </p:spTree>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1235" name="Text Box 3"/>
          <p:cNvSpPr txBox="1">
            <a:spLocks noChangeArrowheads="1"/>
          </p:cNvSpPr>
          <p:nvPr/>
        </p:nvSpPr>
        <p:spPr bwMode="auto">
          <a:xfrm>
            <a:off x="838200" y="3409950"/>
            <a:ext cx="7924800" cy="2289175"/>
          </a:xfrm>
          <a:prstGeom prst="rect">
            <a:avLst/>
          </a:prstGeom>
          <a:noFill/>
          <a:ln w="9525">
            <a:noFill/>
            <a:miter lim="800000"/>
            <a:headEnd/>
            <a:tailEnd/>
          </a:ln>
          <a:effectLst/>
        </p:spPr>
        <p:txBody>
          <a:bodyPr>
            <a:spAutoFit/>
          </a:bodyPr>
          <a:lstStyle>
            <a:defPPr>
              <a:defRPr lang="en-US"/>
            </a:defPPr>
            <a:lvl1pPr marL="628650" indent="-628650" eaLnBrk="1" hangingPunct="1">
              <a:buFont typeface="Arial" charset="0"/>
              <a:buAutoNum type="alphaLcParenR"/>
              <a:defRPr sz="3600" b="1">
                <a:solidFill>
                  <a:schemeClr val="bg1"/>
                </a:solidFill>
                <a:latin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en-US" dirty="0"/>
              <a:t>God is Our Example (13-16)</a:t>
            </a:r>
          </a:p>
          <a:p>
            <a:r>
              <a:rPr lang="en-US" dirty="0"/>
              <a:t>God is Our Judge (17)</a:t>
            </a:r>
          </a:p>
          <a:p>
            <a:r>
              <a:rPr lang="en-US" dirty="0"/>
              <a:t>God is Our Redeemer (18-21)</a:t>
            </a:r>
          </a:p>
          <a:p>
            <a:endParaRPr lang="en-US" dirty="0"/>
          </a:p>
        </p:txBody>
      </p:sp>
      <p:sp>
        <p:nvSpPr>
          <p:cNvPr id="351236" name="Rectangle 4"/>
          <p:cNvSpPr>
            <a:spLocks noGrp="1" noChangeArrowheads="1"/>
          </p:cNvSpPr>
          <p:nvPr>
            <p:ph type="title" idx="4294967295"/>
          </p:nvPr>
        </p:nvSpPr>
        <p:spPr>
          <a:xfrm>
            <a:off x="152400" y="228600"/>
            <a:ext cx="8686800" cy="2590800"/>
          </a:xfrm>
          <a:effectLst>
            <a:outerShdw blurRad="63500" dist="35921" dir="2700000" algn="ctr" rotWithShape="0">
              <a:srgbClr val="000000">
                <a:alpha val="74998"/>
              </a:srgbClr>
            </a:outerShdw>
          </a:effectLst>
        </p:spPr>
        <p:txBody>
          <a:bodyPr/>
          <a:lstStyle/>
          <a:p>
            <a:pPr eaLnBrk="1" hangingPunct="1">
              <a:defRPr/>
            </a:pPr>
            <a:r>
              <a:rPr lang="en-US">
                <a:solidFill>
                  <a:schemeClr val="bg1"/>
                </a:solidFill>
                <a:latin typeface="Arial Black" charset="0"/>
              </a:rPr>
              <a:t>Why replace the evil desires of our former life with moral purity now?</a:t>
            </a:r>
          </a:p>
        </p:txBody>
      </p:sp>
      <p:sp>
        <p:nvSpPr>
          <p:cNvPr id="351237" name="Rectangle 5"/>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000" b="1">
                <a:solidFill>
                  <a:schemeClr val="bg1"/>
                </a:solidFill>
                <a:latin typeface="Times New Roman" charset="0"/>
                <a:ea typeface="+mn-ea"/>
                <a:cs typeface="+mn-cs"/>
              </a:rPr>
              <a:t>280a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351235">
                                            <p:txEl>
                                              <p:pRg st="0" end="0"/>
                                            </p:txEl>
                                          </p:spTgt>
                                        </p:tgtEl>
                                        <p:attrNameLst>
                                          <p:attrName>style.visibility</p:attrName>
                                        </p:attrNameLst>
                                      </p:cBhvr>
                                      <p:to>
                                        <p:strVal val="visible"/>
                                      </p:to>
                                    </p:set>
                                    <p:anim calcmode="lin" valueType="num">
                                      <p:cBhvr additive="base">
                                        <p:cTn id="7" dur="5000" fill="hold"/>
                                        <p:tgtEl>
                                          <p:spTgt spid="351235">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512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351235">
                                            <p:txEl>
                                              <p:pRg st="1" end="1"/>
                                            </p:txEl>
                                          </p:spTgt>
                                        </p:tgtEl>
                                        <p:attrNameLst>
                                          <p:attrName>style.visibility</p:attrName>
                                        </p:attrNameLst>
                                      </p:cBhvr>
                                      <p:to>
                                        <p:strVal val="visible"/>
                                      </p:to>
                                    </p:set>
                                    <p:anim calcmode="lin" valueType="num">
                                      <p:cBhvr additive="base">
                                        <p:cTn id="13" dur="5000" fill="hold"/>
                                        <p:tgtEl>
                                          <p:spTgt spid="351235">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3512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351235">
                                            <p:txEl>
                                              <p:pRg st="2" end="2"/>
                                            </p:txEl>
                                          </p:spTgt>
                                        </p:tgtEl>
                                        <p:attrNameLst>
                                          <p:attrName>style.visibility</p:attrName>
                                        </p:attrNameLst>
                                      </p:cBhvr>
                                      <p:to>
                                        <p:strVal val="visible"/>
                                      </p:to>
                                    </p:set>
                                    <p:anim calcmode="lin" valueType="num">
                                      <p:cBhvr additive="base">
                                        <p:cTn id="19" dur="5000" fill="hold"/>
                                        <p:tgtEl>
                                          <p:spTgt spid="351235">
                                            <p:txEl>
                                              <p:pRg st="2" end="2"/>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35123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35"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2369" name="Group 13"/>
          <p:cNvGrpSpPr>
            <a:grpSpLocks/>
          </p:cNvGrpSpPr>
          <p:nvPr/>
        </p:nvGrpSpPr>
        <p:grpSpPr bwMode="auto">
          <a:xfrm>
            <a:off x="0" y="0"/>
            <a:ext cx="9144000" cy="6858000"/>
            <a:chOff x="0" y="0"/>
            <a:chExt cx="5760" cy="4320"/>
          </a:xfrm>
        </p:grpSpPr>
        <p:pic>
          <p:nvPicPr>
            <p:cNvPr id="442375"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
              <a:ext cx="5760" cy="4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2376" name="Rectangle 8"/>
            <p:cNvSpPr>
              <a:spLocks noChangeArrowheads="1"/>
            </p:cNvSpPr>
            <p:nvPr/>
          </p:nvSpPr>
          <p:spPr bwMode="auto">
            <a:xfrm>
              <a:off x="4272" y="0"/>
              <a:ext cx="1488" cy="432"/>
            </a:xfrm>
            <a:prstGeom prst="rect">
              <a:avLst/>
            </a:prstGeom>
            <a:solidFill>
              <a:schemeClr val="tx2"/>
            </a:solidFill>
            <a:ln w="9525">
              <a:solidFill>
                <a:schemeClr val="tx1"/>
              </a:solidFill>
              <a:miter lim="800000"/>
              <a:headEnd/>
              <a:tailEnd/>
            </a:ln>
          </p:spPr>
          <p:txBody>
            <a:bodyPr wrap="none" anchor="ctr"/>
            <a:lstStyle/>
            <a:p>
              <a:endParaRPr lang="en-US" sz="2800" b="1">
                <a:latin typeface="Arial" charset="0"/>
                <a:cs typeface="Arial" charset="0"/>
              </a:endParaRPr>
            </a:p>
          </p:txBody>
        </p:sp>
      </p:grpSp>
      <p:sp>
        <p:nvSpPr>
          <p:cNvPr id="442370" name="Rectangle 9"/>
          <p:cNvSpPr>
            <a:spLocks noChangeArrowheads="1"/>
          </p:cNvSpPr>
          <p:nvPr/>
        </p:nvSpPr>
        <p:spPr bwMode="auto">
          <a:xfrm>
            <a:off x="4876800" y="4876800"/>
            <a:ext cx="4267200" cy="1447800"/>
          </a:xfrm>
          <a:prstGeom prst="rect">
            <a:avLst/>
          </a:prstGeom>
          <a:solidFill>
            <a:schemeClr val="tx2"/>
          </a:solidFill>
          <a:ln w="9525">
            <a:solidFill>
              <a:schemeClr val="tx1"/>
            </a:solidFill>
            <a:miter lim="800000"/>
            <a:headEnd/>
            <a:tailEnd/>
          </a:ln>
        </p:spPr>
        <p:txBody>
          <a:bodyPr wrap="none" anchor="ctr"/>
          <a:lstStyle/>
          <a:p>
            <a:endParaRPr lang="en-US" sz="2800" b="1">
              <a:latin typeface="Arial" charset="0"/>
              <a:cs typeface="Arial" charset="0"/>
            </a:endParaRPr>
          </a:p>
        </p:txBody>
      </p:sp>
      <p:sp>
        <p:nvSpPr>
          <p:cNvPr id="353287" name="Rectangle 7"/>
          <p:cNvSpPr>
            <a:spLocks noGrp="1" noChangeArrowheads="1"/>
          </p:cNvSpPr>
          <p:nvPr>
            <p:ph type="title" idx="4294967295"/>
          </p:nvPr>
        </p:nvSpPr>
        <p:spPr>
          <a:xfrm>
            <a:off x="0" y="1219200"/>
            <a:ext cx="2971800" cy="3429000"/>
          </a:xfrm>
          <a:effectLst>
            <a:outerShdw blurRad="63500" dist="35921" dir="2700000" algn="ctr" rotWithShape="0">
              <a:srgbClr val="000000">
                <a:alpha val="74998"/>
              </a:srgbClr>
            </a:outerShdw>
          </a:effectLst>
        </p:spPr>
        <p:txBody>
          <a:bodyPr/>
          <a:lstStyle/>
          <a:p>
            <a:pPr eaLnBrk="1" hangingPunct="1">
              <a:defRPr/>
            </a:pPr>
            <a:r>
              <a:rPr lang="en-US" b="1">
                <a:solidFill>
                  <a:schemeClr val="bg1"/>
                </a:solidFill>
                <a:ea typeface="ＭＳ Ｐゴシック" charset="0"/>
              </a:rPr>
              <a:t>Be holy because God is Redeemer</a:t>
            </a:r>
            <a:endParaRPr lang="en-US" sz="4000" b="1">
              <a:ea typeface="ＭＳ Ｐゴシック" charset="0"/>
            </a:endParaRPr>
          </a:p>
        </p:txBody>
      </p:sp>
      <p:sp>
        <p:nvSpPr>
          <p:cNvPr id="353291" name="Text Box 11"/>
          <p:cNvSpPr txBox="1">
            <a:spLocks noChangeArrowheads="1"/>
          </p:cNvSpPr>
          <p:nvPr/>
        </p:nvSpPr>
        <p:spPr bwMode="auto">
          <a:xfrm>
            <a:off x="3348038" y="1763713"/>
            <a:ext cx="5583237" cy="396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a:r>
              <a:rPr lang="ru-RU" altLang="ja-JP" sz="2800" b="1" dirty="0">
                <a:solidFill>
                  <a:schemeClr val="bg1"/>
                </a:solidFill>
                <a:latin typeface="Arial" charset="0"/>
                <a:cs typeface="Arial" charset="0"/>
              </a:rPr>
              <a:t>"</a:t>
            </a:r>
            <a:r>
              <a:rPr lang="en-US" altLang="ja-JP" sz="2800" b="1" dirty="0">
                <a:solidFill>
                  <a:schemeClr val="bg1"/>
                </a:solidFill>
                <a:latin typeface="Arial" charset="0"/>
                <a:cs typeface="Arial" charset="0"/>
              </a:rPr>
              <a:t>…it was not with perishable things such as silver or gold that you were redeemed from your empty way of life handed down to you from your forefathers, but with the precious blood of Christ, a lamb without blemish or defect</a:t>
            </a:r>
            <a:r>
              <a:rPr lang="ru-RU" altLang="ja-JP" sz="2800" b="1" dirty="0">
                <a:solidFill>
                  <a:schemeClr val="bg1"/>
                </a:solidFill>
                <a:latin typeface="Arial" charset="0"/>
                <a:cs typeface="Arial" charset="0"/>
              </a:rPr>
              <a:t>"</a:t>
            </a:r>
            <a:r>
              <a:rPr lang="en-US" altLang="ja-JP" sz="2800" b="1" dirty="0">
                <a:solidFill>
                  <a:schemeClr val="bg1"/>
                </a:solidFill>
                <a:latin typeface="Arial" charset="0"/>
                <a:cs typeface="Arial" charset="0"/>
              </a:rPr>
              <a:t> (1 Peter 1:18-19)</a:t>
            </a:r>
            <a:endParaRPr lang="en-US" sz="2800" b="1" dirty="0">
              <a:solidFill>
                <a:schemeClr val="bg1"/>
              </a:solidFill>
              <a:latin typeface="Arial" charset="0"/>
              <a:cs typeface="Arial" charset="0"/>
            </a:endParaRPr>
          </a:p>
        </p:txBody>
      </p:sp>
      <p:sp>
        <p:nvSpPr>
          <p:cNvPr id="353292" name="Text Box 12"/>
          <p:cNvSpPr txBox="1">
            <a:spLocks noChangeArrowheads="1"/>
          </p:cNvSpPr>
          <p:nvPr/>
        </p:nvSpPr>
        <p:spPr bwMode="auto">
          <a:xfrm>
            <a:off x="0" y="60960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r>
              <a:rPr lang="en-US" sz="2000" b="1" i="1" dirty="0">
                <a:solidFill>
                  <a:schemeClr val="bg1"/>
                </a:solidFill>
                <a:latin typeface="Arial" charset="0"/>
                <a:cs typeface="Arial" charset="0"/>
              </a:rPr>
              <a:t>How was your former way of life as a non-Christian </a:t>
            </a:r>
            <a:r>
              <a:rPr lang="ru-RU" altLang="ja-JP" sz="2000" b="1" i="1" dirty="0">
                <a:solidFill>
                  <a:schemeClr val="bg1"/>
                </a:solidFill>
                <a:latin typeface="Arial" charset="0"/>
                <a:cs typeface="Arial" charset="0"/>
              </a:rPr>
              <a:t>"</a:t>
            </a:r>
            <a:r>
              <a:rPr lang="en-US" altLang="ja-JP" sz="2000" b="1" i="1" dirty="0">
                <a:solidFill>
                  <a:schemeClr val="bg1"/>
                </a:solidFill>
                <a:latin typeface="Arial" charset="0"/>
                <a:cs typeface="Arial" charset="0"/>
              </a:rPr>
              <a:t>empty</a:t>
            </a:r>
            <a:r>
              <a:rPr lang="ru-RU" altLang="ja-JP" sz="2000" b="1" i="1" dirty="0">
                <a:solidFill>
                  <a:schemeClr val="bg1"/>
                </a:solidFill>
                <a:latin typeface="Arial" charset="0"/>
                <a:cs typeface="Arial" charset="0"/>
              </a:rPr>
              <a:t>"</a:t>
            </a:r>
            <a:r>
              <a:rPr lang="en-US" altLang="ja-JP" sz="2000" b="1" i="1" dirty="0">
                <a:solidFill>
                  <a:schemeClr val="bg1"/>
                </a:solidFill>
                <a:latin typeface="Arial" charset="0"/>
                <a:cs typeface="Arial" charset="0"/>
              </a:rPr>
              <a:t>?</a:t>
            </a:r>
            <a:endParaRPr lang="en-US" sz="2000" b="1" i="1" dirty="0">
              <a:solidFill>
                <a:schemeClr val="bg1"/>
              </a:solidFill>
              <a:latin typeface="Arial" charset="0"/>
              <a:cs typeface="Arial" charset="0"/>
            </a:endParaRPr>
          </a:p>
        </p:txBody>
      </p:sp>
      <p:sp>
        <p:nvSpPr>
          <p:cNvPr id="353294" name="Rectangle 14"/>
          <p:cNvSpPr>
            <a:spLocks noChangeArrowheads="1"/>
          </p:cNvSpPr>
          <p:nvPr/>
        </p:nvSpPr>
        <p:spPr bwMode="auto">
          <a:xfrm>
            <a:off x="8305800" y="0"/>
            <a:ext cx="838200" cy="36988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1800" b="1">
                <a:solidFill>
                  <a:schemeClr val="bg1"/>
                </a:solidFill>
                <a:latin typeface="Arial"/>
                <a:ea typeface="+mn-ea"/>
                <a:cs typeface="Arial"/>
              </a:rPr>
              <a:t>280a</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53287"/>
                                        </p:tgtEl>
                                        <p:attrNameLst>
                                          <p:attrName>style.visibility</p:attrName>
                                        </p:attrNameLst>
                                      </p:cBhvr>
                                      <p:to>
                                        <p:strVal val="visible"/>
                                      </p:to>
                                    </p:set>
                                    <p:animEffect transition="in" filter="wedge">
                                      <p:cBhvr>
                                        <p:cTn id="7" dur="2000"/>
                                        <p:tgtEl>
                                          <p:spTgt spid="3532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53291"/>
                                        </p:tgtEl>
                                        <p:attrNameLst>
                                          <p:attrName>style.visibility</p:attrName>
                                        </p:attrNameLst>
                                      </p:cBhvr>
                                      <p:to>
                                        <p:strVal val="visible"/>
                                      </p:to>
                                    </p:set>
                                    <p:animEffect transition="in" filter="wedge">
                                      <p:cBhvr>
                                        <p:cTn id="12" dur="2000"/>
                                        <p:tgtEl>
                                          <p:spTgt spid="3532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353292"/>
                                        </p:tgtEl>
                                        <p:attrNameLst>
                                          <p:attrName>style.visibility</p:attrName>
                                        </p:attrNameLst>
                                      </p:cBhvr>
                                      <p:to>
                                        <p:strVal val="visible"/>
                                      </p:to>
                                    </p:set>
                                    <p:animEffect transition="in" filter="wedge">
                                      <p:cBhvr>
                                        <p:cTn id="17" dur="2000"/>
                                        <p:tgtEl>
                                          <p:spTgt spid="353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87" grpId="0"/>
      <p:bldP spid="353291" grpId="0"/>
      <p:bldP spid="35329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45442" name="Rectangle 4"/>
          <p:cNvSpPr>
            <a:spLocks noGrp="1" noChangeArrowheads="1"/>
          </p:cNvSpPr>
          <p:nvPr>
            <p:ph type="title" idx="4294967295"/>
          </p:nvPr>
        </p:nvSpPr>
        <p:spPr>
          <a:xfrm>
            <a:off x="609600" y="228600"/>
            <a:ext cx="7848600" cy="1295400"/>
          </a:xfrm>
          <a:solidFill>
            <a:srgbClr val="0000FF"/>
          </a:solidFill>
        </p:spPr>
        <p:txBody>
          <a:bodyPr/>
          <a:lstStyle/>
          <a:p>
            <a:pPr eaLnBrk="1" hangingPunct="1"/>
            <a:r>
              <a:rPr lang="en-US" sz="4000" b="1" dirty="0">
                <a:solidFill>
                  <a:schemeClr val="bg1"/>
                </a:solidFill>
                <a:latin typeface="Arial" charset="0"/>
                <a:ea typeface="ＭＳ Ｐゴシック" charset="0"/>
              </a:rPr>
              <a:t>Redemption (Rom 3:24): </a:t>
            </a:r>
            <a:br>
              <a:rPr lang="en-US" sz="4000" b="1" dirty="0">
                <a:solidFill>
                  <a:schemeClr val="bg1"/>
                </a:solidFill>
                <a:latin typeface="Arial" charset="0"/>
                <a:ea typeface="ＭＳ Ｐゴシック" charset="0"/>
              </a:rPr>
            </a:br>
            <a:r>
              <a:rPr lang="ru-RU" altLang="ja-JP" sz="4000" b="1" dirty="0">
                <a:solidFill>
                  <a:schemeClr val="bg1"/>
                </a:solidFill>
                <a:latin typeface="Arial" charset="0"/>
                <a:ea typeface="ＭＳ Ｐゴシック" charset="0"/>
              </a:rPr>
              <a:t>"</a:t>
            </a:r>
            <a:r>
              <a:rPr lang="en-US" altLang="ja-JP" sz="4000" b="1" dirty="0">
                <a:solidFill>
                  <a:schemeClr val="bg1"/>
                </a:solidFill>
                <a:latin typeface="Arial" charset="0"/>
                <a:ea typeface="ＭＳ Ｐゴシック" charset="0"/>
              </a:rPr>
              <a:t>to pay a ransom</a:t>
            </a:r>
            <a:r>
              <a:rPr lang="ru-RU" altLang="ja-JP" sz="4000" b="1" dirty="0">
                <a:solidFill>
                  <a:schemeClr val="bg1"/>
                </a:solidFill>
                <a:latin typeface="Arial" charset="0"/>
                <a:ea typeface="ＭＳ Ｐゴシック" charset="0"/>
              </a:rPr>
              <a:t>"</a:t>
            </a:r>
            <a:r>
              <a:rPr lang="en-US" altLang="ja-JP" sz="4000" b="1" dirty="0">
                <a:solidFill>
                  <a:schemeClr val="bg1"/>
                </a:solidFill>
                <a:latin typeface="Arial" charset="0"/>
                <a:ea typeface="ＭＳ Ｐゴシック" charset="0"/>
              </a:rPr>
              <a:t> (Greek)</a:t>
            </a:r>
            <a:endParaRPr lang="en-US" sz="4000" b="1" dirty="0">
              <a:solidFill>
                <a:schemeClr val="bg1"/>
              </a:solidFill>
              <a:latin typeface="Arial" charset="0"/>
              <a:ea typeface="ＭＳ Ｐゴシック" charset="0"/>
            </a:endParaRPr>
          </a:p>
        </p:txBody>
      </p:sp>
      <p:sp>
        <p:nvSpPr>
          <p:cNvPr id="402437" name="AutoShape 5" descr="Paper bag"/>
          <p:cNvSpPr>
            <a:spLocks noChangeArrowheads="1"/>
          </p:cNvSpPr>
          <p:nvPr/>
        </p:nvSpPr>
        <p:spPr bwMode="auto">
          <a:xfrm>
            <a:off x="304800" y="3429000"/>
            <a:ext cx="3352800" cy="3276600"/>
          </a:xfrm>
          <a:prstGeom prst="cube">
            <a:avLst>
              <a:gd name="adj" fmla="val 25000"/>
            </a:avLst>
          </a:prstGeom>
          <a:blipFill dpi="0" rotWithShape="0">
            <a:blip r:embed="rId4"/>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00"/>
              </a:solidFill>
              <a:effectLst/>
              <a:uLnTx/>
              <a:uFillTx/>
              <a:latin typeface="Arial" charset="0"/>
              <a:ea typeface="ＭＳ Ｐゴシック" charset="0"/>
              <a:cs typeface="Arial" charset="0"/>
            </a:endParaRPr>
          </a:p>
        </p:txBody>
      </p:sp>
      <p:sp>
        <p:nvSpPr>
          <p:cNvPr id="402438" name="Text Box 6"/>
          <p:cNvSpPr txBox="1">
            <a:spLocks noChangeArrowheads="1"/>
          </p:cNvSpPr>
          <p:nvPr/>
        </p:nvSpPr>
        <p:spPr bwMode="auto">
          <a:xfrm>
            <a:off x="457200" y="4427538"/>
            <a:ext cx="2286000" cy="1754327"/>
          </a:xfrm>
          <a:prstGeom prst="rect">
            <a:avLst/>
          </a:prstGeom>
          <a:noFill/>
          <a:ln w="9525">
            <a:noFill/>
            <a:miter lim="800000"/>
            <a:headEnd/>
            <a:tailEnd/>
          </a:ln>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Slave Market</a:t>
            </a:r>
            <a:b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b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of Sin</a:t>
            </a:r>
          </a:p>
        </p:txBody>
      </p:sp>
      <p:pic>
        <p:nvPicPr>
          <p:cNvPr id="402439" name="Picture 7">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943600" y="3810000"/>
            <a:ext cx="1654175" cy="209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2441"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371600" y="2971800"/>
            <a:ext cx="1181100" cy="123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2434" name="Text Box 2"/>
          <p:cNvSpPr txBox="1">
            <a:spLocks noChangeArrowheads="1"/>
          </p:cNvSpPr>
          <p:nvPr/>
        </p:nvSpPr>
        <p:spPr bwMode="auto">
          <a:xfrm>
            <a:off x="611560" y="1676400"/>
            <a:ext cx="7848872"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Christ</a:t>
            </a:r>
            <a:r>
              <a:rPr kumimoji="0" lang="uk-UA"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t>
            </a: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s blood paid our ransom </a:t>
            </a:r>
            <a:b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b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 Pet. 1:18)</a:t>
            </a:r>
          </a:p>
        </p:txBody>
      </p:sp>
      <p:sp>
        <p:nvSpPr>
          <p:cNvPr id="402444" name="Text Box 12"/>
          <p:cNvSpPr txBox="1">
            <a:spLocks noChangeArrowheads="1"/>
          </p:cNvSpPr>
          <p:nvPr/>
        </p:nvSpPr>
        <p:spPr bwMode="auto">
          <a:xfrm>
            <a:off x="5791200" y="2743200"/>
            <a:ext cx="2073275" cy="3324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0" b="0" i="0" u="none" strike="noStrike" kern="1200" cap="none" spc="0" normalizeH="0" baseline="0" noProof="0">
                <a:ln>
                  <a:noFill/>
                </a:ln>
                <a:solidFill>
                  <a:srgbClr val="FF0000"/>
                </a:solidFill>
                <a:effectLst/>
                <a:uLnTx/>
                <a:uFillTx/>
                <a:latin typeface="Arial" charset="0"/>
                <a:ea typeface="ＭＳ Ｐゴシック" charset="0"/>
                <a:cs typeface="Arial" charset="0"/>
              </a:rPr>
              <a:t>X</a:t>
            </a:r>
            <a:endParaRPr kumimoji="0" lang="en-US" sz="9600" b="0" i="0" u="none" strike="noStrike" kern="1200" cap="none" spc="0" normalizeH="0" baseline="0" noProof="0">
              <a:ln>
                <a:noFill/>
              </a:ln>
              <a:solidFill>
                <a:srgbClr val="FFFF00"/>
              </a:solidFill>
              <a:effectLst/>
              <a:uLnTx/>
              <a:uFillTx/>
              <a:latin typeface="Arial" charset="0"/>
              <a:ea typeface="ＭＳ Ｐゴシック" charset="0"/>
              <a:cs typeface="Arial" charset="0"/>
            </a:endParaRPr>
          </a:p>
        </p:txBody>
      </p:sp>
      <p:pic>
        <p:nvPicPr>
          <p:cNvPr id="402442" name="Picture 10"/>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359400" y="3352800"/>
            <a:ext cx="2641600" cy="337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2443" name="AutoShape 11"/>
          <p:cNvSpPr>
            <a:spLocks noChangeArrowheads="1"/>
          </p:cNvSpPr>
          <p:nvPr/>
        </p:nvSpPr>
        <p:spPr bwMode="auto">
          <a:xfrm>
            <a:off x="2590800" y="3429000"/>
            <a:ext cx="33528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402445" name="Rectangle 13"/>
          <p:cNvSpPr>
            <a:spLocks noChangeArrowheads="1"/>
          </p:cNvSpPr>
          <p:nvPr/>
        </p:nvSpPr>
        <p:spPr bwMode="auto">
          <a:xfrm>
            <a:off x="8305800" y="0"/>
            <a:ext cx="838200" cy="36988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ＭＳ Ｐゴシック" charset="0"/>
                <a:cs typeface="Arial"/>
              </a:rPr>
              <a:t>280a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2437"/>
                                        </p:tgtEl>
                                        <p:attrNameLst>
                                          <p:attrName>style.visibility</p:attrName>
                                        </p:attrNameLst>
                                      </p:cBhvr>
                                      <p:to>
                                        <p:strVal val="visible"/>
                                      </p:to>
                                    </p:set>
                                    <p:animEffect transition="in" filter="wipe(down)">
                                      <p:cBhvr>
                                        <p:cTn id="7" dur="500"/>
                                        <p:tgtEl>
                                          <p:spTgt spid="4024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nodeType="clickEffect">
                                  <p:stCondLst>
                                    <p:cond delay="0"/>
                                  </p:stCondLst>
                                  <p:childTnLst>
                                    <p:set>
                                      <p:cBhvr>
                                        <p:cTn id="11" dur="1" fill="hold">
                                          <p:stCondLst>
                                            <p:cond delay="0"/>
                                          </p:stCondLst>
                                        </p:cTn>
                                        <p:tgtEl>
                                          <p:spTgt spid="402438"/>
                                        </p:tgtEl>
                                        <p:attrNameLst>
                                          <p:attrName>style.visibility</p:attrName>
                                        </p:attrNameLst>
                                      </p:cBhvr>
                                      <p:to>
                                        <p:strVal val="visible"/>
                                      </p:to>
                                    </p:set>
                                    <p:animEffect transition="in" filter="fade">
                                      <p:cBhvr>
                                        <p:cTn id="12" dur="1000"/>
                                        <p:tgtEl>
                                          <p:spTgt spid="402438"/>
                                        </p:tgtEl>
                                      </p:cBhvr>
                                    </p:animEffect>
                                    <p:anim calcmode="lin" valueType="num">
                                      <p:cBhvr>
                                        <p:cTn id="13" dur="1000" fill="hold"/>
                                        <p:tgtEl>
                                          <p:spTgt spid="402438"/>
                                        </p:tgtEl>
                                        <p:attrNameLst>
                                          <p:attrName>ppt_x</p:attrName>
                                        </p:attrNameLst>
                                      </p:cBhvr>
                                      <p:tavLst>
                                        <p:tav tm="0">
                                          <p:val>
                                            <p:strVal val="#ppt_x"/>
                                          </p:val>
                                        </p:tav>
                                        <p:tav tm="100000">
                                          <p:val>
                                            <p:strVal val="#ppt_x"/>
                                          </p:val>
                                        </p:tav>
                                      </p:tavLst>
                                    </p:anim>
                                    <p:anim calcmode="lin" valueType="num">
                                      <p:cBhvr>
                                        <p:cTn id="14" dur="900" decel="100000" fill="hold"/>
                                        <p:tgtEl>
                                          <p:spTgt spid="40243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02438"/>
                                        </p:tgtEl>
                                        <p:attrNameLst>
                                          <p:attrName>ppt_y</p:attrName>
                                        </p:attrNameLst>
                                      </p:cBhvr>
                                      <p:tavLst>
                                        <p:tav tm="0">
                                          <p:val>
                                            <p:strVal val="#ppt_y-.03"/>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40244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402439"/>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48" presetClass="entr" presetSubtype="0" accel="50000" fill="hold" grpId="0" nodeType="clickEffect">
                                  <p:stCondLst>
                                    <p:cond delay="0"/>
                                  </p:stCondLst>
                                  <p:childTnLst>
                                    <p:set>
                                      <p:cBhvr>
                                        <p:cTn id="27" dur="1" fill="hold">
                                          <p:stCondLst>
                                            <p:cond delay="0"/>
                                          </p:stCondLst>
                                        </p:cTn>
                                        <p:tgtEl>
                                          <p:spTgt spid="402444"/>
                                        </p:tgtEl>
                                        <p:attrNameLst>
                                          <p:attrName>style.visibility</p:attrName>
                                        </p:attrNameLst>
                                      </p:cBhvr>
                                      <p:to>
                                        <p:strVal val="visible"/>
                                      </p:to>
                                    </p:set>
                                    <p:anim calcmode="lin" valueType="num">
                                      <p:cBhvr>
                                        <p:cTn id="28" dur="1000" fill="hold"/>
                                        <p:tgtEl>
                                          <p:spTgt spid="40244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9" dur="1000" fill="hold"/>
                                        <p:tgtEl>
                                          <p:spTgt spid="402444"/>
                                        </p:tgtEl>
                                        <p:attrNameLst>
                                          <p:attrName>ppt_x</p:attrName>
                                        </p:attrNameLst>
                                      </p:cBhvr>
                                      <p:tavLst>
                                        <p:tav tm="0">
                                          <p:val>
                                            <p:fltVal val="-1"/>
                                          </p:val>
                                        </p:tav>
                                        <p:tav tm="50000">
                                          <p:val>
                                            <p:fltVal val="0.95"/>
                                          </p:val>
                                        </p:tav>
                                        <p:tav tm="100000">
                                          <p:val>
                                            <p:strVal val="#ppt_x"/>
                                          </p:val>
                                        </p:tav>
                                      </p:tavLst>
                                    </p:anim>
                                    <p:anim calcmode="lin" valueType="num">
                                      <p:cBhvr>
                                        <p:cTn id="30" dur="1000" fill="hold"/>
                                        <p:tgtEl>
                                          <p:spTgt spid="402444"/>
                                        </p:tgtEl>
                                        <p:attrNameLst>
                                          <p:attrName>ppt_y</p:attrName>
                                        </p:attrNameLst>
                                      </p:cBhvr>
                                      <p:tavLst>
                                        <p:tav tm="0">
                                          <p:val>
                                            <p:strVal val="#ppt_y"/>
                                          </p:val>
                                        </p:tav>
                                        <p:tav tm="100000">
                                          <p:val>
                                            <p:strVal val="#ppt_y"/>
                                          </p:val>
                                        </p:tav>
                                      </p:tavLst>
                                    </p:anim>
                                    <p:animEffect transition="in" filter="fade">
                                      <p:cBhvr>
                                        <p:cTn id="31" dur="1000"/>
                                        <p:tgtEl>
                                          <p:spTgt spid="40244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402442"/>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02443"/>
                                        </p:tgtEl>
                                        <p:attrNameLst>
                                          <p:attrName>style.visibility</p:attrName>
                                        </p:attrNameLst>
                                      </p:cBhvr>
                                      <p:to>
                                        <p:strVal val="visible"/>
                                      </p:to>
                                    </p:set>
                                    <p:animEffect transition="in" filter="wipe(left)">
                                      <p:cBhvr>
                                        <p:cTn id="40" dur="2000"/>
                                        <p:tgtEl>
                                          <p:spTgt spid="40244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402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7" grpId="0" animBg="1"/>
      <p:bldP spid="402444" grpId="0"/>
      <p:bldP spid="40244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2" descr="Death on Cro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0"/>
            <a:ext cx="9829800"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5507" name="Rectangle 3"/>
          <p:cNvSpPr>
            <a:spLocks noGrp="1" noChangeArrowheads="1"/>
          </p:cNvSpPr>
          <p:nvPr>
            <p:ph type="title"/>
          </p:nvPr>
        </p:nvSpPr>
        <p:spPr>
          <a:xfrm>
            <a:off x="76200" y="0"/>
            <a:ext cx="9144000" cy="1600200"/>
          </a:xfrm>
          <a:effectLst>
            <a:outerShdw blurRad="63500" dist="107763" dir="13500000" algn="ctr" rotWithShape="0">
              <a:srgbClr val="000000">
                <a:alpha val="74998"/>
              </a:srgbClr>
            </a:outerShdw>
          </a:effectLst>
        </p:spPr>
        <p:txBody>
          <a:bodyPr/>
          <a:lstStyle/>
          <a:p>
            <a:pPr eaLnBrk="1" hangingPunct="1">
              <a:defRPr/>
            </a:pPr>
            <a:r>
              <a:rPr lang="en-US" sz="4800" b="1" dirty="0">
                <a:latin typeface="Tahoma" charset="0"/>
                <a:ea typeface="ＭＳ Ｐゴシック" charset="0"/>
                <a:cs typeface="ＭＳ Ｐゴシック" charset="0"/>
              </a:rPr>
              <a:t>Jesus</a:t>
            </a:r>
            <a:r>
              <a:rPr lang="uk-UA" altLang="ja-JP" sz="4800" b="1" dirty="0">
                <a:latin typeface="Tahoma" charset="0"/>
                <a:ea typeface="ＭＳ Ｐゴシック" charset="0"/>
                <a:cs typeface="ＭＳ Ｐゴシック" charset="0"/>
              </a:rPr>
              <a:t>'</a:t>
            </a:r>
            <a:r>
              <a:rPr lang="en-US" altLang="ja-JP" sz="4800" b="1" dirty="0">
                <a:latin typeface="Tahoma" charset="0"/>
                <a:ea typeface="ＭＳ Ｐゴシック" charset="0"/>
                <a:cs typeface="ＭＳ Ｐゴシック" charset="0"/>
              </a:rPr>
              <a:t> death paid for our sin (John 19:16b-42)</a:t>
            </a:r>
            <a:endParaRPr lang="en-US" sz="4800" dirty="0">
              <a:latin typeface="Tahoma" charset="0"/>
              <a:ea typeface="ＭＳ Ｐゴシック" charset="0"/>
              <a:cs typeface="ＭＳ Ｐゴシック" charset="0"/>
            </a:endParaRPr>
          </a:p>
        </p:txBody>
      </p:sp>
      <p:sp>
        <p:nvSpPr>
          <p:cNvPr id="405508" name="Rectangle 4"/>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000" b="1">
                <a:solidFill>
                  <a:schemeClr val="bg1"/>
                </a:solidFill>
                <a:latin typeface="Times New Roman" charset="0"/>
                <a:ea typeface="+mn-ea"/>
                <a:cs typeface="+mn-cs"/>
              </a:rPr>
              <a:t>280a</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37" name="Picture 2"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95250"/>
            <a:ext cx="5092700" cy="704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7555" name="Rectangle 3" descr="Cork"/>
          <p:cNvSpPr>
            <a:spLocks noGrp="1" noChangeArrowheads="1"/>
          </p:cNvSpPr>
          <p:nvPr>
            <p:ph type="body" idx="1"/>
          </p:nvPr>
        </p:nvSpPr>
        <p:spPr>
          <a:xfrm rot="19758282">
            <a:off x="3124200" y="3505200"/>
            <a:ext cx="3124200" cy="2819400"/>
          </a:xfrm>
        </p:spPr>
        <p:txBody>
          <a:bodyPr/>
          <a:lstStyle/>
          <a:p>
            <a:pPr algn="ctr" eaLnBrk="1" hangingPunct="1">
              <a:buFont typeface="Wingdings" charset="0"/>
              <a:buNone/>
              <a:defRPr/>
            </a:pPr>
            <a:r>
              <a:rPr lang="en-US" sz="7200" dirty="0">
                <a:solidFill>
                  <a:srgbClr val="FF0000"/>
                </a:solidFill>
                <a:effectLst>
                  <a:outerShdw blurRad="50800" dist="76200" dir="2700000" algn="tl" rotWithShape="0">
                    <a:srgbClr val="000000"/>
                  </a:outerShdw>
                </a:effectLst>
                <a:latin typeface="Impact" charset="0"/>
                <a:ea typeface="ＭＳ Ｐゴシック" charset="0"/>
                <a:cs typeface="ＭＳ Ｐゴシック" charset="0"/>
              </a:rPr>
              <a:t>Paid </a:t>
            </a:r>
          </a:p>
          <a:p>
            <a:pPr algn="ctr" eaLnBrk="1" hangingPunct="1">
              <a:buFont typeface="Wingdings" charset="0"/>
              <a:buNone/>
              <a:defRPr/>
            </a:pPr>
            <a:r>
              <a:rPr lang="en-US" sz="7200" dirty="0">
                <a:solidFill>
                  <a:srgbClr val="FF0000"/>
                </a:solidFill>
                <a:effectLst>
                  <a:outerShdw blurRad="50800" dist="76200" dir="2700000" algn="tl" rotWithShape="0">
                    <a:srgbClr val="000000"/>
                  </a:outerShdw>
                </a:effectLst>
                <a:latin typeface="Impact" charset="0"/>
                <a:ea typeface="ＭＳ Ｐゴシック" charset="0"/>
                <a:cs typeface="ＭＳ Ｐゴシック" charset="0"/>
              </a:rPr>
              <a:t>in Full</a:t>
            </a:r>
          </a:p>
        </p:txBody>
      </p:sp>
      <p:pic>
        <p:nvPicPr>
          <p:cNvPr id="449539" name="Picture 4" descr="Finish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7557" name="Rectangle 5"/>
          <p:cNvSpPr>
            <a:spLocks noGrp="1" noChangeArrowheads="1"/>
          </p:cNvSpPr>
          <p:nvPr>
            <p:ph type="title"/>
          </p:nvPr>
        </p:nvSpPr>
        <p:spPr>
          <a:xfrm>
            <a:off x="1524000" y="1447800"/>
            <a:ext cx="72390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ru-RU" altLang="ja-JP" dirty="0">
                <a:effectLst/>
                <a:latin typeface="Tahoma" charset="0"/>
                <a:ea typeface="ＭＳ Ｐゴシック" charset="0"/>
                <a:cs typeface="ＭＳ Ｐゴシック" charset="0"/>
              </a:rPr>
              <a:t>"</a:t>
            </a:r>
            <a:r>
              <a:rPr lang="en-US" altLang="ja-JP" dirty="0">
                <a:effectLst/>
                <a:latin typeface="Tahoma" charset="0"/>
                <a:ea typeface="ＭＳ Ｐゴシック" charset="0"/>
                <a:cs typeface="ＭＳ Ｐゴシック" charset="0"/>
              </a:rPr>
              <a:t>It is finished</a:t>
            </a:r>
            <a:r>
              <a:rPr lang="ru-RU" altLang="ja-JP" dirty="0">
                <a:effectLst/>
                <a:latin typeface="Tahoma" charset="0"/>
                <a:ea typeface="ＭＳ Ｐゴシック" charset="0"/>
                <a:cs typeface="ＭＳ Ｐゴシック" charset="0"/>
              </a:rPr>
              <a:t>"</a:t>
            </a:r>
            <a:endParaRPr lang="en-US" dirty="0">
              <a:effectLst/>
              <a:latin typeface="Tahoma" charset="0"/>
              <a:ea typeface="ＭＳ Ｐゴシック" charset="0"/>
              <a:cs typeface="ＭＳ Ｐゴシック" charset="0"/>
            </a:endParaRPr>
          </a:p>
        </p:txBody>
      </p:sp>
      <p:sp>
        <p:nvSpPr>
          <p:cNvPr id="407558" name="Text Box 6"/>
          <p:cNvSpPr txBox="1">
            <a:spLocks noChangeArrowheads="1"/>
          </p:cNvSpPr>
          <p:nvPr/>
        </p:nvSpPr>
        <p:spPr bwMode="auto">
          <a:xfrm rot="-1669184">
            <a:off x="-152400" y="1752600"/>
            <a:ext cx="4953000" cy="1874838"/>
          </a:xfrm>
          <a:prstGeom prst="rect">
            <a:avLst/>
          </a:prstGeom>
          <a:noFill/>
          <a:ln w="9525">
            <a:noFill/>
            <a:miter lim="800000"/>
            <a:headEnd/>
            <a:tailEnd/>
          </a:ln>
          <a:effectLst/>
        </p:spPr>
        <p:txBody>
          <a:bodyPr>
            <a:spAutoFit/>
          </a:bodyPr>
          <a:lstStyle/>
          <a:p>
            <a:pPr eaLnBrk="1" hangingPunct="1">
              <a:defRPr/>
            </a:pPr>
            <a:r>
              <a:rPr lang="en-US" sz="11700" dirty="0">
                <a:solidFill>
                  <a:srgbClr val="FF0000"/>
                </a:solidFill>
                <a:effectLst>
                  <a:outerShdw blurRad="50800" dist="76200" dir="2700000" algn="tl" rotWithShape="0">
                    <a:srgbClr val="000000"/>
                  </a:outerShdw>
                </a:effectLst>
                <a:latin typeface="Impact" pitchFamily="34" charset="0"/>
                <a:ea typeface="+mn-ea"/>
                <a:cs typeface="+mn-cs"/>
              </a:rPr>
              <a:t>Legal</a:t>
            </a:r>
          </a:p>
        </p:txBody>
      </p:sp>
      <p:sp>
        <p:nvSpPr>
          <p:cNvPr id="407559" name="Rectangle 7"/>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000" b="1">
                <a:solidFill>
                  <a:schemeClr val="tx1"/>
                </a:solidFill>
                <a:latin typeface="Times New Roman" charset="0"/>
                <a:ea typeface="+mn-ea"/>
                <a:cs typeface="+mn-cs"/>
              </a:rPr>
              <a:t>280a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407557"/>
                                        </p:tgtEl>
                                        <p:attrNameLst>
                                          <p:attrName>style.visibility</p:attrName>
                                        </p:attrNameLst>
                                      </p:cBhvr>
                                      <p:to>
                                        <p:strVal val="visible"/>
                                      </p:to>
                                    </p:set>
                                    <p:animEffect transition="in" filter="dissolve">
                                      <p:cBhvr>
                                        <p:cTn id="7" dur="500"/>
                                        <p:tgtEl>
                                          <p:spTgt spid="407557"/>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407555">
                                            <p:txEl>
                                              <p:pRg st="0" end="0"/>
                                            </p:txEl>
                                          </p:spTgt>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407555">
                                            <p:txEl>
                                              <p:pRg st="1" end="1"/>
                                            </p:txEl>
                                          </p:spTgt>
                                        </p:tgtEl>
                                        <p:attrNameLst>
                                          <p:attrName>style.visibility</p:attrName>
                                        </p:attrNameLst>
                                      </p:cBhvr>
                                      <p:to>
                                        <p:strVal val="visible"/>
                                      </p:to>
                                    </p:set>
                                  </p:childTnLst>
                                </p:cTn>
                              </p:par>
                            </p:childTnLst>
                          </p:cTn>
                        </p:par>
                        <p:par>
                          <p:cTn id="14" fill="hold" nodeType="afterGroup">
                            <p:stCondLst>
                              <p:cond delay="10500"/>
                            </p:stCondLst>
                            <p:childTnLst>
                              <p:par>
                                <p:cTn id="15" presetID="1" presetClass="entr" presetSubtype="0" fill="hold" grpId="0" nodeType="afterEffect">
                                  <p:stCondLst>
                                    <p:cond delay="3000"/>
                                  </p:stCondLst>
                                  <p:childTnLst>
                                    <p:set>
                                      <p:cBhvr>
                                        <p:cTn id="16" dur="1" fill="hold">
                                          <p:stCondLst>
                                            <p:cond delay="499"/>
                                          </p:stCondLst>
                                        </p:cTn>
                                        <p:tgtEl>
                                          <p:spTgt spid="4075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5" grpId="0" build="p" autoUpdateAnimBg="0" advAuto="3000"/>
      <p:bldP spid="407557" grpId="0" animBg="1" autoUpdateAnimBg="0"/>
      <p:bldP spid="407558"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58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2259" name="Text Box 3"/>
          <p:cNvSpPr txBox="1">
            <a:spLocks noChangeArrowheads="1"/>
          </p:cNvSpPr>
          <p:nvPr/>
        </p:nvSpPr>
        <p:spPr bwMode="auto">
          <a:xfrm>
            <a:off x="250825" y="3409950"/>
            <a:ext cx="8893175" cy="2308225"/>
          </a:xfrm>
          <a:prstGeom prst="rect">
            <a:avLst/>
          </a:prstGeom>
          <a:noFill/>
          <a:ln w="9525">
            <a:noFill/>
            <a:miter lim="800000"/>
            <a:headEnd/>
            <a:tailEnd/>
          </a:ln>
          <a:effectLst/>
        </p:spPr>
        <p:txBody>
          <a:bodyPr>
            <a:spAutoFit/>
          </a:bodyPr>
          <a:lstStyle>
            <a:defPPr>
              <a:defRPr lang="en-US"/>
            </a:defPPr>
            <a:lvl1pPr marL="628650" indent="-628650" eaLnBrk="1" hangingPunct="1">
              <a:buFont typeface="Arial" charset="0"/>
              <a:buAutoNum type="alphaLcParenR"/>
              <a:defRPr sz="3600" b="1">
                <a:solidFill>
                  <a:schemeClr val="bg1"/>
                </a:solidFill>
                <a:latin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en-US" dirty="0"/>
              <a:t>God is Our Example (13-16)</a:t>
            </a:r>
          </a:p>
          <a:p>
            <a:r>
              <a:rPr lang="en-US" dirty="0"/>
              <a:t>God is Our Judge (17)</a:t>
            </a:r>
          </a:p>
          <a:p>
            <a:r>
              <a:rPr lang="en-US" dirty="0"/>
              <a:t>God is Our Redeemer (18-21)</a:t>
            </a:r>
          </a:p>
          <a:p>
            <a:r>
              <a:rPr lang="en-US" dirty="0"/>
              <a:t>God is Our Communicator (1:22–2:3)</a:t>
            </a:r>
          </a:p>
        </p:txBody>
      </p:sp>
      <p:sp>
        <p:nvSpPr>
          <p:cNvPr id="352260" name="Rectangle 4"/>
          <p:cNvSpPr>
            <a:spLocks noGrp="1" noChangeArrowheads="1"/>
          </p:cNvSpPr>
          <p:nvPr>
            <p:ph type="title" idx="4294967295"/>
          </p:nvPr>
        </p:nvSpPr>
        <p:spPr>
          <a:xfrm>
            <a:off x="152400" y="228600"/>
            <a:ext cx="8686800" cy="2590800"/>
          </a:xfrm>
          <a:effectLst>
            <a:outerShdw blurRad="63500" dist="35921" dir="2700000" algn="ctr" rotWithShape="0">
              <a:srgbClr val="000000">
                <a:alpha val="74998"/>
              </a:srgbClr>
            </a:outerShdw>
          </a:effectLst>
        </p:spPr>
        <p:txBody>
          <a:bodyPr/>
          <a:lstStyle/>
          <a:p>
            <a:pPr eaLnBrk="1" hangingPunct="1">
              <a:defRPr/>
            </a:pPr>
            <a:r>
              <a:rPr lang="en-US">
                <a:solidFill>
                  <a:schemeClr val="bg1"/>
                </a:solidFill>
                <a:latin typeface="Arial Black" charset="0"/>
              </a:rPr>
              <a:t>Why replace the evil desires of our former life with moral purity now?</a:t>
            </a:r>
          </a:p>
        </p:txBody>
      </p:sp>
      <p:sp>
        <p:nvSpPr>
          <p:cNvPr id="352261" name="Rectangle 5"/>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000" b="1">
                <a:solidFill>
                  <a:schemeClr val="bg1"/>
                </a:solidFill>
                <a:latin typeface="Times New Roman" charset="0"/>
                <a:ea typeface="+mn-ea"/>
                <a:cs typeface="+mn-cs"/>
              </a:rPr>
              <a:t>280a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352259">
                                            <p:txEl>
                                              <p:pRg st="0" end="0"/>
                                            </p:txEl>
                                          </p:spTgt>
                                        </p:tgtEl>
                                        <p:attrNameLst>
                                          <p:attrName>style.visibility</p:attrName>
                                        </p:attrNameLst>
                                      </p:cBhvr>
                                      <p:to>
                                        <p:strVal val="visible"/>
                                      </p:to>
                                    </p:set>
                                    <p:anim calcmode="lin" valueType="num">
                                      <p:cBhvr additive="base">
                                        <p:cTn id="7" dur="5000" fill="hold"/>
                                        <p:tgtEl>
                                          <p:spTgt spid="352259">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522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352259">
                                            <p:txEl>
                                              <p:pRg st="1" end="1"/>
                                            </p:txEl>
                                          </p:spTgt>
                                        </p:tgtEl>
                                        <p:attrNameLst>
                                          <p:attrName>style.visibility</p:attrName>
                                        </p:attrNameLst>
                                      </p:cBhvr>
                                      <p:to>
                                        <p:strVal val="visible"/>
                                      </p:to>
                                    </p:set>
                                    <p:anim calcmode="lin" valueType="num">
                                      <p:cBhvr additive="base">
                                        <p:cTn id="13" dur="5000" fill="hold"/>
                                        <p:tgtEl>
                                          <p:spTgt spid="352259">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3522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352259">
                                            <p:txEl>
                                              <p:pRg st="2" end="2"/>
                                            </p:txEl>
                                          </p:spTgt>
                                        </p:tgtEl>
                                        <p:attrNameLst>
                                          <p:attrName>style.visibility</p:attrName>
                                        </p:attrNameLst>
                                      </p:cBhvr>
                                      <p:to>
                                        <p:strVal val="visible"/>
                                      </p:to>
                                    </p:set>
                                    <p:anim calcmode="lin" valueType="num">
                                      <p:cBhvr additive="base">
                                        <p:cTn id="19" dur="5000" fill="hold"/>
                                        <p:tgtEl>
                                          <p:spTgt spid="352259">
                                            <p:txEl>
                                              <p:pRg st="2" end="2"/>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3522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352259">
                                            <p:txEl>
                                              <p:pRg st="3" end="3"/>
                                            </p:txEl>
                                          </p:spTgt>
                                        </p:tgtEl>
                                        <p:attrNameLst>
                                          <p:attrName>style.visibility</p:attrName>
                                        </p:attrNameLst>
                                      </p:cBhvr>
                                      <p:to>
                                        <p:strVal val="visible"/>
                                      </p:to>
                                    </p:set>
                                    <p:anim calcmode="lin" valueType="num">
                                      <p:cBhvr additive="base">
                                        <p:cTn id="25" dur="5000" fill="hold"/>
                                        <p:tgtEl>
                                          <p:spTgt spid="352259">
                                            <p:txEl>
                                              <p:pRg st="3" end="3"/>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35225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59"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0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8200" y="4070350"/>
            <a:ext cx="4495800" cy="278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2610"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965700"/>
            <a:ext cx="1485900" cy="189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2611" name="Rectangle 7"/>
          <p:cNvSpPr>
            <a:spLocks noGrp="1" noChangeArrowheads="1"/>
          </p:cNvSpPr>
          <p:nvPr>
            <p:ph type="title" idx="4294967295"/>
          </p:nvPr>
        </p:nvSpPr>
        <p:spPr>
          <a:xfrm>
            <a:off x="4932040" y="152400"/>
            <a:ext cx="4059560" cy="3429000"/>
          </a:xfrm>
        </p:spPr>
        <p:txBody>
          <a:bodyPr/>
          <a:lstStyle/>
          <a:p>
            <a:pPr eaLnBrk="1" hangingPunct="1"/>
            <a:r>
              <a:rPr lang="en-US" sz="4000" b="1" dirty="0">
                <a:solidFill>
                  <a:schemeClr val="bg1"/>
                </a:solidFill>
                <a:latin typeface="Arial" charset="0"/>
                <a:ea typeface="ＭＳ Ｐゴシック" charset="0"/>
              </a:rPr>
              <a:t>God as Communicator purifies us through his Word (1:22–2:3)</a:t>
            </a:r>
            <a:endParaRPr lang="en-US" sz="4000" b="1" dirty="0">
              <a:latin typeface="Arial" charset="0"/>
              <a:ea typeface="ＭＳ Ｐゴシック" charset="0"/>
            </a:endParaRPr>
          </a:p>
        </p:txBody>
      </p:sp>
      <p:sp>
        <p:nvSpPr>
          <p:cNvPr id="355338" name="Text Box 10"/>
          <p:cNvSpPr txBox="1">
            <a:spLocks noChangeArrowheads="1"/>
          </p:cNvSpPr>
          <p:nvPr/>
        </p:nvSpPr>
        <p:spPr bwMode="auto">
          <a:xfrm>
            <a:off x="0" y="76200"/>
            <a:ext cx="5076825" cy="5262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5613" indent="-455613">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buFontTx/>
              <a:buChar char="•"/>
            </a:pPr>
            <a:r>
              <a:rPr lang="ru-RU" altLang="ja-JP" sz="2800" b="1" dirty="0">
                <a:solidFill>
                  <a:schemeClr val="bg1"/>
                </a:solidFill>
                <a:latin typeface="Arial" charset="0"/>
                <a:cs typeface="Arial" charset="0"/>
              </a:rPr>
              <a:t>"</a:t>
            </a:r>
            <a:r>
              <a:rPr lang="en-US" altLang="ja-JP" sz="2800" b="1" dirty="0">
                <a:solidFill>
                  <a:schemeClr val="bg1"/>
                </a:solidFill>
                <a:latin typeface="Arial" charset="0"/>
                <a:cs typeface="Arial" charset="0"/>
              </a:rPr>
              <a:t>Now that you have purified yourselves by obeying the truth…</a:t>
            </a:r>
          </a:p>
          <a:p>
            <a:pPr>
              <a:buFontTx/>
              <a:buChar char="•"/>
            </a:pPr>
            <a:r>
              <a:rPr lang="en-US" sz="2800" b="1" dirty="0">
                <a:solidFill>
                  <a:schemeClr val="bg1"/>
                </a:solidFill>
                <a:latin typeface="Arial" charset="0"/>
                <a:cs typeface="Arial" charset="0"/>
              </a:rPr>
              <a:t>…living and enduring word of God…</a:t>
            </a:r>
          </a:p>
          <a:p>
            <a:pPr>
              <a:buFontTx/>
              <a:buChar char="•"/>
            </a:pPr>
            <a:r>
              <a:rPr lang="en-US" sz="2800" b="1" dirty="0">
                <a:solidFill>
                  <a:schemeClr val="bg1"/>
                </a:solidFill>
                <a:latin typeface="Arial" charset="0"/>
                <a:cs typeface="Arial" charset="0"/>
              </a:rPr>
              <a:t>…the word of the Lord stands forever… </a:t>
            </a:r>
          </a:p>
          <a:p>
            <a:pPr>
              <a:buFontTx/>
              <a:buChar char="•"/>
            </a:pPr>
            <a:r>
              <a:rPr lang="en-US" sz="2800" b="1" dirty="0">
                <a:solidFill>
                  <a:schemeClr val="bg1"/>
                </a:solidFill>
                <a:latin typeface="Arial" charset="0"/>
                <a:cs typeface="Arial" charset="0"/>
              </a:rPr>
              <a:t>And this is the word that was preached to you</a:t>
            </a:r>
          </a:p>
          <a:p>
            <a:pPr>
              <a:buFontTx/>
              <a:buChar char="•"/>
            </a:pPr>
            <a:r>
              <a:rPr lang="en-US" sz="2800" b="1" dirty="0">
                <a:solidFill>
                  <a:schemeClr val="bg1"/>
                </a:solidFill>
                <a:latin typeface="Arial" charset="0"/>
                <a:cs typeface="Arial" charset="0"/>
              </a:rPr>
              <a:t>…crave pure spiritual milk…</a:t>
            </a:r>
            <a:r>
              <a:rPr lang="ru-RU" altLang="ja-JP" sz="2800" b="1" dirty="0">
                <a:solidFill>
                  <a:schemeClr val="bg1"/>
                </a:solidFill>
                <a:latin typeface="Arial" charset="0"/>
                <a:cs typeface="Arial" charset="0"/>
              </a:rPr>
              <a:t>"</a:t>
            </a:r>
            <a:endParaRPr lang="en-US" altLang="ja-JP" sz="2800" b="1" dirty="0">
              <a:solidFill>
                <a:schemeClr val="bg1"/>
              </a:solidFill>
              <a:latin typeface="Arial" charset="0"/>
              <a:cs typeface="Arial" charset="0"/>
            </a:endParaRPr>
          </a:p>
          <a:p>
            <a:pPr>
              <a:buFontTx/>
              <a:buChar char="•"/>
            </a:pPr>
            <a:endParaRPr lang="en-US" sz="2800" b="1" dirty="0">
              <a:solidFill>
                <a:schemeClr val="bg1"/>
              </a:solidFill>
              <a:latin typeface="Arial" charset="0"/>
              <a:cs typeface="Arial" charset="0"/>
            </a:endParaRPr>
          </a:p>
        </p:txBody>
      </p:sp>
      <p:sp>
        <p:nvSpPr>
          <p:cNvPr id="355339" name="Text Box 11"/>
          <p:cNvSpPr txBox="1">
            <a:spLocks noChangeArrowheads="1"/>
          </p:cNvSpPr>
          <p:nvPr/>
        </p:nvSpPr>
        <p:spPr bwMode="auto">
          <a:xfrm>
            <a:off x="0" y="5943600"/>
            <a:ext cx="9144000" cy="400050"/>
          </a:xfrm>
          <a:prstGeom prst="rect">
            <a:avLst/>
          </a:prstGeom>
          <a:solidFill>
            <a:schemeClr val="tx2"/>
          </a:solid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2000" b="1" i="1" dirty="0">
                <a:solidFill>
                  <a:schemeClr val="bg1"/>
                </a:solidFill>
                <a:latin typeface="Arial"/>
                <a:ea typeface="+mn-ea"/>
                <a:cs typeface="Arial"/>
              </a:rPr>
              <a:t>Which 2:1 sins are reduced in you by </a:t>
            </a:r>
            <a:r>
              <a:rPr lang="ru-RU" sz="2000" b="1" i="1" dirty="0">
                <a:solidFill>
                  <a:schemeClr val="bg1"/>
                </a:solidFill>
                <a:latin typeface="Arial"/>
                <a:ea typeface="+mn-ea"/>
                <a:cs typeface="Arial"/>
              </a:rPr>
              <a:t>"</a:t>
            </a:r>
            <a:r>
              <a:rPr lang="en-US" sz="2000" b="1" i="1" dirty="0">
                <a:solidFill>
                  <a:schemeClr val="bg1"/>
                </a:solidFill>
                <a:latin typeface="Arial"/>
                <a:ea typeface="+mn-ea"/>
                <a:cs typeface="Arial"/>
              </a:rPr>
              <a:t>the pure spiritual milk</a:t>
            </a:r>
            <a:r>
              <a:rPr lang="ru-RU" sz="2000" b="1" i="1" dirty="0">
                <a:solidFill>
                  <a:schemeClr val="bg1"/>
                </a:solidFill>
                <a:latin typeface="Arial"/>
                <a:ea typeface="+mn-ea"/>
                <a:cs typeface="Arial"/>
              </a:rPr>
              <a:t>"</a:t>
            </a:r>
            <a:r>
              <a:rPr lang="en-US" sz="2000" b="1" i="1" dirty="0">
                <a:solidFill>
                  <a:schemeClr val="bg1"/>
                </a:solidFill>
                <a:latin typeface="Arial"/>
                <a:ea typeface="+mn-ea"/>
                <a:cs typeface="Arial"/>
              </a:rPr>
              <a:t>?</a:t>
            </a:r>
          </a:p>
        </p:txBody>
      </p:sp>
      <p:sp>
        <p:nvSpPr>
          <p:cNvPr id="355340" name="Rectangle 12"/>
          <p:cNvSpPr>
            <a:spLocks noChangeArrowheads="1"/>
          </p:cNvSpPr>
          <p:nvPr/>
        </p:nvSpPr>
        <p:spPr bwMode="auto">
          <a:xfrm>
            <a:off x="8305800" y="0"/>
            <a:ext cx="838200" cy="36988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1800" b="1">
                <a:solidFill>
                  <a:schemeClr val="bg1"/>
                </a:solidFill>
                <a:latin typeface="Arial"/>
                <a:ea typeface="+mn-ea"/>
                <a:cs typeface="Arial"/>
              </a:rPr>
              <a:t>280a</a:t>
            </a:r>
          </a:p>
        </p:txBody>
      </p:sp>
      <p:sp>
        <p:nvSpPr>
          <p:cNvPr id="452615" name="Rectangle 8"/>
          <p:cNvSpPr>
            <a:spLocks noChangeArrowheads="1"/>
          </p:cNvSpPr>
          <p:nvPr/>
        </p:nvSpPr>
        <p:spPr bwMode="auto">
          <a:xfrm>
            <a:off x="4572000" y="4095750"/>
            <a:ext cx="1524000" cy="323850"/>
          </a:xfrm>
          <a:prstGeom prst="rect">
            <a:avLst/>
          </a:prstGeom>
          <a:solidFill>
            <a:schemeClr val="tx2"/>
          </a:solidFill>
          <a:ln w="9525">
            <a:solidFill>
              <a:schemeClr val="tx1"/>
            </a:solidFill>
            <a:miter lim="800000"/>
            <a:headEnd/>
            <a:tailEnd/>
          </a:ln>
        </p:spPr>
        <p:txBody>
          <a:bodyPr wrap="none" anchor="ctr"/>
          <a:lstStyle/>
          <a:p>
            <a:endParaRPr lang="en-US" sz="2800" b="1">
              <a:latin typeface="Arial" charset="0"/>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55338"/>
                                        </p:tgtEl>
                                        <p:attrNameLst>
                                          <p:attrName>style.visibility</p:attrName>
                                        </p:attrNameLst>
                                      </p:cBhvr>
                                      <p:to>
                                        <p:strVal val="visible"/>
                                      </p:to>
                                    </p:set>
                                    <p:animEffect transition="in" filter="wedge">
                                      <p:cBhvr>
                                        <p:cTn id="7" dur="2000"/>
                                        <p:tgtEl>
                                          <p:spTgt spid="3553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55339"/>
                                        </p:tgtEl>
                                        <p:attrNameLst>
                                          <p:attrName>style.visibility</p:attrName>
                                        </p:attrNameLst>
                                      </p:cBhvr>
                                      <p:to>
                                        <p:strVal val="visible"/>
                                      </p:to>
                                    </p:set>
                                    <p:animEffect transition="in" filter="wedge">
                                      <p:cBhvr>
                                        <p:cTn id="12" dur="2000"/>
                                        <p:tgtEl>
                                          <p:spTgt spid="355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8" grpId="0"/>
      <p:bldP spid="355339"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10626" name="Picture 15" descr="Pur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2" name="Text Box 4"/>
          <p:cNvSpPr txBox="1">
            <a:spLocks noChangeArrowheads="1"/>
          </p:cNvSpPr>
          <p:nvPr/>
        </p:nvSpPr>
        <p:spPr bwMode="auto">
          <a:xfrm>
            <a:off x="990600" y="533400"/>
            <a:ext cx="66294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sng" strike="noStrike" kern="1200" cap="none" spc="0" normalizeH="0" baseline="0" noProof="0">
                <a:ln>
                  <a:noFill/>
                </a:ln>
                <a:solidFill>
                  <a:srgbClr val="FFFF00"/>
                </a:solidFill>
                <a:effectLst/>
                <a:uLnTx/>
                <a:uFillTx/>
                <a:latin typeface="Arial" charset="0"/>
                <a:ea typeface="ＭＳ Ｐゴシック" charset="0"/>
                <a:cs typeface="Arial" charset="0"/>
              </a:rPr>
              <a:t>Argument</a:t>
            </a:r>
          </a:p>
        </p:txBody>
      </p:sp>
      <p:sp>
        <p:nvSpPr>
          <p:cNvPr id="37947" name="Text Box 59"/>
          <p:cNvSpPr txBox="1">
            <a:spLocks noChangeArrowheads="1"/>
          </p:cNvSpPr>
          <p:nvPr/>
        </p:nvSpPr>
        <p:spPr bwMode="auto">
          <a:xfrm>
            <a:off x="304800" y="1295400"/>
            <a:ext cx="8610600" cy="1563688"/>
          </a:xfrm>
          <a:prstGeom prst="rect">
            <a:avLst/>
          </a:prstGeom>
          <a:solidFill>
            <a:schemeClr val="bg2"/>
          </a:solidFill>
          <a:ln w="9525">
            <a:solidFill>
              <a:schemeClr val="tx1"/>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ru-RU" altLang="ja-JP" sz="3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a:t>
            </a:r>
            <a:r>
              <a:rPr kumimoji="0" lang="en-US" altLang="ja-JP" sz="3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 I have written to you briefly, encouraging you and testifying that this is the </a:t>
            </a:r>
            <a:r>
              <a:rPr kumimoji="0" lang="en-US" altLang="ja-JP" sz="3200" b="1" i="0" u="none" strike="noStrike" kern="1200" cap="none" spc="0" normalizeH="0" baseline="0" noProof="0" dirty="0">
                <a:ln>
                  <a:noFill/>
                </a:ln>
                <a:solidFill>
                  <a:srgbClr val="00FF00"/>
                </a:solidFill>
                <a:effectLst/>
                <a:uLnTx/>
                <a:uFillTx/>
                <a:latin typeface="Arial" charset="0"/>
                <a:ea typeface="ＭＳ Ｐゴシック" charset="0"/>
                <a:cs typeface="Arial" charset="0"/>
              </a:rPr>
              <a:t>true grace of God</a:t>
            </a:r>
            <a:r>
              <a:rPr kumimoji="0" lang="en-US" altLang="ja-JP" sz="3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altLang="ja-JP" sz="3200" b="1" i="0" u="none" strike="noStrike" kern="1200" cap="none" spc="0" normalizeH="0" baseline="0" noProof="0" dirty="0">
                <a:ln>
                  <a:noFill/>
                </a:ln>
                <a:solidFill>
                  <a:srgbClr val="00FF00"/>
                </a:solidFill>
                <a:effectLst/>
                <a:uLnTx/>
                <a:uFillTx/>
                <a:latin typeface="Arial" charset="0"/>
                <a:ea typeface="ＭＳ Ｐゴシック" charset="0"/>
                <a:cs typeface="Arial" charset="0"/>
              </a:rPr>
              <a:t>Stand fast in it</a:t>
            </a:r>
            <a:r>
              <a:rPr kumimoji="0" lang="ru-RU" altLang="ja-JP" sz="3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a:t>
            </a:r>
            <a:r>
              <a:rPr kumimoji="0" lang="en-US" altLang="ja-JP" sz="3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 (5:12)</a:t>
            </a:r>
            <a:endParaRPr kumimoji="0" lang="en-US" sz="3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graphicFrame>
        <p:nvGraphicFramePr>
          <p:cNvPr id="467984" name="Group 16"/>
          <p:cNvGraphicFramePr>
            <a:graphicFrameLocks noGrp="1"/>
          </p:cNvGraphicFramePr>
          <p:nvPr>
            <p:ph/>
          </p:nvPr>
        </p:nvGraphicFramePr>
        <p:xfrm>
          <a:off x="76200" y="3811588"/>
          <a:ext cx="8915400" cy="3017837"/>
        </p:xfrm>
        <a:graphic>
          <a:graphicData uri="http://schemas.openxmlformats.org/drawingml/2006/table">
            <a:tbl>
              <a:tblPr/>
              <a:tblGrid>
                <a:gridCol w="48006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017837">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2400" b="1" i="0" u="sng"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This is the true grace of God</a:t>
                      </a: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a:t>
                      </a:r>
                      <a:endParaRPr kumimoji="0" lang="en-US"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1 Pet. 1:1-12</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Election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Sovereignty of God</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Positional sanctification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Initiated by Godhead (1:2)</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2400" b="1" i="0" u="sng"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Stand firm in it</a:t>
                      </a: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a:t>
                      </a:r>
                      <a:endParaRPr kumimoji="0" lang="en-US"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1 Pet. 1:13–5:14</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Endurance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Responsibility of man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Practical sanctification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Effected in Godly Living (1:13ff)</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extLst>
                  <a:ext uri="{0D108BD9-81ED-4DB2-BD59-A6C34878D82A}">
                    <a16:rowId xmlns:a16="http://schemas.microsoft.com/office/drawing/2014/main" val="10000"/>
                  </a:ext>
                </a:extLst>
              </a:tr>
            </a:tbl>
          </a:graphicData>
        </a:graphic>
      </p:graphicFrame>
      <p:sp>
        <p:nvSpPr>
          <p:cNvPr id="38124" name="Text Box 236"/>
          <p:cNvSpPr txBox="1">
            <a:spLocks noChangeArrowheads="1"/>
          </p:cNvSpPr>
          <p:nvPr/>
        </p:nvSpPr>
        <p:spPr bwMode="auto">
          <a:xfrm>
            <a:off x="838200" y="3068638"/>
            <a:ext cx="701040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sng" strike="noStrike" kern="1200" cap="none" spc="0" normalizeH="0" baseline="0" noProof="0">
                <a:ln>
                  <a:noFill/>
                </a:ln>
                <a:solidFill>
                  <a:srgbClr val="FFFF00"/>
                </a:solidFill>
                <a:effectLst/>
                <a:uLnTx/>
                <a:uFillTx/>
                <a:latin typeface="Arial" charset="0"/>
                <a:ea typeface="ＭＳ Ｐゴシック" charset="0"/>
                <a:cs typeface="Arial" charset="0"/>
              </a:rPr>
              <a:t>The Dual Themes:</a:t>
            </a:r>
          </a:p>
        </p:txBody>
      </p:sp>
      <p:sp>
        <p:nvSpPr>
          <p:cNvPr id="410638" name="Rectangle 243"/>
          <p:cNvSpPr>
            <a:spLocks noChangeArrowheads="1"/>
          </p:cNvSpPr>
          <p:nvPr/>
        </p:nvSpPr>
        <p:spPr bwMode="auto">
          <a:xfrm>
            <a:off x="8578850"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278</a:t>
            </a:r>
          </a:p>
        </p:txBody>
      </p:sp>
      <p:sp>
        <p:nvSpPr>
          <p:cNvPr id="38133" name="Rectangle 245"/>
          <p:cNvSpPr>
            <a:spLocks noGrp="1" noChangeArrowheads="1"/>
          </p:cNvSpPr>
          <p:nvPr>
            <p:ph type="title" idx="4294967295"/>
          </p:nvPr>
        </p:nvSpPr>
        <p:spPr>
          <a:xfrm>
            <a:off x="0" y="0"/>
            <a:ext cx="9144000" cy="457200"/>
          </a:xfrm>
        </p:spPr>
        <p:txBody>
          <a:bodyPr/>
          <a:lstStyle/>
          <a:p>
            <a:pPr algn="ctr" eaLnBrk="1" hangingPunct="1">
              <a:defRPr/>
            </a:pPr>
            <a:r>
              <a:rPr lang="en-US" sz="3200" b="1" dirty="0">
                <a:latin typeface="Arial" charset="0"/>
                <a:ea typeface="ＭＳ Ｐゴシック" charset="0"/>
                <a:cs typeface="Arial" charset="0"/>
              </a:rPr>
              <a:t>Argument &amp; Themes of 1 Peter</a:t>
            </a:r>
          </a:p>
        </p:txBody>
      </p:sp>
    </p:spTree>
    <p:extLst>
      <p:ext uri="{BB962C8B-B14F-4D97-AF65-F5344CB8AC3E}">
        <p14:creationId xmlns:p14="http://schemas.microsoft.com/office/powerpoint/2010/main" val="14696704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7892"/>
                                        </p:tgtEl>
                                        <p:attrNameLst>
                                          <p:attrName>style.visibility</p:attrName>
                                        </p:attrNameLst>
                                      </p:cBhvr>
                                      <p:to>
                                        <p:strVal val="visible"/>
                                      </p:to>
                                    </p:set>
                                    <p:anim calcmode="lin" valueType="num">
                                      <p:cBhvr additive="base">
                                        <p:cTn id="7" dur="500" fill="hold"/>
                                        <p:tgtEl>
                                          <p:spTgt spid="37892"/>
                                        </p:tgtEl>
                                        <p:attrNameLst>
                                          <p:attrName>ppt_x</p:attrName>
                                        </p:attrNameLst>
                                      </p:cBhvr>
                                      <p:tavLst>
                                        <p:tav tm="0">
                                          <p:val>
                                            <p:strVal val="#ppt_x"/>
                                          </p:val>
                                        </p:tav>
                                        <p:tav tm="100000">
                                          <p:val>
                                            <p:strVal val="#ppt_x"/>
                                          </p:val>
                                        </p:tav>
                                      </p:tavLst>
                                    </p:anim>
                                    <p:anim calcmode="lin" valueType="num">
                                      <p:cBhvr additive="base">
                                        <p:cTn id="8" dur="500" fill="hold"/>
                                        <p:tgtEl>
                                          <p:spTgt spid="3789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37947"/>
                                        </p:tgtEl>
                                        <p:attrNameLst>
                                          <p:attrName>style.visibility</p:attrName>
                                        </p:attrNameLst>
                                      </p:cBhvr>
                                      <p:to>
                                        <p:strVal val="visible"/>
                                      </p:to>
                                    </p:set>
                                    <p:animEffect transition="in" filter="wedge">
                                      <p:cBhvr>
                                        <p:cTn id="13" dur="500"/>
                                        <p:tgtEl>
                                          <p:spTgt spid="3794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8124"/>
                                        </p:tgtEl>
                                        <p:attrNameLst>
                                          <p:attrName>style.visibility</p:attrName>
                                        </p:attrNameLst>
                                      </p:cBhvr>
                                      <p:to>
                                        <p:strVal val="visible"/>
                                      </p:to>
                                    </p:set>
                                    <p:anim calcmode="lin" valueType="num">
                                      <p:cBhvr additive="base">
                                        <p:cTn id="18" dur="500" fill="hold"/>
                                        <p:tgtEl>
                                          <p:spTgt spid="38124"/>
                                        </p:tgtEl>
                                        <p:attrNameLst>
                                          <p:attrName>ppt_x</p:attrName>
                                        </p:attrNameLst>
                                      </p:cBhvr>
                                      <p:tavLst>
                                        <p:tav tm="0">
                                          <p:val>
                                            <p:strVal val="0-#ppt_w/2"/>
                                          </p:val>
                                        </p:tav>
                                        <p:tav tm="100000">
                                          <p:val>
                                            <p:strVal val="#ppt_x"/>
                                          </p:val>
                                        </p:tav>
                                      </p:tavLst>
                                    </p:anim>
                                    <p:anim calcmode="lin" valueType="num">
                                      <p:cBhvr additive="base">
                                        <p:cTn id="19" dur="500" fill="hold"/>
                                        <p:tgtEl>
                                          <p:spTgt spid="38124"/>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467984"/>
                                        </p:tgtEl>
                                        <p:attrNameLst>
                                          <p:attrName>style.visibility</p:attrName>
                                        </p:attrNameLst>
                                      </p:cBhvr>
                                      <p:to>
                                        <p:strVal val="visible"/>
                                      </p:to>
                                    </p:set>
                                    <p:anim calcmode="lin" valueType="num">
                                      <p:cBhvr additive="base">
                                        <p:cTn id="24" dur="500" fill="hold"/>
                                        <p:tgtEl>
                                          <p:spTgt spid="467984"/>
                                        </p:tgtEl>
                                        <p:attrNameLst>
                                          <p:attrName>ppt_x</p:attrName>
                                        </p:attrNameLst>
                                      </p:cBhvr>
                                      <p:tavLst>
                                        <p:tav tm="0">
                                          <p:val>
                                            <p:strVal val="#ppt_x"/>
                                          </p:val>
                                        </p:tav>
                                        <p:tav tm="100000">
                                          <p:val>
                                            <p:strVal val="#ppt_x"/>
                                          </p:val>
                                        </p:tav>
                                      </p:tavLst>
                                    </p:anim>
                                    <p:anim calcmode="lin" valueType="num">
                                      <p:cBhvr additive="base">
                                        <p:cTn id="25" dur="500" fill="hold"/>
                                        <p:tgtEl>
                                          <p:spTgt spid="4679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autoUpdateAnimBg="0"/>
      <p:bldP spid="37947" grpId="0" animBg="1" autoUpdateAnimBg="0"/>
      <p:bldP spid="38124"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Peter 2</a:t>
            </a:r>
          </a:p>
        </p:txBody>
      </p:sp>
    </p:spTree>
    <p:extLst>
      <p:ext uri="{BB962C8B-B14F-4D97-AF65-F5344CB8AC3E}">
        <p14:creationId xmlns:p14="http://schemas.microsoft.com/office/powerpoint/2010/main" val="3475196122"/>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Attract Others During Righteous Suffering</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Tree>
    <p:extLst>
      <p:ext uri="{BB962C8B-B14F-4D97-AF65-F5344CB8AC3E}">
        <p14:creationId xmlns:p14="http://schemas.microsoft.com/office/powerpoint/2010/main" val="2049086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F1E16D-BAFF-8F4F-917F-E073A163F308}"/>
              </a:ext>
            </a:extLst>
          </p:cNvPr>
          <p:cNvGrpSpPr/>
          <p:nvPr/>
        </p:nvGrpSpPr>
        <p:grpSpPr>
          <a:xfrm>
            <a:off x="36003" y="1745320"/>
            <a:ext cx="9071994" cy="5280777"/>
            <a:chOff x="36003" y="1745320"/>
            <a:chExt cx="9071994" cy="5280777"/>
          </a:xfrm>
        </p:grpSpPr>
        <p:pic>
          <p:nvPicPr>
            <p:cNvPr id="532482" name="Picture 2">
              <a:extLst>
                <a:ext uri="{FF2B5EF4-FFF2-40B4-BE49-F238E27FC236}">
                  <a16:creationId xmlns:a16="http://schemas.microsoft.com/office/drawing/2014/main" id="{B164BD6D-F53A-FC45-894C-DCEFC4E23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1745320"/>
              <a:ext cx="9071994" cy="51126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0CE8183-E2BD-1340-A18D-7B820AF46D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857" t="49361"/>
            <a:stretch/>
          </p:blipFill>
          <p:spPr bwMode="auto">
            <a:xfrm>
              <a:off x="3275856" y="4437112"/>
              <a:ext cx="3278909" cy="2588985"/>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Show </a:t>
            </a:r>
            <a:r>
              <a:rPr lang="en-US" sz="4800" b="1" dirty="0">
                <a:solidFill>
                  <a:srgbClr val="FFFF00"/>
                </a:solidFill>
                <a:effectLst>
                  <a:glow rad="127000">
                    <a:schemeClr val="tx1"/>
                  </a:glow>
                </a:effectLst>
                <a:latin typeface="Arial" charset="0"/>
                <a:ea typeface="ＭＳ Ｐゴシック" charset="0"/>
                <a:cs typeface="ＭＳ Ｐゴシック" charset="0"/>
              </a:rPr>
              <a:t>holiness</a:t>
            </a:r>
            <a:r>
              <a:rPr lang="en-US" sz="4800" b="1" dirty="0">
                <a:effectLst>
                  <a:glow rad="127000">
                    <a:schemeClr val="tx1"/>
                  </a:glow>
                </a:effectLst>
                <a:latin typeface="Arial" charset="0"/>
                <a:ea typeface="ＭＳ Ｐゴシック" charset="0"/>
                <a:cs typeface="ＭＳ Ｐゴシック" charset="0"/>
              </a:rPr>
              <a:t> with hope (1:1–2:12).</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attract others to Jesus…</a:t>
            </a:r>
          </a:p>
        </p:txBody>
      </p:sp>
      <p:sp>
        <p:nvSpPr>
          <p:cNvPr id="6" name="Rectangle 2">
            <a:extLst>
              <a:ext uri="{FF2B5EF4-FFF2-40B4-BE49-F238E27FC236}">
                <a16:creationId xmlns:a16="http://schemas.microsoft.com/office/drawing/2014/main" id="{F7E46A28-AD6B-BD46-A75E-43C7EFE03169}"/>
              </a:ext>
            </a:extLst>
          </p:cNvPr>
          <p:cNvSpPr txBox="1">
            <a:spLocks noChangeArrowheads="1"/>
          </p:cNvSpPr>
          <p:nvPr/>
        </p:nvSpPr>
        <p:spPr bwMode="auto">
          <a:xfrm>
            <a:off x="323528" y="4221088"/>
            <a:ext cx="8568952" cy="220465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HOPE</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THE DARKNESS</a:t>
            </a:r>
          </a:p>
        </p:txBody>
      </p:sp>
    </p:spTree>
    <p:extLst>
      <p:ext uri="{BB962C8B-B14F-4D97-AF65-F5344CB8AC3E}">
        <p14:creationId xmlns:p14="http://schemas.microsoft.com/office/powerpoint/2010/main" val="424399118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554" name="Picture 2">
            <a:extLst>
              <a:ext uri="{FF2B5EF4-FFF2-40B4-BE49-F238E27FC236}">
                <a16:creationId xmlns:a16="http://schemas.microsoft.com/office/drawing/2014/main" id="{D7369A46-2936-104F-8AE3-49D0D05E7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764704"/>
            <a:ext cx="9201207" cy="551723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Show </a:t>
            </a:r>
            <a:r>
              <a:rPr lang="en-US" sz="4800" b="1" dirty="0">
                <a:solidFill>
                  <a:srgbClr val="FFFF00"/>
                </a:solidFill>
                <a:effectLst>
                  <a:glow rad="127000">
                    <a:schemeClr val="tx1"/>
                  </a:glow>
                </a:effectLst>
                <a:latin typeface="Arial" charset="0"/>
                <a:ea typeface="ＭＳ Ｐゴシック" charset="0"/>
                <a:cs typeface="ＭＳ Ｐゴシック" charset="0"/>
              </a:rPr>
              <a:t>submission</a:t>
            </a:r>
            <a:r>
              <a:rPr lang="en-US" sz="4800" b="1" dirty="0">
                <a:effectLst>
                  <a:glow rad="127000">
                    <a:schemeClr val="tx1"/>
                  </a:glow>
                </a:effectLst>
                <a:latin typeface="Arial" charset="0"/>
                <a:ea typeface="ＭＳ Ｐゴシック" charset="0"/>
                <a:cs typeface="ＭＳ Ｐゴシック" charset="0"/>
              </a:rPr>
              <a:t> to both God and people (2:13–3:12).</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attract others to Jesus…</a:t>
            </a:r>
          </a:p>
        </p:txBody>
      </p:sp>
    </p:spTree>
    <p:extLst>
      <p:ext uri="{BB962C8B-B14F-4D97-AF65-F5344CB8AC3E}">
        <p14:creationId xmlns:p14="http://schemas.microsoft.com/office/powerpoint/2010/main" val="52470660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49155" name="Rectangle 3"/>
          <p:cNvSpPr>
            <a:spLocks noGrp="1" noChangeArrowheads="1"/>
          </p:cNvSpPr>
          <p:nvPr>
            <p:ph type="body" idx="1"/>
          </p:nvPr>
        </p:nvSpPr>
        <p:spPr>
          <a:xfrm>
            <a:off x="457200" y="1600200"/>
            <a:ext cx="8229600" cy="1219200"/>
          </a:xfrm>
        </p:spPr>
        <p:txBody>
          <a:bodyPr/>
          <a:lstStyle/>
          <a:p>
            <a:pPr marL="812800" indent="-812800" algn="ctr" eaLnBrk="1" hangingPunct="1">
              <a:buFontTx/>
              <a:buNone/>
              <a:defRPr/>
            </a:pPr>
            <a:r>
              <a:rPr lang="en-US" sz="3600" b="1" dirty="0">
                <a:latin typeface="Arial"/>
                <a:ea typeface="ＭＳ Ｐゴシック" charset="0"/>
                <a:cs typeface="Arial"/>
              </a:rPr>
              <a:t>II.	</a:t>
            </a:r>
            <a:r>
              <a:rPr lang="en-US" sz="3600" b="1" dirty="0">
                <a:solidFill>
                  <a:srgbClr val="FFFF00"/>
                </a:solidFill>
                <a:latin typeface="Arial"/>
                <a:ea typeface="ＭＳ Ｐゴシック" charset="0"/>
                <a:cs typeface="Arial"/>
              </a:rPr>
              <a:t>Submission</a:t>
            </a:r>
            <a:r>
              <a:rPr lang="en-US" sz="3600" b="1" dirty="0">
                <a:latin typeface="Arial"/>
                <a:ea typeface="ＭＳ Ｐゴシック" charset="0"/>
                <a:cs typeface="Arial"/>
              </a:rPr>
              <a:t>	2:13–3:12</a:t>
            </a:r>
            <a:r>
              <a:rPr lang="en-US" sz="4000" b="1" dirty="0">
                <a:latin typeface="Arial"/>
                <a:ea typeface="ＭＳ Ｐゴシック" charset="0"/>
                <a:cs typeface="Arial"/>
              </a:rPr>
              <a:t>		</a:t>
            </a:r>
            <a:r>
              <a:rPr lang="en-US" b="1" dirty="0">
                <a:latin typeface="Arial"/>
                <a:ea typeface="ＭＳ Ｐゴシック" charset="0"/>
                <a:cs typeface="Arial"/>
              </a:rPr>
              <a:t>	(Humility)		</a:t>
            </a:r>
          </a:p>
        </p:txBody>
      </p:sp>
      <p:sp>
        <p:nvSpPr>
          <p:cNvPr id="49156" name="Rectangle 4"/>
          <p:cNvSpPr>
            <a:spLocks noChangeArrowheads="1"/>
          </p:cNvSpPr>
          <p:nvPr/>
        </p:nvSpPr>
        <p:spPr bwMode="auto">
          <a:xfrm>
            <a:off x="2362200" y="2895600"/>
            <a:ext cx="6781800" cy="2514600"/>
          </a:xfrm>
          <a:prstGeom prst="rect">
            <a:avLst/>
          </a:prstGeom>
          <a:noFill/>
          <a:ln w="9525">
            <a:noFill/>
            <a:miter lim="800000"/>
            <a:headEnd/>
            <a:tailEnd/>
          </a:ln>
          <a:effectLst/>
        </p:spPr>
        <p:txBody>
          <a:bodyPr/>
          <a:lstStyle/>
          <a:p>
            <a:pPr marL="812800" indent="-812800" eaLnBrk="1" hangingPunct="1">
              <a:spcBef>
                <a:spcPct val="20000"/>
              </a:spcBef>
              <a:buClr>
                <a:schemeClr val="hlink"/>
              </a:buClr>
              <a:buSzPct val="120000"/>
              <a:buFontTx/>
              <a:buAutoNum type="alphaUcPeriod"/>
              <a:defRPr/>
            </a:pPr>
            <a:r>
              <a:rPr lang="en-US" b="1">
                <a:solidFill>
                  <a:schemeClr val="tx1"/>
                </a:solidFill>
                <a:effectLst>
                  <a:outerShdw blurRad="38100" dist="38100" dir="2700000" algn="tl">
                    <a:srgbClr val="000000"/>
                  </a:outerShdw>
                </a:effectLst>
                <a:latin typeface="Arial"/>
                <a:cs typeface="Arial"/>
              </a:rPr>
              <a:t>To Government  2:13-17</a:t>
            </a:r>
          </a:p>
          <a:p>
            <a:pPr marL="812800" indent="-812800" eaLnBrk="1" hangingPunct="1">
              <a:spcBef>
                <a:spcPct val="20000"/>
              </a:spcBef>
              <a:buClr>
                <a:schemeClr val="hlink"/>
              </a:buClr>
              <a:buSzPct val="120000"/>
              <a:buFontTx/>
              <a:buAutoNum type="alphaUcPeriod"/>
              <a:defRPr/>
            </a:pPr>
            <a:r>
              <a:rPr lang="en-US" b="1">
                <a:solidFill>
                  <a:schemeClr val="tx1"/>
                </a:solidFill>
                <a:effectLst>
                  <a:outerShdw blurRad="38100" dist="38100" dir="2700000" algn="tl">
                    <a:srgbClr val="000000"/>
                  </a:outerShdw>
                </a:effectLst>
                <a:latin typeface="Arial"/>
                <a:cs typeface="Arial"/>
              </a:rPr>
              <a:t>In Work Place  2:18-25	</a:t>
            </a:r>
          </a:p>
          <a:p>
            <a:pPr marL="812800" indent="-812800" eaLnBrk="1" hangingPunct="1">
              <a:spcBef>
                <a:spcPct val="20000"/>
              </a:spcBef>
              <a:buClr>
                <a:schemeClr val="hlink"/>
              </a:buClr>
              <a:buSzPct val="120000"/>
              <a:buFontTx/>
              <a:buAutoNum type="alphaUcPeriod"/>
              <a:defRPr/>
            </a:pPr>
            <a:r>
              <a:rPr lang="en-US" b="1">
                <a:solidFill>
                  <a:schemeClr val="tx1"/>
                </a:solidFill>
                <a:effectLst>
                  <a:outerShdw blurRad="38100" dist="38100" dir="2700000" algn="tl">
                    <a:srgbClr val="000000"/>
                  </a:outerShdw>
                </a:effectLst>
                <a:latin typeface="Arial"/>
                <a:cs typeface="Arial"/>
              </a:rPr>
              <a:t>In Marriage  3:1-7	</a:t>
            </a:r>
          </a:p>
          <a:p>
            <a:pPr marL="812800" indent="-812800" eaLnBrk="1" hangingPunct="1">
              <a:spcBef>
                <a:spcPct val="20000"/>
              </a:spcBef>
              <a:buClr>
                <a:schemeClr val="hlink"/>
              </a:buClr>
              <a:buSzPct val="120000"/>
              <a:buFontTx/>
              <a:buAutoNum type="alphaUcPeriod"/>
              <a:defRPr/>
            </a:pPr>
            <a:r>
              <a:rPr lang="en-US" b="1">
                <a:solidFill>
                  <a:schemeClr val="tx1"/>
                </a:solidFill>
                <a:effectLst>
                  <a:outerShdw blurRad="38100" dist="38100" dir="2700000" algn="tl">
                    <a:srgbClr val="000000"/>
                  </a:outerShdw>
                </a:effectLst>
                <a:latin typeface="Arial"/>
                <a:cs typeface="Arial"/>
              </a:rPr>
              <a:t>In Church &amp; All of Life  3:8-12</a:t>
            </a:r>
          </a:p>
        </p:txBody>
      </p:sp>
      <p:sp>
        <p:nvSpPr>
          <p:cNvPr id="459780" name="Rectangle 5"/>
          <p:cNvSpPr>
            <a:spLocks noChangeArrowheads="1"/>
          </p:cNvSpPr>
          <p:nvPr/>
        </p:nvSpPr>
        <p:spPr bwMode="auto">
          <a:xfrm>
            <a:off x="8305800" y="60325"/>
            <a:ext cx="7699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b="1">
                <a:solidFill>
                  <a:schemeClr val="tx1"/>
                </a:solidFill>
                <a:latin typeface="Arial" charset="0"/>
                <a:cs typeface="Arial" charset="0"/>
              </a:rPr>
              <a:t>280d</a:t>
            </a:r>
          </a:p>
        </p:txBody>
      </p:sp>
      <p:pic>
        <p:nvPicPr>
          <p:cNvPr id="459781" name="Picture 6" descr="j02022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667000"/>
            <a:ext cx="24257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9" name="Rectangle 7"/>
          <p:cNvSpPr>
            <a:spLocks noGrp="1" noChangeArrowheads="1"/>
          </p:cNvSpPr>
          <p:nvPr>
            <p:ph type="title"/>
          </p:nvPr>
        </p:nvSpPr>
        <p:spPr>
          <a:xfrm>
            <a:off x="0" y="0"/>
            <a:ext cx="9144000" cy="1447800"/>
          </a:xfrm>
        </p:spPr>
        <p:txBody>
          <a:bodyPr/>
          <a:lstStyle/>
          <a:p>
            <a:pPr eaLnBrk="1" hangingPunct="1">
              <a:defRPr/>
            </a:pPr>
            <a:r>
              <a:rPr lang="en-US" sz="4000" b="1" dirty="0">
                <a:latin typeface="Arial"/>
                <a:ea typeface="ＭＳ Ｐゴシック" charset="0"/>
                <a:cs typeface="Arial"/>
              </a:rPr>
              <a:t>Endurance in Suffering By God</a:t>
            </a:r>
            <a:r>
              <a:rPr lang="uk-UA" altLang="ja-JP" sz="4000" b="1" dirty="0">
                <a:latin typeface="Arial"/>
                <a:ea typeface="ＭＳ Ｐゴシック" charset="0"/>
                <a:cs typeface="Arial"/>
              </a:rPr>
              <a:t>'</a:t>
            </a:r>
            <a:r>
              <a:rPr lang="en-US" altLang="ja-JP" sz="4000" b="1" dirty="0">
                <a:latin typeface="Arial"/>
                <a:ea typeface="ＭＳ Ｐゴシック" charset="0"/>
                <a:cs typeface="Arial"/>
              </a:rPr>
              <a:t>s Grace (is achieved by…)</a:t>
            </a:r>
            <a:endParaRPr lang="en-US" sz="4000" b="1" dirty="0">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additive="base">
                                        <p:cTn id="7" dur="1000" fill="hold"/>
                                        <p:tgtEl>
                                          <p:spTgt spid="49155">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491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0" fill="hold" nodeType="clickEffect">
                                  <p:stCondLst>
                                    <p:cond delay="0"/>
                                  </p:stCondLst>
                                  <p:childTnLst>
                                    <p:set>
                                      <p:cBhvr>
                                        <p:cTn id="12" dur="1" fill="hold">
                                          <p:stCondLst>
                                            <p:cond delay="0"/>
                                          </p:stCondLst>
                                        </p:cTn>
                                        <p:tgtEl>
                                          <p:spTgt spid="49156">
                                            <p:txEl>
                                              <p:pRg st="0" end="0"/>
                                            </p:txEl>
                                          </p:spTgt>
                                        </p:tgtEl>
                                        <p:attrNameLst>
                                          <p:attrName>style.visibility</p:attrName>
                                        </p:attrNameLst>
                                      </p:cBhvr>
                                      <p:to>
                                        <p:strVal val="visible"/>
                                      </p:to>
                                    </p:set>
                                    <p:anim calcmode="lin" valueType="num">
                                      <p:cBhvr>
                                        <p:cTn id="13" dur="1000" fill="hold"/>
                                        <p:tgtEl>
                                          <p:spTgt spid="49156">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49156">
                                            <p:txEl>
                                              <p:pRg st="0" end="0"/>
                                            </p:txEl>
                                          </p:spTgt>
                                        </p:tgtEl>
                                        <p:attrNameLst>
                                          <p:attrName>ppt_h</p:attrName>
                                        </p:attrNameLst>
                                      </p:cBhvr>
                                      <p:tavLst>
                                        <p:tav tm="0">
                                          <p:val>
                                            <p:fltVal val="0"/>
                                          </p:val>
                                        </p:tav>
                                        <p:tav tm="100000">
                                          <p:val>
                                            <p:strVal val="#ppt_h"/>
                                          </p:val>
                                        </p:tav>
                                      </p:tavLst>
                                    </p:anim>
                                    <p:animEffect transition="in" filter="fade">
                                      <p:cBhvr>
                                        <p:cTn id="15" dur="1000"/>
                                        <p:tgtEl>
                                          <p:spTgt spid="49156">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nodeType="clickEffect">
                                  <p:stCondLst>
                                    <p:cond delay="0"/>
                                  </p:stCondLst>
                                  <p:childTnLst>
                                    <p:set>
                                      <p:cBhvr>
                                        <p:cTn id="19" dur="1" fill="hold">
                                          <p:stCondLst>
                                            <p:cond delay="0"/>
                                          </p:stCondLst>
                                        </p:cTn>
                                        <p:tgtEl>
                                          <p:spTgt spid="49156">
                                            <p:txEl>
                                              <p:pRg st="1" end="1"/>
                                            </p:txEl>
                                          </p:spTgt>
                                        </p:tgtEl>
                                        <p:attrNameLst>
                                          <p:attrName>style.visibility</p:attrName>
                                        </p:attrNameLst>
                                      </p:cBhvr>
                                      <p:to>
                                        <p:strVal val="visible"/>
                                      </p:to>
                                    </p:set>
                                    <p:anim calcmode="lin" valueType="num">
                                      <p:cBhvr>
                                        <p:cTn id="20" dur="1000" fill="hold"/>
                                        <p:tgtEl>
                                          <p:spTgt spid="49156">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49156">
                                            <p:txEl>
                                              <p:pRg st="1" end="1"/>
                                            </p:txEl>
                                          </p:spTgt>
                                        </p:tgtEl>
                                        <p:attrNameLst>
                                          <p:attrName>ppt_h</p:attrName>
                                        </p:attrNameLst>
                                      </p:cBhvr>
                                      <p:tavLst>
                                        <p:tav tm="0">
                                          <p:val>
                                            <p:fltVal val="0"/>
                                          </p:val>
                                        </p:tav>
                                        <p:tav tm="100000">
                                          <p:val>
                                            <p:strVal val="#ppt_h"/>
                                          </p:val>
                                        </p:tav>
                                      </p:tavLst>
                                    </p:anim>
                                    <p:animEffect transition="in" filter="fade">
                                      <p:cBhvr>
                                        <p:cTn id="22" dur="1000"/>
                                        <p:tgtEl>
                                          <p:spTgt spid="49156">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0" fill="hold" nodeType="clickEffect">
                                  <p:stCondLst>
                                    <p:cond delay="0"/>
                                  </p:stCondLst>
                                  <p:childTnLst>
                                    <p:set>
                                      <p:cBhvr>
                                        <p:cTn id="26" dur="1" fill="hold">
                                          <p:stCondLst>
                                            <p:cond delay="0"/>
                                          </p:stCondLst>
                                        </p:cTn>
                                        <p:tgtEl>
                                          <p:spTgt spid="49156">
                                            <p:txEl>
                                              <p:pRg st="2" end="2"/>
                                            </p:txEl>
                                          </p:spTgt>
                                        </p:tgtEl>
                                        <p:attrNameLst>
                                          <p:attrName>style.visibility</p:attrName>
                                        </p:attrNameLst>
                                      </p:cBhvr>
                                      <p:to>
                                        <p:strVal val="visible"/>
                                      </p:to>
                                    </p:set>
                                    <p:anim calcmode="lin" valueType="num">
                                      <p:cBhvr>
                                        <p:cTn id="27" dur="1000" fill="hold"/>
                                        <p:tgtEl>
                                          <p:spTgt spid="49156">
                                            <p:txEl>
                                              <p:pRg st="2" end="2"/>
                                            </p:txEl>
                                          </p:spTgt>
                                        </p:tgtEl>
                                        <p:attrNameLst>
                                          <p:attrName>ppt_w</p:attrName>
                                        </p:attrNameLst>
                                      </p:cBhvr>
                                      <p:tavLst>
                                        <p:tav tm="0">
                                          <p:val>
                                            <p:fltVal val="0"/>
                                          </p:val>
                                        </p:tav>
                                        <p:tav tm="100000">
                                          <p:val>
                                            <p:strVal val="#ppt_w"/>
                                          </p:val>
                                        </p:tav>
                                      </p:tavLst>
                                    </p:anim>
                                    <p:anim calcmode="lin" valueType="num">
                                      <p:cBhvr>
                                        <p:cTn id="28" dur="1000" fill="hold"/>
                                        <p:tgtEl>
                                          <p:spTgt spid="49156">
                                            <p:txEl>
                                              <p:pRg st="2" end="2"/>
                                            </p:txEl>
                                          </p:spTgt>
                                        </p:tgtEl>
                                        <p:attrNameLst>
                                          <p:attrName>ppt_h</p:attrName>
                                        </p:attrNameLst>
                                      </p:cBhvr>
                                      <p:tavLst>
                                        <p:tav tm="0">
                                          <p:val>
                                            <p:fltVal val="0"/>
                                          </p:val>
                                        </p:tav>
                                        <p:tav tm="100000">
                                          <p:val>
                                            <p:strVal val="#ppt_h"/>
                                          </p:val>
                                        </p:tav>
                                      </p:tavLst>
                                    </p:anim>
                                    <p:animEffect transition="in" filter="fade">
                                      <p:cBhvr>
                                        <p:cTn id="29" dur="1000"/>
                                        <p:tgtEl>
                                          <p:spTgt spid="49156">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nodeType="clickEffect">
                                  <p:stCondLst>
                                    <p:cond delay="0"/>
                                  </p:stCondLst>
                                  <p:childTnLst>
                                    <p:set>
                                      <p:cBhvr>
                                        <p:cTn id="33" dur="1" fill="hold">
                                          <p:stCondLst>
                                            <p:cond delay="0"/>
                                          </p:stCondLst>
                                        </p:cTn>
                                        <p:tgtEl>
                                          <p:spTgt spid="49156">
                                            <p:txEl>
                                              <p:pRg st="3" end="3"/>
                                            </p:txEl>
                                          </p:spTgt>
                                        </p:tgtEl>
                                        <p:attrNameLst>
                                          <p:attrName>style.visibility</p:attrName>
                                        </p:attrNameLst>
                                      </p:cBhvr>
                                      <p:to>
                                        <p:strVal val="visible"/>
                                      </p:to>
                                    </p:set>
                                    <p:anim calcmode="lin" valueType="num">
                                      <p:cBhvr>
                                        <p:cTn id="34" dur="1000" fill="hold"/>
                                        <p:tgtEl>
                                          <p:spTgt spid="49156">
                                            <p:txEl>
                                              <p:pRg st="3" end="3"/>
                                            </p:txEl>
                                          </p:spTgt>
                                        </p:tgtEl>
                                        <p:attrNameLst>
                                          <p:attrName>ppt_w</p:attrName>
                                        </p:attrNameLst>
                                      </p:cBhvr>
                                      <p:tavLst>
                                        <p:tav tm="0">
                                          <p:val>
                                            <p:fltVal val="0"/>
                                          </p:val>
                                        </p:tav>
                                        <p:tav tm="100000">
                                          <p:val>
                                            <p:strVal val="#ppt_w"/>
                                          </p:val>
                                        </p:tav>
                                      </p:tavLst>
                                    </p:anim>
                                    <p:anim calcmode="lin" valueType="num">
                                      <p:cBhvr>
                                        <p:cTn id="35" dur="1000" fill="hold"/>
                                        <p:tgtEl>
                                          <p:spTgt spid="49156">
                                            <p:txEl>
                                              <p:pRg st="3" end="3"/>
                                            </p:txEl>
                                          </p:spTgt>
                                        </p:tgtEl>
                                        <p:attrNameLst>
                                          <p:attrName>ppt_h</p:attrName>
                                        </p:attrNameLst>
                                      </p:cBhvr>
                                      <p:tavLst>
                                        <p:tav tm="0">
                                          <p:val>
                                            <p:fltVal val="0"/>
                                          </p:val>
                                        </p:tav>
                                        <p:tav tm="100000">
                                          <p:val>
                                            <p:strVal val="#ppt_h"/>
                                          </p:val>
                                        </p:tav>
                                      </p:tavLst>
                                    </p:anim>
                                    <p:animEffect transition="in" filter="fade">
                                      <p:cBhvr>
                                        <p:cTn id="36" dur="1000"/>
                                        <p:tgtEl>
                                          <p:spTgt spid="4915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633858" name="Object 2"/>
          <p:cNvGraphicFramePr>
            <a:graphicFrameLocks noChangeAspect="1"/>
          </p:cNvGraphicFramePr>
          <p:nvPr/>
        </p:nvGraphicFramePr>
        <p:xfrm>
          <a:off x="4495800" y="0"/>
          <a:ext cx="4648200" cy="3143250"/>
        </p:xfrm>
        <a:graphic>
          <a:graphicData uri="http://schemas.openxmlformats.org/presentationml/2006/ole">
            <mc:AlternateContent xmlns:mc="http://schemas.openxmlformats.org/markup-compatibility/2006">
              <mc:Choice xmlns:v="urn:schemas-microsoft-com:vml" Requires="v">
                <p:oleObj name="Bitmap Image" r:id="rId2" imgW="2857899" imgH="1714739" progId="Paint.Picture">
                  <p:embed/>
                </p:oleObj>
              </mc:Choice>
              <mc:Fallback>
                <p:oleObj name="Bitmap Image" r:id="rId2" imgW="2857899" imgH="1714739" progId="Paint.Picture">
                  <p:embed/>
                  <p:pic>
                    <p:nvPicPr>
                      <p:cNvPr id="633858" name="Object 2"/>
                      <p:cNvPicPr>
                        <a:picLocks noChangeAspect="1" noChangeArrowheads="1"/>
                      </p:cNvPicPr>
                      <p:nvPr/>
                    </p:nvPicPr>
                    <p:blipFill>
                      <a:blip r:embed="rId3">
                        <a:extLst>
                          <a:ext uri="{28A0092B-C50C-407E-A947-70E740481C1C}">
                            <a14:useLocalDpi xmlns:a14="http://schemas.microsoft.com/office/drawing/2010/main" val="0"/>
                          </a:ext>
                        </a:extLst>
                      </a:blip>
                      <a:srcRect r="16438"/>
                      <a:stretch>
                        <a:fillRect/>
                      </a:stretch>
                    </p:blipFill>
                    <p:spPr bwMode="auto">
                      <a:xfrm>
                        <a:off x="4495800" y="0"/>
                        <a:ext cx="4648200" cy="3143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33859" name="Text Box 3"/>
          <p:cNvSpPr txBox="1">
            <a:spLocks noChangeArrowheads="1"/>
          </p:cNvSpPr>
          <p:nvPr/>
        </p:nvSpPr>
        <p:spPr bwMode="auto">
          <a:xfrm>
            <a:off x="4810125" y="2530475"/>
            <a:ext cx="39306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N O R T H    K O R E A</a:t>
            </a:r>
          </a:p>
        </p:txBody>
      </p:sp>
      <p:sp>
        <p:nvSpPr>
          <p:cNvPr id="462852" name="Rectangle 4"/>
          <p:cNvSpPr>
            <a:spLocks noGrp="1" noChangeArrowheads="1"/>
          </p:cNvSpPr>
          <p:nvPr>
            <p:ph type="title" idx="4294967295"/>
          </p:nvPr>
        </p:nvSpPr>
        <p:spPr>
          <a:xfrm>
            <a:off x="762000" y="3657600"/>
            <a:ext cx="2667000" cy="2667000"/>
          </a:xfrm>
        </p:spPr>
        <p:txBody>
          <a:bodyPr/>
          <a:lstStyle/>
          <a:p>
            <a:pPr eaLnBrk="1" hangingPunct="1"/>
            <a:r>
              <a:rPr lang="en-US" b="1">
                <a:solidFill>
                  <a:schemeClr val="bg1"/>
                </a:solidFill>
                <a:latin typeface="Arial" charset="0"/>
                <a:ea typeface="ＭＳ Ｐゴシック" charset="0"/>
              </a:rPr>
              <a:t>Submit to Which Country?</a:t>
            </a:r>
            <a:endParaRPr lang="en-US">
              <a:latin typeface="Arial" charset="0"/>
              <a:ea typeface="ＭＳ Ｐゴシック" charset="0"/>
            </a:endParaRPr>
          </a:p>
        </p:txBody>
      </p:sp>
      <p:pic>
        <p:nvPicPr>
          <p:cNvPr id="633861" name="Picture 5" descr="singapore_flag_medium"/>
          <p:cNvPicPr>
            <a:picLocks noChangeAspect="1" noChangeArrowheads="1"/>
          </p:cNvPicPr>
          <p:nvPr/>
        </p:nvPicPr>
        <p:blipFill>
          <a:blip r:embed="rId4" cstate="screen">
            <a:extLst>
              <a:ext uri="{28A0092B-C50C-407E-A947-70E740481C1C}">
                <a14:useLocalDpi xmlns:a14="http://schemas.microsoft.com/office/drawing/2010/main"/>
              </a:ext>
            </a:extLst>
          </a:blip>
          <a:srcRect r="11290"/>
          <a:stretch>
            <a:fillRect/>
          </a:stretch>
        </p:blipFill>
        <p:spPr bwMode="auto">
          <a:xfrm>
            <a:off x="0" y="0"/>
            <a:ext cx="4191000" cy="315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3862" name="Picture 6" descr="us-flag-1152x86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95800" y="3505200"/>
            <a:ext cx="4648200" cy="335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38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3386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33858"/>
                                        </p:tgtEl>
                                        <p:attrNameLst>
                                          <p:attrName>style.visibility</p:attrName>
                                        </p:attrNameLst>
                                      </p:cBhvr>
                                      <p:to>
                                        <p:strVal val="visible"/>
                                      </p:to>
                                    </p:set>
                                  </p:childTnLst>
                                </p:cTn>
                              </p:par>
                            </p:childTnLst>
                          </p:cTn>
                        </p:par>
                        <p:par>
                          <p:cTn id="15" fill="hold" nodeType="afterGroup">
                            <p:stCondLst>
                              <p:cond delay="0"/>
                            </p:stCondLst>
                            <p:childTnLst>
                              <p:par>
                                <p:cTn id="16" presetID="5" presetClass="entr" presetSubtype="10" fill="hold" grpId="0" nodeType="afterEffect">
                                  <p:stCondLst>
                                    <p:cond delay="0"/>
                                  </p:stCondLst>
                                  <p:childTnLst>
                                    <p:set>
                                      <p:cBhvr>
                                        <p:cTn id="17" dur="1" fill="hold">
                                          <p:stCondLst>
                                            <p:cond delay="0"/>
                                          </p:stCondLst>
                                        </p:cTn>
                                        <p:tgtEl>
                                          <p:spTgt spid="633859"/>
                                        </p:tgtEl>
                                        <p:attrNameLst>
                                          <p:attrName>style.visibility</p:attrName>
                                        </p:attrNameLst>
                                      </p:cBhvr>
                                      <p:to>
                                        <p:strVal val="visible"/>
                                      </p:to>
                                    </p:set>
                                    <p:animEffect transition="in" filter="checkerboard(across)">
                                      <p:cBhvr>
                                        <p:cTn id="18" dur="500"/>
                                        <p:tgtEl>
                                          <p:spTgt spid="633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859"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2"/>
          <p:cNvSpPr>
            <a:spLocks noGrp="1" noChangeArrowheads="1"/>
          </p:cNvSpPr>
          <p:nvPr>
            <p:ph type="title"/>
          </p:nvPr>
        </p:nvSpPr>
        <p:spPr>
          <a:xfrm>
            <a:off x="533400" y="152400"/>
            <a:ext cx="7696200" cy="1143000"/>
          </a:xfrm>
          <a:gradFill rotWithShape="0">
            <a:gsLst>
              <a:gs pos="0">
                <a:srgbClr val="990099"/>
              </a:gs>
              <a:gs pos="100000">
                <a:srgbClr val="990099">
                  <a:gamma/>
                  <a:shade val="46275"/>
                  <a:invGamma/>
                </a:srgbClr>
              </a:gs>
            </a:gsLst>
            <a:path path="shape">
              <a:fillToRect l="50000" t="50000" r="50000" b="50000"/>
            </a:path>
          </a:gradFill>
        </p:spPr>
        <p:txBody>
          <a:bodyPr/>
          <a:lstStyle/>
          <a:p>
            <a:pPr eaLnBrk="1" hangingPunct="1">
              <a:defRPr/>
            </a:pPr>
            <a:r>
              <a:rPr lang="en-US">
                <a:latin typeface="Arial" charset="0"/>
                <a:ea typeface="ＭＳ Ｐゴシック" charset="0"/>
                <a:cs typeface="ＭＳ Ｐゴシック" charset="0"/>
              </a:rPr>
              <a:t>Submit to Government</a:t>
            </a:r>
            <a:br>
              <a:rPr lang="en-US">
                <a:latin typeface="Arial" charset="0"/>
                <a:ea typeface="ＭＳ Ｐゴシック" charset="0"/>
                <a:cs typeface="ＭＳ Ｐゴシック" charset="0"/>
              </a:rPr>
            </a:br>
            <a:r>
              <a:rPr lang="en-US" sz="3600">
                <a:latin typeface="Arial" charset="0"/>
                <a:ea typeface="ＭＳ Ｐゴシック" charset="0"/>
                <a:cs typeface="ＭＳ Ｐゴシック" charset="0"/>
              </a:rPr>
              <a:t>no matter what type…</a:t>
            </a:r>
            <a:endParaRPr lang="en-US">
              <a:latin typeface="Arial" charset="0"/>
              <a:ea typeface="ＭＳ Ｐゴシック" charset="0"/>
              <a:cs typeface="ＭＳ Ｐゴシック" charset="0"/>
            </a:endParaRPr>
          </a:p>
        </p:txBody>
      </p:sp>
      <p:sp>
        <p:nvSpPr>
          <p:cNvPr id="638979" name="Rectangle 3"/>
          <p:cNvSpPr>
            <a:spLocks noGrp="1" noChangeArrowheads="1"/>
          </p:cNvSpPr>
          <p:nvPr>
            <p:ph type="body" idx="1"/>
          </p:nvPr>
        </p:nvSpPr>
        <p:spPr>
          <a:xfrm>
            <a:off x="1066800" y="1828800"/>
            <a:ext cx="7467600" cy="5029200"/>
          </a:xfrm>
        </p:spPr>
        <p:txBody>
          <a:bodyPr/>
          <a:lstStyle/>
          <a:p>
            <a:pPr eaLnBrk="1" hangingPunct="1">
              <a:lnSpc>
                <a:spcPct val="90000"/>
              </a:lnSpc>
              <a:defRPr/>
            </a:pPr>
            <a:r>
              <a:rPr lang="en-US" u="sng">
                <a:latin typeface="Arial" charset="0"/>
                <a:ea typeface="ＭＳ Ｐゴシック" charset="0"/>
                <a:cs typeface="ＭＳ Ｐゴシック" charset="0"/>
              </a:rPr>
              <a:t>Socialism</a:t>
            </a:r>
            <a:r>
              <a:rPr lang="en-US">
                <a:latin typeface="Arial" charset="0"/>
                <a:ea typeface="ＭＳ Ｐゴシック" charset="0"/>
                <a:cs typeface="ＭＳ Ｐゴシック" charset="0"/>
              </a:rPr>
              <a:t>: You have two cows…</a:t>
            </a:r>
          </a:p>
          <a:p>
            <a:pPr eaLnBrk="1" hangingPunct="1">
              <a:lnSpc>
                <a:spcPct val="90000"/>
              </a:lnSpc>
              <a:buFont typeface="Wingdings" charset="0"/>
              <a:buNone/>
              <a:defRPr/>
            </a:pPr>
            <a:r>
              <a:rPr lang="en-US">
                <a:latin typeface="Arial" charset="0"/>
                <a:ea typeface="ＭＳ Ｐゴシック" charset="0"/>
                <a:cs typeface="ＭＳ Ｐゴシック" charset="0"/>
              </a:rPr>
              <a:t>	and you give one to your neighbor.</a:t>
            </a:r>
          </a:p>
          <a:p>
            <a:pPr eaLnBrk="1" hangingPunct="1">
              <a:lnSpc>
                <a:spcPct val="90000"/>
              </a:lnSpc>
              <a:buFont typeface="Wingdings" charset="0"/>
              <a:buNone/>
              <a:defRPr/>
            </a:pPr>
            <a:endParaRPr lang="en-US" sz="2000">
              <a:latin typeface="Arial" charset="0"/>
              <a:ea typeface="ＭＳ Ｐゴシック" charset="0"/>
              <a:cs typeface="ＭＳ Ｐゴシック" charset="0"/>
            </a:endParaRPr>
          </a:p>
          <a:p>
            <a:pPr eaLnBrk="1" hangingPunct="1">
              <a:lnSpc>
                <a:spcPct val="90000"/>
              </a:lnSpc>
              <a:defRPr/>
            </a:pPr>
            <a:r>
              <a:rPr lang="en-US" u="sng">
                <a:latin typeface="Arial" charset="0"/>
                <a:ea typeface="ＭＳ Ｐゴシック" charset="0"/>
                <a:cs typeface="ＭＳ Ｐゴシック" charset="0"/>
              </a:rPr>
              <a:t>Communism</a:t>
            </a:r>
            <a:r>
              <a:rPr lang="en-US">
                <a:latin typeface="Arial" charset="0"/>
                <a:ea typeface="ＭＳ Ｐゴシック" charset="0"/>
                <a:cs typeface="ＭＳ Ｐゴシック" charset="0"/>
              </a:rPr>
              <a:t>: You have two cows…</a:t>
            </a:r>
          </a:p>
          <a:p>
            <a:pPr eaLnBrk="1" hangingPunct="1">
              <a:lnSpc>
                <a:spcPct val="90000"/>
              </a:lnSpc>
              <a:buFont typeface="Wingdings" charset="0"/>
              <a:buNone/>
              <a:defRPr/>
            </a:pPr>
            <a:r>
              <a:rPr lang="en-US">
                <a:latin typeface="Arial" charset="0"/>
                <a:ea typeface="ＭＳ Ｐゴシック" charset="0"/>
                <a:cs typeface="ＭＳ Ｐゴシック" charset="0"/>
              </a:rPr>
              <a:t>	the government takes both of them</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and </a:t>
            </a:r>
            <a:r>
              <a:rPr lang="en-US" i="1">
                <a:latin typeface="Arial" charset="0"/>
                <a:ea typeface="ＭＳ Ｐゴシック" charset="0"/>
                <a:cs typeface="ＭＳ Ｐゴシック" charset="0"/>
              </a:rPr>
              <a:t>gives</a:t>
            </a:r>
            <a:r>
              <a:rPr lang="en-US">
                <a:latin typeface="Arial" charset="0"/>
                <a:ea typeface="ＭＳ Ｐゴシック" charset="0"/>
                <a:cs typeface="ＭＳ Ｐゴシック" charset="0"/>
              </a:rPr>
              <a:t> you some milk.</a:t>
            </a:r>
          </a:p>
          <a:p>
            <a:pPr eaLnBrk="1" hangingPunct="1">
              <a:lnSpc>
                <a:spcPct val="90000"/>
              </a:lnSpc>
              <a:buFont typeface="Wingdings" charset="0"/>
              <a:buNone/>
              <a:defRPr/>
            </a:pPr>
            <a:endParaRPr lang="en-US" sz="2000">
              <a:latin typeface="Arial" charset="0"/>
              <a:ea typeface="ＭＳ Ｐゴシック" charset="0"/>
              <a:cs typeface="ＭＳ Ｐゴシック" charset="0"/>
            </a:endParaRPr>
          </a:p>
          <a:p>
            <a:pPr eaLnBrk="1" hangingPunct="1">
              <a:lnSpc>
                <a:spcPct val="90000"/>
              </a:lnSpc>
              <a:defRPr/>
            </a:pPr>
            <a:r>
              <a:rPr lang="en-US" u="sng">
                <a:latin typeface="Arial" charset="0"/>
                <a:ea typeface="ＭＳ Ｐゴシック" charset="0"/>
                <a:cs typeface="ＭＳ Ｐゴシック" charset="0"/>
              </a:rPr>
              <a:t>Fascism</a:t>
            </a:r>
            <a:r>
              <a:rPr lang="en-US">
                <a:latin typeface="Arial" charset="0"/>
                <a:ea typeface="ＭＳ Ｐゴシック" charset="0"/>
                <a:cs typeface="ＭＳ Ｐゴシック" charset="0"/>
              </a:rPr>
              <a:t>: You have two cows…</a:t>
            </a:r>
          </a:p>
          <a:p>
            <a:pPr eaLnBrk="1" hangingPunct="1">
              <a:lnSpc>
                <a:spcPct val="90000"/>
              </a:lnSpc>
              <a:buFont typeface="Wingdings" charset="0"/>
              <a:buNone/>
              <a:defRPr/>
            </a:pPr>
            <a:r>
              <a:rPr lang="en-US">
                <a:latin typeface="Arial" charset="0"/>
                <a:ea typeface="ＭＳ Ｐゴシック" charset="0"/>
                <a:cs typeface="ＭＳ Ｐゴシック" charset="0"/>
              </a:rPr>
              <a:t>	the government takes both of them</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and </a:t>
            </a:r>
            <a:r>
              <a:rPr lang="en-US" i="1">
                <a:latin typeface="Arial" charset="0"/>
                <a:ea typeface="ＭＳ Ｐゴシック" charset="0"/>
                <a:cs typeface="ＭＳ Ｐゴシック" charset="0"/>
              </a:rPr>
              <a:t>sells</a:t>
            </a:r>
            <a:r>
              <a:rPr lang="en-US">
                <a:latin typeface="Arial" charset="0"/>
                <a:ea typeface="ＭＳ Ｐゴシック" charset="0"/>
                <a:cs typeface="ＭＳ Ｐゴシック" charset="0"/>
              </a:rPr>
              <a:t> you some milk.</a:t>
            </a:r>
          </a:p>
        </p:txBody>
      </p:sp>
      <p:sp>
        <p:nvSpPr>
          <p:cNvPr id="638980" name="Text Box 4"/>
          <p:cNvSpPr txBox="1">
            <a:spLocks noChangeArrowheads="1"/>
          </p:cNvSpPr>
          <p:nvPr/>
        </p:nvSpPr>
        <p:spPr bwMode="auto">
          <a:xfrm>
            <a:off x="8426450" y="76200"/>
            <a:ext cx="6413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defRPr/>
            </a:pPr>
            <a:r>
              <a:rPr lang="en-US" sz="2400" b="1">
                <a:solidFill>
                  <a:srgbClr val="FFFFFF"/>
                </a:solidFill>
                <a:latin typeface="Times" charset="0"/>
              </a:rPr>
              <a:t>281</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38979">
                                            <p:txEl>
                                              <p:pRg st="0" end="0"/>
                                            </p:txEl>
                                          </p:spTgt>
                                        </p:tgtEl>
                                        <p:attrNameLst>
                                          <p:attrName>style.visibility</p:attrName>
                                        </p:attrNameLst>
                                      </p:cBhvr>
                                      <p:to>
                                        <p:strVal val="visible"/>
                                      </p:to>
                                    </p:set>
                                    <p:animEffect transition="in" filter="wipe(left)">
                                      <p:cBhvr>
                                        <p:cTn id="7" dur="500"/>
                                        <p:tgtEl>
                                          <p:spTgt spid="6389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38979">
                                            <p:txEl>
                                              <p:pRg st="1" end="1"/>
                                            </p:txEl>
                                          </p:spTgt>
                                        </p:tgtEl>
                                        <p:attrNameLst>
                                          <p:attrName>style.visibility</p:attrName>
                                        </p:attrNameLst>
                                      </p:cBhvr>
                                      <p:to>
                                        <p:strVal val="visible"/>
                                      </p:to>
                                    </p:set>
                                    <p:animEffect transition="in" filter="wipe(left)">
                                      <p:cBhvr>
                                        <p:cTn id="12" dur="500"/>
                                        <p:tgtEl>
                                          <p:spTgt spid="6389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38979">
                                            <p:txEl>
                                              <p:pRg st="3" end="3"/>
                                            </p:txEl>
                                          </p:spTgt>
                                        </p:tgtEl>
                                        <p:attrNameLst>
                                          <p:attrName>style.visibility</p:attrName>
                                        </p:attrNameLst>
                                      </p:cBhvr>
                                      <p:to>
                                        <p:strVal val="visible"/>
                                      </p:to>
                                    </p:set>
                                    <p:animEffect transition="in" filter="wipe(left)">
                                      <p:cBhvr>
                                        <p:cTn id="17" dur="500"/>
                                        <p:tgtEl>
                                          <p:spTgt spid="638979">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38979">
                                            <p:txEl>
                                              <p:pRg st="4" end="4"/>
                                            </p:txEl>
                                          </p:spTgt>
                                        </p:tgtEl>
                                        <p:attrNameLst>
                                          <p:attrName>style.visibility</p:attrName>
                                        </p:attrNameLst>
                                      </p:cBhvr>
                                      <p:to>
                                        <p:strVal val="visible"/>
                                      </p:to>
                                    </p:set>
                                    <p:animEffect transition="in" filter="wipe(left)">
                                      <p:cBhvr>
                                        <p:cTn id="22" dur="500"/>
                                        <p:tgtEl>
                                          <p:spTgt spid="638979">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38979">
                                            <p:txEl>
                                              <p:pRg st="6" end="6"/>
                                            </p:txEl>
                                          </p:spTgt>
                                        </p:tgtEl>
                                        <p:attrNameLst>
                                          <p:attrName>style.visibility</p:attrName>
                                        </p:attrNameLst>
                                      </p:cBhvr>
                                      <p:to>
                                        <p:strVal val="visible"/>
                                      </p:to>
                                    </p:set>
                                    <p:animEffect transition="in" filter="wipe(left)">
                                      <p:cBhvr>
                                        <p:cTn id="27" dur="500"/>
                                        <p:tgtEl>
                                          <p:spTgt spid="638979">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38979">
                                            <p:txEl>
                                              <p:pRg st="7" end="7"/>
                                            </p:txEl>
                                          </p:spTgt>
                                        </p:tgtEl>
                                        <p:attrNameLst>
                                          <p:attrName>style.visibility</p:attrName>
                                        </p:attrNameLst>
                                      </p:cBhvr>
                                      <p:to>
                                        <p:strVal val="visible"/>
                                      </p:to>
                                    </p:set>
                                    <p:animEffect transition="in" filter="wipe(left)">
                                      <p:cBhvr>
                                        <p:cTn id="32" dur="500"/>
                                        <p:tgtEl>
                                          <p:spTgt spid="63897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979"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2"/>
          <p:cNvSpPr>
            <a:spLocks noGrp="1" noChangeArrowheads="1"/>
          </p:cNvSpPr>
          <p:nvPr>
            <p:ph type="title"/>
          </p:nvPr>
        </p:nvSpPr>
        <p:spPr>
          <a:xfrm>
            <a:off x="533400" y="152400"/>
            <a:ext cx="7696200" cy="1143000"/>
          </a:xfrm>
          <a:gradFill rotWithShape="0">
            <a:gsLst>
              <a:gs pos="0">
                <a:srgbClr val="990099"/>
              </a:gs>
              <a:gs pos="100000">
                <a:srgbClr val="990099">
                  <a:gamma/>
                  <a:shade val="46275"/>
                  <a:invGamma/>
                </a:srgbClr>
              </a:gs>
            </a:gsLst>
            <a:path path="shape">
              <a:fillToRect l="50000" t="50000" r="50000" b="50000"/>
            </a:path>
          </a:gradFill>
        </p:spPr>
        <p:txBody>
          <a:bodyPr/>
          <a:lstStyle/>
          <a:p>
            <a:pPr eaLnBrk="1" hangingPunct="1">
              <a:defRPr/>
            </a:pPr>
            <a:r>
              <a:rPr lang="en-US">
                <a:latin typeface="Arial" charset="0"/>
                <a:ea typeface="ＭＳ Ｐゴシック" charset="0"/>
                <a:cs typeface="ＭＳ Ｐゴシック" charset="0"/>
              </a:rPr>
              <a:t>Submit to Government</a:t>
            </a:r>
            <a:br>
              <a:rPr lang="en-US">
                <a:latin typeface="Arial" charset="0"/>
                <a:ea typeface="ＭＳ Ｐゴシック" charset="0"/>
                <a:cs typeface="ＭＳ Ｐゴシック" charset="0"/>
              </a:rPr>
            </a:br>
            <a:r>
              <a:rPr lang="en-US" sz="3600">
                <a:latin typeface="Arial" charset="0"/>
                <a:ea typeface="ＭＳ Ｐゴシック" charset="0"/>
                <a:cs typeface="ＭＳ Ｐゴシック" charset="0"/>
              </a:rPr>
              <a:t>no matter what type…</a:t>
            </a:r>
            <a:endParaRPr lang="en-US">
              <a:latin typeface="Arial" charset="0"/>
              <a:ea typeface="ＭＳ Ｐゴシック" charset="0"/>
              <a:cs typeface="ＭＳ Ｐゴシック" charset="0"/>
            </a:endParaRPr>
          </a:p>
        </p:txBody>
      </p:sp>
      <p:sp>
        <p:nvSpPr>
          <p:cNvPr id="640003" name="Rectangle 3"/>
          <p:cNvSpPr>
            <a:spLocks noGrp="1" noChangeArrowheads="1"/>
          </p:cNvSpPr>
          <p:nvPr>
            <p:ph type="body" idx="1"/>
          </p:nvPr>
        </p:nvSpPr>
        <p:spPr>
          <a:xfrm>
            <a:off x="1066800" y="1600200"/>
            <a:ext cx="7467600" cy="5029200"/>
          </a:xfrm>
        </p:spPr>
        <p:txBody>
          <a:bodyPr/>
          <a:lstStyle/>
          <a:p>
            <a:pPr eaLnBrk="1" hangingPunct="1">
              <a:lnSpc>
                <a:spcPct val="90000"/>
              </a:lnSpc>
              <a:defRPr/>
            </a:pPr>
            <a:r>
              <a:rPr lang="en-US" u="sng">
                <a:latin typeface="Arial" charset="0"/>
                <a:ea typeface="ＭＳ Ｐゴシック" charset="0"/>
                <a:cs typeface="ＭＳ Ｐゴシック" charset="0"/>
              </a:rPr>
              <a:t>Nazism</a:t>
            </a:r>
            <a:r>
              <a:rPr lang="en-US">
                <a:latin typeface="Arial" charset="0"/>
                <a:ea typeface="ＭＳ Ｐゴシック" charset="0"/>
                <a:cs typeface="ＭＳ Ｐゴシック" charset="0"/>
              </a:rPr>
              <a:t>: You have two cows…</a:t>
            </a:r>
          </a:p>
          <a:p>
            <a:pPr eaLnBrk="1" hangingPunct="1">
              <a:lnSpc>
                <a:spcPct val="90000"/>
              </a:lnSpc>
              <a:buFont typeface="Wingdings" charset="0"/>
              <a:buNone/>
              <a:defRPr/>
            </a:pPr>
            <a:r>
              <a:rPr lang="en-US">
                <a:latin typeface="Arial" charset="0"/>
                <a:ea typeface="ＭＳ Ｐゴシック" charset="0"/>
                <a:cs typeface="ＭＳ Ｐゴシック" charset="0"/>
              </a:rPr>
              <a:t>	the government takes both of them</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and </a:t>
            </a:r>
            <a:r>
              <a:rPr lang="en-US" i="1">
                <a:latin typeface="Arial" charset="0"/>
                <a:ea typeface="ＭＳ Ｐゴシック" charset="0"/>
                <a:cs typeface="ＭＳ Ｐゴシック" charset="0"/>
              </a:rPr>
              <a:t>shoots you</a:t>
            </a:r>
            <a:r>
              <a:rPr lang="en-US">
                <a:latin typeface="Arial" charset="0"/>
                <a:ea typeface="ＭＳ Ｐゴシック" charset="0"/>
                <a:cs typeface="ＭＳ Ｐゴシック" charset="0"/>
              </a:rPr>
              <a:t>.</a:t>
            </a:r>
            <a:endParaRPr lang="en-US" sz="2800">
              <a:latin typeface="Arial" charset="0"/>
              <a:ea typeface="ＭＳ Ｐゴシック" charset="0"/>
              <a:cs typeface="ＭＳ Ｐゴシック" charset="0"/>
            </a:endParaRPr>
          </a:p>
          <a:p>
            <a:pPr eaLnBrk="1" hangingPunct="1">
              <a:lnSpc>
                <a:spcPct val="90000"/>
              </a:lnSpc>
              <a:buFont typeface="Wingdings" charset="0"/>
              <a:buNone/>
              <a:defRPr/>
            </a:pPr>
            <a:endParaRPr lang="en-US" sz="1800">
              <a:latin typeface="Arial" charset="0"/>
              <a:ea typeface="ＭＳ Ｐゴシック" charset="0"/>
              <a:cs typeface="ＭＳ Ｐゴシック" charset="0"/>
            </a:endParaRPr>
          </a:p>
          <a:p>
            <a:pPr eaLnBrk="1" hangingPunct="1">
              <a:lnSpc>
                <a:spcPct val="90000"/>
              </a:lnSpc>
              <a:defRPr/>
            </a:pPr>
            <a:r>
              <a:rPr lang="en-US" u="sng">
                <a:latin typeface="Arial" charset="0"/>
                <a:ea typeface="ＭＳ Ｐゴシック" charset="0"/>
                <a:cs typeface="ＭＳ Ｐゴシック" charset="0"/>
              </a:rPr>
              <a:t>Bureaucracy</a:t>
            </a:r>
            <a:r>
              <a:rPr lang="en-US">
                <a:latin typeface="Arial" charset="0"/>
                <a:ea typeface="ＭＳ Ｐゴシック" charset="0"/>
                <a:cs typeface="ＭＳ Ｐゴシック" charset="0"/>
              </a:rPr>
              <a:t>: You have two cows…</a:t>
            </a:r>
          </a:p>
          <a:p>
            <a:pPr eaLnBrk="1" hangingPunct="1">
              <a:lnSpc>
                <a:spcPct val="90000"/>
              </a:lnSpc>
              <a:buFont typeface="Wingdings" charset="0"/>
              <a:buNone/>
              <a:defRPr/>
            </a:pPr>
            <a:r>
              <a:rPr lang="en-US">
                <a:latin typeface="Arial" charset="0"/>
                <a:ea typeface="ＭＳ Ｐゴシック" charset="0"/>
                <a:cs typeface="ＭＳ Ｐゴシック" charset="0"/>
              </a:rPr>
              <a:t>	the government takes both of them,</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shoots one, milks the other, and pours the milk down the drain.</a:t>
            </a:r>
            <a:endParaRPr lang="en-US" sz="2800">
              <a:latin typeface="Arial" charset="0"/>
              <a:ea typeface="ＭＳ Ｐゴシック" charset="0"/>
              <a:cs typeface="ＭＳ Ｐゴシック" charset="0"/>
            </a:endParaRPr>
          </a:p>
          <a:p>
            <a:pPr eaLnBrk="1" hangingPunct="1">
              <a:lnSpc>
                <a:spcPct val="90000"/>
              </a:lnSpc>
              <a:buFont typeface="Wingdings" charset="0"/>
              <a:buNone/>
              <a:defRPr/>
            </a:pPr>
            <a:endParaRPr lang="en-US" sz="1800">
              <a:latin typeface="Arial" charset="0"/>
              <a:ea typeface="ＭＳ Ｐゴシック" charset="0"/>
              <a:cs typeface="ＭＳ Ｐゴシック" charset="0"/>
            </a:endParaRPr>
          </a:p>
          <a:p>
            <a:pPr eaLnBrk="1" hangingPunct="1">
              <a:lnSpc>
                <a:spcPct val="90000"/>
              </a:lnSpc>
              <a:defRPr/>
            </a:pPr>
            <a:r>
              <a:rPr lang="en-US" u="sng">
                <a:latin typeface="Arial" charset="0"/>
                <a:ea typeface="ＭＳ Ｐゴシック" charset="0"/>
                <a:cs typeface="ＭＳ Ｐゴシック" charset="0"/>
              </a:rPr>
              <a:t>Capitalism</a:t>
            </a:r>
            <a:r>
              <a:rPr lang="en-US">
                <a:latin typeface="Arial" charset="0"/>
                <a:ea typeface="ＭＳ Ｐゴシック" charset="0"/>
                <a:cs typeface="ＭＳ Ｐゴシック" charset="0"/>
              </a:rPr>
              <a:t>: You have two cows…</a:t>
            </a:r>
          </a:p>
          <a:p>
            <a:pPr eaLnBrk="1" hangingPunct="1">
              <a:lnSpc>
                <a:spcPct val="90000"/>
              </a:lnSpc>
              <a:buFont typeface="Wingdings" charset="0"/>
              <a:buNone/>
              <a:defRPr/>
            </a:pPr>
            <a:r>
              <a:rPr lang="en-US">
                <a:latin typeface="Arial" charset="0"/>
                <a:ea typeface="ＭＳ Ｐゴシック" charset="0"/>
                <a:cs typeface="ＭＳ Ｐゴシック" charset="0"/>
              </a:rPr>
              <a:t>	you sell one and buy a bull.</a:t>
            </a:r>
            <a:endParaRPr lang="en-US" sz="2800">
              <a:latin typeface="Arial" charset="0"/>
              <a:ea typeface="ＭＳ Ｐゴシック" charset="0"/>
              <a:cs typeface="ＭＳ Ｐゴシック" charset="0"/>
            </a:endParaRPr>
          </a:p>
        </p:txBody>
      </p:sp>
      <p:sp>
        <p:nvSpPr>
          <p:cNvPr id="640004" name="Text Box 4"/>
          <p:cNvSpPr txBox="1">
            <a:spLocks noChangeArrowheads="1"/>
          </p:cNvSpPr>
          <p:nvPr/>
        </p:nvSpPr>
        <p:spPr bwMode="auto">
          <a:xfrm>
            <a:off x="8426450" y="76200"/>
            <a:ext cx="6413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defRPr/>
            </a:pPr>
            <a:r>
              <a:rPr lang="en-US" sz="2400" b="1">
                <a:solidFill>
                  <a:srgbClr val="FFFFFF"/>
                </a:solidFill>
                <a:latin typeface="Times" charset="0"/>
              </a:rPr>
              <a:t>281</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0003">
                                            <p:txEl>
                                              <p:pRg st="0" end="0"/>
                                            </p:txEl>
                                          </p:spTgt>
                                        </p:tgtEl>
                                        <p:attrNameLst>
                                          <p:attrName>style.visibility</p:attrName>
                                        </p:attrNameLst>
                                      </p:cBhvr>
                                      <p:to>
                                        <p:strVal val="visible"/>
                                      </p:to>
                                    </p:set>
                                    <p:animEffect transition="in" filter="wipe(left)">
                                      <p:cBhvr>
                                        <p:cTn id="7" dur="500"/>
                                        <p:tgtEl>
                                          <p:spTgt spid="6400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40003">
                                            <p:txEl>
                                              <p:pRg st="1" end="1"/>
                                            </p:txEl>
                                          </p:spTgt>
                                        </p:tgtEl>
                                        <p:attrNameLst>
                                          <p:attrName>style.visibility</p:attrName>
                                        </p:attrNameLst>
                                      </p:cBhvr>
                                      <p:to>
                                        <p:strVal val="visible"/>
                                      </p:to>
                                    </p:set>
                                    <p:animEffect transition="in" filter="wipe(left)">
                                      <p:cBhvr>
                                        <p:cTn id="12" dur="500"/>
                                        <p:tgtEl>
                                          <p:spTgt spid="6400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0003">
                                            <p:txEl>
                                              <p:pRg st="3" end="3"/>
                                            </p:txEl>
                                          </p:spTgt>
                                        </p:tgtEl>
                                        <p:attrNameLst>
                                          <p:attrName>style.visibility</p:attrName>
                                        </p:attrNameLst>
                                      </p:cBhvr>
                                      <p:to>
                                        <p:strVal val="visible"/>
                                      </p:to>
                                    </p:set>
                                    <p:animEffect transition="in" filter="wipe(left)">
                                      <p:cBhvr>
                                        <p:cTn id="17" dur="500"/>
                                        <p:tgtEl>
                                          <p:spTgt spid="64000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40003">
                                            <p:txEl>
                                              <p:pRg st="4" end="4"/>
                                            </p:txEl>
                                          </p:spTgt>
                                        </p:tgtEl>
                                        <p:attrNameLst>
                                          <p:attrName>style.visibility</p:attrName>
                                        </p:attrNameLst>
                                      </p:cBhvr>
                                      <p:to>
                                        <p:strVal val="visible"/>
                                      </p:to>
                                    </p:set>
                                    <p:animEffect transition="in" filter="wipe(left)">
                                      <p:cBhvr>
                                        <p:cTn id="22" dur="500"/>
                                        <p:tgtEl>
                                          <p:spTgt spid="64000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40003">
                                            <p:txEl>
                                              <p:pRg st="6" end="6"/>
                                            </p:txEl>
                                          </p:spTgt>
                                        </p:tgtEl>
                                        <p:attrNameLst>
                                          <p:attrName>style.visibility</p:attrName>
                                        </p:attrNameLst>
                                      </p:cBhvr>
                                      <p:to>
                                        <p:strVal val="visible"/>
                                      </p:to>
                                    </p:set>
                                    <p:animEffect transition="in" filter="wipe(left)">
                                      <p:cBhvr>
                                        <p:cTn id="27" dur="500"/>
                                        <p:tgtEl>
                                          <p:spTgt spid="640003">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40003">
                                            <p:txEl>
                                              <p:pRg st="7" end="7"/>
                                            </p:txEl>
                                          </p:spTgt>
                                        </p:tgtEl>
                                        <p:attrNameLst>
                                          <p:attrName>style.visibility</p:attrName>
                                        </p:attrNameLst>
                                      </p:cBhvr>
                                      <p:to>
                                        <p:strVal val="visible"/>
                                      </p:to>
                                    </p:set>
                                    <p:animEffect transition="in" filter="wipe(left)">
                                      <p:cBhvr>
                                        <p:cTn id="32" dur="500"/>
                                        <p:tgtEl>
                                          <p:spTgt spid="64000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0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69" name="Picture 2" descr="Ignati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3075" name="Rectangle 3"/>
          <p:cNvSpPr>
            <a:spLocks noGrp="1" noChangeArrowheads="1"/>
          </p:cNvSpPr>
          <p:nvPr>
            <p:ph type="ctrTitle"/>
          </p:nvPr>
        </p:nvSpPr>
        <p:spPr>
          <a:xfrm>
            <a:off x="0" y="762000"/>
            <a:ext cx="9144000" cy="838200"/>
          </a:xfrm>
        </p:spPr>
        <p:txBody>
          <a:bodyPr/>
          <a:lstStyle/>
          <a:p>
            <a:pPr eaLnBrk="1" hangingPunct="1">
              <a:defRPr/>
            </a:pPr>
            <a:r>
              <a:rPr lang="en-US" sz="4800" b="1">
                <a:solidFill>
                  <a:srgbClr val="000000"/>
                </a:solidFill>
                <a:effectLst>
                  <a:outerShdw blurRad="38100" dist="38100" dir="2700000" algn="tl">
                    <a:srgbClr val="FFFFFF"/>
                  </a:outerShdw>
                </a:effectLst>
                <a:latin typeface="Tahoma" charset="0"/>
                <a:ea typeface="ＭＳ Ｐゴシック" charset="0"/>
                <a:cs typeface="ＭＳ Ｐゴシック" charset="0"/>
              </a:rPr>
              <a:t>The Emperor Cult Threatened Christians</a:t>
            </a:r>
            <a:endParaRPr lang="en-US" sz="4000">
              <a:solidFill>
                <a:srgbClr val="000000"/>
              </a:solidFill>
              <a:effectLst>
                <a:outerShdw blurRad="38100" dist="38100" dir="2700000" algn="tl">
                  <a:srgbClr val="FFFFFF"/>
                </a:outerShdw>
              </a:effectLst>
              <a:latin typeface="Tahoma" charset="0"/>
              <a:ea typeface="ＭＳ Ｐゴシック" charset="0"/>
              <a:cs typeface="ＭＳ Ｐゴシック" charset="0"/>
            </a:endParaRPr>
          </a:p>
        </p:txBody>
      </p:sp>
      <p:sp>
        <p:nvSpPr>
          <p:cNvPr id="643076" name="Rectangle 4"/>
          <p:cNvSpPr>
            <a:spLocks noGrp="1" noChangeArrowheads="1"/>
          </p:cNvSpPr>
          <p:nvPr>
            <p:ph type="subTitle" idx="1"/>
          </p:nvPr>
        </p:nvSpPr>
        <p:spPr>
          <a:xfrm>
            <a:off x="1752600" y="5791200"/>
            <a:ext cx="7391400" cy="1066800"/>
          </a:xfrm>
          <a:gradFill rotWithShape="1">
            <a:gsLst>
              <a:gs pos="0">
                <a:schemeClr val="bg1"/>
              </a:gs>
              <a:gs pos="100000">
                <a:schemeClr val="bg1">
                  <a:gamma/>
                  <a:shade val="46275"/>
                  <a:invGamma/>
                </a:schemeClr>
              </a:gs>
            </a:gsLst>
            <a:lin ang="5400000" scaled="1"/>
          </a:gradFill>
        </p:spPr>
        <p:txBody>
          <a:bodyPr/>
          <a:lstStyle/>
          <a:p>
            <a:pPr eaLnBrk="1" hangingPunct="1">
              <a:lnSpc>
                <a:spcPct val="80000"/>
              </a:lnSpc>
              <a:buFont typeface="Arial" charset="0"/>
              <a:buNone/>
              <a:defRPr/>
            </a:pPr>
            <a:r>
              <a:rPr lang="en-US" sz="2400" i="1">
                <a:latin typeface="Tahoma" charset="0"/>
                <a:ea typeface="ＭＳ Ｐゴシック" charset="0"/>
                <a:cs typeface="ＭＳ Ｐゴシック" charset="0"/>
              </a:rPr>
              <a:t>Ignatius, Bishop of Antioch, refused emperor worship and was brought to Rome to be fed to wild beasts.  En route he wrote seven letters.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4" descr="Plin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4" name="Rectangle 2"/>
          <p:cNvSpPr>
            <a:spLocks noGrp="1" noChangeArrowheads="1"/>
          </p:cNvSpPr>
          <p:nvPr>
            <p:ph type="title"/>
          </p:nvPr>
        </p:nvSpPr>
        <p:spPr>
          <a:xfrm>
            <a:off x="228600" y="76200"/>
            <a:ext cx="7799784" cy="838200"/>
          </a:xfrm>
          <a:solidFill>
            <a:schemeClr val="bg2"/>
          </a:solidFill>
          <a:ln w="76200">
            <a:solidFill>
              <a:schemeClr val="bg2"/>
            </a:solidFill>
          </a:ln>
        </p:spPr>
        <p:txBody>
          <a:bodyPr/>
          <a:lstStyle/>
          <a:p>
            <a:pPr eaLnBrk="1" hangingPunct="1">
              <a:defRPr/>
            </a:pPr>
            <a:r>
              <a:rPr lang="en-US" sz="3600" b="1" dirty="0">
                <a:solidFill>
                  <a:schemeClr val="tx1"/>
                </a:solidFill>
                <a:effectLst/>
                <a:latin typeface="Arial" charset="0"/>
                <a:ea typeface="ＭＳ Ｐゴシック" charset="0"/>
                <a:cs typeface="ＭＳ Ｐゴシック" charset="0"/>
              </a:rPr>
              <a:t>Pliny the Younger (</a:t>
            </a:r>
            <a:r>
              <a:rPr lang="en-US" sz="2800" b="1" dirty="0">
                <a:solidFill>
                  <a:schemeClr val="tx1"/>
                </a:solidFill>
                <a:effectLst/>
                <a:latin typeface="Arial" charset="0"/>
                <a:ea typeface="ＭＳ Ｐゴシック" charset="0"/>
                <a:cs typeface="ＭＳ Ｐゴシック" charset="0"/>
              </a:rPr>
              <a:t>AD</a:t>
            </a:r>
            <a:r>
              <a:rPr lang="en-US" sz="3600" b="1" dirty="0">
                <a:solidFill>
                  <a:schemeClr val="tx1"/>
                </a:solidFill>
                <a:effectLst/>
                <a:latin typeface="Arial" charset="0"/>
                <a:ea typeface="ＭＳ Ｐゴシック" charset="0"/>
                <a:cs typeface="ＭＳ Ｐゴシック" charset="0"/>
              </a:rPr>
              <a:t> 111-113)</a:t>
            </a:r>
          </a:p>
        </p:txBody>
      </p:sp>
      <p:sp>
        <p:nvSpPr>
          <p:cNvPr id="33795" name="Rectangle 3"/>
          <p:cNvSpPr>
            <a:spLocks noGrp="1" noChangeArrowheads="1"/>
          </p:cNvSpPr>
          <p:nvPr>
            <p:ph type="body" idx="1"/>
          </p:nvPr>
        </p:nvSpPr>
        <p:spPr>
          <a:xfrm>
            <a:off x="76200" y="5334000"/>
            <a:ext cx="8991600" cy="1524000"/>
          </a:xfrm>
          <a:gradFill rotWithShape="1">
            <a:gsLst>
              <a:gs pos="0">
                <a:schemeClr val="bg2"/>
              </a:gs>
              <a:gs pos="50000">
                <a:schemeClr val="accent2"/>
              </a:gs>
              <a:gs pos="100000">
                <a:schemeClr val="bg2"/>
              </a:gs>
            </a:gsLst>
            <a:lin ang="5400000" scaled="1"/>
          </a:gradFill>
        </p:spPr>
        <p:txBody>
          <a:bodyPr/>
          <a:lstStyle/>
          <a:p>
            <a:pPr eaLnBrk="1" hangingPunct="1">
              <a:lnSpc>
                <a:spcPct val="90000"/>
              </a:lnSpc>
              <a:defRPr/>
            </a:pPr>
            <a:r>
              <a:rPr lang="en-US">
                <a:latin typeface="Arial" charset="0"/>
                <a:ea typeface="ＭＳ Ｐゴシック" charset="0"/>
                <a:cs typeface="ＭＳ Ｐゴシック" charset="0"/>
              </a:rPr>
              <a:t>He was the governor of Bithynia who wrote letters to the Emperor Trajan for counsel on various matters</a:t>
            </a:r>
          </a:p>
        </p:txBody>
      </p:sp>
      <p:sp>
        <p:nvSpPr>
          <p:cNvPr id="6" name="Text Box 4"/>
          <p:cNvSpPr txBox="1">
            <a:spLocks noChangeArrowheads="1"/>
          </p:cNvSpPr>
          <p:nvPr/>
        </p:nvSpPr>
        <p:spPr bwMode="auto">
          <a:xfrm>
            <a:off x="8100392" y="76200"/>
            <a:ext cx="88618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defRPr/>
            </a:pPr>
            <a:r>
              <a:rPr lang="en-US" sz="2400" b="1" dirty="0">
                <a:solidFill>
                  <a:srgbClr val="FFFFFF"/>
                </a:solidFill>
                <a:latin typeface="Arial"/>
                <a:cs typeface="Arial"/>
              </a:rPr>
              <a:t>281b</a:t>
            </a:r>
            <a:endParaRPr lang="en-US" b="1" dirty="0">
              <a:latin typeface="Arial"/>
              <a:cs typeface="Arial"/>
            </a:endParaRPr>
          </a:p>
        </p:txBody>
      </p:sp>
    </p:spTree>
    <p:extLst>
      <p:ext uri="{BB962C8B-B14F-4D97-AF65-F5344CB8AC3E}">
        <p14:creationId xmlns:p14="http://schemas.microsoft.com/office/powerpoint/2010/main" val="20296551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795">
                                            <p:bg/>
                                          </p:spTgt>
                                        </p:tgtEl>
                                        <p:attrNameLst>
                                          <p:attrName>style.visibility</p:attrName>
                                        </p:attrNameLst>
                                      </p:cBhvr>
                                      <p:to>
                                        <p:strVal val="visible"/>
                                      </p:to>
                                    </p:set>
                                    <p:animEffect transition="in" filter="dissolve">
                                      <p:cBhvr>
                                        <p:cTn id="7" dur="500"/>
                                        <p:tgtEl>
                                          <p:spTgt spid="3379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3795">
                                            <p:txEl>
                                              <p:pRg st="0" end="0"/>
                                            </p:txEl>
                                          </p:spTgt>
                                        </p:tgtEl>
                                        <p:attrNameLst>
                                          <p:attrName>style.visibility</p:attrName>
                                        </p:attrNameLst>
                                      </p:cBhvr>
                                      <p:to>
                                        <p:strVal val="visible"/>
                                      </p:to>
                                    </p:set>
                                    <p:animEffect transition="in" filter="dissolve">
                                      <p:cBhvr>
                                        <p:cTn id="10" dur="500"/>
                                        <p:tgtEl>
                                          <p:spTgt spid="337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2"/>
          <p:cNvSpPr>
            <a:spLocks noGrp="1" noChangeArrowheads="1"/>
          </p:cNvSpPr>
          <p:nvPr>
            <p:ph type="ctrTitle"/>
          </p:nvPr>
        </p:nvSpPr>
        <p:spPr>
          <a:xfrm>
            <a:off x="39688" y="1066800"/>
            <a:ext cx="9028112" cy="1143000"/>
          </a:xfrm>
          <a:noFill/>
        </p:spPr>
        <p:txBody>
          <a:bodyPr/>
          <a:lstStyle/>
          <a:p>
            <a:pPr eaLnBrk="1" hangingPunct="1"/>
            <a:r>
              <a:rPr lang="en-US" sz="5400" b="1">
                <a:solidFill>
                  <a:schemeClr val="bg1"/>
                </a:solidFill>
                <a:latin typeface="Arial" charset="0"/>
                <a:ea typeface="ＭＳ Ｐゴシック" charset="0"/>
              </a:rPr>
              <a:t>What is Grace?</a:t>
            </a:r>
            <a:endParaRPr lang="en-US" sz="4800">
              <a:solidFill>
                <a:schemeClr val="bg1"/>
              </a:solidFill>
              <a:latin typeface="Arial" charset="0"/>
              <a:ea typeface="ＭＳ Ｐゴシック" charset="0"/>
            </a:endParaRPr>
          </a:p>
        </p:txBody>
      </p:sp>
      <p:sp>
        <p:nvSpPr>
          <p:cNvPr id="171011" name="Rectangle 3"/>
          <p:cNvSpPr>
            <a:spLocks noGrp="1" noChangeArrowheads="1"/>
          </p:cNvSpPr>
          <p:nvPr>
            <p:ph type="subTitle" idx="1"/>
          </p:nvPr>
        </p:nvSpPr>
        <p:spPr>
          <a:xfrm>
            <a:off x="468313" y="3048000"/>
            <a:ext cx="8064500" cy="2819400"/>
          </a:xfrm>
        </p:spPr>
        <p:txBody>
          <a:bodyPr/>
          <a:lstStyle/>
          <a:p>
            <a:pPr eaLnBrk="1" hangingPunct="1"/>
            <a:r>
              <a:rPr lang="ru-RU" altLang="ja-JP" sz="4000" b="1" i="1" dirty="0">
                <a:solidFill>
                  <a:schemeClr val="bg1"/>
                </a:solidFill>
                <a:latin typeface="Arial" charset="0"/>
                <a:ea typeface="ＭＳ Ｐゴシック" charset="0"/>
              </a:rPr>
              <a:t>"</a:t>
            </a:r>
            <a:r>
              <a:rPr lang="en-US" altLang="ja-JP" sz="4000" b="1" i="1" dirty="0">
                <a:solidFill>
                  <a:schemeClr val="bg1"/>
                </a:solidFill>
                <a:latin typeface="Arial" charset="0"/>
                <a:ea typeface="ＭＳ Ｐゴシック" charset="0"/>
              </a:rPr>
              <a:t>The power to do God</a:t>
            </a:r>
            <a:r>
              <a:rPr lang="uk-UA" altLang="ja-JP" sz="4000" b="1" i="1" dirty="0">
                <a:solidFill>
                  <a:schemeClr val="bg1"/>
                </a:solidFill>
                <a:latin typeface="Arial" charset="0"/>
                <a:ea typeface="ＭＳ Ｐゴシック" charset="0"/>
              </a:rPr>
              <a:t>'</a:t>
            </a:r>
            <a:r>
              <a:rPr lang="en-US" altLang="ja-JP" sz="4000" b="1" i="1" dirty="0">
                <a:solidFill>
                  <a:schemeClr val="bg1"/>
                </a:solidFill>
                <a:latin typeface="Arial" charset="0"/>
                <a:ea typeface="ＭＳ Ｐゴシック" charset="0"/>
              </a:rPr>
              <a:t>s will</a:t>
            </a:r>
            <a:r>
              <a:rPr lang="ru-RU" altLang="ja-JP" sz="4000" b="1" i="1" dirty="0">
                <a:solidFill>
                  <a:schemeClr val="bg1"/>
                </a:solidFill>
                <a:latin typeface="Arial" charset="0"/>
                <a:ea typeface="ＭＳ Ｐゴシック" charset="0"/>
              </a:rPr>
              <a:t>"</a:t>
            </a:r>
            <a:endParaRPr lang="en-US" altLang="ja-JP" sz="4000" b="1" i="1" dirty="0">
              <a:solidFill>
                <a:schemeClr val="bg1"/>
              </a:solidFill>
              <a:latin typeface="Arial" charset="0"/>
              <a:ea typeface="ＭＳ Ｐゴシック" charset="0"/>
            </a:endParaRPr>
          </a:p>
          <a:p>
            <a:pPr eaLnBrk="1" hangingPunct="1"/>
            <a:endParaRPr lang="en-US" sz="4000" b="1" i="1" dirty="0">
              <a:solidFill>
                <a:schemeClr val="bg1"/>
              </a:solidFill>
              <a:latin typeface="Arial" charset="0"/>
              <a:ea typeface="ＭＳ Ｐゴシック" charset="0"/>
            </a:endParaRPr>
          </a:p>
          <a:p>
            <a:pPr eaLnBrk="1" hangingPunct="1"/>
            <a:r>
              <a:rPr lang="en-US" b="1" i="1" dirty="0">
                <a:solidFill>
                  <a:schemeClr val="bg1"/>
                </a:solidFill>
                <a:latin typeface="Arial" charset="0"/>
                <a:ea typeface="ＭＳ Ｐゴシック" charset="0"/>
              </a:rPr>
              <a:t>- Bill </a:t>
            </a:r>
            <a:r>
              <a:rPr lang="en-US" b="1" i="1" dirty="0" err="1">
                <a:solidFill>
                  <a:schemeClr val="bg1"/>
                </a:solidFill>
                <a:latin typeface="Arial" charset="0"/>
                <a:ea typeface="ＭＳ Ｐゴシック" charset="0"/>
              </a:rPr>
              <a:t>Gothard</a:t>
            </a:r>
            <a:r>
              <a:rPr lang="en-US" b="1" i="1" dirty="0">
                <a:solidFill>
                  <a:schemeClr val="bg1"/>
                </a:solidFill>
                <a:latin typeface="Arial" charset="0"/>
                <a:ea typeface="ＭＳ Ｐゴシック" charset="0"/>
              </a:rPr>
              <a:t> </a:t>
            </a:r>
            <a:br>
              <a:rPr lang="en-US" b="1" i="1" dirty="0">
                <a:solidFill>
                  <a:schemeClr val="bg1"/>
                </a:solidFill>
                <a:latin typeface="Arial" charset="0"/>
                <a:ea typeface="ＭＳ Ｐゴシック" charset="0"/>
              </a:rPr>
            </a:br>
            <a:r>
              <a:rPr lang="en-US" b="1" i="1" dirty="0">
                <a:solidFill>
                  <a:schemeClr val="bg1"/>
                </a:solidFill>
                <a:latin typeface="Arial" charset="0"/>
                <a:ea typeface="ＭＳ Ｐゴシック" charset="0"/>
              </a:rPr>
              <a:t>(Institute in Basic Life Principles)</a:t>
            </a:r>
            <a:endParaRPr lang="en-US" sz="3600" b="1" dirty="0">
              <a:solidFill>
                <a:schemeClr val="bg1"/>
              </a:solidFill>
              <a:latin typeface="Arial" charset="0"/>
              <a:ea typeface="ＭＳ Ｐゴシック" charset="0"/>
            </a:endParaRPr>
          </a:p>
        </p:txBody>
      </p:sp>
    </p:spTree>
    <p:extLst>
      <p:ext uri="{BB962C8B-B14F-4D97-AF65-F5344CB8AC3E}">
        <p14:creationId xmlns:p14="http://schemas.microsoft.com/office/powerpoint/2010/main" val="17409862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animEffect transition="in" filter="slide(fromBottom)">
                                      <p:cBhvr>
                                        <p:cTn id="7" dur="500"/>
                                        <p:tgtEl>
                                          <p:spTgt spid="1710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71011">
                                            <p:txEl>
                                              <p:pRg st="2" end="2"/>
                                            </p:txEl>
                                          </p:spTgt>
                                        </p:tgtEl>
                                        <p:attrNameLst>
                                          <p:attrName>style.visibility</p:attrName>
                                        </p:attrNameLst>
                                      </p:cBhvr>
                                      <p:to>
                                        <p:strVal val="visible"/>
                                      </p:to>
                                    </p:set>
                                    <p:animEffect transition="in" filter="slide(fromBottom)">
                                      <p:cBhvr>
                                        <p:cTn id="12" dur="500"/>
                                        <p:tgtEl>
                                          <p:spTgt spid="1710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4" descr="Roman Empir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539750"/>
            <a:ext cx="9753600" cy="786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562" name="Rectangle 2"/>
          <p:cNvSpPr>
            <a:spLocks noGrp="1" noChangeArrowheads="1"/>
          </p:cNvSpPr>
          <p:nvPr>
            <p:ph type="title"/>
          </p:nvPr>
        </p:nvSpPr>
        <p:spPr>
          <a:xfrm>
            <a:off x="0" y="914400"/>
            <a:ext cx="9144000" cy="1143000"/>
          </a:xfrm>
          <a:solidFill>
            <a:srgbClr val="000099"/>
          </a:solidFill>
        </p:spPr>
        <p:txBody>
          <a:bodyPr/>
          <a:lstStyle/>
          <a:p>
            <a:pPr eaLnBrk="1" hangingPunct="1">
              <a:defRPr/>
            </a:pPr>
            <a:r>
              <a:rPr lang="en-US">
                <a:latin typeface="Arial" charset="0"/>
                <a:ea typeface="ＭＳ Ｐゴシック" charset="0"/>
                <a:cs typeface="Arial" charset="0"/>
              </a:rPr>
              <a:t>Helpful Correspondence (AD 111)</a:t>
            </a:r>
          </a:p>
        </p:txBody>
      </p:sp>
      <p:sp>
        <p:nvSpPr>
          <p:cNvPr id="450566" name="Text Box 6"/>
          <p:cNvSpPr txBox="1">
            <a:spLocks noChangeArrowheads="1"/>
          </p:cNvSpPr>
          <p:nvPr/>
        </p:nvSpPr>
        <p:spPr bwMode="auto">
          <a:xfrm>
            <a:off x="6781800" y="2533650"/>
            <a:ext cx="1828800" cy="120015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b="1">
                <a:solidFill>
                  <a:srgbClr val="FFFFFF"/>
                </a:solidFill>
                <a:latin typeface="Arial" charset="0"/>
                <a:cs typeface="Arial" charset="0"/>
              </a:rPr>
              <a:t>Governor Pliny in Bithynia</a:t>
            </a:r>
          </a:p>
        </p:txBody>
      </p:sp>
      <p:sp>
        <p:nvSpPr>
          <p:cNvPr id="270342" name="Text Box 7"/>
          <p:cNvSpPr txBox="1">
            <a:spLocks noChangeArrowheads="1"/>
          </p:cNvSpPr>
          <p:nvPr/>
        </p:nvSpPr>
        <p:spPr bwMode="auto">
          <a:xfrm>
            <a:off x="2065338" y="2457450"/>
            <a:ext cx="1897062" cy="1200150"/>
          </a:xfrm>
          <a:prstGeom prst="rect">
            <a:avLst/>
          </a:prstGeom>
          <a:solidFill>
            <a:srgbClr val="990033"/>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b="1">
                <a:solidFill>
                  <a:srgbClr val="FFFFFF"/>
                </a:solidFill>
                <a:latin typeface="Arial" charset="0"/>
                <a:cs typeface="Arial" charset="0"/>
              </a:rPr>
              <a:t>Emperor Trajan in Rome</a:t>
            </a:r>
          </a:p>
        </p:txBody>
      </p:sp>
      <p:sp>
        <p:nvSpPr>
          <p:cNvPr id="7" name="Curved Up Arrow 6"/>
          <p:cNvSpPr>
            <a:spLocks noChangeArrowheads="1"/>
          </p:cNvSpPr>
          <p:nvPr/>
        </p:nvSpPr>
        <p:spPr bwMode="auto">
          <a:xfrm flipH="1">
            <a:off x="3733800" y="3733800"/>
            <a:ext cx="4114800" cy="1066800"/>
          </a:xfrm>
          <a:prstGeom prst="curvedUpArrow">
            <a:avLst>
              <a:gd name="adj1" fmla="val 25000"/>
              <a:gd name="adj2" fmla="val 50000"/>
              <a:gd name="adj3" fmla="val 25000"/>
            </a:avLst>
          </a:prstGeom>
          <a:solidFill>
            <a:srgbClr val="0F009D"/>
          </a:solidFill>
          <a:ln w="12700" cap="sq">
            <a:solidFill>
              <a:schemeClr val="tx1"/>
            </a:solidFill>
            <a:round/>
            <a:headEnd type="none" w="sm" len="sm"/>
            <a:tailEnd type="none" w="sm" len="sm"/>
          </a:ln>
        </p:spPr>
        <p:txBody>
          <a:bodyPr wrap="none"/>
          <a:lstStyle/>
          <a:p>
            <a:pPr algn="ctr" eaLnBrk="1" hangingPunct="1"/>
            <a:endParaRPr lang="en-US" sz="2400">
              <a:solidFill>
                <a:srgbClr val="FFFFFF"/>
              </a:solidFill>
              <a:latin typeface="Times New Roman" charset="0"/>
            </a:endParaRPr>
          </a:p>
        </p:txBody>
      </p:sp>
      <p:sp>
        <p:nvSpPr>
          <p:cNvPr id="8" name="Curved Up Arrow 7"/>
          <p:cNvSpPr>
            <a:spLocks noChangeArrowheads="1"/>
          </p:cNvSpPr>
          <p:nvPr/>
        </p:nvSpPr>
        <p:spPr bwMode="auto">
          <a:xfrm>
            <a:off x="3505200" y="3657600"/>
            <a:ext cx="4876800" cy="1524000"/>
          </a:xfrm>
          <a:prstGeom prst="curvedUpArrow">
            <a:avLst>
              <a:gd name="adj1" fmla="val 19289"/>
              <a:gd name="adj2" fmla="val 32474"/>
              <a:gd name="adj3" fmla="val 24273"/>
            </a:avLst>
          </a:prstGeom>
          <a:solidFill>
            <a:srgbClr val="0F009D"/>
          </a:solidFill>
          <a:ln w="12700" cap="sq">
            <a:solidFill>
              <a:schemeClr val="tx1"/>
            </a:solidFill>
            <a:round/>
            <a:headEnd type="none" w="sm" len="sm"/>
            <a:tailEnd type="none" w="sm" len="sm"/>
          </a:ln>
        </p:spPr>
        <p:txBody>
          <a:bodyPr wrap="none"/>
          <a:lstStyle/>
          <a:p>
            <a:pPr algn="ctr" eaLnBrk="1" hangingPunct="1"/>
            <a:endParaRPr lang="en-US" sz="2400">
              <a:solidFill>
                <a:srgbClr val="FFFFFF"/>
              </a:solidFill>
              <a:latin typeface="Times New Roman" charset="0"/>
            </a:endParaRPr>
          </a:p>
        </p:txBody>
      </p:sp>
      <p:sp>
        <p:nvSpPr>
          <p:cNvPr id="311303" name="Text Box 7"/>
          <p:cNvSpPr txBox="1">
            <a:spLocks noChangeArrowheads="1"/>
          </p:cNvSpPr>
          <p:nvPr/>
        </p:nvSpPr>
        <p:spPr bwMode="auto">
          <a:xfrm>
            <a:off x="5651500" y="-168275"/>
            <a:ext cx="3421063" cy="10763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3200" b="1">
                <a:solidFill>
                  <a:srgbClr val="000000"/>
                </a:solidFill>
                <a:latin typeface="Arial" charset="0"/>
                <a:cs typeface="Arial" charset="0"/>
              </a:rPr>
              <a:t>MAP OF THE ROMAN EMPIRE</a:t>
            </a:r>
          </a:p>
        </p:txBody>
      </p:sp>
    </p:spTree>
    <p:extLst>
      <p:ext uri="{BB962C8B-B14F-4D97-AF65-F5344CB8AC3E}">
        <p14:creationId xmlns:p14="http://schemas.microsoft.com/office/powerpoint/2010/main" val="22197529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66"/>
                                        </p:tgtEl>
                                        <p:attrNameLst>
                                          <p:attrName>style.visibility</p:attrName>
                                        </p:attrNameLst>
                                      </p:cBhvr>
                                      <p:to>
                                        <p:strVal val="visible"/>
                                      </p:to>
                                    </p:set>
                                    <p:animEffect transition="in" filter="fade">
                                      <p:cBhvr>
                                        <p:cTn id="7" dur="500"/>
                                        <p:tgtEl>
                                          <p:spTgt spid="4505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034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6" grpId="0" animBg="1" autoUpdateAnimBg="0"/>
      <p:bldP spid="270342" grpId="0" animBg="1"/>
      <p:bldP spid="7"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a:xfrm>
            <a:off x="0" y="0"/>
            <a:ext cx="9144000" cy="1203325"/>
          </a:xfrm>
        </p:spPr>
        <p:txBody>
          <a:bodyPr/>
          <a:lstStyle/>
          <a:p>
            <a:pPr eaLnBrk="1" hangingPunct="1">
              <a:defRPr/>
            </a:pPr>
            <a:r>
              <a:rPr lang="en-US" sz="4800">
                <a:latin typeface="Arial" charset="0"/>
                <a:ea typeface="ＭＳ Ｐゴシック" charset="0"/>
                <a:cs typeface="Arial" charset="0"/>
              </a:rPr>
              <a:t>Early Church Suffering</a:t>
            </a:r>
          </a:p>
        </p:txBody>
      </p:sp>
      <p:sp>
        <p:nvSpPr>
          <p:cNvPr id="312323" name="Text Box 5"/>
          <p:cNvSpPr txBox="1">
            <a:spLocks noChangeArrowheads="1"/>
          </p:cNvSpPr>
          <p:nvPr/>
        </p:nvSpPr>
        <p:spPr bwMode="auto">
          <a:xfrm>
            <a:off x="5595938" y="5791200"/>
            <a:ext cx="3243262"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800">
                <a:solidFill>
                  <a:srgbClr val="FFFF00"/>
                </a:solidFill>
                <a:latin typeface="Arial" charset="0"/>
                <a:cs typeface="Arial" charset="0"/>
              </a:rPr>
              <a:t>Pliny, </a:t>
            </a:r>
            <a:r>
              <a:rPr lang="en-US" sz="2800" i="1">
                <a:solidFill>
                  <a:srgbClr val="FFFF00"/>
                </a:solidFill>
                <a:latin typeface="Arial" charset="0"/>
                <a:cs typeface="Arial" charset="0"/>
              </a:rPr>
              <a:t>Letters</a:t>
            </a:r>
            <a:r>
              <a:rPr lang="en-US" sz="2800">
                <a:solidFill>
                  <a:srgbClr val="FFFF00"/>
                </a:solidFill>
                <a:latin typeface="Arial" charset="0"/>
                <a:cs typeface="Arial" charset="0"/>
              </a:rPr>
              <a:t> 10.96</a:t>
            </a:r>
          </a:p>
        </p:txBody>
      </p:sp>
      <p:sp>
        <p:nvSpPr>
          <p:cNvPr id="312324" name="Text Box 6"/>
          <p:cNvSpPr txBox="1">
            <a:spLocks noChangeArrowheads="1"/>
          </p:cNvSpPr>
          <p:nvPr/>
        </p:nvSpPr>
        <p:spPr bwMode="auto">
          <a:xfrm>
            <a:off x="539750" y="6477000"/>
            <a:ext cx="853598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400">
                <a:solidFill>
                  <a:srgbClr val="FFFFFF"/>
                </a:solidFill>
                <a:latin typeface="Arial" charset="0"/>
                <a:cs typeface="Arial" charset="0"/>
              </a:rPr>
              <a:t>(c)Paul Halsall Mar 1996. halsall@murray.fordham.edu http://www.fordham.edu/halsall/source/pliny1.html</a:t>
            </a:r>
          </a:p>
        </p:txBody>
      </p:sp>
      <p:sp>
        <p:nvSpPr>
          <p:cNvPr id="125959" name="Rectangle 7"/>
          <p:cNvSpPr>
            <a:spLocks noChangeArrowheads="1"/>
          </p:cNvSpPr>
          <p:nvPr/>
        </p:nvSpPr>
        <p:spPr bwMode="auto">
          <a:xfrm>
            <a:off x="457200" y="1371600"/>
            <a:ext cx="8229600" cy="4267200"/>
          </a:xfrm>
          <a:prstGeom prst="rect">
            <a:avLst/>
          </a:prstGeom>
          <a:noFill/>
          <a:ln w="9525">
            <a:noFill/>
            <a:miter lim="800000"/>
            <a:headEnd/>
            <a:tailEnd/>
          </a:ln>
          <a:effectLst>
            <a:outerShdw blurRad="50800" dist="38100" dir="2700000">
              <a:srgbClr val="000000">
                <a:alpha val="43000"/>
              </a:srgbClr>
            </a:outerShdw>
          </a:effectLst>
        </p:spPr>
        <p:txBody>
          <a:bodyPr/>
          <a:lstStyle/>
          <a:p>
            <a:pPr eaLnBrk="1" hangingPunct="1">
              <a:spcBef>
                <a:spcPct val="20000"/>
              </a:spcBef>
              <a:buClr>
                <a:srgbClr val="66CCFF"/>
              </a:buClr>
              <a:buSzPct val="80000"/>
              <a:buFont typeface="Arial" charset="0"/>
              <a:buNone/>
              <a:defRPr/>
            </a:pPr>
            <a:r>
              <a:rPr lang="en-US" sz="2800" u="sng">
                <a:solidFill>
                  <a:srgbClr val="FFFFFF"/>
                </a:solidFill>
                <a:effectLst>
                  <a:outerShdw blurRad="38100" dist="38100" dir="2700000" algn="tl">
                    <a:srgbClr val="000000"/>
                  </a:outerShdw>
                </a:effectLst>
                <a:latin typeface="Arial" charset="0"/>
                <a:cs typeface="Arial" charset="0"/>
              </a:rPr>
              <a:t>Governor Pliny to Emperor Trajan (AD 111):</a:t>
            </a:r>
          </a:p>
          <a:p>
            <a:pPr algn="ctr" eaLnBrk="1" hangingPunct="1">
              <a:spcBef>
                <a:spcPct val="20000"/>
              </a:spcBef>
              <a:buClr>
                <a:srgbClr val="66CCFF"/>
              </a:buClr>
              <a:buSzPct val="80000"/>
              <a:buFont typeface="Arial" charset="0"/>
              <a:buNone/>
              <a:defRPr/>
            </a:pPr>
            <a:endParaRPr lang="en-US" sz="2400">
              <a:solidFill>
                <a:srgbClr val="FFFFFF"/>
              </a:solidFill>
              <a:effectLst>
                <a:outerShdw blurRad="38100" dist="38100" dir="2700000" algn="tl">
                  <a:srgbClr val="000000"/>
                </a:outerShdw>
              </a:effectLst>
              <a:latin typeface="Arial" charset="0"/>
              <a:cs typeface="Arial" charset="0"/>
            </a:endParaRPr>
          </a:p>
          <a:p>
            <a:pPr eaLnBrk="1" hangingPunct="1">
              <a:spcBef>
                <a:spcPct val="20000"/>
              </a:spcBef>
              <a:buClr>
                <a:srgbClr val="66CCFF"/>
              </a:buClr>
              <a:buSzPct val="80000"/>
              <a:buFont typeface="Arial" charset="0"/>
              <a:buNone/>
              <a:defRPr/>
            </a:pPr>
            <a:r>
              <a:rPr lang="en-US" sz="2800">
                <a:solidFill>
                  <a:srgbClr val="FFFFFF"/>
                </a:solidFill>
                <a:effectLst>
                  <a:outerShdw blurRad="38100" dist="38100" dir="2700000" algn="tl">
                    <a:srgbClr val="000000"/>
                  </a:outerShdw>
                </a:effectLst>
                <a:latin typeface="Arial" charset="0"/>
                <a:cs typeface="Arial" charset="0"/>
              </a:rPr>
              <a:t>I have observed the following procedure: I interrogated these as to whether they were Christians; those who confessed I interrogated a second and a third time, threatening them with punishment; those who persisted I ordered executed…</a:t>
            </a:r>
            <a:endParaRPr lang="en-US" sz="2800" u="sng">
              <a:solidFill>
                <a:srgbClr val="FFFFFF"/>
              </a:solidFill>
              <a:effectLst>
                <a:outerShdw blurRad="38100" dist="38100" dir="2700000" algn="tl">
                  <a:srgbClr val="000000"/>
                </a:outerShdw>
              </a:effectLst>
              <a:latin typeface="Arial" charset="0"/>
              <a:cs typeface="Arial" charset="0"/>
            </a:endParaRPr>
          </a:p>
        </p:txBody>
      </p:sp>
      <p:pic>
        <p:nvPicPr>
          <p:cNvPr id="312326" name="Picture 6" descr="earlychurchsuffer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95400"/>
            <a:ext cx="9155113"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4"/>
          <p:cNvSpPr txBox="1">
            <a:spLocks noChangeArrowheads="1"/>
          </p:cNvSpPr>
          <p:nvPr/>
        </p:nvSpPr>
        <p:spPr bwMode="auto">
          <a:xfrm>
            <a:off x="8100392" y="76200"/>
            <a:ext cx="88618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defRPr/>
            </a:pPr>
            <a:r>
              <a:rPr lang="en-US" sz="2400" b="1" dirty="0">
                <a:solidFill>
                  <a:srgbClr val="FFFFFF"/>
                </a:solidFill>
                <a:latin typeface="Arial"/>
                <a:cs typeface="Arial"/>
              </a:rPr>
              <a:t>281b</a:t>
            </a:r>
            <a:endParaRPr lang="en-US" b="1" dirty="0">
              <a:latin typeface="Arial"/>
              <a:cs typeface="Arial"/>
            </a:endParaRPr>
          </a:p>
        </p:txBody>
      </p:sp>
    </p:spTree>
    <p:extLst>
      <p:ext uri="{BB962C8B-B14F-4D97-AF65-F5344CB8AC3E}">
        <p14:creationId xmlns:p14="http://schemas.microsoft.com/office/powerpoint/2010/main" val="33133916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2"/>
          <p:cNvSpPr>
            <a:spLocks noGrp="1" noChangeArrowheads="1"/>
          </p:cNvSpPr>
          <p:nvPr>
            <p:ph type="ctrTitle"/>
          </p:nvPr>
        </p:nvSpPr>
        <p:spPr>
          <a:xfrm>
            <a:off x="0" y="0"/>
            <a:ext cx="9144000" cy="1203325"/>
          </a:xfrm>
        </p:spPr>
        <p:txBody>
          <a:bodyPr/>
          <a:lstStyle/>
          <a:p>
            <a:pPr eaLnBrk="1" hangingPunct="1">
              <a:defRPr/>
            </a:pPr>
            <a:r>
              <a:rPr lang="en-US" sz="4400" b="1">
                <a:latin typeface="Arial"/>
                <a:ea typeface="ＭＳ Ｐゴシック" charset="0"/>
                <a:cs typeface="Arial"/>
              </a:rPr>
              <a:t>Early Church Suffering</a:t>
            </a:r>
          </a:p>
        </p:txBody>
      </p:sp>
      <p:sp>
        <p:nvSpPr>
          <p:cNvPr id="645123" name="Rectangle 3"/>
          <p:cNvSpPr>
            <a:spLocks noGrp="1" noChangeArrowheads="1"/>
          </p:cNvSpPr>
          <p:nvPr>
            <p:ph type="subTitle" idx="1"/>
          </p:nvPr>
        </p:nvSpPr>
        <p:spPr>
          <a:xfrm>
            <a:off x="533400" y="1371600"/>
            <a:ext cx="8229600" cy="4267200"/>
          </a:xfrm>
        </p:spPr>
        <p:txBody>
          <a:bodyPr/>
          <a:lstStyle/>
          <a:p>
            <a:pPr algn="l" eaLnBrk="1" hangingPunct="1">
              <a:buFont typeface="Arial" charset="0"/>
              <a:buNone/>
              <a:defRPr/>
            </a:pPr>
            <a:r>
              <a:rPr lang="en-US" sz="2400" b="1" u="sng" dirty="0">
                <a:latin typeface="Arial"/>
                <a:ea typeface="ＭＳ Ｐゴシック" charset="0"/>
                <a:cs typeface="Arial"/>
              </a:rPr>
              <a:t>Governor Pliny to Emperor Trajan (AD 111):</a:t>
            </a:r>
          </a:p>
          <a:p>
            <a:pPr eaLnBrk="1" hangingPunct="1">
              <a:buFont typeface="Arial" charset="0"/>
              <a:buNone/>
              <a:defRPr/>
            </a:pPr>
            <a:endParaRPr lang="en-US" sz="2400" b="1" dirty="0">
              <a:latin typeface="Arial"/>
              <a:ea typeface="ＭＳ Ｐゴシック" charset="0"/>
              <a:cs typeface="Arial"/>
            </a:endParaRPr>
          </a:p>
          <a:p>
            <a:pPr algn="l" eaLnBrk="1" hangingPunct="1">
              <a:buFont typeface="Arial" charset="0"/>
              <a:buNone/>
              <a:defRPr/>
            </a:pPr>
            <a:r>
              <a:rPr lang="ru-RU" sz="2800" b="1" dirty="0">
                <a:effectLst/>
                <a:latin typeface="Arial"/>
                <a:ea typeface="ＭＳ Ｐゴシック" charset="0"/>
                <a:cs typeface="Arial"/>
              </a:rPr>
              <a:t>"</a:t>
            </a:r>
            <a:r>
              <a:rPr lang="en-US" sz="2800" b="1" dirty="0">
                <a:effectLst/>
                <a:latin typeface="Arial"/>
                <a:ea typeface="ＭＳ Ｐゴシック" charset="0"/>
                <a:cs typeface="Arial"/>
              </a:rPr>
              <a:t>I have observed the following procedure: </a:t>
            </a:r>
            <a:br>
              <a:rPr lang="en-US" sz="2800" b="1" dirty="0">
                <a:effectLst/>
                <a:latin typeface="Arial"/>
                <a:ea typeface="ＭＳ Ｐゴシック" charset="0"/>
                <a:cs typeface="Arial"/>
              </a:rPr>
            </a:br>
            <a:r>
              <a:rPr lang="en-US" sz="2800" b="1" dirty="0">
                <a:effectLst/>
                <a:latin typeface="Arial"/>
                <a:ea typeface="ＭＳ Ｐゴシック" charset="0"/>
                <a:cs typeface="Arial"/>
              </a:rPr>
              <a:t>I interrogated these as to whether they were Christians; those who confessed I interrogated a second and a third time, threatening them with punishment; those who persisted I ordered executed…</a:t>
            </a:r>
            <a:r>
              <a:rPr lang="ru-RU" sz="2800" b="1" dirty="0">
                <a:effectLst/>
                <a:latin typeface="Arial"/>
                <a:ea typeface="ＭＳ Ｐゴシック" charset="0"/>
                <a:cs typeface="Arial"/>
              </a:rPr>
              <a:t>"</a:t>
            </a:r>
            <a:endParaRPr lang="en-US" sz="2800" b="1" u="sng" dirty="0">
              <a:effectLst/>
              <a:latin typeface="Arial"/>
              <a:ea typeface="ＭＳ Ｐゴシック" charset="0"/>
              <a:cs typeface="Arial"/>
            </a:endParaRPr>
          </a:p>
        </p:txBody>
      </p:sp>
      <p:sp>
        <p:nvSpPr>
          <p:cNvPr id="645124" name="Text Box 4"/>
          <p:cNvSpPr txBox="1">
            <a:spLocks noChangeArrowheads="1"/>
          </p:cNvSpPr>
          <p:nvPr/>
        </p:nvSpPr>
        <p:spPr bwMode="auto">
          <a:xfrm>
            <a:off x="8100392" y="76200"/>
            <a:ext cx="88618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defRPr/>
            </a:pPr>
            <a:r>
              <a:rPr lang="en-US" sz="2400" b="1" dirty="0">
                <a:solidFill>
                  <a:srgbClr val="FFFFFF"/>
                </a:solidFill>
                <a:latin typeface="Arial"/>
                <a:cs typeface="Arial"/>
              </a:rPr>
              <a:t>281b</a:t>
            </a:r>
            <a:endParaRPr lang="en-US" b="1" dirty="0">
              <a:latin typeface="Arial"/>
              <a:cs typeface="Arial"/>
            </a:endParaRPr>
          </a:p>
        </p:txBody>
      </p:sp>
      <p:sp>
        <p:nvSpPr>
          <p:cNvPr id="470020" name="Text Box 5"/>
          <p:cNvSpPr txBox="1">
            <a:spLocks noChangeArrowheads="1"/>
          </p:cNvSpPr>
          <p:nvPr/>
        </p:nvSpPr>
        <p:spPr bwMode="auto">
          <a:xfrm>
            <a:off x="5595938" y="5791200"/>
            <a:ext cx="29495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400" b="1">
                <a:latin typeface="Arial" charset="0"/>
                <a:cs typeface="Arial" charset="0"/>
              </a:rPr>
              <a:t>Pliny, </a:t>
            </a:r>
            <a:r>
              <a:rPr lang="en-US" sz="2400" b="1" i="1">
                <a:latin typeface="Arial" charset="0"/>
                <a:cs typeface="Arial" charset="0"/>
              </a:rPr>
              <a:t>Letters</a:t>
            </a:r>
            <a:r>
              <a:rPr lang="en-US" sz="2400" b="1">
                <a:latin typeface="Arial" charset="0"/>
                <a:cs typeface="Arial" charset="0"/>
              </a:rPr>
              <a:t> 10.96</a:t>
            </a:r>
          </a:p>
        </p:txBody>
      </p:sp>
      <p:sp>
        <p:nvSpPr>
          <p:cNvPr id="470021" name="Text Box 6"/>
          <p:cNvSpPr txBox="1">
            <a:spLocks noChangeArrowheads="1"/>
          </p:cNvSpPr>
          <p:nvPr/>
        </p:nvSpPr>
        <p:spPr bwMode="auto">
          <a:xfrm>
            <a:off x="539750" y="6477000"/>
            <a:ext cx="7859713"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1200" b="1">
                <a:solidFill>
                  <a:schemeClr val="tx1"/>
                </a:solidFill>
                <a:latin typeface="Arial" charset="0"/>
                <a:cs typeface="Arial" charset="0"/>
              </a:rPr>
              <a:t>(c)Paul Halsall Mar 1996. halsall@murray.fordham.edu http://www.fordham.edu/halsall/source/pliny1.html</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2"/>
          <p:cNvSpPr>
            <a:spLocks noGrp="1" noChangeArrowheads="1"/>
          </p:cNvSpPr>
          <p:nvPr>
            <p:ph type="ctrTitle"/>
          </p:nvPr>
        </p:nvSpPr>
        <p:spPr>
          <a:xfrm>
            <a:off x="0" y="0"/>
            <a:ext cx="9144000" cy="1203325"/>
          </a:xfrm>
        </p:spPr>
        <p:txBody>
          <a:bodyPr/>
          <a:lstStyle/>
          <a:p>
            <a:pPr eaLnBrk="1" hangingPunct="1">
              <a:defRPr/>
            </a:pPr>
            <a:r>
              <a:rPr lang="en-US" sz="4400" b="1">
                <a:latin typeface="Arial"/>
                <a:ea typeface="ＭＳ Ｐゴシック" charset="0"/>
                <a:cs typeface="Arial"/>
              </a:rPr>
              <a:t>Early Church Suffering</a:t>
            </a:r>
          </a:p>
        </p:txBody>
      </p:sp>
      <p:sp>
        <p:nvSpPr>
          <p:cNvPr id="647171" name="Rectangle 3"/>
          <p:cNvSpPr>
            <a:spLocks noGrp="1" noChangeArrowheads="1"/>
          </p:cNvSpPr>
          <p:nvPr>
            <p:ph type="subTitle" idx="1"/>
          </p:nvPr>
        </p:nvSpPr>
        <p:spPr>
          <a:xfrm>
            <a:off x="304800" y="1371600"/>
            <a:ext cx="8839200" cy="4572000"/>
          </a:xfrm>
        </p:spPr>
        <p:txBody>
          <a:bodyPr/>
          <a:lstStyle/>
          <a:p>
            <a:pPr algn="l" eaLnBrk="1" hangingPunct="1">
              <a:buFont typeface="Arial" charset="0"/>
              <a:buNone/>
              <a:defRPr/>
            </a:pPr>
            <a:r>
              <a:rPr lang="en-US" sz="2400" b="1" u="sng" dirty="0">
                <a:latin typeface="Arial"/>
                <a:ea typeface="ＭＳ Ｐゴシック" charset="0"/>
                <a:cs typeface="Arial"/>
              </a:rPr>
              <a:t>Governor Pliny to Emperor Trajan (AD 111):</a:t>
            </a:r>
            <a:endParaRPr lang="en-US" sz="2000" b="1" dirty="0">
              <a:latin typeface="Arial"/>
              <a:ea typeface="ＭＳ Ｐゴシック" charset="0"/>
              <a:cs typeface="Arial"/>
            </a:endParaRPr>
          </a:p>
          <a:p>
            <a:pPr algn="l" eaLnBrk="1" hangingPunct="1">
              <a:buFont typeface="Arial" charset="0"/>
              <a:buNone/>
              <a:defRPr/>
            </a:pPr>
            <a:r>
              <a:rPr lang="ru-RU" sz="2800" b="1" dirty="0">
                <a:effectLst/>
                <a:latin typeface="Arial"/>
                <a:ea typeface="ＭＳ Ｐゴシック" charset="0"/>
                <a:cs typeface="Arial"/>
              </a:rPr>
              <a:t>"</a:t>
            </a:r>
            <a:r>
              <a:rPr lang="en-US" sz="2800" b="1" dirty="0">
                <a:effectLst/>
                <a:latin typeface="Arial"/>
                <a:ea typeface="ＭＳ Ｐゴシック" charset="0"/>
                <a:cs typeface="Arial"/>
              </a:rPr>
              <a:t>Those who denied that they were or had been Christians, when they invoked the gods in words dictated by me, offered prayer with incense and wine to your image, which I had ordered to be brought for this purpose together with statues of the gods, and moreover cursed Christ—none of which those who are really Christians, it is said, can be forced to do—these I thought should be discharged.</a:t>
            </a:r>
            <a:r>
              <a:rPr lang="ru-RU" sz="2800" b="1" dirty="0">
                <a:effectLst/>
                <a:latin typeface="Arial"/>
                <a:ea typeface="ＭＳ Ｐゴシック" charset="0"/>
                <a:cs typeface="Arial"/>
              </a:rPr>
              <a:t>"</a:t>
            </a:r>
            <a:endParaRPr lang="en-US" sz="2800" b="1" u="sng" dirty="0">
              <a:effectLst/>
              <a:latin typeface="Arial"/>
              <a:ea typeface="ＭＳ Ｐゴシック" charset="0"/>
              <a:cs typeface="Arial"/>
            </a:endParaRPr>
          </a:p>
        </p:txBody>
      </p:sp>
      <p:sp>
        <p:nvSpPr>
          <p:cNvPr id="472068" name="Text Box 5"/>
          <p:cNvSpPr txBox="1">
            <a:spLocks noChangeArrowheads="1"/>
          </p:cNvSpPr>
          <p:nvPr/>
        </p:nvSpPr>
        <p:spPr bwMode="auto">
          <a:xfrm>
            <a:off x="5595938" y="5957888"/>
            <a:ext cx="294957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400" b="1">
                <a:latin typeface="Arial" charset="0"/>
                <a:cs typeface="Arial" charset="0"/>
              </a:rPr>
              <a:t>Pliny, </a:t>
            </a:r>
            <a:r>
              <a:rPr lang="en-US" sz="2400" b="1" i="1">
                <a:latin typeface="Arial" charset="0"/>
                <a:cs typeface="Arial" charset="0"/>
              </a:rPr>
              <a:t>Letters</a:t>
            </a:r>
            <a:r>
              <a:rPr lang="en-US" sz="2400" b="1">
                <a:latin typeface="Arial" charset="0"/>
                <a:cs typeface="Arial" charset="0"/>
              </a:rPr>
              <a:t> 10.96</a:t>
            </a:r>
          </a:p>
        </p:txBody>
      </p:sp>
      <p:sp>
        <p:nvSpPr>
          <p:cNvPr id="472069" name="Text Box 6"/>
          <p:cNvSpPr txBox="1">
            <a:spLocks noChangeArrowheads="1"/>
          </p:cNvSpPr>
          <p:nvPr/>
        </p:nvSpPr>
        <p:spPr bwMode="auto">
          <a:xfrm>
            <a:off x="539750" y="6477000"/>
            <a:ext cx="7859713"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1200" b="1">
                <a:solidFill>
                  <a:schemeClr val="tx1"/>
                </a:solidFill>
                <a:latin typeface="Arial" charset="0"/>
                <a:cs typeface="Arial" charset="0"/>
              </a:rPr>
              <a:t>(c)Paul Halsall Mar 1996. halsall@murray.fordham.edu http://www.fordham.edu/halsall/source/pliny1.html</a:t>
            </a:r>
          </a:p>
        </p:txBody>
      </p:sp>
      <p:sp>
        <p:nvSpPr>
          <p:cNvPr id="7" name="Text Box 4"/>
          <p:cNvSpPr txBox="1">
            <a:spLocks noChangeArrowheads="1"/>
          </p:cNvSpPr>
          <p:nvPr/>
        </p:nvSpPr>
        <p:spPr bwMode="auto">
          <a:xfrm>
            <a:off x="8100392" y="76200"/>
            <a:ext cx="88618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defRPr/>
            </a:pPr>
            <a:r>
              <a:rPr lang="en-US" sz="2400" b="1" dirty="0">
                <a:solidFill>
                  <a:srgbClr val="FFFFFF"/>
                </a:solidFill>
                <a:latin typeface="Arial"/>
                <a:cs typeface="Arial"/>
              </a:rPr>
              <a:t>281b</a:t>
            </a:r>
            <a:endParaRPr lang="en-US" b="1" dirty="0">
              <a:latin typeface="Arial"/>
              <a:cs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Peter 3</a:t>
            </a:r>
          </a:p>
        </p:txBody>
      </p:sp>
    </p:spTree>
    <p:extLst>
      <p:ext uri="{BB962C8B-B14F-4D97-AF65-F5344CB8AC3E}">
        <p14:creationId xmlns:p14="http://schemas.microsoft.com/office/powerpoint/2010/main" val="40239960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nvPr>
        </p:nvGraphicFramePr>
        <p:xfrm>
          <a:off x="0" y="2286000"/>
          <a:ext cx="9144000" cy="4572001"/>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Sanctification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Submission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Selflessness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79450">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1:1–2:12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2:13–3:12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3:13–5:14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Holiness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Humility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Honoring Others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2033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Salu-tation</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Praise for hope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Holy Life Exhort-</a:t>
                      </a: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ed</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Gov</a:t>
                      </a:r>
                      <a:r>
                        <a:rPr kumimoji="0" lang="uk-UA"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t</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Work Place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2:18-</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Marri-age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Church &amp; all of</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Life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3:8-12</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2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Christ</a:t>
                      </a:r>
                      <a:r>
                        <a:rPr kumimoji="0" lang="uk-UA"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 triumph</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3:13–4:6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Edify others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4:7-19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Elders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Young Men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5:5a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Humility &amp; watch-fulness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5:5b-11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Purpose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5:12-14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Rome to Northern Asia</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Early AD 64</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nvGraphicFramePr>
        <p:xfrm>
          <a:off x="0" y="1331913"/>
          <a:ext cx="9144000" cy="1030287"/>
        </p:xfrm>
        <a:graphic>
          <a:graphicData uri="http://schemas.openxmlformats.org/drawingml/2006/table">
            <a:tbl>
              <a:tblPr/>
              <a:tblGrid>
                <a:gridCol w="9144000">
                  <a:extLst>
                    <a:ext uri="{9D8B030D-6E8A-4147-A177-3AD203B41FA5}">
                      <a16:colId xmlns:a16="http://schemas.microsoft.com/office/drawing/2014/main" val="20000"/>
                    </a:ext>
                  </a:extLst>
                </a:gridCol>
              </a:tblGrid>
              <a:tr h="103028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How to Attract Others During Righteous Suffering</a:t>
                      </a: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275</a:t>
            </a:r>
          </a:p>
        </p:txBody>
      </p:sp>
      <p:sp>
        <p:nvSpPr>
          <p:cNvPr id="77883" name="Rectangle 59"/>
          <p:cNvSpPr>
            <a:spLocks noGrp="1" noChangeArrowheads="1"/>
          </p:cNvSpPr>
          <p:nvPr>
            <p:ph type="title"/>
          </p:nvPr>
        </p:nvSpPr>
        <p:spPr>
          <a:xfrm>
            <a:off x="1066800" y="215900"/>
            <a:ext cx="6858000" cy="850900"/>
          </a:xfrm>
        </p:spPr>
        <p:txBody>
          <a:bodyPr/>
          <a:lstStyle/>
          <a:p>
            <a:pPr algn="ctr" eaLnBrk="1" hangingPunct="1">
              <a:defRPr/>
            </a:pPr>
            <a:r>
              <a:rPr lang="en-US" sz="4000">
                <a:latin typeface="Tahoma" charset="0"/>
                <a:ea typeface="ＭＳ Ｐゴシック" charset="0"/>
                <a:cs typeface="ＭＳ Ｐゴシック" charset="0"/>
              </a:rPr>
              <a:t>1 Peter Outline</a:t>
            </a:r>
          </a:p>
        </p:txBody>
      </p:sp>
    </p:spTree>
    <p:extLst>
      <p:ext uri="{BB962C8B-B14F-4D97-AF65-F5344CB8AC3E}">
        <p14:creationId xmlns:p14="http://schemas.microsoft.com/office/powerpoint/2010/main" val="11162511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4"/>
          <p:cNvSpPr>
            <a:spLocks noGrp="1" noChangeArrowheads="1"/>
          </p:cNvSpPr>
          <p:nvPr>
            <p:ph type="subTitle" idx="1"/>
          </p:nvPr>
        </p:nvSpPr>
        <p:spPr>
          <a:xfrm>
            <a:off x="1547813" y="1828800"/>
            <a:ext cx="7291387" cy="4724400"/>
          </a:xfrm>
          <a:effectLst>
            <a:outerShdw blurRad="63500" dist="25399" dir="16200000" algn="ctr" rotWithShape="0">
              <a:srgbClr val="FFFFFF">
                <a:alpha val="75000"/>
              </a:srgbClr>
            </a:outerShdw>
          </a:effectLst>
        </p:spPr>
        <p:txBody>
          <a:bodyPr/>
          <a:lstStyle/>
          <a:p>
            <a:pPr marL="465138" indent="-465138" algn="l" eaLnBrk="1" hangingPunct="1">
              <a:lnSpc>
                <a:spcPct val="80000"/>
              </a:lnSpc>
              <a:buFont typeface="Wingdings" charset="0"/>
              <a:buChar char=""/>
              <a:defRPr/>
            </a:pPr>
            <a:r>
              <a:rPr lang="ru-RU" altLang="ja-JP" sz="3200" b="1" dirty="0">
                <a:latin typeface="Arial"/>
                <a:ea typeface="ＭＳ Ｐゴシック" charset="0"/>
                <a:cs typeface="Arial"/>
              </a:rPr>
              <a:t>"</a:t>
            </a:r>
            <a:r>
              <a:rPr lang="en-US" altLang="ja-JP" sz="3200" b="1" dirty="0">
                <a:solidFill>
                  <a:schemeClr val="hlink"/>
                </a:solidFill>
                <a:latin typeface="Arial"/>
                <a:ea typeface="ＭＳ Ｐゴシック" charset="0"/>
                <a:cs typeface="Arial"/>
              </a:rPr>
              <a:t>Submit</a:t>
            </a:r>
            <a:r>
              <a:rPr lang="en-US" altLang="ja-JP" sz="3200" b="1" dirty="0">
                <a:latin typeface="Arial"/>
                <a:ea typeface="ＭＳ Ｐゴシック" charset="0"/>
                <a:cs typeface="Arial"/>
              </a:rPr>
              <a:t>… to the king</a:t>
            </a:r>
            <a:r>
              <a:rPr lang="ru-RU" altLang="ja-JP" sz="3200" b="1" dirty="0">
                <a:latin typeface="Arial"/>
                <a:ea typeface="ＭＳ Ｐゴシック" charset="0"/>
                <a:cs typeface="Arial"/>
              </a:rPr>
              <a:t>"</a:t>
            </a:r>
            <a:r>
              <a:rPr lang="en-US" altLang="ja-JP" sz="3200" b="1" dirty="0">
                <a:latin typeface="Arial"/>
                <a:ea typeface="ＭＳ Ｐゴシック" charset="0"/>
                <a:cs typeface="Arial"/>
              </a:rPr>
              <a:t> (2:13)</a:t>
            </a:r>
          </a:p>
          <a:p>
            <a:pPr marL="465138" indent="-465138" algn="l" eaLnBrk="1" hangingPunct="1">
              <a:lnSpc>
                <a:spcPct val="80000"/>
              </a:lnSpc>
              <a:buFont typeface="Wingdings" charset="0"/>
              <a:buChar char=""/>
              <a:defRPr/>
            </a:pPr>
            <a:endParaRPr lang="en-US" sz="3200" b="1" dirty="0">
              <a:latin typeface="Arial"/>
              <a:ea typeface="ＭＳ Ｐゴシック" charset="0"/>
              <a:cs typeface="Arial"/>
            </a:endParaRPr>
          </a:p>
          <a:p>
            <a:pPr marL="465138" indent="-465138" algn="l" eaLnBrk="1" hangingPunct="1">
              <a:lnSpc>
                <a:spcPct val="80000"/>
              </a:lnSpc>
              <a:buFont typeface="Wingdings" charset="0"/>
              <a:buChar char=""/>
              <a:defRPr/>
            </a:pPr>
            <a:r>
              <a:rPr lang="ru-RU" altLang="ja-JP" sz="3200" b="1" dirty="0">
                <a:latin typeface="Arial"/>
                <a:ea typeface="ＭＳ Ｐゴシック" charset="0"/>
                <a:cs typeface="Arial"/>
              </a:rPr>
              <a:t>"</a:t>
            </a:r>
            <a:r>
              <a:rPr lang="en-US" altLang="ja-JP" sz="3200" b="1" dirty="0">
                <a:latin typeface="Arial"/>
                <a:ea typeface="ＭＳ Ｐゴシック" charset="0"/>
                <a:cs typeface="Arial"/>
              </a:rPr>
              <a:t>Slaves, </a:t>
            </a:r>
            <a:r>
              <a:rPr lang="en-US" altLang="ja-JP" sz="3200" b="1" dirty="0">
                <a:solidFill>
                  <a:schemeClr val="hlink"/>
                </a:solidFill>
                <a:latin typeface="Arial"/>
                <a:ea typeface="ＭＳ Ｐゴシック" charset="0"/>
                <a:cs typeface="Arial"/>
              </a:rPr>
              <a:t>submit</a:t>
            </a:r>
            <a:r>
              <a:rPr lang="en-US" altLang="ja-JP" sz="3200" b="1" dirty="0">
                <a:latin typeface="Arial"/>
                <a:ea typeface="ＭＳ Ｐゴシック" charset="0"/>
                <a:cs typeface="Arial"/>
              </a:rPr>
              <a:t>…</a:t>
            </a:r>
            <a:r>
              <a:rPr lang="ru-RU" altLang="ja-JP" sz="3200" b="1" dirty="0">
                <a:latin typeface="Arial"/>
                <a:ea typeface="ＭＳ Ｐゴシック" charset="0"/>
                <a:cs typeface="Arial"/>
              </a:rPr>
              <a:t>"</a:t>
            </a:r>
            <a:r>
              <a:rPr lang="en-US" altLang="ja-JP" sz="3200" b="1" dirty="0">
                <a:latin typeface="Arial"/>
                <a:ea typeface="ＭＳ Ｐゴシック" charset="0"/>
                <a:cs typeface="Arial"/>
              </a:rPr>
              <a:t> (2:18)</a:t>
            </a:r>
          </a:p>
          <a:p>
            <a:pPr marL="465138" indent="-465138" algn="l" eaLnBrk="1" hangingPunct="1">
              <a:lnSpc>
                <a:spcPct val="80000"/>
              </a:lnSpc>
              <a:buFont typeface="Wingdings" charset="0"/>
              <a:buChar char=""/>
              <a:defRPr/>
            </a:pPr>
            <a:endParaRPr lang="en-US" sz="3200" b="1" dirty="0">
              <a:latin typeface="Arial"/>
              <a:ea typeface="ＭＳ Ｐゴシック" charset="0"/>
              <a:cs typeface="Arial"/>
            </a:endParaRPr>
          </a:p>
          <a:p>
            <a:pPr marL="465138" indent="-465138" algn="l" eaLnBrk="1" hangingPunct="1">
              <a:lnSpc>
                <a:spcPct val="80000"/>
              </a:lnSpc>
              <a:buFont typeface="Wingdings" charset="0"/>
              <a:buChar char=""/>
              <a:defRPr/>
            </a:pPr>
            <a:r>
              <a:rPr lang="ru-RU" altLang="ja-JP" sz="3200" b="1" dirty="0">
                <a:latin typeface="Arial"/>
                <a:ea typeface="ＭＳ Ｐゴシック" charset="0"/>
                <a:cs typeface="Arial"/>
              </a:rPr>
              <a:t>"</a:t>
            </a:r>
            <a:r>
              <a:rPr lang="en-US" altLang="ja-JP" sz="3200" b="1" dirty="0">
                <a:latin typeface="Arial"/>
                <a:ea typeface="ＭＳ Ｐゴシック" charset="0"/>
                <a:cs typeface="Arial"/>
              </a:rPr>
              <a:t>Wives, </a:t>
            </a:r>
            <a:r>
              <a:rPr lang="en-US" altLang="ja-JP" sz="3200" b="1" dirty="0">
                <a:solidFill>
                  <a:schemeClr val="hlink"/>
                </a:solidFill>
                <a:latin typeface="Arial"/>
                <a:ea typeface="ＭＳ Ｐゴシック" charset="0"/>
                <a:cs typeface="Arial"/>
              </a:rPr>
              <a:t>in the same way</a:t>
            </a:r>
            <a:r>
              <a:rPr lang="en-US" altLang="ja-JP" sz="3200" b="1" dirty="0">
                <a:latin typeface="Arial"/>
                <a:ea typeface="ＭＳ Ｐゴシック" charset="0"/>
                <a:cs typeface="Arial"/>
              </a:rPr>
              <a:t>, be submissive to your husbands…</a:t>
            </a:r>
            <a:r>
              <a:rPr lang="ru-RU" altLang="ja-JP" sz="3200" b="1" dirty="0">
                <a:latin typeface="Arial"/>
                <a:ea typeface="ＭＳ Ｐゴシック" charset="0"/>
                <a:cs typeface="Arial"/>
              </a:rPr>
              <a:t>"</a:t>
            </a:r>
            <a:r>
              <a:rPr lang="en-US" altLang="ja-JP" sz="3200" b="1" dirty="0">
                <a:latin typeface="Arial"/>
                <a:ea typeface="ＭＳ Ｐゴシック" charset="0"/>
                <a:cs typeface="Arial"/>
              </a:rPr>
              <a:t> (3:1)</a:t>
            </a:r>
          </a:p>
          <a:p>
            <a:pPr marL="465138" indent="-465138" algn="l" eaLnBrk="1" hangingPunct="1">
              <a:lnSpc>
                <a:spcPct val="80000"/>
              </a:lnSpc>
              <a:buFont typeface="Wingdings" charset="0"/>
              <a:buChar char=""/>
              <a:defRPr/>
            </a:pPr>
            <a:endParaRPr lang="en-US" sz="3200" b="1" dirty="0">
              <a:latin typeface="Arial"/>
              <a:ea typeface="ＭＳ Ｐゴシック" charset="0"/>
              <a:cs typeface="Arial"/>
            </a:endParaRPr>
          </a:p>
          <a:p>
            <a:pPr marL="465138" indent="-465138" algn="l" eaLnBrk="1" hangingPunct="1">
              <a:lnSpc>
                <a:spcPct val="80000"/>
              </a:lnSpc>
              <a:buFont typeface="Wingdings" charset="0"/>
              <a:buChar char=""/>
              <a:defRPr/>
            </a:pPr>
            <a:r>
              <a:rPr lang="ru-RU" altLang="ja-JP" sz="3200" b="1" dirty="0">
                <a:latin typeface="Arial"/>
                <a:ea typeface="ＭＳ Ｐゴシック" charset="0"/>
                <a:cs typeface="Arial"/>
              </a:rPr>
              <a:t>"</a:t>
            </a:r>
            <a:r>
              <a:rPr lang="en-US" altLang="ja-JP" sz="3200" b="1" dirty="0">
                <a:latin typeface="Arial"/>
                <a:ea typeface="ＭＳ Ｐゴシック" charset="0"/>
                <a:cs typeface="Arial"/>
              </a:rPr>
              <a:t>Husbands, </a:t>
            </a:r>
            <a:r>
              <a:rPr lang="en-US" altLang="ja-JP" sz="3200" b="1" dirty="0">
                <a:solidFill>
                  <a:schemeClr val="hlink"/>
                </a:solidFill>
                <a:latin typeface="Arial"/>
                <a:ea typeface="ＭＳ Ｐゴシック" charset="0"/>
                <a:cs typeface="Arial"/>
              </a:rPr>
              <a:t>in the same way</a:t>
            </a:r>
            <a:r>
              <a:rPr lang="en-US" altLang="ja-JP" sz="3200" b="1" dirty="0">
                <a:latin typeface="Arial"/>
                <a:ea typeface="ＭＳ Ｐゴシック" charset="0"/>
                <a:cs typeface="Arial"/>
              </a:rPr>
              <a:t> be considerate…</a:t>
            </a:r>
            <a:r>
              <a:rPr lang="ru-RU" altLang="ja-JP" sz="3200" b="1" dirty="0">
                <a:latin typeface="Arial"/>
                <a:ea typeface="ＭＳ Ｐゴシック" charset="0"/>
                <a:cs typeface="Arial"/>
              </a:rPr>
              <a:t>"</a:t>
            </a:r>
            <a:r>
              <a:rPr lang="en-US" altLang="ja-JP" sz="3200" b="1" dirty="0">
                <a:latin typeface="Arial"/>
                <a:ea typeface="ＭＳ Ｐゴシック" charset="0"/>
                <a:cs typeface="Arial"/>
              </a:rPr>
              <a:t> (3:7)</a:t>
            </a:r>
            <a:endParaRPr lang="en-US" sz="3200" b="1" dirty="0">
              <a:latin typeface="Arial"/>
              <a:ea typeface="ＭＳ Ｐゴシック" charset="0"/>
              <a:cs typeface="Arial"/>
            </a:endParaRPr>
          </a:p>
        </p:txBody>
      </p:sp>
      <p:sp>
        <p:nvSpPr>
          <p:cNvPr id="528387" name="Rectangle 5"/>
          <p:cNvSpPr>
            <a:spLocks noGrp="1" noChangeArrowheads="1"/>
          </p:cNvSpPr>
          <p:nvPr>
            <p:ph type="ctrTitle"/>
          </p:nvPr>
        </p:nvSpPr>
        <p:spPr>
          <a:xfrm>
            <a:off x="287338" y="-171450"/>
            <a:ext cx="8172450" cy="1752600"/>
          </a:xfrm>
          <a:effectLst>
            <a:outerShdw blurRad="50800" dist="25399" dir="16200000" algn="ctr" rotWithShape="0">
              <a:srgbClr val="FFFFFF">
                <a:alpha val="75000"/>
              </a:srgbClr>
            </a:outerShdw>
          </a:effectLst>
        </p:spPr>
        <p:txBody>
          <a:bodyPr/>
          <a:lstStyle/>
          <a:p>
            <a:pPr algn="l" eaLnBrk="1" hangingPunct="1">
              <a:defRPr/>
            </a:pPr>
            <a:r>
              <a:rPr lang="en-US" b="1" dirty="0">
                <a:solidFill>
                  <a:schemeClr val="hlink"/>
                </a:solidFill>
                <a:latin typeface="Arial"/>
                <a:ea typeface="ＭＳ Ｐゴシック" charset="0"/>
                <a:cs typeface="Arial"/>
              </a:rPr>
              <a:t>Submission</a:t>
            </a:r>
            <a:r>
              <a:rPr lang="en-US" b="1" dirty="0">
                <a:latin typeface="Arial"/>
                <a:ea typeface="ＭＳ Ｐゴシック" charset="0"/>
                <a:cs typeface="Arial"/>
              </a:rPr>
              <a:t> as a Way of Life</a:t>
            </a:r>
            <a:r>
              <a:rPr lang="en-US" sz="4000" b="1" dirty="0">
                <a:latin typeface="Arial"/>
                <a:ea typeface="ＭＳ Ｐゴシック" charset="0"/>
                <a:cs typeface="Arial"/>
              </a:rPr>
              <a:t> </a:t>
            </a:r>
            <a:br>
              <a:rPr lang="en-US" sz="4000" b="1" dirty="0">
                <a:latin typeface="Arial"/>
                <a:ea typeface="ＭＳ Ｐゴシック" charset="0"/>
                <a:cs typeface="Arial"/>
              </a:rPr>
            </a:br>
            <a:r>
              <a:rPr lang="en-US" sz="3200" b="1" dirty="0">
                <a:latin typeface="Arial"/>
                <a:ea typeface="ＭＳ Ｐゴシック" charset="0"/>
                <a:cs typeface="Arial"/>
              </a:rPr>
              <a:t>(2:13–3:12)</a:t>
            </a:r>
            <a:endParaRPr lang="en-US" sz="4800" b="1" dirty="0">
              <a:latin typeface="Arial"/>
              <a:ea typeface="ＭＳ Ｐゴシック" charset="0"/>
              <a:cs typeface="Arial"/>
            </a:endParaRPr>
          </a:p>
        </p:txBody>
      </p:sp>
      <p:sp>
        <p:nvSpPr>
          <p:cNvPr id="343046" name="Rectangle 6"/>
          <p:cNvSpPr>
            <a:spLocks noChangeArrowheads="1"/>
          </p:cNvSpPr>
          <p:nvPr/>
        </p:nvSpPr>
        <p:spPr bwMode="auto">
          <a:xfrm>
            <a:off x="8229600" y="76200"/>
            <a:ext cx="1003300" cy="523875"/>
          </a:xfrm>
          <a:prstGeom prst="rect">
            <a:avLst/>
          </a:prstGeom>
          <a:noFill/>
          <a:ln w="9525">
            <a:noFill/>
            <a:miter lim="800000"/>
            <a:headEnd/>
            <a:tailEnd/>
          </a:ln>
          <a:effectLst>
            <a:outerShdw blurRad="63500" dist="35921" dir="2700000" algn="ctr" rotWithShape="0">
              <a:srgbClr val="DDDDDD">
                <a:alpha val="74998"/>
              </a:srgbClr>
            </a:outerShdw>
          </a:effectLst>
        </p:spPr>
        <p:txBody>
          <a:bodyPr wrap="none">
            <a:spAutoFit/>
          </a:bodyPr>
          <a:lstStyle/>
          <a:p>
            <a:pPr>
              <a:defRPr/>
            </a:pPr>
            <a:r>
              <a:rPr lang="en-US" sz="2800" b="1">
                <a:solidFill>
                  <a:schemeClr val="tx2"/>
                </a:solidFill>
                <a:latin typeface="Arial"/>
                <a:ea typeface="+mn-ea"/>
                <a:cs typeface="Arial"/>
              </a:rPr>
              <a:t>280g</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Rectangle 2"/>
          <p:cNvSpPr>
            <a:spLocks noGrp="1" noChangeArrowheads="1"/>
          </p:cNvSpPr>
          <p:nvPr>
            <p:ph type="title"/>
          </p:nvPr>
        </p:nvSpPr>
        <p:spPr>
          <a:effectLst>
            <a:outerShdw blurRad="63500" dist="35921" dir="2700000" algn="ctr" rotWithShape="0">
              <a:srgbClr val="000000">
                <a:alpha val="74998"/>
              </a:srgbClr>
            </a:outerShdw>
          </a:effectLst>
        </p:spPr>
        <p:txBody>
          <a:bodyPr/>
          <a:lstStyle/>
          <a:p>
            <a:pPr eaLnBrk="1" hangingPunct="1">
              <a:defRPr/>
            </a:pPr>
            <a:r>
              <a:rPr lang="en-US" sz="4800" b="1">
                <a:latin typeface="Arial"/>
                <a:ea typeface="ＭＳ Ｐゴシック" charset="0"/>
                <a:cs typeface="Arial"/>
              </a:rPr>
              <a:t>Submission in Marriage</a:t>
            </a:r>
            <a:endParaRPr lang="en-US">
              <a:latin typeface="Arial"/>
              <a:ea typeface="ＭＳ Ｐゴシック" charset="0"/>
              <a:cs typeface="Arial"/>
            </a:endParaRPr>
          </a:p>
        </p:txBody>
      </p:sp>
      <p:sp>
        <p:nvSpPr>
          <p:cNvPr id="750595" name="Rectangle 3"/>
          <p:cNvSpPr>
            <a:spLocks noGrp="1" noChangeArrowheads="1"/>
          </p:cNvSpPr>
          <p:nvPr>
            <p:ph type="body" idx="1"/>
          </p:nvPr>
        </p:nvSpPr>
        <p:spPr>
          <a:xfrm>
            <a:off x="1438275" y="2057400"/>
            <a:ext cx="2000250" cy="790575"/>
          </a:xfrm>
        </p:spPr>
        <p:txBody>
          <a:bodyPr/>
          <a:lstStyle/>
          <a:p>
            <a:pPr marL="0" indent="0" algn="ctr" eaLnBrk="1" hangingPunct="1">
              <a:lnSpc>
                <a:spcPct val="90000"/>
              </a:lnSpc>
              <a:buFont typeface="Arial" charset="0"/>
              <a:buNone/>
            </a:pPr>
            <a:r>
              <a:rPr lang="en-US" sz="2800" b="1">
                <a:latin typeface="Arial" charset="0"/>
                <a:ea typeface="ＭＳ Ｐゴシック" charset="0"/>
                <a:cs typeface="Arial" charset="0"/>
              </a:rPr>
              <a:t>Wives (3:1-6)</a:t>
            </a:r>
          </a:p>
        </p:txBody>
      </p:sp>
      <p:sp>
        <p:nvSpPr>
          <p:cNvPr id="750597" name="Rectangle 5"/>
          <p:cNvSpPr>
            <a:spLocks noChangeArrowheads="1"/>
          </p:cNvSpPr>
          <p:nvPr/>
        </p:nvSpPr>
        <p:spPr bwMode="auto">
          <a:xfrm>
            <a:off x="1438275" y="3087688"/>
            <a:ext cx="200025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lnSpc>
                <a:spcPct val="90000"/>
              </a:lnSpc>
              <a:spcBef>
                <a:spcPct val="20000"/>
              </a:spcBef>
              <a:buClr>
                <a:schemeClr val="folHlink"/>
              </a:buClr>
              <a:buSzPct val="120000"/>
              <a:buFont typeface="Arial" charset="0"/>
              <a:buNone/>
            </a:pPr>
            <a:r>
              <a:rPr lang="en-US" sz="2800" b="1">
                <a:solidFill>
                  <a:schemeClr val="tx1"/>
                </a:solidFill>
                <a:latin typeface="Arial" charset="0"/>
                <a:cs typeface="Arial" charset="0"/>
              </a:rPr>
              <a:t>How?</a:t>
            </a:r>
          </a:p>
        </p:txBody>
      </p:sp>
      <p:sp>
        <p:nvSpPr>
          <p:cNvPr id="750598" name="Rectangle 6"/>
          <p:cNvSpPr>
            <a:spLocks noChangeArrowheads="1"/>
          </p:cNvSpPr>
          <p:nvPr/>
        </p:nvSpPr>
        <p:spPr bwMode="auto">
          <a:xfrm>
            <a:off x="1171575" y="3862388"/>
            <a:ext cx="253365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lnSpc>
                <a:spcPct val="90000"/>
              </a:lnSpc>
              <a:spcBef>
                <a:spcPct val="20000"/>
              </a:spcBef>
              <a:buClr>
                <a:schemeClr val="folHlink"/>
              </a:buClr>
              <a:buSzPct val="120000"/>
              <a:buFont typeface="Arial" charset="0"/>
              <a:buNone/>
            </a:pPr>
            <a:r>
              <a:rPr lang="en-US" sz="2800" b="1">
                <a:solidFill>
                  <a:schemeClr val="tx1"/>
                </a:solidFill>
                <a:latin typeface="Arial" charset="0"/>
                <a:cs typeface="Arial" charset="0"/>
              </a:rPr>
              <a:t>Quiet spirit</a:t>
            </a:r>
          </a:p>
        </p:txBody>
      </p:sp>
      <p:sp>
        <p:nvSpPr>
          <p:cNvPr id="750599" name="Rectangle 7"/>
          <p:cNvSpPr>
            <a:spLocks noChangeArrowheads="1"/>
          </p:cNvSpPr>
          <p:nvPr/>
        </p:nvSpPr>
        <p:spPr bwMode="auto">
          <a:xfrm>
            <a:off x="1438275" y="4648200"/>
            <a:ext cx="200025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lnSpc>
                <a:spcPct val="90000"/>
              </a:lnSpc>
              <a:spcBef>
                <a:spcPct val="20000"/>
              </a:spcBef>
              <a:buClr>
                <a:schemeClr val="folHlink"/>
              </a:buClr>
              <a:buSzPct val="120000"/>
              <a:buFont typeface="Arial" charset="0"/>
              <a:buNone/>
            </a:pPr>
            <a:r>
              <a:rPr lang="en-US" sz="2800" b="1">
                <a:solidFill>
                  <a:schemeClr val="tx1"/>
                </a:solidFill>
                <a:latin typeface="Arial" charset="0"/>
                <a:cs typeface="Arial" charset="0"/>
              </a:rPr>
              <a:t>Why?</a:t>
            </a:r>
          </a:p>
        </p:txBody>
      </p:sp>
      <p:sp>
        <p:nvSpPr>
          <p:cNvPr id="750600" name="Rectangle 8"/>
          <p:cNvSpPr>
            <a:spLocks noChangeArrowheads="1"/>
          </p:cNvSpPr>
          <p:nvPr/>
        </p:nvSpPr>
        <p:spPr bwMode="auto">
          <a:xfrm>
            <a:off x="457200" y="5422900"/>
            <a:ext cx="3962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lnSpc>
                <a:spcPct val="90000"/>
              </a:lnSpc>
              <a:spcBef>
                <a:spcPct val="20000"/>
              </a:spcBef>
              <a:buClr>
                <a:schemeClr val="folHlink"/>
              </a:buClr>
              <a:buSzPct val="120000"/>
              <a:buFont typeface="Arial" charset="0"/>
              <a:buNone/>
            </a:pPr>
            <a:r>
              <a:rPr lang="en-US" sz="2800" b="1">
                <a:solidFill>
                  <a:schemeClr val="tx1"/>
                </a:solidFill>
                <a:latin typeface="Arial" charset="0"/>
                <a:cs typeface="Arial" charset="0"/>
              </a:rPr>
              <a:t>Witness to husband</a:t>
            </a:r>
          </a:p>
          <a:p>
            <a:pPr algn="ctr" eaLnBrk="1" hangingPunct="1">
              <a:lnSpc>
                <a:spcPct val="90000"/>
              </a:lnSpc>
              <a:spcBef>
                <a:spcPct val="20000"/>
              </a:spcBef>
              <a:buClr>
                <a:schemeClr val="folHlink"/>
              </a:buClr>
              <a:buSzPct val="120000"/>
              <a:buFont typeface="Arial" charset="0"/>
              <a:buNone/>
            </a:pPr>
            <a:r>
              <a:rPr lang="en-US" sz="2800" b="1">
                <a:solidFill>
                  <a:schemeClr val="tx1"/>
                </a:solidFill>
                <a:latin typeface="Arial" charset="0"/>
                <a:cs typeface="Arial" charset="0"/>
              </a:rPr>
              <a:t>Please God</a:t>
            </a:r>
          </a:p>
        </p:txBody>
      </p:sp>
      <p:sp>
        <p:nvSpPr>
          <p:cNvPr id="750601" name="Rectangle 9"/>
          <p:cNvSpPr>
            <a:spLocks noChangeArrowheads="1"/>
          </p:cNvSpPr>
          <p:nvPr/>
        </p:nvSpPr>
        <p:spPr bwMode="auto">
          <a:xfrm>
            <a:off x="5591175" y="2081213"/>
            <a:ext cx="2000250" cy="790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lnSpc>
                <a:spcPct val="90000"/>
              </a:lnSpc>
              <a:spcBef>
                <a:spcPct val="20000"/>
              </a:spcBef>
              <a:buClr>
                <a:schemeClr val="folHlink"/>
              </a:buClr>
              <a:buSzPct val="120000"/>
              <a:buFont typeface="Arial" charset="0"/>
              <a:buNone/>
            </a:pPr>
            <a:r>
              <a:rPr lang="en-US" sz="2800" b="1">
                <a:solidFill>
                  <a:schemeClr val="tx1"/>
                </a:solidFill>
                <a:latin typeface="Arial" charset="0"/>
                <a:cs typeface="Arial" charset="0"/>
              </a:rPr>
              <a:t>Husbands (3:7)</a:t>
            </a:r>
          </a:p>
        </p:txBody>
      </p:sp>
      <p:sp>
        <p:nvSpPr>
          <p:cNvPr id="750602" name="Rectangle 10"/>
          <p:cNvSpPr>
            <a:spLocks noChangeArrowheads="1"/>
          </p:cNvSpPr>
          <p:nvPr/>
        </p:nvSpPr>
        <p:spPr bwMode="auto">
          <a:xfrm>
            <a:off x="5591175" y="3111500"/>
            <a:ext cx="200025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lnSpc>
                <a:spcPct val="90000"/>
              </a:lnSpc>
              <a:spcBef>
                <a:spcPct val="20000"/>
              </a:spcBef>
              <a:buClr>
                <a:schemeClr val="folHlink"/>
              </a:buClr>
              <a:buSzPct val="120000"/>
              <a:buFont typeface="Arial" charset="0"/>
              <a:buNone/>
            </a:pPr>
            <a:r>
              <a:rPr lang="en-US" sz="2800" b="1">
                <a:solidFill>
                  <a:schemeClr val="tx1"/>
                </a:solidFill>
                <a:latin typeface="Arial" charset="0"/>
                <a:cs typeface="Arial" charset="0"/>
              </a:rPr>
              <a:t>How?</a:t>
            </a:r>
          </a:p>
        </p:txBody>
      </p:sp>
      <p:sp>
        <p:nvSpPr>
          <p:cNvPr id="750603" name="Rectangle 11"/>
          <p:cNvSpPr>
            <a:spLocks noChangeArrowheads="1"/>
          </p:cNvSpPr>
          <p:nvPr/>
        </p:nvSpPr>
        <p:spPr bwMode="auto">
          <a:xfrm>
            <a:off x="4191000" y="3886200"/>
            <a:ext cx="48006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lnSpc>
                <a:spcPct val="90000"/>
              </a:lnSpc>
              <a:spcBef>
                <a:spcPct val="20000"/>
              </a:spcBef>
              <a:buClr>
                <a:schemeClr val="folHlink"/>
              </a:buClr>
              <a:buSzPct val="120000"/>
              <a:buFont typeface="Arial" charset="0"/>
              <a:buNone/>
            </a:pPr>
            <a:r>
              <a:rPr lang="en-US" sz="2800" b="1">
                <a:solidFill>
                  <a:schemeClr val="tx1"/>
                </a:solidFill>
                <a:latin typeface="Arial" charset="0"/>
                <a:cs typeface="Arial" charset="0"/>
              </a:rPr>
              <a:t>Understand &amp; Respect</a:t>
            </a:r>
          </a:p>
        </p:txBody>
      </p:sp>
      <p:sp>
        <p:nvSpPr>
          <p:cNvPr id="750604" name="Rectangle 12"/>
          <p:cNvSpPr>
            <a:spLocks noChangeArrowheads="1"/>
          </p:cNvSpPr>
          <p:nvPr/>
        </p:nvSpPr>
        <p:spPr bwMode="auto">
          <a:xfrm>
            <a:off x="5591175" y="4672013"/>
            <a:ext cx="200025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lnSpc>
                <a:spcPct val="90000"/>
              </a:lnSpc>
              <a:spcBef>
                <a:spcPct val="20000"/>
              </a:spcBef>
              <a:buClr>
                <a:schemeClr val="folHlink"/>
              </a:buClr>
              <a:buSzPct val="120000"/>
              <a:buFont typeface="Arial" charset="0"/>
              <a:buNone/>
            </a:pPr>
            <a:r>
              <a:rPr lang="en-US" sz="2800" b="1">
                <a:solidFill>
                  <a:schemeClr val="tx1"/>
                </a:solidFill>
                <a:latin typeface="Arial" charset="0"/>
                <a:cs typeface="Arial" charset="0"/>
              </a:rPr>
              <a:t>Why?</a:t>
            </a:r>
          </a:p>
        </p:txBody>
      </p:sp>
      <p:sp>
        <p:nvSpPr>
          <p:cNvPr id="750605" name="Rectangle 13"/>
          <p:cNvSpPr>
            <a:spLocks noChangeArrowheads="1"/>
          </p:cNvSpPr>
          <p:nvPr/>
        </p:nvSpPr>
        <p:spPr bwMode="auto">
          <a:xfrm>
            <a:off x="4610100" y="5446713"/>
            <a:ext cx="3962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lnSpc>
                <a:spcPct val="90000"/>
              </a:lnSpc>
              <a:spcBef>
                <a:spcPct val="20000"/>
              </a:spcBef>
              <a:buClr>
                <a:schemeClr val="folHlink"/>
              </a:buClr>
              <a:buSzPct val="120000"/>
              <a:buFont typeface="Arial" charset="0"/>
              <a:buNone/>
            </a:pPr>
            <a:r>
              <a:rPr lang="en-US" sz="2800" b="1">
                <a:solidFill>
                  <a:schemeClr val="tx1"/>
                </a:solidFill>
                <a:latin typeface="Arial" charset="0"/>
                <a:cs typeface="Arial" charset="0"/>
              </a:rPr>
              <a:t>Unhindered prayer</a:t>
            </a:r>
          </a:p>
        </p:txBody>
      </p:sp>
      <p:sp>
        <p:nvSpPr>
          <p:cNvPr id="750606" name="Rectangle 14"/>
          <p:cNvSpPr>
            <a:spLocks noChangeArrowheads="1"/>
          </p:cNvSpPr>
          <p:nvPr/>
        </p:nvSpPr>
        <p:spPr bwMode="auto">
          <a:xfrm>
            <a:off x="8342313" y="76200"/>
            <a:ext cx="784225" cy="461963"/>
          </a:xfrm>
          <a:prstGeom prst="rect">
            <a:avLst/>
          </a:prstGeom>
          <a:noFill/>
          <a:ln w="9525">
            <a:noFill/>
            <a:miter lim="800000"/>
            <a:headEnd/>
            <a:tailEnd/>
          </a:ln>
          <a:effectLst>
            <a:outerShdw blurRad="63500" dist="35921" dir="2700000" algn="ctr" rotWithShape="0">
              <a:srgbClr val="DDDDDD">
                <a:alpha val="74998"/>
              </a:srgbClr>
            </a:outerShdw>
          </a:effectLst>
        </p:spPr>
        <p:txBody>
          <a:bodyPr wrap="none">
            <a:spAutoFit/>
          </a:bodyPr>
          <a:lstStyle/>
          <a:p>
            <a:pPr>
              <a:defRPr/>
            </a:pPr>
            <a:r>
              <a:rPr lang="en-US" sz="2400" b="1">
                <a:solidFill>
                  <a:schemeClr val="bg2"/>
                </a:solidFill>
                <a:latin typeface="Arial"/>
                <a:ea typeface="+mn-ea"/>
                <a:cs typeface="Arial"/>
              </a:rPr>
              <a:t>280i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50595">
                                            <p:txEl>
                                              <p:pRg st="0" end="0"/>
                                            </p:txEl>
                                          </p:spTgt>
                                        </p:tgtEl>
                                        <p:attrNameLst>
                                          <p:attrName>style.visibility</p:attrName>
                                        </p:attrNameLst>
                                      </p:cBhvr>
                                      <p:to>
                                        <p:strVal val="visible"/>
                                      </p:to>
                                    </p:set>
                                    <p:anim calcmode="lin" valueType="num">
                                      <p:cBhvr>
                                        <p:cTn id="7" dur="500" fill="hold"/>
                                        <p:tgtEl>
                                          <p:spTgt spid="7505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5059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750597"/>
                                        </p:tgtEl>
                                        <p:attrNameLst>
                                          <p:attrName>style.visibility</p:attrName>
                                        </p:attrNameLst>
                                      </p:cBhvr>
                                      <p:to>
                                        <p:strVal val="visible"/>
                                      </p:to>
                                    </p:set>
                                    <p:anim calcmode="lin" valueType="num">
                                      <p:cBhvr>
                                        <p:cTn id="13" dur="500" fill="hold"/>
                                        <p:tgtEl>
                                          <p:spTgt spid="750597"/>
                                        </p:tgtEl>
                                        <p:attrNameLst>
                                          <p:attrName>ppt_w</p:attrName>
                                        </p:attrNameLst>
                                      </p:cBhvr>
                                      <p:tavLst>
                                        <p:tav tm="0">
                                          <p:val>
                                            <p:fltVal val="0"/>
                                          </p:val>
                                        </p:tav>
                                        <p:tav tm="100000">
                                          <p:val>
                                            <p:strVal val="#ppt_w"/>
                                          </p:val>
                                        </p:tav>
                                      </p:tavLst>
                                    </p:anim>
                                    <p:anim calcmode="lin" valueType="num">
                                      <p:cBhvr>
                                        <p:cTn id="14" dur="500" fill="hold"/>
                                        <p:tgtEl>
                                          <p:spTgt spid="750597"/>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750598"/>
                                        </p:tgtEl>
                                        <p:attrNameLst>
                                          <p:attrName>style.visibility</p:attrName>
                                        </p:attrNameLst>
                                      </p:cBhvr>
                                      <p:to>
                                        <p:strVal val="visible"/>
                                      </p:to>
                                    </p:set>
                                    <p:anim calcmode="lin" valueType="num">
                                      <p:cBhvr>
                                        <p:cTn id="19" dur="500" fill="hold"/>
                                        <p:tgtEl>
                                          <p:spTgt spid="750598"/>
                                        </p:tgtEl>
                                        <p:attrNameLst>
                                          <p:attrName>ppt_w</p:attrName>
                                        </p:attrNameLst>
                                      </p:cBhvr>
                                      <p:tavLst>
                                        <p:tav tm="0">
                                          <p:val>
                                            <p:fltVal val="0"/>
                                          </p:val>
                                        </p:tav>
                                        <p:tav tm="100000">
                                          <p:val>
                                            <p:strVal val="#ppt_w"/>
                                          </p:val>
                                        </p:tav>
                                      </p:tavLst>
                                    </p:anim>
                                    <p:anim calcmode="lin" valueType="num">
                                      <p:cBhvr>
                                        <p:cTn id="20" dur="500" fill="hold"/>
                                        <p:tgtEl>
                                          <p:spTgt spid="750598"/>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750599"/>
                                        </p:tgtEl>
                                        <p:attrNameLst>
                                          <p:attrName>style.visibility</p:attrName>
                                        </p:attrNameLst>
                                      </p:cBhvr>
                                      <p:to>
                                        <p:strVal val="visible"/>
                                      </p:to>
                                    </p:set>
                                    <p:anim calcmode="lin" valueType="num">
                                      <p:cBhvr>
                                        <p:cTn id="25" dur="500" fill="hold"/>
                                        <p:tgtEl>
                                          <p:spTgt spid="750599"/>
                                        </p:tgtEl>
                                        <p:attrNameLst>
                                          <p:attrName>ppt_w</p:attrName>
                                        </p:attrNameLst>
                                      </p:cBhvr>
                                      <p:tavLst>
                                        <p:tav tm="0">
                                          <p:val>
                                            <p:fltVal val="0"/>
                                          </p:val>
                                        </p:tav>
                                        <p:tav tm="100000">
                                          <p:val>
                                            <p:strVal val="#ppt_w"/>
                                          </p:val>
                                        </p:tav>
                                      </p:tavLst>
                                    </p:anim>
                                    <p:anim calcmode="lin" valueType="num">
                                      <p:cBhvr>
                                        <p:cTn id="26" dur="500" fill="hold"/>
                                        <p:tgtEl>
                                          <p:spTgt spid="750599"/>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750600"/>
                                        </p:tgtEl>
                                        <p:attrNameLst>
                                          <p:attrName>style.visibility</p:attrName>
                                        </p:attrNameLst>
                                      </p:cBhvr>
                                      <p:to>
                                        <p:strVal val="visible"/>
                                      </p:to>
                                    </p:set>
                                    <p:anim calcmode="lin" valueType="num">
                                      <p:cBhvr>
                                        <p:cTn id="31" dur="500" fill="hold"/>
                                        <p:tgtEl>
                                          <p:spTgt spid="750600"/>
                                        </p:tgtEl>
                                        <p:attrNameLst>
                                          <p:attrName>ppt_w</p:attrName>
                                        </p:attrNameLst>
                                      </p:cBhvr>
                                      <p:tavLst>
                                        <p:tav tm="0">
                                          <p:val>
                                            <p:fltVal val="0"/>
                                          </p:val>
                                        </p:tav>
                                        <p:tav tm="100000">
                                          <p:val>
                                            <p:strVal val="#ppt_w"/>
                                          </p:val>
                                        </p:tav>
                                      </p:tavLst>
                                    </p:anim>
                                    <p:anim calcmode="lin" valueType="num">
                                      <p:cBhvr>
                                        <p:cTn id="32" dur="500" fill="hold"/>
                                        <p:tgtEl>
                                          <p:spTgt spid="750600"/>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750601">
                                            <p:txEl>
                                              <p:pRg st="0" end="0"/>
                                            </p:txEl>
                                          </p:spTgt>
                                        </p:tgtEl>
                                        <p:attrNameLst>
                                          <p:attrName>style.visibility</p:attrName>
                                        </p:attrNameLst>
                                      </p:cBhvr>
                                      <p:to>
                                        <p:strVal val="visible"/>
                                      </p:to>
                                    </p:set>
                                    <p:anim calcmode="lin" valueType="num">
                                      <p:cBhvr>
                                        <p:cTn id="37" dur="500" fill="hold"/>
                                        <p:tgtEl>
                                          <p:spTgt spid="750601">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75060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750602"/>
                                        </p:tgtEl>
                                        <p:attrNameLst>
                                          <p:attrName>style.visibility</p:attrName>
                                        </p:attrNameLst>
                                      </p:cBhvr>
                                      <p:to>
                                        <p:strVal val="visible"/>
                                      </p:to>
                                    </p:set>
                                    <p:anim calcmode="lin" valueType="num">
                                      <p:cBhvr>
                                        <p:cTn id="43" dur="500" fill="hold"/>
                                        <p:tgtEl>
                                          <p:spTgt spid="750602"/>
                                        </p:tgtEl>
                                        <p:attrNameLst>
                                          <p:attrName>ppt_w</p:attrName>
                                        </p:attrNameLst>
                                      </p:cBhvr>
                                      <p:tavLst>
                                        <p:tav tm="0">
                                          <p:val>
                                            <p:fltVal val="0"/>
                                          </p:val>
                                        </p:tav>
                                        <p:tav tm="100000">
                                          <p:val>
                                            <p:strVal val="#ppt_w"/>
                                          </p:val>
                                        </p:tav>
                                      </p:tavLst>
                                    </p:anim>
                                    <p:anim calcmode="lin" valueType="num">
                                      <p:cBhvr>
                                        <p:cTn id="44" dur="500" fill="hold"/>
                                        <p:tgtEl>
                                          <p:spTgt spid="750602"/>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750603"/>
                                        </p:tgtEl>
                                        <p:attrNameLst>
                                          <p:attrName>style.visibility</p:attrName>
                                        </p:attrNameLst>
                                      </p:cBhvr>
                                      <p:to>
                                        <p:strVal val="visible"/>
                                      </p:to>
                                    </p:set>
                                    <p:anim calcmode="lin" valueType="num">
                                      <p:cBhvr>
                                        <p:cTn id="49" dur="500" fill="hold"/>
                                        <p:tgtEl>
                                          <p:spTgt spid="750603"/>
                                        </p:tgtEl>
                                        <p:attrNameLst>
                                          <p:attrName>ppt_w</p:attrName>
                                        </p:attrNameLst>
                                      </p:cBhvr>
                                      <p:tavLst>
                                        <p:tav tm="0">
                                          <p:val>
                                            <p:fltVal val="0"/>
                                          </p:val>
                                        </p:tav>
                                        <p:tav tm="100000">
                                          <p:val>
                                            <p:strVal val="#ppt_w"/>
                                          </p:val>
                                        </p:tav>
                                      </p:tavLst>
                                    </p:anim>
                                    <p:anim calcmode="lin" valueType="num">
                                      <p:cBhvr>
                                        <p:cTn id="50" dur="500" fill="hold"/>
                                        <p:tgtEl>
                                          <p:spTgt spid="750603"/>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750604"/>
                                        </p:tgtEl>
                                        <p:attrNameLst>
                                          <p:attrName>style.visibility</p:attrName>
                                        </p:attrNameLst>
                                      </p:cBhvr>
                                      <p:to>
                                        <p:strVal val="visible"/>
                                      </p:to>
                                    </p:set>
                                    <p:anim calcmode="lin" valueType="num">
                                      <p:cBhvr>
                                        <p:cTn id="55" dur="500" fill="hold"/>
                                        <p:tgtEl>
                                          <p:spTgt spid="750604"/>
                                        </p:tgtEl>
                                        <p:attrNameLst>
                                          <p:attrName>ppt_w</p:attrName>
                                        </p:attrNameLst>
                                      </p:cBhvr>
                                      <p:tavLst>
                                        <p:tav tm="0">
                                          <p:val>
                                            <p:fltVal val="0"/>
                                          </p:val>
                                        </p:tav>
                                        <p:tav tm="100000">
                                          <p:val>
                                            <p:strVal val="#ppt_w"/>
                                          </p:val>
                                        </p:tav>
                                      </p:tavLst>
                                    </p:anim>
                                    <p:anim calcmode="lin" valueType="num">
                                      <p:cBhvr>
                                        <p:cTn id="56" dur="500" fill="hold"/>
                                        <p:tgtEl>
                                          <p:spTgt spid="750604"/>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750605"/>
                                        </p:tgtEl>
                                        <p:attrNameLst>
                                          <p:attrName>style.visibility</p:attrName>
                                        </p:attrNameLst>
                                      </p:cBhvr>
                                      <p:to>
                                        <p:strVal val="visible"/>
                                      </p:to>
                                    </p:set>
                                    <p:anim calcmode="lin" valueType="num">
                                      <p:cBhvr>
                                        <p:cTn id="61" dur="500" fill="hold"/>
                                        <p:tgtEl>
                                          <p:spTgt spid="750605"/>
                                        </p:tgtEl>
                                        <p:attrNameLst>
                                          <p:attrName>ppt_w</p:attrName>
                                        </p:attrNameLst>
                                      </p:cBhvr>
                                      <p:tavLst>
                                        <p:tav tm="0">
                                          <p:val>
                                            <p:fltVal val="0"/>
                                          </p:val>
                                        </p:tav>
                                        <p:tav tm="100000">
                                          <p:val>
                                            <p:strVal val="#ppt_w"/>
                                          </p:val>
                                        </p:tav>
                                      </p:tavLst>
                                    </p:anim>
                                    <p:anim calcmode="lin" valueType="num">
                                      <p:cBhvr>
                                        <p:cTn id="62" dur="500" fill="hold"/>
                                        <p:tgtEl>
                                          <p:spTgt spid="75060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595" grpId="0" build="p"/>
      <p:bldP spid="750597" grpId="0"/>
      <p:bldP spid="750598" grpId="0"/>
      <p:bldP spid="750599" grpId="0"/>
      <p:bldP spid="750600" grpId="0"/>
      <p:bldP spid="750601" grpId="0" build="p"/>
      <p:bldP spid="750602" grpId="0"/>
      <p:bldP spid="750603" grpId="0"/>
      <p:bldP spid="750604" grpId="0"/>
      <p:bldP spid="750605"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1"/>
          </p:nvPr>
        </p:nvGraphicFramePr>
        <p:xfrm>
          <a:off x="0" y="2286000"/>
          <a:ext cx="9144000" cy="4572001"/>
        </p:xfrm>
        <a:graphic>
          <a:graphicData uri="http://schemas.openxmlformats.org/drawingml/2006/table">
            <a:tbl>
              <a:tblPr/>
              <a:tblGrid>
                <a:gridCol w="625475">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703263">
                  <a:extLst>
                    <a:ext uri="{9D8B030D-6E8A-4147-A177-3AD203B41FA5}">
                      <a16:colId xmlns:a16="http://schemas.microsoft.com/office/drawing/2014/main" val="20002"/>
                    </a:ext>
                  </a:extLst>
                </a:gridCol>
                <a:gridCol w="623887">
                  <a:extLst>
                    <a:ext uri="{9D8B030D-6E8A-4147-A177-3AD203B41FA5}">
                      <a16:colId xmlns:a16="http://schemas.microsoft.com/office/drawing/2014/main" val="20003"/>
                    </a:ext>
                  </a:extLst>
                </a:gridCol>
                <a:gridCol w="703263">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725487">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03263">
                  <a:extLst>
                    <a:ext uri="{9D8B030D-6E8A-4147-A177-3AD203B41FA5}">
                      <a16:colId xmlns:a16="http://schemas.microsoft.com/office/drawing/2014/main" val="20008"/>
                    </a:ext>
                  </a:extLst>
                </a:gridCol>
                <a:gridCol w="623887">
                  <a:extLst>
                    <a:ext uri="{9D8B030D-6E8A-4147-A177-3AD203B41FA5}">
                      <a16:colId xmlns:a16="http://schemas.microsoft.com/office/drawing/2014/main" val="20009"/>
                    </a:ext>
                  </a:extLst>
                </a:gridCol>
                <a:gridCol w="703263">
                  <a:extLst>
                    <a:ext uri="{9D8B030D-6E8A-4147-A177-3AD203B41FA5}">
                      <a16:colId xmlns:a16="http://schemas.microsoft.com/office/drawing/2014/main" val="20010"/>
                    </a:ext>
                  </a:extLst>
                </a:gridCol>
                <a:gridCol w="782637">
                  <a:extLst>
                    <a:ext uri="{9D8B030D-6E8A-4147-A177-3AD203B41FA5}">
                      <a16:colId xmlns:a16="http://schemas.microsoft.com/office/drawing/2014/main" val="20011"/>
                    </a:ext>
                  </a:extLst>
                </a:gridCol>
                <a:gridCol w="860425">
                  <a:extLst>
                    <a:ext uri="{9D8B030D-6E8A-4147-A177-3AD203B41FA5}">
                      <a16:colId xmlns:a16="http://schemas.microsoft.com/office/drawing/2014/main" val="20012"/>
                    </a:ext>
                  </a:extLst>
                </a:gridCol>
              </a:tblGrid>
              <a:tr h="64928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Sanctification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Submission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Selflessness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79450">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1:1–2:12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2:13–3:12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3:13–5:14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81038">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Holiness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Humility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Honoring Others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2033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Salu-tation</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Praise for hope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Holy Life Exhort-</a:t>
                      </a: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ed</a:t>
                      </a:r>
                      <a:endPar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err="1">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Gov</a:t>
                      </a:r>
                      <a:r>
                        <a:rPr kumimoji="0" lang="uk-UA"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t</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2:13-</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Work Place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2:18-</a:t>
                      </a:r>
                      <a:b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b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Marri-age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Church &amp; all of</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Life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3:8-12</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2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Christ</a:t>
                      </a:r>
                      <a:r>
                        <a:rPr kumimoji="0" lang="uk-UA"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s triumph</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3:13–4:6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Edify others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4:7-19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Elders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Young Men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5:5a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Humility &amp; watch-fulness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5:5b-11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Purpose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1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5:12-14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Rome to Northern Asia</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9450">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Early AD 64</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77880" name="Group 56"/>
          <p:cNvGraphicFramePr>
            <a:graphicFrameLocks noGrp="1"/>
          </p:cNvGraphicFramePr>
          <p:nvPr/>
        </p:nvGraphicFramePr>
        <p:xfrm>
          <a:off x="0" y="1331913"/>
          <a:ext cx="9144000" cy="1030287"/>
        </p:xfrm>
        <a:graphic>
          <a:graphicData uri="http://schemas.openxmlformats.org/drawingml/2006/table">
            <a:tbl>
              <a:tblPr/>
              <a:tblGrid>
                <a:gridCol w="9144000">
                  <a:extLst>
                    <a:ext uri="{9D8B030D-6E8A-4147-A177-3AD203B41FA5}">
                      <a16:colId xmlns:a16="http://schemas.microsoft.com/office/drawing/2014/main" val="20000"/>
                    </a:ext>
                  </a:extLst>
                </a:gridCol>
              </a:tblGrid>
              <a:tr h="103028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dirty="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rPr>
                        <a:t>How to Attract Others During Righteous Suffering</a:t>
                      </a:r>
                    </a:p>
                  </a:txBody>
                  <a:tcPr marT="45627" marB="4562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bl>
          </a:graphicData>
        </a:graphic>
      </p:graphicFrame>
      <p:sp>
        <p:nvSpPr>
          <p:cNvPr id="412726" name="Text Box 55"/>
          <p:cNvSpPr txBox="1">
            <a:spLocks noChangeArrowheads="1"/>
          </p:cNvSpPr>
          <p:nvPr/>
        </p:nvSpPr>
        <p:spPr bwMode="auto">
          <a:xfrm>
            <a:off x="8388350" y="6032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275</a:t>
            </a:r>
          </a:p>
        </p:txBody>
      </p:sp>
      <p:sp>
        <p:nvSpPr>
          <p:cNvPr id="77883" name="Rectangle 59"/>
          <p:cNvSpPr>
            <a:spLocks noGrp="1" noChangeArrowheads="1"/>
          </p:cNvSpPr>
          <p:nvPr>
            <p:ph type="title"/>
          </p:nvPr>
        </p:nvSpPr>
        <p:spPr>
          <a:xfrm>
            <a:off x="1066800" y="215900"/>
            <a:ext cx="6858000" cy="850900"/>
          </a:xfrm>
        </p:spPr>
        <p:txBody>
          <a:bodyPr/>
          <a:lstStyle/>
          <a:p>
            <a:pPr algn="ctr" eaLnBrk="1" hangingPunct="1">
              <a:defRPr/>
            </a:pPr>
            <a:r>
              <a:rPr lang="en-US" sz="4000">
                <a:latin typeface="Tahoma" charset="0"/>
                <a:ea typeface="ＭＳ Ｐゴシック" charset="0"/>
                <a:cs typeface="ＭＳ Ｐゴシック" charset="0"/>
              </a:rPr>
              <a:t>1 Peter Outline</a:t>
            </a:r>
          </a:p>
        </p:txBody>
      </p:sp>
    </p:spTree>
    <p:extLst>
      <p:ext uri="{BB962C8B-B14F-4D97-AF65-F5344CB8AC3E}">
        <p14:creationId xmlns:p14="http://schemas.microsoft.com/office/powerpoint/2010/main" val="21453283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20" name="AutoShape 8"/>
          <p:cNvSpPr>
            <a:spLocks noChangeArrowheads="1"/>
          </p:cNvSpPr>
          <p:nvPr/>
        </p:nvSpPr>
        <p:spPr bwMode="auto">
          <a:xfrm rot="10800000">
            <a:off x="2743200" y="3048000"/>
            <a:ext cx="3810000" cy="1676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762 w 21600"/>
              <a:gd name="T13" fmla="*/ 3762 h 21600"/>
              <a:gd name="T14" fmla="*/ 17838 w 21600"/>
              <a:gd name="T15" fmla="*/ 17838 h 21600"/>
            </a:gdLst>
            <a:ahLst/>
            <a:cxnLst>
              <a:cxn ang="T8">
                <a:pos x="T0" y="T1"/>
              </a:cxn>
              <a:cxn ang="T9">
                <a:pos x="T2" y="T3"/>
              </a:cxn>
              <a:cxn ang="T10">
                <a:pos x="T4" y="T5"/>
              </a:cxn>
              <a:cxn ang="T11">
                <a:pos x="T6" y="T7"/>
              </a:cxn>
            </a:cxnLst>
            <a:rect l="T12" t="T13" r="T14" b="T15"/>
            <a:pathLst>
              <a:path w="21600" h="21600">
                <a:moveTo>
                  <a:pt x="0" y="0"/>
                </a:moveTo>
                <a:lnTo>
                  <a:pt x="3924" y="21600"/>
                </a:lnTo>
                <a:lnTo>
                  <a:pt x="17676" y="21600"/>
                </a:lnTo>
                <a:lnTo>
                  <a:pt x="21600" y="0"/>
                </a:lnTo>
                <a:lnTo>
                  <a:pt x="0" y="0"/>
                </a:lnTo>
                <a:close/>
              </a:path>
            </a:pathLst>
          </a:custGeom>
          <a:solidFill>
            <a:srgbClr val="FF0000"/>
          </a:solidFill>
          <a:ln w="38100">
            <a:solidFill>
              <a:srgbClr val="000000"/>
            </a:solidFill>
            <a:miter lim="800000"/>
            <a:headEnd/>
            <a:tailEnd/>
          </a:ln>
        </p:spPr>
        <p:txBody>
          <a:bodyPr wrap="none" anchor="ctr"/>
          <a:lstStyle/>
          <a:p>
            <a:endParaRPr lang="en-US"/>
          </a:p>
        </p:txBody>
      </p:sp>
      <p:pic>
        <p:nvPicPr>
          <p:cNvPr id="934918" name="Picture 6" descr="images-1"/>
          <p:cNvPicPr>
            <a:picLocks noChangeAspect="1" noChangeArrowheads="1"/>
          </p:cNvPicPr>
          <p:nvPr/>
        </p:nvPicPr>
        <p:blipFill>
          <a:blip r:embed="rId2">
            <a:lum bright="-12000"/>
            <a:extLst>
              <a:ext uri="{28A0092B-C50C-407E-A947-70E740481C1C}">
                <a14:useLocalDpi xmlns:a14="http://schemas.microsoft.com/office/drawing/2010/main"/>
              </a:ext>
            </a:extLst>
          </a:blip>
          <a:srcRect/>
          <a:stretch>
            <a:fillRect/>
          </a:stretch>
        </p:blipFill>
        <p:spPr bwMode="auto">
          <a:xfrm>
            <a:off x="3467100" y="1295400"/>
            <a:ext cx="2438400" cy="177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4919" name="Picture 7" descr="corridor"/>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2743200" y="4730750"/>
            <a:ext cx="3810000" cy="220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4915" name="Rectangle 3"/>
          <p:cNvSpPr>
            <a:spLocks noGrp="1" noChangeArrowheads="1"/>
          </p:cNvSpPr>
          <p:nvPr>
            <p:ph type="body" idx="1"/>
          </p:nvPr>
        </p:nvSpPr>
        <p:spPr>
          <a:xfrm>
            <a:off x="3314700" y="1608138"/>
            <a:ext cx="2667000" cy="1676400"/>
          </a:xfrm>
          <a:effectLst/>
        </p:spPr>
        <p:txBody>
          <a:bodyPr/>
          <a:lstStyle/>
          <a:p>
            <a:pPr marL="0" indent="0" algn="ctr" eaLnBrk="1" hangingPunct="1">
              <a:buFont typeface="Wingdings" charset="2"/>
              <a:buNone/>
              <a:defRPr/>
            </a:pPr>
            <a:r>
              <a:rPr lang="en-US" sz="2800" b="1" dirty="0">
                <a:effectLst>
                  <a:outerShdw blurRad="50800" dist="63500" dir="2700000" algn="tl" rotWithShape="0">
                    <a:srgbClr val="000000"/>
                  </a:outerShdw>
                </a:effectLst>
              </a:rPr>
              <a:t>Submission</a:t>
            </a:r>
            <a:br>
              <a:rPr lang="en-US" sz="2800" b="1" dirty="0">
                <a:effectLst>
                  <a:outerShdw blurRad="50800" dist="63500" dir="2700000" algn="tl" rotWithShape="0">
                    <a:srgbClr val="000000"/>
                  </a:outerShdw>
                </a:effectLst>
              </a:rPr>
            </a:br>
            <a:r>
              <a:rPr lang="en-US" sz="2800" b="1" dirty="0">
                <a:effectLst>
                  <a:outerShdw blurRad="50800" dist="63500" dir="2700000" algn="tl" rotWithShape="0">
                    <a:srgbClr val="000000"/>
                  </a:outerShdw>
                </a:effectLst>
              </a:rPr>
              <a:t>in the church </a:t>
            </a:r>
            <a:br>
              <a:rPr lang="en-US" sz="2800" b="1" dirty="0">
                <a:effectLst>
                  <a:outerShdw blurRad="50800" dist="63500" dir="2700000" algn="tl" rotWithShape="0">
                    <a:srgbClr val="000000"/>
                  </a:outerShdw>
                </a:effectLst>
              </a:rPr>
            </a:br>
            <a:r>
              <a:rPr lang="en-US" sz="2800" b="1" dirty="0">
                <a:effectLst>
                  <a:outerShdw blurRad="50800" dist="63500" dir="2700000" algn="tl" rotWithShape="0">
                    <a:srgbClr val="000000"/>
                  </a:outerShdw>
                </a:effectLst>
              </a:rPr>
              <a:t>(8)</a:t>
            </a:r>
          </a:p>
        </p:txBody>
      </p:sp>
      <p:sp>
        <p:nvSpPr>
          <p:cNvPr id="934916" name="Rectangle 4"/>
          <p:cNvSpPr>
            <a:spLocks noChangeArrowheads="1"/>
          </p:cNvSpPr>
          <p:nvPr/>
        </p:nvSpPr>
        <p:spPr bwMode="auto">
          <a:xfrm>
            <a:off x="3314700" y="4953000"/>
            <a:ext cx="2667000" cy="1676400"/>
          </a:xfrm>
          <a:prstGeom prst="rect">
            <a:avLst/>
          </a:prstGeom>
          <a:noFill/>
          <a:ln w="9525">
            <a:noFill/>
            <a:miter lim="800000"/>
            <a:headEnd/>
            <a:tailEnd/>
          </a:ln>
          <a:effectLst/>
        </p:spPr>
        <p:txBody>
          <a:bodyPr/>
          <a:lstStyle/>
          <a:p>
            <a:pPr algn="ctr" eaLnBrk="1" hangingPunct="1">
              <a:spcBef>
                <a:spcPct val="20000"/>
              </a:spcBef>
              <a:buFont typeface="Wingdings" charset="2"/>
              <a:buNone/>
              <a:defRPr/>
            </a:pPr>
            <a:r>
              <a:rPr lang="en-US" sz="2800" b="1" dirty="0">
                <a:solidFill>
                  <a:schemeClr val="tx1"/>
                </a:solidFill>
                <a:effectLst>
                  <a:outerShdw blurRad="50800" dist="63500" dir="2700000" algn="tl" rotWithShape="0">
                    <a:srgbClr val="000000"/>
                  </a:outerShdw>
                </a:effectLst>
                <a:latin typeface="+mn-lt"/>
                <a:ea typeface="+mn-ea"/>
                <a:cs typeface="+mn-cs"/>
              </a:rPr>
              <a:t>Submission</a:t>
            </a:r>
            <a:br>
              <a:rPr lang="en-US" sz="2800" b="1" dirty="0">
                <a:solidFill>
                  <a:schemeClr val="tx1"/>
                </a:solidFill>
                <a:effectLst>
                  <a:outerShdw blurRad="50800" dist="63500" dir="2700000" algn="tl" rotWithShape="0">
                    <a:srgbClr val="000000"/>
                  </a:outerShdw>
                </a:effectLst>
                <a:latin typeface="+mn-lt"/>
                <a:ea typeface="+mn-ea"/>
                <a:cs typeface="+mn-cs"/>
              </a:rPr>
            </a:br>
            <a:r>
              <a:rPr lang="en-US" sz="2800" b="1" dirty="0">
                <a:solidFill>
                  <a:schemeClr val="tx1"/>
                </a:solidFill>
                <a:effectLst>
                  <a:outerShdw blurRad="50800" dist="63500" dir="2700000" algn="tl" rotWithShape="0">
                    <a:srgbClr val="000000"/>
                  </a:outerShdw>
                </a:effectLst>
                <a:latin typeface="+mn-lt"/>
                <a:ea typeface="+mn-ea"/>
                <a:cs typeface="+mn-cs"/>
              </a:rPr>
              <a:t>in all of life </a:t>
            </a:r>
            <a:br>
              <a:rPr lang="en-US" sz="2800" b="1" dirty="0">
                <a:solidFill>
                  <a:schemeClr val="tx1"/>
                </a:solidFill>
                <a:effectLst>
                  <a:outerShdw blurRad="50800" dist="63500" dir="2700000" algn="tl" rotWithShape="0">
                    <a:srgbClr val="000000"/>
                  </a:outerShdw>
                </a:effectLst>
                <a:latin typeface="+mn-lt"/>
                <a:ea typeface="+mn-ea"/>
                <a:cs typeface="+mn-cs"/>
              </a:rPr>
            </a:br>
            <a:r>
              <a:rPr lang="en-US" sz="2800" b="1" dirty="0">
                <a:solidFill>
                  <a:schemeClr val="tx1"/>
                </a:solidFill>
                <a:effectLst>
                  <a:outerShdw blurRad="50800" dist="63500" dir="2700000" algn="tl" rotWithShape="0">
                    <a:srgbClr val="000000"/>
                  </a:outerShdw>
                </a:effectLst>
                <a:latin typeface="+mn-lt"/>
                <a:ea typeface="+mn-ea"/>
                <a:cs typeface="+mn-cs"/>
              </a:rPr>
              <a:t>(10-12)</a:t>
            </a:r>
          </a:p>
        </p:txBody>
      </p:sp>
      <p:sp>
        <p:nvSpPr>
          <p:cNvPr id="934921" name="Text Box 9"/>
          <p:cNvSpPr txBox="1">
            <a:spLocks noChangeArrowheads="1"/>
          </p:cNvSpPr>
          <p:nvPr/>
        </p:nvSpPr>
        <p:spPr bwMode="auto">
          <a:xfrm>
            <a:off x="8189913" y="-26988"/>
            <a:ext cx="990600" cy="457201"/>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1" hangingPunct="1">
              <a:defRPr/>
            </a:pPr>
            <a:r>
              <a:rPr lang="en-US" sz="2400" b="1" dirty="0">
                <a:solidFill>
                  <a:schemeClr val="tx1"/>
                </a:solidFill>
                <a:latin typeface="Arial" charset="0"/>
                <a:ea typeface="+mn-ea"/>
                <a:cs typeface="+mn-cs"/>
              </a:rPr>
              <a:t>280j</a:t>
            </a:r>
          </a:p>
        </p:txBody>
      </p:sp>
      <p:sp>
        <p:nvSpPr>
          <p:cNvPr id="934922" name="Rectangle 10"/>
          <p:cNvSpPr>
            <a:spLocks noChangeArrowheads="1"/>
          </p:cNvSpPr>
          <p:nvPr/>
        </p:nvSpPr>
        <p:spPr bwMode="auto">
          <a:xfrm>
            <a:off x="3314700" y="3192463"/>
            <a:ext cx="2667000" cy="1460500"/>
          </a:xfrm>
          <a:prstGeom prst="rect">
            <a:avLst/>
          </a:prstGeom>
          <a:noFill/>
          <a:ln w="9525">
            <a:noFill/>
            <a:miter lim="800000"/>
            <a:headEnd/>
            <a:tailEnd/>
          </a:ln>
          <a:effectLst>
            <a:outerShdw blurRad="25400" dist="25399" dir="2700000" algn="ctr" rotWithShape="0">
              <a:srgbClr val="000000">
                <a:alpha val="99962"/>
              </a:srgbClr>
            </a:outerShdw>
          </a:effectLst>
        </p:spPr>
        <p:txBody>
          <a:bodyPr/>
          <a:lstStyle/>
          <a:p>
            <a:pPr algn="ctr" eaLnBrk="1" hangingPunct="1">
              <a:spcBef>
                <a:spcPct val="20000"/>
              </a:spcBef>
              <a:buFont typeface="Wingdings" charset="2"/>
              <a:buNone/>
              <a:defRPr/>
            </a:pPr>
            <a:r>
              <a:rPr lang="en-US" sz="2800" b="1" dirty="0">
                <a:solidFill>
                  <a:schemeClr val="tx1"/>
                </a:solidFill>
                <a:latin typeface="Tahoma" charset="-52"/>
                <a:ea typeface="+mn-ea"/>
                <a:cs typeface="+mn-cs"/>
              </a:rPr>
              <a:t>Submission</a:t>
            </a:r>
            <a:br>
              <a:rPr lang="en-US" sz="2800" b="1" dirty="0">
                <a:solidFill>
                  <a:schemeClr val="tx1"/>
                </a:solidFill>
                <a:latin typeface="Tahoma" charset="-52"/>
                <a:ea typeface="+mn-ea"/>
                <a:cs typeface="+mn-cs"/>
              </a:rPr>
            </a:br>
            <a:r>
              <a:rPr lang="en-US" sz="2800" b="1" dirty="0">
                <a:solidFill>
                  <a:schemeClr val="tx1"/>
                </a:solidFill>
                <a:latin typeface="Tahoma" charset="-52"/>
                <a:ea typeface="+mn-ea"/>
                <a:cs typeface="+mn-cs"/>
              </a:rPr>
              <a:t>to attackers </a:t>
            </a:r>
            <a:br>
              <a:rPr lang="en-US" sz="2800" b="1" dirty="0">
                <a:solidFill>
                  <a:schemeClr val="tx1"/>
                </a:solidFill>
                <a:latin typeface="Tahoma" charset="-52"/>
                <a:ea typeface="+mn-ea"/>
                <a:cs typeface="+mn-cs"/>
              </a:rPr>
            </a:br>
            <a:r>
              <a:rPr lang="en-US" sz="2800" b="1" dirty="0">
                <a:solidFill>
                  <a:schemeClr val="tx1"/>
                </a:solidFill>
                <a:latin typeface="Tahoma" charset="-52"/>
                <a:ea typeface="+mn-ea"/>
                <a:cs typeface="+mn-cs"/>
              </a:rPr>
              <a:t>(9)</a:t>
            </a:r>
          </a:p>
        </p:txBody>
      </p:sp>
      <p:sp>
        <p:nvSpPr>
          <p:cNvPr id="934914" name="Rectangle 2"/>
          <p:cNvSpPr>
            <a:spLocks noGrp="1" noChangeArrowheads="1"/>
          </p:cNvSpPr>
          <p:nvPr>
            <p:ph type="title"/>
          </p:nvPr>
        </p:nvSpPr>
        <p:spPr>
          <a:xfrm>
            <a:off x="0" y="152400"/>
            <a:ext cx="8991600" cy="990600"/>
          </a:xfrm>
          <a:effectLst>
            <a:outerShdw blurRad="25400" dist="25399" dir="2700000" algn="ctr" rotWithShape="0">
              <a:srgbClr val="000000">
                <a:alpha val="99962"/>
              </a:srgbClr>
            </a:outerShdw>
          </a:effectLst>
        </p:spPr>
        <p:txBody>
          <a:bodyPr/>
          <a:lstStyle/>
          <a:p>
            <a:pPr eaLnBrk="1" hangingPunct="1">
              <a:defRPr/>
            </a:pPr>
            <a:r>
              <a:rPr lang="en-US" sz="3600" b="1" dirty="0">
                <a:latin typeface="Tahoma" charset="0"/>
                <a:ea typeface="ＭＳ Ｐゴシック" charset="0"/>
                <a:cs typeface="ＭＳ Ｐゴシック" charset="0"/>
              </a:rPr>
              <a:t>Our Final Section on Submission </a:t>
            </a:r>
            <a:br>
              <a:rPr lang="en-US" sz="3600" b="1" dirty="0">
                <a:latin typeface="Tahoma" charset="0"/>
                <a:ea typeface="ＭＳ Ｐゴシック" charset="0"/>
                <a:cs typeface="ＭＳ Ｐゴシック" charset="0"/>
              </a:rPr>
            </a:br>
            <a:r>
              <a:rPr lang="en-US" sz="3600" b="1" dirty="0">
                <a:latin typeface="Tahoma" charset="0"/>
                <a:ea typeface="ＭＳ Ｐゴシック" charset="0"/>
                <a:cs typeface="ＭＳ Ｐゴシック" charset="0"/>
              </a:rPr>
              <a:t>(3:8-12)</a:t>
            </a:r>
            <a:endParaRPr lang="en-US" b="1" dirty="0">
              <a:latin typeface="Tahoma"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349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34915">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349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349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349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349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20" grpId="0" animBg="1"/>
      <p:bldP spid="934915" grpId="0" build="p"/>
      <p:bldP spid="934916" grpId="0"/>
      <p:bldP spid="9349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21804" y="332656"/>
            <a:ext cx="8100392" cy="1252776"/>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Too often we repel unbelievers when we suffer</a:t>
            </a:r>
          </a:p>
        </p:txBody>
      </p:sp>
      <p:pic>
        <p:nvPicPr>
          <p:cNvPr id="529410" name="Picture 2">
            <a:extLst>
              <a:ext uri="{FF2B5EF4-FFF2-40B4-BE49-F238E27FC236}">
                <a16:creationId xmlns:a16="http://schemas.microsoft.com/office/drawing/2014/main" id="{4685A7CA-34C0-AD4A-A183-1E02C947F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550" y="2152650"/>
            <a:ext cx="6692900" cy="255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7501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10" name="Rectangle 2"/>
          <p:cNvSpPr>
            <a:spLocks noGrp="1" noChangeArrowheads="1"/>
          </p:cNvSpPr>
          <p:nvPr>
            <p:ph type="ctrTitle"/>
          </p:nvPr>
        </p:nvSpPr>
        <p:spPr>
          <a:xfrm>
            <a:off x="762000" y="685800"/>
            <a:ext cx="8001000" cy="2057400"/>
          </a:xfrm>
          <a:solidFill>
            <a:srgbClr val="00FF00"/>
          </a:solidFill>
          <a:ln w="76200">
            <a:solidFill>
              <a:srgbClr val="000000"/>
            </a:solidFill>
          </a:ln>
          <a:effectLst>
            <a:outerShdw blurRad="63500" dist="107763" dir="8100000" algn="ctr" rotWithShape="0">
              <a:srgbClr val="000000">
                <a:alpha val="75000"/>
              </a:srgbClr>
            </a:outerShdw>
          </a:effectLst>
        </p:spPr>
        <p:txBody>
          <a:bodyPr/>
          <a:lstStyle/>
          <a:p>
            <a:pPr>
              <a:defRPr/>
            </a:pPr>
            <a:r>
              <a:rPr lang="en-US" sz="6600">
                <a:solidFill>
                  <a:srgbClr val="000000"/>
                </a:solidFill>
                <a:latin typeface="Times New Roman" charset="0"/>
                <a:ea typeface="ＭＳ Ｐゴシック" charset="0"/>
                <a:cs typeface="ＭＳ Ｐゴシック" charset="0"/>
              </a:rPr>
              <a:t>Blessing, Not Retaliation (3:9)</a:t>
            </a:r>
            <a:endParaRPr lang="en-US">
              <a:latin typeface="Times New Roman" charset="0"/>
              <a:ea typeface="ＭＳ Ｐゴシック" charset="0"/>
              <a:cs typeface="ＭＳ Ｐゴシック" charset="0"/>
            </a:endParaRPr>
          </a:p>
        </p:txBody>
      </p:sp>
      <p:sp>
        <p:nvSpPr>
          <p:cNvPr id="939011" name="Rectangle 3"/>
          <p:cNvSpPr>
            <a:spLocks noGrp="1" noChangeArrowheads="1"/>
          </p:cNvSpPr>
          <p:nvPr>
            <p:ph type="subTitle" idx="1"/>
          </p:nvPr>
        </p:nvSpPr>
        <p:spPr>
          <a:xfrm>
            <a:off x="685800" y="2971800"/>
            <a:ext cx="4038600" cy="1600200"/>
          </a:xfrm>
          <a:effectLst>
            <a:outerShdw blurRad="68580" dist="35921" dir="2700000" algn="ctr" rotWithShape="0">
              <a:srgbClr val="000000">
                <a:alpha val="75000"/>
              </a:srgbClr>
            </a:outerShdw>
          </a:effectLst>
        </p:spPr>
        <p:txBody>
          <a:bodyPr/>
          <a:lstStyle/>
          <a:p>
            <a:pPr>
              <a:buFont typeface="Wingdings" charset="2"/>
              <a:buNone/>
              <a:defRPr/>
            </a:pPr>
            <a:r>
              <a:rPr lang="en-US" b="1">
                <a:effectLst/>
              </a:rPr>
              <a:t>Do not repay </a:t>
            </a:r>
            <a:br>
              <a:rPr lang="en-US" b="1">
                <a:effectLst/>
              </a:rPr>
            </a:br>
            <a:r>
              <a:rPr lang="en-US" b="1">
                <a:effectLst/>
              </a:rPr>
              <a:t>evil with evil</a:t>
            </a:r>
            <a:br>
              <a:rPr lang="en-US" b="1">
                <a:effectLst/>
              </a:rPr>
            </a:br>
            <a:r>
              <a:rPr lang="en-US" b="1">
                <a:effectLst/>
              </a:rPr>
              <a:t>or insult with insult</a:t>
            </a:r>
          </a:p>
        </p:txBody>
      </p:sp>
      <p:sp>
        <p:nvSpPr>
          <p:cNvPr id="939012" name="Rectangle 4"/>
          <p:cNvSpPr>
            <a:spLocks noChangeArrowheads="1"/>
          </p:cNvSpPr>
          <p:nvPr/>
        </p:nvSpPr>
        <p:spPr bwMode="auto">
          <a:xfrm>
            <a:off x="4876800" y="2971800"/>
            <a:ext cx="4038600" cy="1600200"/>
          </a:xfrm>
          <a:prstGeom prst="rect">
            <a:avLst/>
          </a:prstGeom>
          <a:noFill/>
          <a:ln w="9525">
            <a:noFill/>
            <a:miter lim="800000"/>
            <a:headEnd/>
            <a:tailEnd/>
          </a:ln>
          <a:effectLst>
            <a:outerShdw blurRad="68580" dist="35921" dir="2700000" algn="ctr" rotWithShape="0">
              <a:srgbClr val="000000">
                <a:alpha val="75000"/>
              </a:srgbClr>
            </a:outerShdw>
          </a:effectLst>
        </p:spPr>
        <p:txBody>
          <a:bodyPr anchor="ctr"/>
          <a:lstStyle/>
          <a:p>
            <a:pPr algn="ctr">
              <a:lnSpc>
                <a:spcPct val="90000"/>
              </a:lnSpc>
              <a:spcBef>
                <a:spcPct val="20000"/>
              </a:spcBef>
              <a:buSzPct val="80000"/>
              <a:buFont typeface="Wingdings" charset="2"/>
              <a:buNone/>
              <a:defRPr/>
            </a:pPr>
            <a:endParaRPr lang="en-US" sz="2400" b="1" dirty="0">
              <a:solidFill>
                <a:schemeClr val="tx1"/>
              </a:solidFill>
              <a:latin typeface="Arial" charset="0"/>
              <a:ea typeface="+mn-ea"/>
              <a:cs typeface="+mn-cs"/>
            </a:endParaRPr>
          </a:p>
          <a:p>
            <a:pPr algn="ctr">
              <a:lnSpc>
                <a:spcPct val="90000"/>
              </a:lnSpc>
              <a:spcBef>
                <a:spcPct val="20000"/>
              </a:spcBef>
              <a:buSzPct val="80000"/>
              <a:buFont typeface="Wingdings" charset="2"/>
              <a:buNone/>
              <a:defRPr/>
            </a:pPr>
            <a:endParaRPr lang="en-US" sz="2400" b="1" dirty="0">
              <a:solidFill>
                <a:schemeClr val="tx1"/>
              </a:solidFill>
              <a:latin typeface="Arial" charset="0"/>
              <a:ea typeface="+mn-ea"/>
              <a:cs typeface="+mn-cs"/>
            </a:endParaRPr>
          </a:p>
          <a:p>
            <a:pPr algn="ctr">
              <a:lnSpc>
                <a:spcPct val="90000"/>
              </a:lnSpc>
              <a:spcBef>
                <a:spcPct val="20000"/>
              </a:spcBef>
              <a:buSzPct val="80000"/>
              <a:buFont typeface="Wingdings" charset="2"/>
              <a:buNone/>
              <a:defRPr/>
            </a:pPr>
            <a:r>
              <a:rPr lang="en-US" b="1" dirty="0">
                <a:solidFill>
                  <a:schemeClr val="tx1"/>
                </a:solidFill>
                <a:latin typeface="Arial" charset="0"/>
                <a:ea typeface="+mn-ea"/>
                <a:cs typeface="+mn-cs"/>
              </a:rPr>
              <a:t>but with blessing, </a:t>
            </a:r>
          </a:p>
        </p:txBody>
      </p:sp>
      <p:sp>
        <p:nvSpPr>
          <p:cNvPr id="939013" name="Rectangle 5"/>
          <p:cNvSpPr>
            <a:spLocks noChangeArrowheads="1"/>
          </p:cNvSpPr>
          <p:nvPr/>
        </p:nvSpPr>
        <p:spPr bwMode="auto">
          <a:xfrm>
            <a:off x="838200" y="5181600"/>
            <a:ext cx="7924800" cy="1219200"/>
          </a:xfrm>
          <a:prstGeom prst="rect">
            <a:avLst/>
          </a:prstGeom>
          <a:noFill/>
          <a:ln w="9525">
            <a:noFill/>
            <a:miter lim="800000"/>
            <a:headEnd/>
            <a:tailEnd/>
          </a:ln>
          <a:effectLst>
            <a:outerShdw blurRad="68580" dist="35921" dir="2700000" algn="ctr" rotWithShape="0">
              <a:srgbClr val="000000">
                <a:alpha val="75000"/>
              </a:srgbClr>
            </a:outerShdw>
          </a:effectLst>
        </p:spPr>
        <p:txBody>
          <a:bodyPr anchor="ctr"/>
          <a:lstStyle/>
          <a:p>
            <a:pPr algn="ctr">
              <a:lnSpc>
                <a:spcPct val="90000"/>
              </a:lnSpc>
              <a:spcBef>
                <a:spcPct val="20000"/>
              </a:spcBef>
              <a:buSzPct val="80000"/>
              <a:buFont typeface="Wingdings" charset="2"/>
              <a:buNone/>
              <a:defRPr/>
            </a:pPr>
            <a:r>
              <a:rPr lang="en-US" b="1" dirty="0">
                <a:solidFill>
                  <a:schemeClr val="tx1"/>
                </a:solidFill>
                <a:latin typeface="Arial" charset="0"/>
                <a:ea typeface="+mn-ea"/>
                <a:cs typeface="+mn-cs"/>
              </a:rPr>
              <a:t>because to this you were called</a:t>
            </a:r>
            <a:br>
              <a:rPr lang="en-US" b="1" dirty="0">
                <a:solidFill>
                  <a:schemeClr val="tx1"/>
                </a:solidFill>
                <a:latin typeface="Arial" charset="0"/>
                <a:ea typeface="+mn-ea"/>
                <a:cs typeface="+mn-cs"/>
              </a:rPr>
            </a:br>
            <a:r>
              <a:rPr lang="en-US" b="1" dirty="0">
                <a:solidFill>
                  <a:schemeClr val="tx1"/>
                </a:solidFill>
                <a:latin typeface="Arial" charset="0"/>
                <a:ea typeface="+mn-ea"/>
                <a:cs typeface="+mn-cs"/>
              </a:rPr>
              <a:t>so that you may inherit a blessing</a:t>
            </a:r>
          </a:p>
        </p:txBody>
      </p:sp>
      <p:sp>
        <p:nvSpPr>
          <p:cNvPr id="939014" name="WordArt 6"/>
          <p:cNvSpPr>
            <a:spLocks noChangeArrowheads="1" noChangeShapeType="1" noTextEdit="1"/>
          </p:cNvSpPr>
          <p:nvPr/>
        </p:nvSpPr>
        <p:spPr bwMode="auto">
          <a:xfrm>
            <a:off x="762000" y="4800600"/>
            <a:ext cx="1054100" cy="855663"/>
          </a:xfrm>
          <a:prstGeom prst="rect">
            <a:avLst/>
          </a:prstGeom>
        </p:spPr>
        <p:txBody>
          <a:bodyPr wrap="none" fromWordArt="1">
            <a:prstTxWarp prst="textCascadeUp">
              <a:avLst>
                <a:gd name="adj" fmla="val 44444"/>
              </a:avLst>
            </a:prstTxWarp>
            <a:scene3d>
              <a:camera prst="legacyPerspectiveFront">
                <a:rot lat="2051996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Why?</a:t>
            </a:r>
          </a:p>
        </p:txBody>
      </p:sp>
      <p:sp>
        <p:nvSpPr>
          <p:cNvPr id="939015" name="Line 7"/>
          <p:cNvSpPr>
            <a:spLocks noChangeShapeType="1"/>
          </p:cNvSpPr>
          <p:nvPr/>
        </p:nvSpPr>
        <p:spPr bwMode="auto">
          <a:xfrm flipH="1">
            <a:off x="7162800" y="4419600"/>
            <a:ext cx="533400" cy="1524000"/>
          </a:xfrm>
          <a:prstGeom prst="line">
            <a:avLst/>
          </a:prstGeom>
          <a:noFill/>
          <a:ln w="76200">
            <a:solidFill>
              <a:srgbClr val="FF0000"/>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939016" name="Text Box 8"/>
          <p:cNvSpPr txBox="1">
            <a:spLocks noChangeArrowheads="1"/>
          </p:cNvSpPr>
          <p:nvPr/>
        </p:nvSpPr>
        <p:spPr bwMode="auto">
          <a:xfrm>
            <a:off x="8077200" y="76200"/>
            <a:ext cx="990600" cy="457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lgn="ctr" eaLnBrk="1" hangingPunct="1">
              <a:defRPr/>
            </a:pPr>
            <a:r>
              <a:rPr lang="en-US" sz="2400" b="1">
                <a:solidFill>
                  <a:srgbClr val="000000"/>
                </a:solidFill>
                <a:latin typeface="Arial" charset="0"/>
                <a:ea typeface="+mn-ea"/>
                <a:cs typeface="+mn-cs"/>
              </a:rPr>
              <a:t>280j</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39011">
                                            <p:txEl>
                                              <p:pRg st="0" end="0"/>
                                            </p:txEl>
                                          </p:spTgt>
                                        </p:tgtEl>
                                        <p:attrNameLst>
                                          <p:attrName>style.visibility</p:attrName>
                                        </p:attrNameLst>
                                      </p:cBhvr>
                                      <p:to>
                                        <p:strVal val="visible"/>
                                      </p:to>
                                    </p:set>
                                    <p:animEffect transition="in" filter="fade">
                                      <p:cBhvr>
                                        <p:cTn id="7" dur="2000"/>
                                        <p:tgtEl>
                                          <p:spTgt spid="9390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39012"/>
                                        </p:tgtEl>
                                        <p:attrNameLst>
                                          <p:attrName>style.visibility</p:attrName>
                                        </p:attrNameLst>
                                      </p:cBhvr>
                                      <p:to>
                                        <p:strVal val="visible"/>
                                      </p:to>
                                    </p:set>
                                    <p:animEffect transition="in" filter="fade">
                                      <p:cBhvr>
                                        <p:cTn id="12" dur="2000"/>
                                        <p:tgtEl>
                                          <p:spTgt spid="9390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39014"/>
                                        </p:tgtEl>
                                        <p:attrNameLst>
                                          <p:attrName>style.visibility</p:attrName>
                                        </p:attrNameLst>
                                      </p:cBhvr>
                                      <p:to>
                                        <p:strVal val="visible"/>
                                      </p:to>
                                    </p:set>
                                    <p:animEffect transition="in" filter="fade">
                                      <p:cBhvr>
                                        <p:cTn id="17" dur="2000"/>
                                        <p:tgtEl>
                                          <p:spTgt spid="9390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39013"/>
                                        </p:tgtEl>
                                        <p:attrNameLst>
                                          <p:attrName>style.visibility</p:attrName>
                                        </p:attrNameLst>
                                      </p:cBhvr>
                                      <p:to>
                                        <p:strVal val="visible"/>
                                      </p:to>
                                    </p:set>
                                    <p:animEffect transition="in" filter="fade">
                                      <p:cBhvr>
                                        <p:cTn id="22" dur="2000"/>
                                        <p:tgtEl>
                                          <p:spTgt spid="9390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39015"/>
                                        </p:tgtEl>
                                        <p:attrNameLst>
                                          <p:attrName>style.visibility</p:attrName>
                                        </p:attrNameLst>
                                      </p:cBhvr>
                                      <p:to>
                                        <p:strVal val="visible"/>
                                      </p:to>
                                    </p:set>
                                    <p:animEffect transition="in" filter="fade">
                                      <p:cBhvr>
                                        <p:cTn id="27" dur="2000"/>
                                        <p:tgtEl>
                                          <p:spTgt spid="9390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9011" grpId="0" build="p"/>
      <p:bldP spid="939012" grpId="0"/>
      <p:bldP spid="939013" grpId="0"/>
      <p:bldP spid="939014" grpId="0" animBg="1"/>
      <p:bldP spid="93901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Attract Others During Righteous Suffering</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Peter</a:t>
            </a:r>
          </a:p>
        </p:txBody>
      </p:sp>
    </p:spTree>
    <p:extLst>
      <p:ext uri="{BB962C8B-B14F-4D97-AF65-F5344CB8AC3E}">
        <p14:creationId xmlns:p14="http://schemas.microsoft.com/office/powerpoint/2010/main" val="25691004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F1E16D-BAFF-8F4F-917F-E073A163F308}"/>
              </a:ext>
            </a:extLst>
          </p:cNvPr>
          <p:cNvGrpSpPr/>
          <p:nvPr/>
        </p:nvGrpSpPr>
        <p:grpSpPr>
          <a:xfrm>
            <a:off x="36003" y="1745320"/>
            <a:ext cx="9071994" cy="5280777"/>
            <a:chOff x="36003" y="1745320"/>
            <a:chExt cx="9071994" cy="5280777"/>
          </a:xfrm>
        </p:grpSpPr>
        <p:pic>
          <p:nvPicPr>
            <p:cNvPr id="532482" name="Picture 2">
              <a:extLst>
                <a:ext uri="{FF2B5EF4-FFF2-40B4-BE49-F238E27FC236}">
                  <a16:creationId xmlns:a16="http://schemas.microsoft.com/office/drawing/2014/main" id="{B164BD6D-F53A-FC45-894C-DCEFC4E23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1745320"/>
              <a:ext cx="9071994" cy="51126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0CE8183-E2BD-1340-A18D-7B820AF46D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857" t="49361"/>
            <a:stretch/>
          </p:blipFill>
          <p:spPr bwMode="auto">
            <a:xfrm>
              <a:off x="3275856" y="4437112"/>
              <a:ext cx="3278909" cy="2588985"/>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Show </a:t>
            </a:r>
            <a:r>
              <a:rPr lang="en-US" sz="4800" b="1" dirty="0">
                <a:solidFill>
                  <a:srgbClr val="FFFF00"/>
                </a:solidFill>
                <a:effectLst>
                  <a:glow rad="127000">
                    <a:schemeClr val="tx1"/>
                  </a:glow>
                </a:effectLst>
                <a:latin typeface="Arial" charset="0"/>
                <a:ea typeface="ＭＳ Ｐゴシック" charset="0"/>
                <a:cs typeface="ＭＳ Ｐゴシック" charset="0"/>
              </a:rPr>
              <a:t>holiness</a:t>
            </a:r>
            <a:r>
              <a:rPr lang="en-US" sz="4800" b="1" dirty="0">
                <a:effectLst>
                  <a:glow rad="127000">
                    <a:schemeClr val="tx1"/>
                  </a:glow>
                </a:effectLst>
                <a:latin typeface="Arial" charset="0"/>
                <a:ea typeface="ＭＳ Ｐゴシック" charset="0"/>
                <a:cs typeface="ＭＳ Ｐゴシック" charset="0"/>
              </a:rPr>
              <a:t> with hope (1:1–2:12).</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attract others to Jesus…</a:t>
            </a:r>
          </a:p>
        </p:txBody>
      </p:sp>
      <p:sp>
        <p:nvSpPr>
          <p:cNvPr id="6" name="Rectangle 2">
            <a:extLst>
              <a:ext uri="{FF2B5EF4-FFF2-40B4-BE49-F238E27FC236}">
                <a16:creationId xmlns:a16="http://schemas.microsoft.com/office/drawing/2014/main" id="{F7E46A28-AD6B-BD46-A75E-43C7EFE03169}"/>
              </a:ext>
            </a:extLst>
          </p:cNvPr>
          <p:cNvSpPr txBox="1">
            <a:spLocks noChangeArrowheads="1"/>
          </p:cNvSpPr>
          <p:nvPr/>
        </p:nvSpPr>
        <p:spPr bwMode="auto">
          <a:xfrm>
            <a:off x="323528" y="4221088"/>
            <a:ext cx="8568952" cy="220465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HOPE</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THE DARKNESS</a:t>
            </a:r>
          </a:p>
        </p:txBody>
      </p:sp>
    </p:spTree>
    <p:extLst>
      <p:ext uri="{BB962C8B-B14F-4D97-AF65-F5344CB8AC3E}">
        <p14:creationId xmlns:p14="http://schemas.microsoft.com/office/powerpoint/2010/main" val="73721597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554" name="Picture 2">
            <a:extLst>
              <a:ext uri="{FF2B5EF4-FFF2-40B4-BE49-F238E27FC236}">
                <a16:creationId xmlns:a16="http://schemas.microsoft.com/office/drawing/2014/main" id="{D7369A46-2936-104F-8AE3-49D0D05E7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3" y="764704"/>
            <a:ext cx="9201207" cy="551723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Show </a:t>
            </a:r>
            <a:r>
              <a:rPr lang="en-US" sz="4800" b="1" dirty="0">
                <a:solidFill>
                  <a:srgbClr val="FFFF00"/>
                </a:solidFill>
                <a:effectLst>
                  <a:glow rad="127000">
                    <a:schemeClr val="tx1"/>
                  </a:glow>
                </a:effectLst>
                <a:latin typeface="Arial" charset="0"/>
                <a:ea typeface="ＭＳ Ｐゴシック" charset="0"/>
                <a:cs typeface="ＭＳ Ｐゴシック" charset="0"/>
              </a:rPr>
              <a:t>submission</a:t>
            </a:r>
            <a:r>
              <a:rPr lang="en-US" sz="4800" b="1" dirty="0">
                <a:effectLst>
                  <a:glow rad="127000">
                    <a:schemeClr val="tx1"/>
                  </a:glow>
                </a:effectLst>
                <a:latin typeface="Arial" charset="0"/>
                <a:ea typeface="ＭＳ Ｐゴシック" charset="0"/>
                <a:cs typeface="ＭＳ Ｐゴシック" charset="0"/>
              </a:rPr>
              <a:t> to both God and people (2:13–3:12).</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attract others to Jesus…</a:t>
            </a:r>
          </a:p>
        </p:txBody>
      </p:sp>
    </p:spTree>
    <p:extLst>
      <p:ext uri="{BB962C8B-B14F-4D97-AF65-F5344CB8AC3E}">
        <p14:creationId xmlns:p14="http://schemas.microsoft.com/office/powerpoint/2010/main" val="3969538032"/>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6003" y="980728"/>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Show </a:t>
            </a:r>
            <a:r>
              <a:rPr lang="en-US" sz="4800" b="1" dirty="0">
                <a:solidFill>
                  <a:srgbClr val="FFFF00"/>
                </a:solidFill>
                <a:effectLst>
                  <a:glow rad="127000">
                    <a:schemeClr val="tx1"/>
                  </a:glow>
                </a:effectLst>
                <a:latin typeface="Arial" charset="0"/>
                <a:ea typeface="ＭＳ Ｐゴシック" charset="0"/>
                <a:cs typeface="ＭＳ Ｐゴシック" charset="0"/>
              </a:rPr>
              <a:t>selfless</a:t>
            </a:r>
            <a:r>
              <a:rPr lang="en-US" sz="4800" b="1" dirty="0">
                <a:effectLst>
                  <a:glow rad="127000">
                    <a:schemeClr val="tx1"/>
                  </a:glow>
                </a:effectLst>
                <a:latin typeface="Arial" charset="0"/>
                <a:ea typeface="ＭＳ Ｐゴシック" charset="0"/>
                <a:cs typeface="ＭＳ Ｐゴシック" charset="0"/>
              </a:rPr>
              <a:t> living like Jesus (3:13–5:14).</a:t>
            </a:r>
          </a:p>
        </p:txBody>
      </p:sp>
      <p:sp>
        <p:nvSpPr>
          <p:cNvPr id="3" name="Rectangle 2">
            <a:extLst>
              <a:ext uri="{FF2B5EF4-FFF2-40B4-BE49-F238E27FC236}">
                <a16:creationId xmlns:a16="http://schemas.microsoft.com/office/drawing/2014/main" id="{E88B64DE-1233-D144-B46B-2BCC02E34ABB}"/>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attract others to Jesus…</a:t>
            </a:r>
          </a:p>
        </p:txBody>
      </p:sp>
      <p:pic>
        <p:nvPicPr>
          <p:cNvPr id="534530" name="Picture 2">
            <a:extLst>
              <a:ext uri="{FF2B5EF4-FFF2-40B4-BE49-F238E27FC236}">
                <a16:creationId xmlns:a16="http://schemas.microsoft.com/office/drawing/2014/main" id="{CD3E93D2-00C9-2C49-B366-C8232DEE99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36912"/>
            <a:ext cx="9189695" cy="4219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578223"/>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8386" name="Picture 2">
            <a:extLst>
              <a:ext uri="{FF2B5EF4-FFF2-40B4-BE49-F238E27FC236}">
                <a16:creationId xmlns:a16="http://schemas.microsoft.com/office/drawing/2014/main" id="{9A14D900-A4F5-C641-ABA3-2063592CC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254000"/>
            <a:ext cx="6350000" cy="6350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51720" y="836712"/>
            <a:ext cx="5040560" cy="5184576"/>
          </a:xfrm>
          <a:solidFill>
            <a:schemeClr val="tx1"/>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You attract people by the qualities you display. You keep them by the qualities you possess.</a:t>
            </a:r>
          </a:p>
        </p:txBody>
      </p:sp>
    </p:spTree>
    <p:extLst>
      <p:ext uri="{BB962C8B-B14F-4D97-AF65-F5344CB8AC3E}">
        <p14:creationId xmlns:p14="http://schemas.microsoft.com/office/powerpoint/2010/main" val="123572079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50179" name="Rectangle 3"/>
          <p:cNvSpPr>
            <a:spLocks noGrp="1" noChangeArrowheads="1"/>
          </p:cNvSpPr>
          <p:nvPr>
            <p:ph type="body" idx="1"/>
          </p:nvPr>
        </p:nvSpPr>
        <p:spPr>
          <a:xfrm>
            <a:off x="457200" y="1752600"/>
            <a:ext cx="8677275" cy="1219200"/>
          </a:xfrm>
        </p:spPr>
        <p:txBody>
          <a:bodyPr/>
          <a:lstStyle/>
          <a:p>
            <a:pPr eaLnBrk="1" hangingPunct="1">
              <a:buFontTx/>
              <a:buNone/>
              <a:defRPr/>
            </a:pPr>
            <a:r>
              <a:rPr lang="en-US" sz="3600" b="1" dirty="0">
                <a:latin typeface="Arial"/>
                <a:ea typeface="ＭＳ Ｐゴシック" charset="0"/>
                <a:cs typeface="Arial"/>
              </a:rPr>
              <a:t>III. Selflessness 3:13–5:14			(Honoring Others)			</a:t>
            </a:r>
            <a:endParaRPr lang="en-US" b="1" dirty="0">
              <a:latin typeface="Arial"/>
              <a:ea typeface="ＭＳ Ｐゴシック" charset="0"/>
              <a:cs typeface="Arial"/>
            </a:endParaRPr>
          </a:p>
        </p:txBody>
      </p:sp>
      <p:sp>
        <p:nvSpPr>
          <p:cNvPr id="50180" name="Rectangle 4"/>
          <p:cNvSpPr>
            <a:spLocks noChangeArrowheads="1"/>
          </p:cNvSpPr>
          <p:nvPr/>
        </p:nvSpPr>
        <p:spPr bwMode="auto">
          <a:xfrm>
            <a:off x="1600200" y="3048000"/>
            <a:ext cx="7543800" cy="37338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120000"/>
              <a:buFontTx/>
              <a:buAutoNum type="alphaUcPeriod"/>
              <a:defRPr/>
            </a:pPr>
            <a:r>
              <a:rPr lang="en-US" sz="2800" b="1" dirty="0">
                <a:solidFill>
                  <a:schemeClr val="tx1"/>
                </a:solidFill>
                <a:effectLst>
                  <a:outerShdw blurRad="38100" dist="38100" dir="2700000" algn="tl">
                    <a:srgbClr val="000000"/>
                  </a:outerShdw>
                </a:effectLst>
                <a:latin typeface="Arial"/>
                <a:cs typeface="Arial"/>
              </a:rPr>
              <a:t>Christ</a:t>
            </a:r>
            <a:r>
              <a:rPr lang="uk-UA" altLang="ja-JP" sz="2800" b="1" dirty="0">
                <a:solidFill>
                  <a:schemeClr val="tx1"/>
                </a:solidFill>
                <a:effectLst>
                  <a:outerShdw blurRad="38100" dist="38100" dir="2700000" algn="tl">
                    <a:srgbClr val="000000"/>
                  </a:outerShdw>
                </a:effectLst>
                <a:latin typeface="Arial"/>
                <a:cs typeface="Arial"/>
              </a:rPr>
              <a:t>'</a:t>
            </a:r>
            <a:r>
              <a:rPr lang="en-US" altLang="ja-JP" sz="2800" b="1" dirty="0">
                <a:solidFill>
                  <a:schemeClr val="tx1"/>
                </a:solidFill>
                <a:effectLst>
                  <a:outerShdw blurRad="38100" dist="38100" dir="2700000" algn="tl">
                    <a:srgbClr val="000000"/>
                  </a:outerShdw>
                </a:effectLst>
                <a:latin typeface="Arial"/>
                <a:cs typeface="Arial"/>
              </a:rPr>
              <a:t>s triumph 3:13–4:6	</a:t>
            </a:r>
          </a:p>
          <a:p>
            <a:pPr marL="609600" indent="-609600" eaLnBrk="1" hangingPunct="1">
              <a:spcBef>
                <a:spcPct val="20000"/>
              </a:spcBef>
              <a:buClr>
                <a:schemeClr val="hlink"/>
              </a:buClr>
              <a:buSzPct val="120000"/>
              <a:buFontTx/>
              <a:buAutoNum type="alphaUcPeriod"/>
              <a:defRPr/>
            </a:pPr>
            <a:r>
              <a:rPr lang="en-US" sz="2800" b="1" dirty="0">
                <a:solidFill>
                  <a:schemeClr val="tx1"/>
                </a:solidFill>
                <a:effectLst>
                  <a:outerShdw blurRad="38100" dist="38100" dir="2700000" algn="tl">
                    <a:srgbClr val="000000"/>
                  </a:outerShdw>
                </a:effectLst>
                <a:latin typeface="Arial"/>
                <a:cs typeface="Arial"/>
              </a:rPr>
              <a:t>Edify others 4:7-19	</a:t>
            </a:r>
          </a:p>
          <a:p>
            <a:pPr marL="609600" indent="-609600" eaLnBrk="1" hangingPunct="1">
              <a:spcBef>
                <a:spcPct val="20000"/>
              </a:spcBef>
              <a:buClr>
                <a:schemeClr val="hlink"/>
              </a:buClr>
              <a:buSzPct val="120000"/>
              <a:buFontTx/>
              <a:buAutoNum type="alphaUcPeriod"/>
              <a:defRPr/>
            </a:pPr>
            <a:r>
              <a:rPr lang="en-US" sz="2800" b="1" dirty="0">
                <a:solidFill>
                  <a:schemeClr val="tx1"/>
                </a:solidFill>
                <a:effectLst>
                  <a:outerShdw blurRad="38100" dist="38100" dir="2700000" algn="tl">
                    <a:srgbClr val="000000"/>
                  </a:outerShdw>
                </a:effectLst>
                <a:latin typeface="Arial"/>
                <a:cs typeface="Arial"/>
              </a:rPr>
              <a:t>Elders 5:1-4	</a:t>
            </a:r>
          </a:p>
          <a:p>
            <a:pPr marL="609600" indent="-609600" eaLnBrk="1" hangingPunct="1">
              <a:spcBef>
                <a:spcPct val="20000"/>
              </a:spcBef>
              <a:buClr>
                <a:schemeClr val="hlink"/>
              </a:buClr>
              <a:buSzPct val="120000"/>
              <a:buFontTx/>
              <a:buAutoNum type="alphaUcPeriod"/>
              <a:defRPr/>
            </a:pPr>
            <a:r>
              <a:rPr lang="en-US" sz="2800" b="1" dirty="0">
                <a:solidFill>
                  <a:schemeClr val="tx1"/>
                </a:solidFill>
                <a:effectLst>
                  <a:outerShdw blurRad="38100" dist="38100" dir="2700000" algn="tl">
                    <a:srgbClr val="000000"/>
                  </a:outerShdw>
                </a:effectLst>
                <a:latin typeface="Arial"/>
                <a:cs typeface="Arial"/>
              </a:rPr>
              <a:t>Young Men 5:5a</a:t>
            </a:r>
          </a:p>
          <a:p>
            <a:pPr marL="609600" indent="-609600" eaLnBrk="1" hangingPunct="1">
              <a:spcBef>
                <a:spcPct val="20000"/>
              </a:spcBef>
              <a:buClr>
                <a:schemeClr val="hlink"/>
              </a:buClr>
              <a:buSzPct val="120000"/>
              <a:buFontTx/>
              <a:buAutoNum type="alphaUcPeriod"/>
              <a:defRPr/>
            </a:pPr>
            <a:r>
              <a:rPr lang="en-US" sz="2800" b="1" dirty="0">
                <a:solidFill>
                  <a:schemeClr val="tx1"/>
                </a:solidFill>
                <a:effectLst>
                  <a:outerShdw blurRad="38100" dist="38100" dir="2700000" algn="tl">
                    <a:srgbClr val="000000"/>
                  </a:outerShdw>
                </a:effectLst>
                <a:latin typeface="Arial"/>
                <a:cs typeface="Arial"/>
              </a:rPr>
              <a:t>Humility/watchfulness 5:5b-11 </a:t>
            </a:r>
          </a:p>
          <a:p>
            <a:pPr marL="609600" indent="-609600" eaLnBrk="1" hangingPunct="1">
              <a:spcBef>
                <a:spcPct val="20000"/>
              </a:spcBef>
              <a:buClr>
                <a:schemeClr val="hlink"/>
              </a:buClr>
              <a:buSzPct val="120000"/>
              <a:buFontTx/>
              <a:buAutoNum type="alphaUcPeriod"/>
              <a:defRPr/>
            </a:pPr>
            <a:r>
              <a:rPr lang="en-US" sz="2800" b="1" dirty="0">
                <a:solidFill>
                  <a:schemeClr val="tx1"/>
                </a:solidFill>
                <a:effectLst>
                  <a:outerShdw blurRad="38100" dist="38100" dir="2700000" algn="tl">
                    <a:srgbClr val="000000"/>
                  </a:outerShdw>
                </a:effectLst>
                <a:latin typeface="Arial"/>
                <a:cs typeface="Arial"/>
              </a:rPr>
              <a:t>Purpose 5:12-14</a:t>
            </a:r>
          </a:p>
        </p:txBody>
      </p:sp>
      <p:sp>
        <p:nvSpPr>
          <p:cNvPr id="494596" name="Rectangle 5"/>
          <p:cNvSpPr>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400" b="1">
                <a:solidFill>
                  <a:schemeClr val="tx1"/>
                </a:solidFill>
                <a:latin typeface="Arial" charset="0"/>
                <a:cs typeface="Arial" charset="0"/>
              </a:rPr>
              <a:t>280</a:t>
            </a:r>
          </a:p>
        </p:txBody>
      </p:sp>
      <p:pic>
        <p:nvPicPr>
          <p:cNvPr id="494597" name="Picture 6" descr="j028542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9400" y="2209800"/>
            <a:ext cx="1843088" cy="1657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4598" name="Picture 7" descr="j019809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019550"/>
            <a:ext cx="1517650" cy="283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84" name="Rectangle 8"/>
          <p:cNvSpPr>
            <a:spLocks noGrp="1" noChangeArrowheads="1"/>
          </p:cNvSpPr>
          <p:nvPr>
            <p:ph type="title"/>
          </p:nvPr>
        </p:nvSpPr>
        <p:spPr>
          <a:xfrm>
            <a:off x="0" y="252413"/>
            <a:ext cx="9144000" cy="1447800"/>
          </a:xfrm>
        </p:spPr>
        <p:txBody>
          <a:bodyPr/>
          <a:lstStyle/>
          <a:p>
            <a:pPr eaLnBrk="1" hangingPunct="1">
              <a:defRPr/>
            </a:pPr>
            <a:r>
              <a:rPr lang="en-US" sz="3600" b="1" dirty="0">
                <a:latin typeface="Arial"/>
                <a:ea typeface="ＭＳ Ｐゴシック" charset="0"/>
                <a:cs typeface="Arial"/>
              </a:rPr>
              <a:t>Endurance in Suffering By God</a:t>
            </a:r>
            <a:r>
              <a:rPr lang="uk-UA" altLang="ja-JP" sz="3600" b="1" dirty="0">
                <a:latin typeface="Arial"/>
                <a:ea typeface="ＭＳ Ｐゴシック" charset="0"/>
                <a:cs typeface="Arial"/>
              </a:rPr>
              <a:t>'</a:t>
            </a:r>
            <a:r>
              <a:rPr lang="en-US" altLang="ja-JP" sz="3600" b="1" dirty="0">
                <a:latin typeface="Arial"/>
                <a:ea typeface="ＭＳ Ｐゴシック" charset="0"/>
                <a:cs typeface="Arial"/>
              </a:rPr>
              <a:t>s Grace (is achieved by…)</a:t>
            </a:r>
            <a:endParaRPr lang="en-US" sz="3600" b="1" dirty="0">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additive="base">
                                        <p:cTn id="7" dur="500" fill="hold"/>
                                        <p:tgtEl>
                                          <p:spTgt spid="501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01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50180">
                                            <p:txEl>
                                              <p:pRg st="0" end="0"/>
                                            </p:txEl>
                                          </p:spTgt>
                                        </p:tgtEl>
                                        <p:attrNameLst>
                                          <p:attrName>style.visibility</p:attrName>
                                        </p:attrNameLst>
                                      </p:cBhvr>
                                      <p:to>
                                        <p:strVal val="visible"/>
                                      </p:to>
                                    </p:set>
                                    <p:animEffect transition="in" filter="checkerboard(across)">
                                      <p:cBhvr>
                                        <p:cTn id="13" dur="1000"/>
                                        <p:tgtEl>
                                          <p:spTgt spid="50180">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50180">
                                            <p:txEl>
                                              <p:pRg st="1" end="1"/>
                                            </p:txEl>
                                          </p:spTgt>
                                        </p:tgtEl>
                                        <p:attrNameLst>
                                          <p:attrName>style.visibility</p:attrName>
                                        </p:attrNameLst>
                                      </p:cBhvr>
                                      <p:to>
                                        <p:strVal val="visible"/>
                                      </p:to>
                                    </p:set>
                                    <p:animEffect transition="in" filter="checkerboard(across)">
                                      <p:cBhvr>
                                        <p:cTn id="18" dur="1000"/>
                                        <p:tgtEl>
                                          <p:spTgt spid="50180">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50180">
                                            <p:txEl>
                                              <p:pRg st="2" end="2"/>
                                            </p:txEl>
                                          </p:spTgt>
                                        </p:tgtEl>
                                        <p:attrNameLst>
                                          <p:attrName>style.visibility</p:attrName>
                                        </p:attrNameLst>
                                      </p:cBhvr>
                                      <p:to>
                                        <p:strVal val="visible"/>
                                      </p:to>
                                    </p:set>
                                    <p:animEffect transition="in" filter="checkerboard(across)">
                                      <p:cBhvr>
                                        <p:cTn id="23" dur="1000"/>
                                        <p:tgtEl>
                                          <p:spTgt spid="50180">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nodeType="clickEffect">
                                  <p:stCondLst>
                                    <p:cond delay="0"/>
                                  </p:stCondLst>
                                  <p:childTnLst>
                                    <p:set>
                                      <p:cBhvr>
                                        <p:cTn id="27" dur="1" fill="hold">
                                          <p:stCondLst>
                                            <p:cond delay="0"/>
                                          </p:stCondLst>
                                        </p:cTn>
                                        <p:tgtEl>
                                          <p:spTgt spid="50180">
                                            <p:txEl>
                                              <p:pRg st="3" end="3"/>
                                            </p:txEl>
                                          </p:spTgt>
                                        </p:tgtEl>
                                        <p:attrNameLst>
                                          <p:attrName>style.visibility</p:attrName>
                                        </p:attrNameLst>
                                      </p:cBhvr>
                                      <p:to>
                                        <p:strVal val="visible"/>
                                      </p:to>
                                    </p:set>
                                    <p:animEffect transition="in" filter="checkerboard(across)">
                                      <p:cBhvr>
                                        <p:cTn id="28" dur="1000"/>
                                        <p:tgtEl>
                                          <p:spTgt spid="50180">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nodeType="clickEffect">
                                  <p:stCondLst>
                                    <p:cond delay="0"/>
                                  </p:stCondLst>
                                  <p:childTnLst>
                                    <p:set>
                                      <p:cBhvr>
                                        <p:cTn id="32" dur="1" fill="hold">
                                          <p:stCondLst>
                                            <p:cond delay="0"/>
                                          </p:stCondLst>
                                        </p:cTn>
                                        <p:tgtEl>
                                          <p:spTgt spid="50180">
                                            <p:txEl>
                                              <p:pRg st="4" end="4"/>
                                            </p:txEl>
                                          </p:spTgt>
                                        </p:tgtEl>
                                        <p:attrNameLst>
                                          <p:attrName>style.visibility</p:attrName>
                                        </p:attrNameLst>
                                      </p:cBhvr>
                                      <p:to>
                                        <p:strVal val="visible"/>
                                      </p:to>
                                    </p:set>
                                    <p:animEffect transition="in" filter="checkerboard(across)">
                                      <p:cBhvr>
                                        <p:cTn id="33" dur="1000"/>
                                        <p:tgtEl>
                                          <p:spTgt spid="50180">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 presetClass="entr" presetSubtype="10" fill="hold" nodeType="clickEffect">
                                  <p:stCondLst>
                                    <p:cond delay="0"/>
                                  </p:stCondLst>
                                  <p:childTnLst>
                                    <p:set>
                                      <p:cBhvr>
                                        <p:cTn id="37" dur="1" fill="hold">
                                          <p:stCondLst>
                                            <p:cond delay="0"/>
                                          </p:stCondLst>
                                        </p:cTn>
                                        <p:tgtEl>
                                          <p:spTgt spid="50180">
                                            <p:txEl>
                                              <p:pRg st="5" end="5"/>
                                            </p:txEl>
                                          </p:spTgt>
                                        </p:tgtEl>
                                        <p:attrNameLst>
                                          <p:attrName>style.visibility</p:attrName>
                                        </p:attrNameLst>
                                      </p:cBhvr>
                                      <p:to>
                                        <p:strVal val="visible"/>
                                      </p:to>
                                    </p:set>
                                    <p:animEffect transition="in" filter="checkerboard(across)">
                                      <p:cBhvr>
                                        <p:cTn id="38" dur="1000"/>
                                        <p:tgtEl>
                                          <p:spTgt spid="5018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4465" name="Title 1"/>
          <p:cNvSpPr>
            <a:spLocks noGrp="1"/>
          </p:cNvSpPr>
          <p:nvPr>
            <p:ph type="title"/>
          </p:nvPr>
        </p:nvSpPr>
        <p:spPr>
          <a:xfrm>
            <a:off x="684213" y="115888"/>
            <a:ext cx="7772400" cy="720725"/>
          </a:xfrm>
        </p:spPr>
        <p:txBody>
          <a:bodyPr/>
          <a:lstStyle/>
          <a:p>
            <a:pPr>
              <a:defRPr/>
            </a:pPr>
            <a:r>
              <a:rPr lang="en-US" b="1" dirty="0">
                <a:solidFill>
                  <a:schemeClr val="bg1"/>
                </a:solidFill>
                <a:effectLst>
                  <a:glow rad="139700">
                    <a:schemeClr val="tx2"/>
                  </a:glow>
                </a:effectLst>
                <a:latin typeface="Arial" charset="0"/>
                <a:ea typeface="ＭＳ Ｐゴシック" charset="0"/>
              </a:rPr>
              <a:t>Who fears more?</a:t>
            </a:r>
          </a:p>
        </p:txBody>
      </p:sp>
      <p:grpSp>
        <p:nvGrpSpPr>
          <p:cNvPr id="7" name="Group 6"/>
          <p:cNvGrpSpPr>
            <a:grpSpLocks/>
          </p:cNvGrpSpPr>
          <p:nvPr/>
        </p:nvGrpSpPr>
        <p:grpSpPr bwMode="auto">
          <a:xfrm>
            <a:off x="34925" y="996950"/>
            <a:ext cx="4414838" cy="1279525"/>
            <a:chOff x="35496" y="997275"/>
            <a:chExt cx="4414777" cy="1279597"/>
          </a:xfrm>
        </p:grpSpPr>
        <p:sp>
          <p:nvSpPr>
            <p:cNvPr id="574470" name="Title 1"/>
            <p:cNvSpPr txBox="1">
              <a:spLocks/>
            </p:cNvSpPr>
            <p:nvPr/>
          </p:nvSpPr>
          <p:spPr bwMode="auto">
            <a:xfrm>
              <a:off x="35496" y="1628800"/>
              <a:ext cx="4392488" cy="6480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defRPr/>
              </a:pPr>
              <a:r>
                <a:rPr lang="en-US" sz="4400" b="1">
                  <a:solidFill>
                    <a:schemeClr val="bg1"/>
                  </a:solidFill>
                  <a:effectLst>
                    <a:glow rad="139700">
                      <a:schemeClr val="tx2"/>
                    </a:glow>
                  </a:effectLst>
                  <a:latin typeface="Arial" charset="0"/>
                  <a:cs typeface="Arial" charset="0"/>
                </a:rPr>
                <a:t>Persecutors?</a:t>
              </a:r>
            </a:p>
          </p:txBody>
        </p:sp>
        <p:sp>
          <p:nvSpPr>
            <p:cNvPr id="574471" name="Down Arrow 4"/>
            <p:cNvSpPr>
              <a:spLocks noChangeArrowheads="1"/>
            </p:cNvSpPr>
            <p:nvPr/>
          </p:nvSpPr>
          <p:spPr bwMode="auto">
            <a:xfrm rot="3327122">
              <a:off x="3514437" y="564705"/>
              <a:ext cx="503266" cy="1368406"/>
            </a:xfrm>
            <a:prstGeom prst="downArrow">
              <a:avLst>
                <a:gd name="adj1" fmla="val 50000"/>
                <a:gd name="adj2" fmla="val 50001"/>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glow rad="139700">
                    <a:schemeClr val="tx2"/>
                  </a:glow>
                </a:effectLst>
              </a:endParaRPr>
            </a:p>
          </p:txBody>
        </p:sp>
      </p:grpSp>
      <p:grpSp>
        <p:nvGrpSpPr>
          <p:cNvPr id="8" name="Group 7"/>
          <p:cNvGrpSpPr>
            <a:grpSpLocks/>
          </p:cNvGrpSpPr>
          <p:nvPr/>
        </p:nvGrpSpPr>
        <p:grpSpPr bwMode="auto">
          <a:xfrm>
            <a:off x="4102100" y="996950"/>
            <a:ext cx="4933950" cy="1279525"/>
            <a:chOff x="4101936" y="996889"/>
            <a:chExt cx="4934560" cy="1279983"/>
          </a:xfrm>
        </p:grpSpPr>
        <p:sp>
          <p:nvSpPr>
            <p:cNvPr id="574468" name="Title 1"/>
            <p:cNvSpPr txBox="1">
              <a:spLocks/>
            </p:cNvSpPr>
            <p:nvPr/>
          </p:nvSpPr>
          <p:spPr bwMode="auto">
            <a:xfrm>
              <a:off x="4644008" y="1628800"/>
              <a:ext cx="4392488" cy="6480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defRPr/>
              </a:pPr>
              <a:r>
                <a:rPr lang="en-US" sz="4400" b="1">
                  <a:solidFill>
                    <a:schemeClr val="bg1"/>
                  </a:solidFill>
                  <a:effectLst>
                    <a:glow rad="139700">
                      <a:schemeClr val="tx2"/>
                    </a:glow>
                  </a:effectLst>
                  <a:latin typeface="Arial" charset="0"/>
                  <a:cs typeface="Arial" charset="0"/>
                </a:rPr>
                <a:t>Persecutees?</a:t>
              </a:r>
            </a:p>
          </p:txBody>
        </p:sp>
        <p:sp>
          <p:nvSpPr>
            <p:cNvPr id="574469" name="Down Arrow 5"/>
            <p:cNvSpPr>
              <a:spLocks noChangeArrowheads="1"/>
            </p:cNvSpPr>
            <p:nvPr/>
          </p:nvSpPr>
          <p:spPr bwMode="auto">
            <a:xfrm rot="-3323958">
              <a:off x="4534525" y="564300"/>
              <a:ext cx="503418" cy="1368594"/>
            </a:xfrm>
            <a:prstGeom prst="downArrow">
              <a:avLst>
                <a:gd name="adj1" fmla="val 50000"/>
                <a:gd name="adj2" fmla="val 50001"/>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glow rad="139700">
                    <a:schemeClr val="tx2"/>
                  </a:glow>
                </a:effectLst>
              </a:endParaRPr>
            </a:p>
          </p:txBody>
        </p:sp>
      </p:grpSp>
      <p:sp>
        <p:nvSpPr>
          <p:cNvPr id="9" name="Title 1"/>
          <p:cNvSpPr txBox="1">
            <a:spLocks/>
          </p:cNvSpPr>
          <p:nvPr/>
        </p:nvSpPr>
        <p:spPr bwMode="auto">
          <a:xfrm>
            <a:off x="755576" y="3284984"/>
            <a:ext cx="7772400" cy="2808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ru-RU" b="1" dirty="0">
                <a:solidFill>
                  <a:schemeClr val="bg1"/>
                </a:solidFill>
                <a:effectLst>
                  <a:glow rad="139700">
                    <a:schemeClr val="tx2"/>
                  </a:glow>
                </a:effectLst>
                <a:latin typeface="Arial" charset="0"/>
                <a:ea typeface="ＭＳ Ｐゴシック" charset="0"/>
              </a:rPr>
              <a:t>"</a:t>
            </a:r>
            <a:r>
              <a:rPr lang="en-US" b="1" dirty="0">
                <a:solidFill>
                  <a:schemeClr val="bg1"/>
                </a:solidFill>
                <a:effectLst>
                  <a:glow rad="139700">
                    <a:schemeClr val="tx2"/>
                  </a:glow>
                </a:effectLst>
                <a:latin typeface="Arial" charset="0"/>
                <a:ea typeface="ＭＳ Ｐゴシック" charset="0"/>
              </a:rPr>
              <a:t>Do not fear </a:t>
            </a:r>
            <a:r>
              <a:rPr lang="en-US" b="1" dirty="0">
                <a:solidFill>
                  <a:srgbClr val="FFFF00"/>
                </a:solidFill>
                <a:effectLst>
                  <a:glow rad="139700">
                    <a:schemeClr val="tx2"/>
                  </a:glow>
                </a:effectLst>
                <a:latin typeface="Arial" charset="0"/>
                <a:ea typeface="ＭＳ Ｐゴシック" charset="0"/>
              </a:rPr>
              <a:t>what they</a:t>
            </a:r>
            <a:r>
              <a:rPr lang="en-US" b="1" dirty="0">
                <a:solidFill>
                  <a:schemeClr val="bg1"/>
                </a:solidFill>
                <a:effectLst>
                  <a:glow rad="139700">
                    <a:schemeClr val="tx2"/>
                  </a:glow>
                </a:effectLst>
                <a:latin typeface="Arial" charset="0"/>
                <a:ea typeface="ＭＳ Ｐゴシック" charset="0"/>
              </a:rPr>
              <a:t> [persecutors] </a:t>
            </a:r>
            <a:r>
              <a:rPr lang="en-US" b="1" dirty="0">
                <a:solidFill>
                  <a:srgbClr val="FFFF00"/>
                </a:solidFill>
                <a:effectLst>
                  <a:glow rad="139700">
                    <a:schemeClr val="tx2"/>
                  </a:glow>
                </a:effectLst>
                <a:latin typeface="Arial" charset="0"/>
                <a:ea typeface="ＭＳ Ｐゴシック" charset="0"/>
              </a:rPr>
              <a:t>fear</a:t>
            </a:r>
            <a:r>
              <a:rPr lang="en-US" b="1" dirty="0">
                <a:solidFill>
                  <a:schemeClr val="bg1"/>
                </a:solidFill>
                <a:effectLst>
                  <a:glow rad="139700">
                    <a:schemeClr val="tx2"/>
                  </a:glow>
                </a:effectLst>
                <a:latin typeface="Arial" charset="0"/>
                <a:ea typeface="ＭＳ Ｐゴシック" charset="0"/>
              </a:rPr>
              <a:t>…</a:t>
            </a:r>
            <a:r>
              <a:rPr lang="ru-RU" b="1" dirty="0">
                <a:solidFill>
                  <a:schemeClr val="bg1"/>
                </a:solidFill>
                <a:effectLst>
                  <a:glow rad="139700">
                    <a:schemeClr val="tx2"/>
                  </a:glow>
                </a:effectLst>
                <a:latin typeface="Arial" charset="0"/>
                <a:ea typeface="ＭＳ Ｐゴシック" charset="0"/>
              </a:rPr>
              <a:t>"</a:t>
            </a:r>
            <a:r>
              <a:rPr lang="en-US" b="1" dirty="0">
                <a:solidFill>
                  <a:schemeClr val="bg1"/>
                </a:solidFill>
                <a:effectLst>
                  <a:glow rad="139700">
                    <a:schemeClr val="tx2"/>
                  </a:glow>
                </a:effectLst>
                <a:latin typeface="Arial" charset="0"/>
                <a:ea typeface="ＭＳ Ｐゴシック" charset="0"/>
              </a:rPr>
              <a:t> </a:t>
            </a:r>
            <a:br>
              <a:rPr lang="en-US" b="1" dirty="0">
                <a:solidFill>
                  <a:schemeClr val="bg1"/>
                </a:solidFill>
                <a:effectLst>
                  <a:glow rad="139700">
                    <a:schemeClr val="tx2"/>
                  </a:glow>
                </a:effectLst>
                <a:latin typeface="Arial" charset="0"/>
                <a:ea typeface="ＭＳ Ｐゴシック" charset="0"/>
              </a:rPr>
            </a:br>
            <a:r>
              <a:rPr lang="en-US" b="1" dirty="0">
                <a:solidFill>
                  <a:schemeClr val="bg1"/>
                </a:solidFill>
                <a:effectLst>
                  <a:glow rad="139700">
                    <a:schemeClr val="tx2"/>
                  </a:glow>
                </a:effectLst>
                <a:latin typeface="Arial" charset="0"/>
                <a:ea typeface="ＭＳ Ｐゴシック" charset="0"/>
              </a:rPr>
              <a:t>(1 Peter 3:14b)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4" name="Rectangle 6"/>
          <p:cNvSpPr>
            <a:spLocks noGrp="1" noChangeArrowheads="1"/>
          </p:cNvSpPr>
          <p:nvPr>
            <p:ph type="title" idx="4294967295"/>
          </p:nvPr>
        </p:nvSpPr>
        <p:spPr/>
        <p:txBody>
          <a:bodyPr/>
          <a:lstStyle/>
          <a:p>
            <a:pPr eaLnBrk="1" hangingPunct="1">
              <a:defRPr/>
            </a:pPr>
            <a:r>
              <a:rPr lang="en-US">
                <a:latin typeface="Tahoma" charset="0"/>
                <a:ea typeface="ＭＳ Ｐゴシック" charset="0"/>
                <a:cs typeface="ＭＳ Ｐゴシック" charset="0"/>
              </a:rPr>
              <a:t>1 Peter 3:18-20</a:t>
            </a:r>
          </a:p>
        </p:txBody>
      </p:sp>
      <p:sp>
        <p:nvSpPr>
          <p:cNvPr id="505858" name="Rectangle 2"/>
          <p:cNvSpPr>
            <a:spLocks noChangeArrowheads="1"/>
          </p:cNvSpPr>
          <p:nvPr/>
        </p:nvSpPr>
        <p:spPr bwMode="auto">
          <a:xfrm>
            <a:off x="228600" y="304800"/>
            <a:ext cx="8605838" cy="3898900"/>
          </a:xfrm>
          <a:prstGeom prst="rect">
            <a:avLst/>
          </a:prstGeom>
          <a:solidFill>
            <a:schemeClr val="tx2"/>
          </a:solidFill>
          <a:ln w="9525">
            <a:solidFill>
              <a:srgbClr val="333399"/>
            </a:solidFill>
            <a:miter lim="800000"/>
            <a:headEnd/>
            <a:tailEnd/>
          </a:ln>
        </p:spPr>
        <p:txBody>
          <a:bodyPr>
            <a:spAutoFit/>
          </a:bodyPr>
          <a:lstStyle/>
          <a:p>
            <a:pPr eaLnBrk="1" hangingPunct="1"/>
            <a:r>
              <a:rPr lang="en-US" sz="2400" b="1">
                <a:solidFill>
                  <a:schemeClr val="bg1"/>
                </a:solidFill>
                <a:latin typeface="Arial"/>
                <a:cs typeface="Arial"/>
              </a:rPr>
              <a:t>1 Peter 3:18-20  (NASB)</a:t>
            </a:r>
          </a:p>
          <a:p>
            <a:pPr algn="just" eaLnBrk="1" hangingPunct="1"/>
            <a:r>
              <a:rPr lang="en-US" sz="2400" b="1" baseline="30000">
                <a:solidFill>
                  <a:schemeClr val="bg1"/>
                </a:solidFill>
                <a:latin typeface="Arial"/>
                <a:cs typeface="Arial"/>
              </a:rPr>
              <a:t>18 </a:t>
            </a:r>
            <a:r>
              <a:rPr lang="en-US" sz="2400" b="1">
                <a:solidFill>
                  <a:schemeClr val="bg1"/>
                </a:solidFill>
                <a:latin typeface="Arial"/>
                <a:cs typeface="Arial"/>
              </a:rPr>
              <a:t>For Christ also died for sins once for all, </a:t>
            </a:r>
            <a:r>
              <a:rPr lang="en-US" sz="2400" b="1" i="1">
                <a:solidFill>
                  <a:schemeClr val="bg1"/>
                </a:solidFill>
                <a:latin typeface="Arial"/>
                <a:cs typeface="Arial"/>
              </a:rPr>
              <a:t>the </a:t>
            </a:r>
            <a:r>
              <a:rPr lang="en-US" sz="2400" b="1">
                <a:solidFill>
                  <a:schemeClr val="bg1"/>
                </a:solidFill>
                <a:latin typeface="Arial"/>
                <a:cs typeface="Arial"/>
              </a:rPr>
              <a:t>just for </a:t>
            </a:r>
            <a:r>
              <a:rPr lang="en-US" sz="2400" b="1" i="1">
                <a:solidFill>
                  <a:schemeClr val="bg1"/>
                </a:solidFill>
                <a:latin typeface="Arial"/>
                <a:cs typeface="Arial"/>
              </a:rPr>
              <a:t>the </a:t>
            </a:r>
            <a:r>
              <a:rPr lang="en-US" sz="2400" b="1">
                <a:solidFill>
                  <a:schemeClr val="bg1"/>
                </a:solidFill>
                <a:latin typeface="Arial"/>
                <a:cs typeface="Arial"/>
              </a:rPr>
              <a:t>unjust, so that He might bring us to God, having been put to death in the flesh, but made alive in the spirit; </a:t>
            </a:r>
          </a:p>
          <a:p>
            <a:pPr algn="just" eaLnBrk="1" hangingPunct="1">
              <a:spcBef>
                <a:spcPct val="20000"/>
              </a:spcBef>
            </a:pPr>
            <a:r>
              <a:rPr lang="en-US" sz="2400" b="1">
                <a:solidFill>
                  <a:schemeClr val="bg1"/>
                </a:solidFill>
                <a:latin typeface="Arial"/>
                <a:cs typeface="Arial"/>
              </a:rPr>
              <a:t> </a:t>
            </a:r>
            <a:r>
              <a:rPr lang="en-US" sz="2400" b="1" baseline="30000">
                <a:solidFill>
                  <a:schemeClr val="bg1"/>
                </a:solidFill>
                <a:latin typeface="Arial"/>
                <a:cs typeface="Arial"/>
              </a:rPr>
              <a:t>19</a:t>
            </a:r>
            <a:r>
              <a:rPr lang="en-US" sz="2400" b="1" baseline="30000">
                <a:solidFill>
                  <a:schemeClr val="tx1"/>
                </a:solidFill>
                <a:latin typeface="Arial"/>
                <a:cs typeface="Arial"/>
              </a:rPr>
              <a:t> </a:t>
            </a:r>
            <a:r>
              <a:rPr lang="en-US" sz="2400" b="1">
                <a:solidFill>
                  <a:srgbClr val="CC3300"/>
                </a:solidFill>
                <a:latin typeface="Arial"/>
                <a:cs typeface="Arial"/>
              </a:rPr>
              <a:t>in which also He went and made proclamation to the spirits </a:t>
            </a:r>
            <a:r>
              <a:rPr lang="en-US" sz="2400" b="1" i="1">
                <a:solidFill>
                  <a:srgbClr val="CC3300"/>
                </a:solidFill>
                <a:latin typeface="Arial"/>
                <a:cs typeface="Arial"/>
              </a:rPr>
              <a:t>now </a:t>
            </a:r>
            <a:r>
              <a:rPr lang="en-US" sz="2400" b="1">
                <a:solidFill>
                  <a:srgbClr val="CC3300"/>
                </a:solidFill>
                <a:latin typeface="Arial"/>
                <a:cs typeface="Arial"/>
              </a:rPr>
              <a:t>in prison,</a:t>
            </a:r>
            <a:r>
              <a:rPr lang="en-US" sz="2400" b="1">
                <a:solidFill>
                  <a:schemeClr val="tx1"/>
                </a:solidFill>
                <a:latin typeface="Arial"/>
                <a:cs typeface="Arial"/>
              </a:rPr>
              <a:t> </a:t>
            </a:r>
          </a:p>
          <a:p>
            <a:pPr algn="just" eaLnBrk="1" hangingPunct="1">
              <a:spcBef>
                <a:spcPct val="20000"/>
              </a:spcBef>
            </a:pPr>
            <a:r>
              <a:rPr lang="en-US" sz="2400" b="1" baseline="30000">
                <a:solidFill>
                  <a:schemeClr val="bg1"/>
                </a:solidFill>
                <a:latin typeface="Arial"/>
                <a:cs typeface="Arial"/>
              </a:rPr>
              <a:t>20 </a:t>
            </a:r>
            <a:r>
              <a:rPr lang="en-US" sz="2400" b="1">
                <a:solidFill>
                  <a:schemeClr val="bg1"/>
                </a:solidFill>
                <a:latin typeface="Arial"/>
                <a:cs typeface="Arial"/>
              </a:rPr>
              <a:t>who once were disobedient, when the patience of God kept waiting in the days of Noah, during the construction of the ark, in which a few, that is, eight persons, were brought safely through </a:t>
            </a:r>
            <a:r>
              <a:rPr lang="en-US" sz="2400" b="1" i="1">
                <a:solidFill>
                  <a:schemeClr val="bg1"/>
                </a:solidFill>
                <a:latin typeface="Arial"/>
                <a:cs typeface="Arial"/>
              </a:rPr>
              <a:t>the </a:t>
            </a:r>
            <a:r>
              <a:rPr lang="en-US" sz="2400" b="1">
                <a:solidFill>
                  <a:schemeClr val="bg1"/>
                </a:solidFill>
                <a:latin typeface="Arial"/>
                <a:cs typeface="Arial"/>
              </a:rPr>
              <a:t>water.</a:t>
            </a:r>
            <a:r>
              <a:rPr lang="en-US" sz="2400" b="1">
                <a:solidFill>
                  <a:srgbClr val="FF9966"/>
                </a:solidFill>
                <a:latin typeface="Arial"/>
                <a:cs typeface="Arial"/>
              </a:rPr>
              <a:t> </a:t>
            </a:r>
          </a:p>
        </p:txBody>
      </p:sp>
      <p:sp>
        <p:nvSpPr>
          <p:cNvPr id="109571" name="Text Box 3"/>
          <p:cNvSpPr txBox="1">
            <a:spLocks noChangeArrowheads="1"/>
          </p:cNvSpPr>
          <p:nvPr/>
        </p:nvSpPr>
        <p:spPr bwMode="auto">
          <a:xfrm>
            <a:off x="381000" y="4343400"/>
            <a:ext cx="8321675" cy="1200150"/>
          </a:xfrm>
          <a:prstGeom prst="rect">
            <a:avLst/>
          </a:prstGeom>
          <a:solidFill>
            <a:srgbClr val="CFDBF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just" eaLnBrk="1" hangingPunct="1"/>
            <a:r>
              <a:rPr lang="ru-RU" altLang="ja-JP" sz="2400" b="1" dirty="0">
                <a:solidFill>
                  <a:srgbClr val="993300"/>
                </a:solidFill>
                <a:latin typeface="Arial"/>
                <a:cs typeface="Arial"/>
              </a:rPr>
              <a:t>"</a:t>
            </a:r>
            <a:r>
              <a:rPr lang="en-US" altLang="ja-JP" sz="2400" b="1" dirty="0">
                <a:solidFill>
                  <a:srgbClr val="993300"/>
                </a:solidFill>
                <a:latin typeface="Arial"/>
                <a:cs typeface="Arial"/>
              </a:rPr>
              <a:t>A wonderful text is this, and a more obscure passage perhaps than any other in the New Testament, so that I do not know for a certainty just what Peter means.</a:t>
            </a:r>
            <a:r>
              <a:rPr lang="ru-RU" altLang="ja-JP" sz="2400" b="1" dirty="0">
                <a:solidFill>
                  <a:srgbClr val="993300"/>
                </a:solidFill>
                <a:latin typeface="Arial"/>
                <a:cs typeface="Arial"/>
              </a:rPr>
              <a:t>"</a:t>
            </a:r>
            <a:endParaRPr lang="en-US" sz="2400" b="1" dirty="0">
              <a:solidFill>
                <a:srgbClr val="993300"/>
              </a:solidFill>
              <a:latin typeface="Arial"/>
              <a:cs typeface="Arial"/>
            </a:endParaRPr>
          </a:p>
        </p:txBody>
      </p:sp>
      <p:sp>
        <p:nvSpPr>
          <p:cNvPr id="109572" name="Text Box 4"/>
          <p:cNvSpPr txBox="1">
            <a:spLocks noChangeArrowheads="1"/>
          </p:cNvSpPr>
          <p:nvPr/>
        </p:nvSpPr>
        <p:spPr bwMode="auto">
          <a:xfrm>
            <a:off x="6477000" y="5867400"/>
            <a:ext cx="2209800" cy="466725"/>
          </a:xfrm>
          <a:prstGeom prst="rect">
            <a:avLst/>
          </a:prstGeom>
          <a:solidFill>
            <a:srgbClr val="CFDBFD"/>
          </a:solidFill>
          <a:ln w="9525">
            <a:solidFill>
              <a:srgbClr val="99CCFF"/>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400" b="1">
                <a:solidFill>
                  <a:srgbClr val="993300"/>
                </a:solidFill>
                <a:latin typeface="Arial"/>
                <a:cs typeface="Arial"/>
              </a:rPr>
              <a:t>Martin Luther</a:t>
            </a:r>
          </a:p>
        </p:txBody>
      </p:sp>
      <p:sp>
        <p:nvSpPr>
          <p:cNvPr id="7" name="Text Box 6"/>
          <p:cNvSpPr txBox="1">
            <a:spLocks noChangeArrowheads="1"/>
          </p:cNvSpPr>
          <p:nvPr/>
        </p:nvSpPr>
        <p:spPr bwMode="auto">
          <a:xfrm>
            <a:off x="8172400" y="76200"/>
            <a:ext cx="869349" cy="461665"/>
          </a:xfrm>
          <a:prstGeom prst="rect">
            <a:avLst/>
          </a:prstGeom>
          <a:solidFill>
            <a:srgbClr val="000000"/>
          </a:solidFill>
          <a:ln>
            <a:noFill/>
          </a:ln>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400" b="1">
                <a:solidFill>
                  <a:schemeClr val="tx1"/>
                </a:solidFill>
                <a:latin typeface="Arial"/>
                <a:cs typeface="Arial"/>
              </a:rPr>
              <a:t>283a</a:t>
            </a:r>
          </a:p>
        </p:txBody>
      </p:sp>
    </p:spTree>
    <p:extLst>
      <p:ext uri="{BB962C8B-B14F-4D97-AF65-F5344CB8AC3E}">
        <p14:creationId xmlns:p14="http://schemas.microsoft.com/office/powerpoint/2010/main" val="226692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9571"/>
                                        </p:tgtEl>
                                        <p:attrNameLst>
                                          <p:attrName>style.visibility</p:attrName>
                                        </p:attrNameLst>
                                      </p:cBhvr>
                                      <p:to>
                                        <p:strVal val="visible"/>
                                      </p:to>
                                    </p:set>
                                    <p:animEffect transition="in" filter="blinds(horizontal)">
                                      <p:cBhvr>
                                        <p:cTn id="7" dur="500"/>
                                        <p:tgtEl>
                                          <p:spTgt spid="1095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9572"/>
                                        </p:tgtEl>
                                        <p:attrNameLst>
                                          <p:attrName>style.visibility</p:attrName>
                                        </p:attrNameLst>
                                      </p:cBhvr>
                                      <p:to>
                                        <p:strVal val="visible"/>
                                      </p:to>
                                    </p:set>
                                    <p:animEffect transition="in" filter="blinds(horizontal)">
                                      <p:cBhvr>
                                        <p:cTn id="12" dur="500"/>
                                        <p:tgtEl>
                                          <p:spTgt spid="109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animBg="1" autoUpdateAnimBg="0"/>
      <p:bldP spid="109572" grpId="0" animBg="1"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6882" name="Rectangle 2"/>
          <p:cNvSpPr>
            <a:spLocks noGrp="1" noChangeArrowheads="1"/>
          </p:cNvSpPr>
          <p:nvPr>
            <p:ph type="title"/>
          </p:nvPr>
        </p:nvSpPr>
        <p:spPr>
          <a:xfrm>
            <a:off x="685800" y="76200"/>
            <a:ext cx="7772400" cy="1143000"/>
          </a:xfrm>
        </p:spPr>
        <p:txBody>
          <a:bodyPr/>
          <a:lstStyle/>
          <a:p>
            <a:pPr eaLnBrk="1" hangingPunct="1"/>
            <a:r>
              <a:rPr lang="en-US" sz="4000" b="1">
                <a:solidFill>
                  <a:schemeClr val="bg1"/>
                </a:solidFill>
                <a:latin typeface="Arial" charset="0"/>
                <a:ea typeface="ＭＳ Ｐゴシック" charset="0"/>
              </a:rPr>
              <a:t>Whatever your view…</a:t>
            </a:r>
          </a:p>
        </p:txBody>
      </p:sp>
      <p:pic>
        <p:nvPicPr>
          <p:cNvPr id="506883" name="Picture 3" descr="rocktigh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76400" y="1066800"/>
            <a:ext cx="5738813" cy="430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6884" name="Rectangle 4"/>
          <p:cNvSpPr>
            <a:spLocks noChangeArrowheads="1"/>
          </p:cNvSpPr>
          <p:nvPr/>
        </p:nvSpPr>
        <p:spPr bwMode="auto">
          <a:xfrm>
            <a:off x="1066800" y="5505450"/>
            <a:ext cx="6934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sz="4000" b="1" dirty="0">
                <a:solidFill>
                  <a:schemeClr val="bg1"/>
                </a:solidFill>
                <a:latin typeface="Arial" charset="0"/>
                <a:cs typeface="Arial" charset="0"/>
              </a:rPr>
              <a:t>… you</a:t>
            </a:r>
            <a:r>
              <a:rPr lang="uk-UA" altLang="ja-JP" sz="4000" b="1" dirty="0">
                <a:solidFill>
                  <a:schemeClr val="bg1"/>
                </a:solidFill>
                <a:latin typeface="Arial" charset="0"/>
                <a:cs typeface="Arial" charset="0"/>
              </a:rPr>
              <a:t>'</a:t>
            </a:r>
            <a:r>
              <a:rPr lang="en-US" altLang="ja-JP" sz="4000" b="1" dirty="0">
                <a:solidFill>
                  <a:schemeClr val="bg1"/>
                </a:solidFill>
                <a:latin typeface="Arial" charset="0"/>
                <a:cs typeface="Arial" charset="0"/>
              </a:rPr>
              <a:t>re between a rock and a hard place!</a:t>
            </a:r>
            <a:endParaRPr lang="en-US" sz="4000" b="1" dirty="0">
              <a:solidFill>
                <a:schemeClr val="bg1"/>
              </a:solidFill>
              <a:latin typeface="Arial" charset="0"/>
              <a:cs typeface="Arial" charset="0"/>
            </a:endParaRPr>
          </a:p>
        </p:txBody>
      </p:sp>
      <p:sp>
        <p:nvSpPr>
          <p:cNvPr id="506885" name="WordArt 5"/>
          <p:cNvSpPr>
            <a:spLocks noChangeArrowheads="1" noChangeShapeType="1" noTextEdit="1"/>
          </p:cNvSpPr>
          <p:nvPr/>
        </p:nvSpPr>
        <p:spPr bwMode="auto">
          <a:xfrm>
            <a:off x="304800" y="1143000"/>
            <a:ext cx="2679700" cy="64293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1 Peter 3:18-20</a:t>
            </a:r>
          </a:p>
        </p:txBody>
      </p:sp>
      <p:sp>
        <p:nvSpPr>
          <p:cNvPr id="6" name="Text Box 6"/>
          <p:cNvSpPr txBox="1">
            <a:spLocks noChangeArrowheads="1"/>
          </p:cNvSpPr>
          <p:nvPr/>
        </p:nvSpPr>
        <p:spPr bwMode="auto">
          <a:xfrm>
            <a:off x="8172400" y="76200"/>
            <a:ext cx="869349" cy="461665"/>
          </a:xfrm>
          <a:prstGeom prst="rect">
            <a:avLst/>
          </a:prstGeom>
          <a:solidFill>
            <a:srgbClr val="000000"/>
          </a:solidFill>
          <a:ln>
            <a:noFill/>
          </a:ln>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400" b="1">
                <a:solidFill>
                  <a:srgbClr val="FFFFFF"/>
                </a:solidFill>
                <a:latin typeface="Arial"/>
                <a:cs typeface="Arial"/>
              </a:rPr>
              <a:t>283a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338" name="Picture 2">
            <a:extLst>
              <a:ext uri="{FF2B5EF4-FFF2-40B4-BE49-F238E27FC236}">
                <a16:creationId xmlns:a16="http://schemas.microsoft.com/office/drawing/2014/main" id="{B0F7BF6D-2041-0949-980F-6B6E5F8F1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 y="0"/>
            <a:ext cx="9144000" cy="570849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333" y="4195772"/>
            <a:ext cx="9144000" cy="2628500"/>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we tap into God’s grace in our difficulties to </a:t>
            </a:r>
            <a:r>
              <a:rPr lang="en-US" sz="5400" b="1" dirty="0">
                <a:solidFill>
                  <a:srgbClr val="FFFF00"/>
                </a:solidFill>
                <a:effectLst>
                  <a:glow rad="127000">
                    <a:schemeClr val="tx1"/>
                  </a:glow>
                </a:effectLst>
                <a:latin typeface="Arial" charset="0"/>
                <a:ea typeface="ＭＳ Ｐゴシック" charset="0"/>
                <a:cs typeface="ＭＳ Ｐゴシック" charset="0"/>
              </a:rPr>
              <a:t>attract</a:t>
            </a:r>
            <a:r>
              <a:rPr lang="en-US" sz="5400" b="1" dirty="0">
                <a:effectLst>
                  <a:glow rad="127000">
                    <a:schemeClr val="tx1"/>
                  </a:glow>
                </a:effectLst>
                <a:latin typeface="Arial" charset="0"/>
                <a:ea typeface="ＭＳ Ｐゴシック" charset="0"/>
                <a:cs typeface="ＭＳ Ｐゴシック" charset="0"/>
              </a:rPr>
              <a:t> others to Jesus?</a:t>
            </a:r>
          </a:p>
        </p:txBody>
      </p:sp>
    </p:spTree>
    <p:extLst>
      <p:ext uri="{BB962C8B-B14F-4D97-AF65-F5344CB8AC3E}">
        <p14:creationId xmlns:p14="http://schemas.microsoft.com/office/powerpoint/2010/main" val="15141774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Peter 4</a:t>
            </a:r>
          </a:p>
        </p:txBody>
      </p:sp>
    </p:spTree>
    <p:extLst>
      <p:ext uri="{BB962C8B-B14F-4D97-AF65-F5344CB8AC3E}">
        <p14:creationId xmlns:p14="http://schemas.microsoft.com/office/powerpoint/2010/main" val="24549610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8738" name="Rectangle 2"/>
          <p:cNvSpPr>
            <a:spLocks noGrp="1" noChangeArrowheads="1"/>
          </p:cNvSpPr>
          <p:nvPr>
            <p:ph type="title" idx="4294967295"/>
          </p:nvPr>
        </p:nvSpPr>
        <p:spPr>
          <a:xfrm>
            <a:off x="152400" y="762000"/>
            <a:ext cx="8686800" cy="1676400"/>
          </a:xfrm>
          <a:solidFill>
            <a:schemeClr val="tx1"/>
          </a:solidFill>
          <a:effectLst>
            <a:outerShdw blurRad="63500" dist="35921" dir="2700000" algn="ctr" rotWithShape="0">
              <a:srgbClr val="DDDDDD">
                <a:alpha val="99962"/>
              </a:srgbClr>
            </a:outerShdw>
          </a:effectLst>
        </p:spPr>
        <p:txBody>
          <a:bodyPr/>
          <a:lstStyle/>
          <a:p>
            <a:pPr algn="r" eaLnBrk="1" hangingPunct="1">
              <a:defRPr/>
            </a:pPr>
            <a:r>
              <a:rPr lang="en-US" sz="5400" dirty="0">
                <a:solidFill>
                  <a:srgbClr val="FFFFFF"/>
                </a:solidFill>
                <a:latin typeface="Arial"/>
                <a:ea typeface="MS Pゴシック" charset="0"/>
                <a:cs typeface="Arial"/>
              </a:rPr>
              <a:t>How to show selfless concern (4:7-11)</a:t>
            </a:r>
            <a:endParaRPr lang="en-US" b="0" dirty="0">
              <a:solidFill>
                <a:srgbClr val="FFFFFF"/>
              </a:solidFill>
              <a:latin typeface="Arial"/>
              <a:ea typeface="MS Pゴシック" charset="0"/>
              <a:cs typeface="Arial"/>
            </a:endParaRPr>
          </a:p>
        </p:txBody>
      </p:sp>
      <p:sp>
        <p:nvSpPr>
          <p:cNvPr id="1268739" name="Text Box 3"/>
          <p:cNvSpPr txBox="1">
            <a:spLocks noChangeArrowheads="1"/>
          </p:cNvSpPr>
          <p:nvPr/>
        </p:nvSpPr>
        <p:spPr bwMode="auto">
          <a:xfrm>
            <a:off x="381000" y="3352800"/>
            <a:ext cx="8382000" cy="2800350"/>
          </a:xfrm>
          <a:prstGeom prst="rect">
            <a:avLst/>
          </a:prstGeom>
          <a:noFill/>
          <a:ln w="9525">
            <a:noFill/>
            <a:miter lim="800000"/>
            <a:headEnd/>
            <a:tailEnd/>
          </a:ln>
          <a:effectLst/>
        </p:spPr>
        <p:txBody>
          <a:bodyPr>
            <a:spAutoFit/>
          </a:bodyPr>
          <a:lstStyle/>
          <a:p>
            <a:pPr algn="r">
              <a:defRPr/>
            </a:pPr>
            <a:r>
              <a:rPr lang="en-US" sz="4400" b="1" dirty="0">
                <a:solidFill>
                  <a:schemeClr val="accent3">
                    <a:lumMod val="20000"/>
                    <a:lumOff val="80000"/>
                  </a:schemeClr>
                </a:solidFill>
                <a:effectLst>
                  <a:glow rad="101600">
                    <a:schemeClr val="tx1">
                      <a:alpha val="91000"/>
                    </a:schemeClr>
                  </a:glow>
                  <a:outerShdw blurRad="50800" dist="88900" dir="2700000" algn="tl" rotWithShape="0">
                    <a:srgbClr val="000000"/>
                  </a:outerShdw>
                </a:effectLst>
                <a:latin typeface="Arial"/>
                <a:ea typeface="+mn-ea"/>
                <a:cs typeface="Arial"/>
              </a:rPr>
              <a:t>Clear-minded prayer (4:7)</a:t>
            </a:r>
          </a:p>
          <a:p>
            <a:pPr algn="r">
              <a:defRPr/>
            </a:pPr>
            <a:r>
              <a:rPr lang="en-US" sz="4400" b="1" dirty="0">
                <a:solidFill>
                  <a:schemeClr val="accent3">
                    <a:lumMod val="20000"/>
                    <a:lumOff val="80000"/>
                  </a:schemeClr>
                </a:solidFill>
                <a:effectLst>
                  <a:glow rad="101600">
                    <a:schemeClr val="tx1">
                      <a:alpha val="91000"/>
                    </a:schemeClr>
                  </a:glow>
                  <a:outerShdw blurRad="50800" dist="88900" dir="2700000" algn="tl" rotWithShape="0">
                    <a:srgbClr val="000000"/>
                  </a:outerShdw>
                </a:effectLst>
                <a:latin typeface="Arial"/>
                <a:ea typeface="+mn-ea"/>
                <a:cs typeface="Arial"/>
              </a:rPr>
              <a:t>Love (4:8)</a:t>
            </a:r>
          </a:p>
          <a:p>
            <a:pPr algn="r">
              <a:defRPr/>
            </a:pPr>
            <a:r>
              <a:rPr lang="en-US" sz="4400" b="1" dirty="0">
                <a:solidFill>
                  <a:schemeClr val="accent3">
                    <a:lumMod val="20000"/>
                    <a:lumOff val="80000"/>
                  </a:schemeClr>
                </a:solidFill>
                <a:effectLst>
                  <a:glow rad="101600">
                    <a:schemeClr val="tx1">
                      <a:alpha val="91000"/>
                    </a:schemeClr>
                  </a:glow>
                  <a:outerShdw blurRad="50800" dist="88900" dir="2700000" algn="tl" rotWithShape="0">
                    <a:srgbClr val="000000"/>
                  </a:outerShdw>
                </a:effectLst>
                <a:latin typeface="Arial"/>
                <a:ea typeface="+mn-ea"/>
                <a:cs typeface="Arial"/>
              </a:rPr>
              <a:t>Hospitality (4:9)</a:t>
            </a:r>
          </a:p>
          <a:p>
            <a:pPr algn="r">
              <a:defRPr/>
            </a:pPr>
            <a:r>
              <a:rPr lang="en-US" sz="4400" b="1" dirty="0">
                <a:solidFill>
                  <a:schemeClr val="accent3">
                    <a:lumMod val="20000"/>
                    <a:lumOff val="80000"/>
                  </a:schemeClr>
                </a:solidFill>
                <a:effectLst>
                  <a:glow rad="101600">
                    <a:schemeClr val="tx1">
                      <a:alpha val="91000"/>
                    </a:schemeClr>
                  </a:glow>
                  <a:outerShdw blurRad="50800" dist="88900" dir="2700000" algn="tl" rotWithShape="0">
                    <a:srgbClr val="000000"/>
                  </a:outerShdw>
                </a:effectLst>
                <a:latin typeface="Arial"/>
                <a:ea typeface="+mn-ea"/>
                <a:cs typeface="Arial"/>
              </a:rPr>
              <a:t>Use of gifts (4:10-11)</a:t>
            </a:r>
          </a:p>
        </p:txBody>
      </p:sp>
      <p:sp>
        <p:nvSpPr>
          <p:cNvPr id="1268740" name="Rectangle 4"/>
          <p:cNvSpPr>
            <a:spLocks noChangeArrowheads="1"/>
          </p:cNvSpPr>
          <p:nvPr/>
        </p:nvSpPr>
        <p:spPr bwMode="auto">
          <a:xfrm>
            <a:off x="8153400" y="76200"/>
            <a:ext cx="971550" cy="461963"/>
          </a:xfrm>
          <a:prstGeom prst="rect">
            <a:avLst/>
          </a:prstGeom>
          <a:solidFill>
            <a:srgbClr val="000000"/>
          </a:solidFill>
          <a:ln w="9525">
            <a:noFill/>
            <a:miter lim="800000"/>
            <a:headEnd/>
            <a:tailEnd/>
          </a:ln>
          <a:effectLst>
            <a:outerShdw blurRad="63500" dist="35921" dir="2700000" algn="ctr" rotWithShape="0">
              <a:srgbClr val="DDDDDD">
                <a:alpha val="74998"/>
              </a:srgbClr>
            </a:outerShdw>
          </a:effectLst>
        </p:spPr>
        <p:txBody>
          <a:bodyPr wrap="none">
            <a:spAutoFit/>
          </a:bodyPr>
          <a:lstStyle/>
          <a:p>
            <a:pPr>
              <a:defRPr/>
            </a:pPr>
            <a:r>
              <a:rPr lang="en-US" sz="2400" b="1">
                <a:solidFill>
                  <a:srgbClr val="FFFFFF"/>
                </a:solidFill>
                <a:latin typeface="Arial"/>
                <a:ea typeface="+mn-ea"/>
                <a:cs typeface="Arial"/>
              </a:rPr>
              <a:t>280m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wd">
                                    <p:tmPct val="10000"/>
                                  </p:iterate>
                                  <p:childTnLst>
                                    <p:set>
                                      <p:cBhvr>
                                        <p:cTn id="6" dur="1" fill="hold">
                                          <p:stCondLst>
                                            <p:cond delay="0"/>
                                          </p:stCondLst>
                                        </p:cTn>
                                        <p:tgtEl>
                                          <p:spTgt spid="1268739">
                                            <p:txEl>
                                              <p:pRg st="0" end="0"/>
                                            </p:txEl>
                                          </p:spTgt>
                                        </p:tgtEl>
                                        <p:attrNameLst>
                                          <p:attrName>style.visibility</p:attrName>
                                        </p:attrNameLst>
                                      </p:cBhvr>
                                      <p:to>
                                        <p:strVal val="visible"/>
                                      </p:to>
                                    </p:set>
                                    <p:animEffect transition="in" filter="fade">
                                      <p:cBhvr>
                                        <p:cTn id="7" dur="1000"/>
                                        <p:tgtEl>
                                          <p:spTgt spid="1268739">
                                            <p:txEl>
                                              <p:pRg st="0" end="0"/>
                                            </p:txEl>
                                          </p:spTgt>
                                        </p:tgtEl>
                                      </p:cBhvr>
                                    </p:animEffect>
                                    <p:anim calcmode="lin" valueType="num">
                                      <p:cBhvr>
                                        <p:cTn id="8" dur="1000" fill="hold"/>
                                        <p:tgtEl>
                                          <p:spTgt spid="1268739">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12687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grpId="0" nodeType="clickEffect">
                                  <p:stCondLst>
                                    <p:cond delay="0"/>
                                  </p:stCondLst>
                                  <p:iterate type="wd">
                                    <p:tmPct val="10000"/>
                                  </p:iterate>
                                  <p:childTnLst>
                                    <p:set>
                                      <p:cBhvr>
                                        <p:cTn id="13" dur="1" fill="hold">
                                          <p:stCondLst>
                                            <p:cond delay="0"/>
                                          </p:stCondLst>
                                        </p:cTn>
                                        <p:tgtEl>
                                          <p:spTgt spid="1268739">
                                            <p:txEl>
                                              <p:pRg st="1" end="1"/>
                                            </p:txEl>
                                          </p:spTgt>
                                        </p:tgtEl>
                                        <p:attrNameLst>
                                          <p:attrName>style.visibility</p:attrName>
                                        </p:attrNameLst>
                                      </p:cBhvr>
                                      <p:to>
                                        <p:strVal val="visible"/>
                                      </p:to>
                                    </p:set>
                                    <p:animEffect transition="in" filter="fade">
                                      <p:cBhvr>
                                        <p:cTn id="14" dur="1000"/>
                                        <p:tgtEl>
                                          <p:spTgt spid="1268739">
                                            <p:txEl>
                                              <p:pRg st="1" end="1"/>
                                            </p:txEl>
                                          </p:spTgt>
                                        </p:tgtEl>
                                      </p:cBhvr>
                                    </p:animEffect>
                                    <p:anim calcmode="lin" valueType="num">
                                      <p:cBhvr>
                                        <p:cTn id="15" dur="1000" fill="hold"/>
                                        <p:tgtEl>
                                          <p:spTgt spid="1268739">
                                            <p:txEl>
                                              <p:pRg st="1" end="1"/>
                                            </p:txEl>
                                          </p:spTgt>
                                        </p:tgtEl>
                                        <p:attrNameLst>
                                          <p:attrName>ppt_x</p:attrName>
                                        </p:attrNameLst>
                                      </p:cBhvr>
                                      <p:tavLst>
                                        <p:tav tm="0">
                                          <p:val>
                                            <p:strVal val="#ppt_x-.1"/>
                                          </p:val>
                                        </p:tav>
                                        <p:tav tm="100000">
                                          <p:val>
                                            <p:strVal val="#ppt_x"/>
                                          </p:val>
                                        </p:tav>
                                      </p:tavLst>
                                    </p:anim>
                                    <p:anim calcmode="lin" valueType="num">
                                      <p:cBhvr>
                                        <p:cTn id="16" dur="1000" fill="hold"/>
                                        <p:tgtEl>
                                          <p:spTgt spid="12687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0" presetClass="entr" presetSubtype="0" fill="hold" grpId="0" nodeType="clickEffect">
                                  <p:stCondLst>
                                    <p:cond delay="0"/>
                                  </p:stCondLst>
                                  <p:iterate type="wd">
                                    <p:tmPct val="10000"/>
                                  </p:iterate>
                                  <p:childTnLst>
                                    <p:set>
                                      <p:cBhvr>
                                        <p:cTn id="20" dur="1" fill="hold">
                                          <p:stCondLst>
                                            <p:cond delay="0"/>
                                          </p:stCondLst>
                                        </p:cTn>
                                        <p:tgtEl>
                                          <p:spTgt spid="1268739">
                                            <p:txEl>
                                              <p:pRg st="2" end="2"/>
                                            </p:txEl>
                                          </p:spTgt>
                                        </p:tgtEl>
                                        <p:attrNameLst>
                                          <p:attrName>style.visibility</p:attrName>
                                        </p:attrNameLst>
                                      </p:cBhvr>
                                      <p:to>
                                        <p:strVal val="visible"/>
                                      </p:to>
                                    </p:set>
                                    <p:animEffect transition="in" filter="fade">
                                      <p:cBhvr>
                                        <p:cTn id="21" dur="1000"/>
                                        <p:tgtEl>
                                          <p:spTgt spid="1268739">
                                            <p:txEl>
                                              <p:pRg st="2" end="2"/>
                                            </p:txEl>
                                          </p:spTgt>
                                        </p:tgtEl>
                                      </p:cBhvr>
                                    </p:animEffect>
                                    <p:anim calcmode="lin" valueType="num">
                                      <p:cBhvr>
                                        <p:cTn id="22" dur="1000" fill="hold"/>
                                        <p:tgtEl>
                                          <p:spTgt spid="1268739">
                                            <p:txEl>
                                              <p:pRg st="2" end="2"/>
                                            </p:txEl>
                                          </p:spTgt>
                                        </p:tgtEl>
                                        <p:attrNameLst>
                                          <p:attrName>ppt_x</p:attrName>
                                        </p:attrNameLst>
                                      </p:cBhvr>
                                      <p:tavLst>
                                        <p:tav tm="0">
                                          <p:val>
                                            <p:strVal val="#ppt_x-.1"/>
                                          </p:val>
                                        </p:tav>
                                        <p:tav tm="100000">
                                          <p:val>
                                            <p:strVal val="#ppt_x"/>
                                          </p:val>
                                        </p:tav>
                                      </p:tavLst>
                                    </p:anim>
                                    <p:anim calcmode="lin" valueType="num">
                                      <p:cBhvr>
                                        <p:cTn id="23" dur="1000" fill="hold"/>
                                        <p:tgtEl>
                                          <p:spTgt spid="12687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0" presetClass="entr" presetSubtype="0" fill="hold" grpId="0" nodeType="clickEffect">
                                  <p:stCondLst>
                                    <p:cond delay="0"/>
                                  </p:stCondLst>
                                  <p:iterate type="wd">
                                    <p:tmPct val="10000"/>
                                  </p:iterate>
                                  <p:childTnLst>
                                    <p:set>
                                      <p:cBhvr>
                                        <p:cTn id="27" dur="1" fill="hold">
                                          <p:stCondLst>
                                            <p:cond delay="0"/>
                                          </p:stCondLst>
                                        </p:cTn>
                                        <p:tgtEl>
                                          <p:spTgt spid="1268739">
                                            <p:txEl>
                                              <p:pRg st="3" end="3"/>
                                            </p:txEl>
                                          </p:spTgt>
                                        </p:tgtEl>
                                        <p:attrNameLst>
                                          <p:attrName>style.visibility</p:attrName>
                                        </p:attrNameLst>
                                      </p:cBhvr>
                                      <p:to>
                                        <p:strVal val="visible"/>
                                      </p:to>
                                    </p:set>
                                    <p:animEffect transition="in" filter="fade">
                                      <p:cBhvr>
                                        <p:cTn id="28" dur="1000"/>
                                        <p:tgtEl>
                                          <p:spTgt spid="1268739">
                                            <p:txEl>
                                              <p:pRg st="3" end="3"/>
                                            </p:txEl>
                                          </p:spTgt>
                                        </p:tgtEl>
                                      </p:cBhvr>
                                    </p:animEffect>
                                    <p:anim calcmode="lin" valueType="num">
                                      <p:cBhvr>
                                        <p:cTn id="29" dur="1000" fill="hold"/>
                                        <p:tgtEl>
                                          <p:spTgt spid="1268739">
                                            <p:txEl>
                                              <p:pRg st="3" end="3"/>
                                            </p:txEl>
                                          </p:spTgt>
                                        </p:tgtEl>
                                        <p:attrNameLst>
                                          <p:attrName>ppt_x</p:attrName>
                                        </p:attrNameLst>
                                      </p:cBhvr>
                                      <p:tavLst>
                                        <p:tav tm="0">
                                          <p:val>
                                            <p:strVal val="#ppt_x-.1"/>
                                          </p:val>
                                        </p:tav>
                                        <p:tav tm="100000">
                                          <p:val>
                                            <p:strVal val="#ppt_x"/>
                                          </p:val>
                                        </p:tav>
                                      </p:tavLst>
                                    </p:anim>
                                    <p:anim calcmode="lin" valueType="num">
                                      <p:cBhvr>
                                        <p:cTn id="30" dur="1000" fill="hold"/>
                                        <p:tgtEl>
                                          <p:spTgt spid="126873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8739"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15873" name="Group 33"/>
          <p:cNvGraphicFramePr>
            <a:graphicFrameLocks noGrp="1"/>
          </p:cNvGraphicFramePr>
          <p:nvPr/>
        </p:nvGraphicFramePr>
        <p:xfrm>
          <a:off x="990600" y="1854200"/>
          <a:ext cx="7315200" cy="4532314"/>
        </p:xfrm>
        <a:graphic>
          <a:graphicData uri="http://schemas.openxmlformats.org/drawingml/2006/table">
            <a:tbl>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822946">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a:ln>
                            <a:noFill/>
                          </a:ln>
                          <a:solidFill>
                            <a:schemeClr val="bg1"/>
                          </a:solidFill>
                          <a:effectLst/>
                          <a:latin typeface="Arial"/>
                          <a:cs typeface="Arial"/>
                        </a:rPr>
                        <a:t>Speaking</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a:ln>
                            <a:noFill/>
                          </a:ln>
                          <a:solidFill>
                            <a:schemeClr val="bg1"/>
                          </a:solidFill>
                          <a:effectLst/>
                          <a:latin typeface="Arial"/>
                          <a:cs typeface="Arial"/>
                        </a:rPr>
                        <a:t>Serving</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38064">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latin typeface="Arial"/>
                          <a:cs typeface="Arial"/>
                        </a:rPr>
                        <a:t>Teaching</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latin typeface="Arial"/>
                          <a:cs typeface="Arial"/>
                        </a:rPr>
                        <a:t>Administering</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1"/>
                  </a:ext>
                </a:extLst>
              </a:tr>
              <a:tr h="736477">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latin typeface="Arial"/>
                          <a:cs typeface="Arial"/>
                        </a:rPr>
                        <a:t>Evangelism</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latin typeface="Arial"/>
                          <a:cs typeface="Arial"/>
                        </a:rPr>
                        <a:t>Faith</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2"/>
                  </a:ext>
                </a:extLst>
              </a:tr>
              <a:tr h="760286">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latin typeface="Arial"/>
                          <a:cs typeface="Arial"/>
                        </a:rPr>
                        <a:t>Pastor-Teacher</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latin typeface="Arial"/>
                          <a:cs typeface="Arial"/>
                        </a:rPr>
                        <a:t>Giving</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3"/>
                  </a:ext>
                </a:extLst>
              </a:tr>
              <a:tr h="738064">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latin typeface="Arial"/>
                          <a:cs typeface="Arial"/>
                        </a:rPr>
                        <a:t>Encouraging</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latin typeface="Arial"/>
                          <a:cs typeface="Arial"/>
                        </a:rPr>
                        <a:t>Service</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4"/>
                  </a:ext>
                </a:extLst>
              </a:tr>
              <a:tr h="73647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a:ln>
                          <a:noFill/>
                        </a:ln>
                        <a:solidFill>
                          <a:schemeClr val="bg1"/>
                        </a:solidFill>
                        <a:effectLst/>
                        <a:latin typeface="Arial"/>
                        <a:cs typeface="Arial"/>
                      </a:endParaRP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latin typeface="Arial"/>
                          <a:cs typeface="Arial"/>
                        </a:rPr>
                        <a:t>Mercy</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5"/>
                  </a:ext>
                </a:extLst>
              </a:tr>
            </a:tbl>
          </a:graphicData>
        </a:graphic>
      </p:graphicFrame>
      <p:sp>
        <p:nvSpPr>
          <p:cNvPr id="1315877" name="AutoShape 37"/>
          <p:cNvSpPr>
            <a:spLocks noChangeArrowheads="1"/>
          </p:cNvSpPr>
          <p:nvPr/>
        </p:nvSpPr>
        <p:spPr bwMode="auto">
          <a:xfrm>
            <a:off x="0" y="0"/>
            <a:ext cx="2667000" cy="2362200"/>
          </a:xfrm>
          <a:prstGeom prst="downArrow">
            <a:avLst>
              <a:gd name="adj1" fmla="val 50000"/>
              <a:gd name="adj2" fmla="val 25000"/>
            </a:avLst>
          </a:prstGeom>
          <a:solidFill>
            <a:schemeClr val="accent1">
              <a:lumMod val="20000"/>
              <a:lumOff val="80000"/>
            </a:schemeClr>
          </a:solidFill>
          <a:ln w="9525">
            <a:solidFill>
              <a:schemeClr val="tx1"/>
            </a:solidFill>
            <a:miter lim="800000"/>
            <a:headEnd/>
            <a:tailEnd/>
          </a:ln>
        </p:spPr>
        <p:txBody>
          <a:bodyPr wrap="none" anchor="ctr"/>
          <a:lstStyle/>
          <a:p>
            <a:pPr algn="ctr">
              <a:defRPr/>
            </a:pPr>
            <a:r>
              <a:rPr lang="en-US" sz="2400" b="1">
                <a:solidFill>
                  <a:schemeClr val="tx2"/>
                </a:solidFill>
                <a:latin typeface="Arial" charset="0"/>
                <a:cs typeface="Arial" charset="0"/>
              </a:rPr>
              <a:t>Get</a:t>
            </a:r>
          </a:p>
          <a:p>
            <a:pPr algn="ctr">
              <a:defRPr/>
            </a:pPr>
            <a:r>
              <a:rPr lang="en-US" sz="2400" b="1">
                <a:solidFill>
                  <a:schemeClr val="tx2"/>
                </a:solidFill>
                <a:latin typeface="Arial" charset="0"/>
                <a:cs typeface="Arial" charset="0"/>
              </a:rPr>
              <a:t> words </a:t>
            </a:r>
            <a:br>
              <a:rPr lang="en-US" sz="2400" b="1">
                <a:solidFill>
                  <a:schemeClr val="tx2"/>
                </a:solidFill>
                <a:latin typeface="Arial" charset="0"/>
                <a:cs typeface="Arial" charset="0"/>
              </a:rPr>
            </a:br>
            <a:r>
              <a:rPr lang="en-US" sz="2400" b="1">
                <a:solidFill>
                  <a:schemeClr val="tx2"/>
                </a:solidFill>
                <a:latin typeface="Arial" charset="0"/>
                <a:cs typeface="Arial" charset="0"/>
              </a:rPr>
              <a:t>from </a:t>
            </a:r>
            <a:br>
              <a:rPr lang="en-US" sz="2400" b="1">
                <a:solidFill>
                  <a:schemeClr val="tx2"/>
                </a:solidFill>
                <a:latin typeface="Arial" charset="0"/>
                <a:cs typeface="Arial" charset="0"/>
              </a:rPr>
            </a:br>
            <a:r>
              <a:rPr lang="en-US" sz="2400" b="1">
                <a:solidFill>
                  <a:schemeClr val="tx2"/>
                </a:solidFill>
                <a:latin typeface="Arial" charset="0"/>
                <a:cs typeface="Arial" charset="0"/>
              </a:rPr>
              <a:t>God</a:t>
            </a:r>
          </a:p>
        </p:txBody>
      </p:sp>
      <p:sp>
        <p:nvSpPr>
          <p:cNvPr id="519193" name="Rectangle 34"/>
          <p:cNvSpPr>
            <a:spLocks noChangeArrowheads="1"/>
          </p:cNvSpPr>
          <p:nvPr/>
        </p:nvSpPr>
        <p:spPr bwMode="auto">
          <a:xfrm>
            <a:off x="8305800" y="76200"/>
            <a:ext cx="7699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b="1">
                <a:solidFill>
                  <a:schemeClr val="bg1"/>
                </a:solidFill>
                <a:latin typeface="Arial" charset="0"/>
                <a:cs typeface="Arial" charset="0"/>
              </a:rPr>
              <a:t>280n</a:t>
            </a:r>
          </a:p>
        </p:txBody>
      </p:sp>
      <p:sp>
        <p:nvSpPr>
          <p:cNvPr id="519194" name="Rectangle 35"/>
          <p:cNvSpPr>
            <a:spLocks noGrp="1" noChangeArrowheads="1"/>
          </p:cNvSpPr>
          <p:nvPr>
            <p:ph type="title" idx="4294967295"/>
          </p:nvPr>
        </p:nvSpPr>
        <p:spPr>
          <a:xfrm>
            <a:off x="609600" y="152400"/>
            <a:ext cx="7772400" cy="1524000"/>
          </a:xfrm>
        </p:spPr>
        <p:txBody>
          <a:bodyPr/>
          <a:lstStyle/>
          <a:p>
            <a:pPr eaLnBrk="1" hangingPunct="1"/>
            <a:r>
              <a:rPr lang="en-US" b="1">
                <a:solidFill>
                  <a:schemeClr val="bg1"/>
                </a:solidFill>
                <a:latin typeface="Arial" charset="0"/>
                <a:ea typeface="ＭＳ Ｐゴシック" charset="0"/>
              </a:rPr>
              <a:t>Categories of Gifts </a:t>
            </a:r>
            <a:br>
              <a:rPr lang="en-US" b="1">
                <a:solidFill>
                  <a:schemeClr val="bg1"/>
                </a:solidFill>
                <a:latin typeface="Arial" charset="0"/>
                <a:ea typeface="ＭＳ Ｐゴシック" charset="0"/>
              </a:rPr>
            </a:br>
            <a:r>
              <a:rPr lang="en-US" sz="4000" b="1">
                <a:solidFill>
                  <a:schemeClr val="bg1"/>
                </a:solidFill>
                <a:latin typeface="Arial" charset="0"/>
                <a:ea typeface="ＭＳ Ｐゴシック" charset="0"/>
              </a:rPr>
              <a:t>(1 Peter 4:11)</a:t>
            </a:r>
            <a:endParaRPr lang="en-US">
              <a:latin typeface="Arial" charset="0"/>
              <a:ea typeface="ＭＳ Ｐゴシック" charset="0"/>
            </a:endParaRPr>
          </a:p>
        </p:txBody>
      </p:sp>
      <p:sp>
        <p:nvSpPr>
          <p:cNvPr id="1315879" name="AutoShape 39"/>
          <p:cNvSpPr>
            <a:spLocks noChangeArrowheads="1"/>
          </p:cNvSpPr>
          <p:nvPr/>
        </p:nvSpPr>
        <p:spPr bwMode="auto">
          <a:xfrm>
            <a:off x="6324600" y="0"/>
            <a:ext cx="2667000" cy="2362200"/>
          </a:xfrm>
          <a:prstGeom prst="downArrow">
            <a:avLst>
              <a:gd name="adj1" fmla="val 50000"/>
              <a:gd name="adj2" fmla="val 25000"/>
            </a:avLst>
          </a:prstGeom>
          <a:solidFill>
            <a:schemeClr val="accent1">
              <a:lumMod val="20000"/>
              <a:lumOff val="80000"/>
            </a:schemeClr>
          </a:solidFill>
          <a:ln w="9525">
            <a:solidFill>
              <a:schemeClr val="tx1"/>
            </a:solidFill>
            <a:miter lim="800000"/>
            <a:headEnd/>
            <a:tailEnd/>
          </a:ln>
        </p:spPr>
        <p:txBody>
          <a:bodyPr wrap="none" anchor="ctr"/>
          <a:lstStyle/>
          <a:p>
            <a:pPr algn="ctr">
              <a:defRPr/>
            </a:pPr>
            <a:r>
              <a:rPr lang="en-US" sz="2400" b="1">
                <a:solidFill>
                  <a:schemeClr val="tx2"/>
                </a:solidFill>
                <a:latin typeface="Arial" charset="0"/>
                <a:cs typeface="Arial" charset="0"/>
              </a:rPr>
              <a:t>Get</a:t>
            </a:r>
          </a:p>
          <a:p>
            <a:pPr algn="ctr">
              <a:defRPr/>
            </a:pPr>
            <a:r>
              <a:rPr lang="en-US" sz="2400" b="1">
                <a:solidFill>
                  <a:schemeClr val="tx2"/>
                </a:solidFill>
                <a:latin typeface="Arial" charset="0"/>
                <a:cs typeface="Arial" charset="0"/>
              </a:rPr>
              <a:t> strength </a:t>
            </a:r>
            <a:br>
              <a:rPr lang="en-US" sz="2400" b="1">
                <a:solidFill>
                  <a:schemeClr val="tx2"/>
                </a:solidFill>
                <a:latin typeface="Arial" charset="0"/>
                <a:cs typeface="Arial" charset="0"/>
              </a:rPr>
            </a:br>
            <a:r>
              <a:rPr lang="en-US" sz="2400" b="1">
                <a:solidFill>
                  <a:schemeClr val="tx2"/>
                </a:solidFill>
                <a:latin typeface="Arial" charset="0"/>
                <a:cs typeface="Arial" charset="0"/>
              </a:rPr>
              <a:t>from </a:t>
            </a:r>
            <a:br>
              <a:rPr lang="en-US" sz="2400" b="1">
                <a:solidFill>
                  <a:schemeClr val="tx2"/>
                </a:solidFill>
                <a:latin typeface="Arial" charset="0"/>
                <a:cs typeface="Arial" charset="0"/>
              </a:rPr>
            </a:br>
            <a:r>
              <a:rPr lang="en-US" sz="2400" b="1">
                <a:solidFill>
                  <a:schemeClr val="tx2"/>
                </a:solidFill>
                <a:latin typeface="Arial" charset="0"/>
                <a:cs typeface="Arial" charset="0"/>
              </a:rPr>
              <a:t>God</a:t>
            </a:r>
          </a:p>
        </p:txBody>
      </p:sp>
      <p:sp>
        <p:nvSpPr>
          <p:cNvPr id="519196" name="Rectangle 40"/>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p>
            <a:endParaRPr lang="en-US" sz="280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15877"/>
                                        </p:tgtEl>
                                        <p:attrNameLst>
                                          <p:attrName>style.visibility</p:attrName>
                                        </p:attrNameLst>
                                      </p:cBhvr>
                                      <p:to>
                                        <p:strVal val="visible"/>
                                      </p:to>
                                    </p:set>
                                    <p:animEffect transition="in" filter="wipe(up)">
                                      <p:cBhvr>
                                        <p:cTn id="7" dur="500"/>
                                        <p:tgtEl>
                                          <p:spTgt spid="13158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15879"/>
                                        </p:tgtEl>
                                        <p:attrNameLst>
                                          <p:attrName>style.visibility</p:attrName>
                                        </p:attrNameLst>
                                      </p:cBhvr>
                                      <p:to>
                                        <p:strVal val="visible"/>
                                      </p:to>
                                    </p:set>
                                    <p:animEffect transition="in" filter="wipe(up)">
                                      <p:cBhvr>
                                        <p:cTn id="12" dur="500"/>
                                        <p:tgtEl>
                                          <p:spTgt spid="1315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5877" grpId="0" animBg="1"/>
      <p:bldP spid="131587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for-the-name-and-word-of-god-nqmclk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2227"/>
            <a:ext cx="9144000" cy="5565773"/>
          </a:xfrm>
          <a:prstGeom prst="rect">
            <a:avLst/>
          </a:prstGeom>
        </p:spPr>
      </p:pic>
      <p:sp>
        <p:nvSpPr>
          <p:cNvPr id="4" name="Rectangle 3"/>
          <p:cNvSpPr/>
          <p:nvPr/>
        </p:nvSpPr>
        <p:spPr>
          <a:xfrm>
            <a:off x="375775" y="1117534"/>
            <a:ext cx="8392450" cy="2246769"/>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15 </a:t>
            </a:r>
            <a:r>
              <a:rPr kumimoji="0" lang="en-SG"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If you suffer, however, it must not be for murder, stealing, making trouble, or prying into other people’s affairs.  </a:t>
            </a:r>
            <a:r>
              <a:rPr kumimoji="0" lang="en-SG" sz="28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16 </a:t>
            </a:r>
            <a:r>
              <a:rPr kumimoji="0" lang="en-SG"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But it is no shame to suffer for being a Christian. Praise God for the privilege of being called by his name!  </a:t>
            </a:r>
          </a:p>
        </p:txBody>
      </p:sp>
    </p:spTree>
    <p:extLst>
      <p:ext uri="{BB962C8B-B14F-4D97-AF65-F5344CB8AC3E}">
        <p14:creationId xmlns:p14="http://schemas.microsoft.com/office/powerpoint/2010/main" val="617484825"/>
      </p:ext>
    </p:extLst>
  </p:cSld>
  <p:clrMapOvr>
    <a:overrideClrMapping bg1="lt1" tx1="dk1" bg2="lt2" tx2="dk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Peter 5</a:t>
            </a:r>
          </a:p>
        </p:txBody>
      </p:sp>
    </p:spTree>
    <p:extLst>
      <p:ext uri="{BB962C8B-B14F-4D97-AF65-F5344CB8AC3E}">
        <p14:creationId xmlns:p14="http://schemas.microsoft.com/office/powerpoint/2010/main" val="29964845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800">
              <a:latin typeface="Arial" charset="0"/>
              <a:cs typeface="Arial" charset="0"/>
            </a:endParaRPr>
          </a:p>
        </p:txBody>
      </p:sp>
      <p:grpSp>
        <p:nvGrpSpPr>
          <p:cNvPr id="533506" name="Group 10"/>
          <p:cNvGrpSpPr>
            <a:grpSpLocks/>
          </p:cNvGrpSpPr>
          <p:nvPr/>
        </p:nvGrpSpPr>
        <p:grpSpPr bwMode="auto">
          <a:xfrm>
            <a:off x="0" y="0"/>
            <a:ext cx="9144000" cy="6858000"/>
            <a:chOff x="0" y="0"/>
            <a:chExt cx="5760" cy="4320"/>
          </a:xfrm>
        </p:grpSpPr>
        <p:pic>
          <p:nvPicPr>
            <p:cNvPr id="53350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
              <a:ext cx="5760" cy="4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3510" name="Rectangle 5"/>
            <p:cNvSpPr>
              <a:spLocks noChangeArrowheads="1"/>
            </p:cNvSpPr>
            <p:nvPr/>
          </p:nvSpPr>
          <p:spPr bwMode="auto">
            <a:xfrm>
              <a:off x="3984" y="0"/>
              <a:ext cx="1728" cy="480"/>
            </a:xfrm>
            <a:prstGeom prst="rect">
              <a:avLst/>
            </a:prstGeom>
            <a:solidFill>
              <a:schemeClr val="tx1"/>
            </a:solidFill>
            <a:ln w="9525">
              <a:solidFill>
                <a:schemeClr val="tx1"/>
              </a:solidFill>
              <a:miter lim="800000"/>
              <a:headEnd/>
              <a:tailEnd/>
            </a:ln>
          </p:spPr>
          <p:txBody>
            <a:bodyPr wrap="none" anchor="ctr"/>
            <a:lstStyle/>
            <a:p>
              <a:endParaRPr lang="en-US" sz="2800">
                <a:latin typeface="Arial" charset="0"/>
                <a:cs typeface="Arial" charset="0"/>
              </a:endParaRPr>
            </a:p>
          </p:txBody>
        </p:sp>
        <p:sp>
          <p:nvSpPr>
            <p:cNvPr id="533511" name="Rectangle 8"/>
            <p:cNvSpPr>
              <a:spLocks noChangeArrowheads="1"/>
            </p:cNvSpPr>
            <p:nvPr/>
          </p:nvSpPr>
          <p:spPr bwMode="auto">
            <a:xfrm>
              <a:off x="2304" y="2592"/>
              <a:ext cx="3360" cy="1584"/>
            </a:xfrm>
            <a:prstGeom prst="rect">
              <a:avLst/>
            </a:prstGeom>
            <a:solidFill>
              <a:srgbClr val="000000"/>
            </a:solidFill>
            <a:ln w="9525">
              <a:solidFill>
                <a:schemeClr val="tx1"/>
              </a:solidFill>
              <a:miter lim="800000"/>
              <a:headEnd/>
              <a:tailEnd/>
            </a:ln>
          </p:spPr>
          <p:txBody>
            <a:bodyPr wrap="none" anchor="ctr"/>
            <a:lstStyle/>
            <a:p>
              <a:endParaRPr lang="en-US" sz="2800">
                <a:latin typeface="Arial" charset="0"/>
                <a:cs typeface="Arial" charset="0"/>
              </a:endParaRPr>
            </a:p>
          </p:txBody>
        </p:sp>
      </p:grpSp>
      <p:sp>
        <p:nvSpPr>
          <p:cNvPr id="533507" name="Rectangle 4"/>
          <p:cNvSpPr>
            <a:spLocks noGrp="1" noChangeArrowheads="1"/>
          </p:cNvSpPr>
          <p:nvPr>
            <p:ph type="title" idx="4294967295"/>
          </p:nvPr>
        </p:nvSpPr>
        <p:spPr>
          <a:xfrm>
            <a:off x="3429000" y="4267200"/>
            <a:ext cx="5715000" cy="2438400"/>
          </a:xfrm>
          <a:solidFill>
            <a:schemeClr val="tx1"/>
          </a:solidFill>
        </p:spPr>
        <p:txBody>
          <a:bodyPr/>
          <a:lstStyle/>
          <a:p>
            <a:pPr eaLnBrk="1" hangingPunct="1"/>
            <a:r>
              <a:rPr lang="en-US" b="1">
                <a:solidFill>
                  <a:schemeClr val="bg1"/>
                </a:solidFill>
                <a:latin typeface="Arial" charset="0"/>
                <a:ea typeface="ＭＳ Ｐゴシック" charset="0"/>
              </a:rPr>
              <a:t>ELDERS?</a:t>
            </a:r>
            <a:br>
              <a:rPr lang="en-US" b="1">
                <a:solidFill>
                  <a:schemeClr val="bg1"/>
                </a:solidFill>
                <a:latin typeface="Arial" charset="0"/>
                <a:ea typeface="ＭＳ Ｐゴシック" charset="0"/>
              </a:rPr>
            </a:br>
            <a:r>
              <a:rPr lang="en-US" b="1">
                <a:solidFill>
                  <a:schemeClr val="bg1"/>
                </a:solidFill>
                <a:latin typeface="Arial" charset="0"/>
                <a:ea typeface="ＭＳ Ｐゴシック" charset="0"/>
              </a:rPr>
              <a:t>What does this have to do with me?</a:t>
            </a:r>
            <a:endParaRPr lang="en-US" b="1">
              <a:solidFill>
                <a:schemeClr val="accent1"/>
              </a:solidFill>
              <a:latin typeface="Arial" charset="0"/>
              <a:ea typeface="ＭＳ Ｐゴシック" charset="0"/>
            </a:endParaRPr>
          </a:p>
        </p:txBody>
      </p:sp>
      <p:sp>
        <p:nvSpPr>
          <p:cNvPr id="1525766" name="Rectangle 6"/>
          <p:cNvSpPr>
            <a:spLocks noChangeArrowheads="1"/>
          </p:cNvSpPr>
          <p:nvPr/>
        </p:nvSpPr>
        <p:spPr bwMode="auto">
          <a:xfrm>
            <a:off x="8229600" y="76200"/>
            <a:ext cx="769938" cy="4000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000" b="1">
                <a:solidFill>
                  <a:schemeClr val="bg1"/>
                </a:solidFill>
                <a:latin typeface="Arial"/>
                <a:ea typeface="+mn-ea"/>
                <a:cs typeface="Arial"/>
              </a:rPr>
              <a:t>280o</a:t>
            </a:r>
          </a:p>
        </p:txBody>
      </p:sp>
    </p:spTree>
  </p:cSld>
  <p:clrMapOvr>
    <a:masterClrMapping/>
  </p:clrMapOvr>
  <p:transition spd="med">
    <p:randomBar dir="ver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1906" name="Rectangle 2"/>
          <p:cNvSpPr>
            <a:spLocks noGrp="1" noChangeArrowheads="1"/>
          </p:cNvSpPr>
          <p:nvPr>
            <p:ph type="ctrTitle"/>
          </p:nvPr>
        </p:nvSpPr>
        <p:spPr>
          <a:xfrm>
            <a:off x="0" y="685800"/>
            <a:ext cx="9144000" cy="990600"/>
          </a:xfrm>
          <a:solidFill>
            <a:schemeClr val="hlink"/>
          </a:solidFill>
        </p:spPr>
        <p:txBody>
          <a:bodyPr/>
          <a:lstStyle/>
          <a:p>
            <a:pPr eaLnBrk="1" hangingPunct="1">
              <a:defRPr/>
            </a:pPr>
            <a:r>
              <a:rPr lang="en-US" sz="4800" b="1">
                <a:solidFill>
                  <a:srgbClr val="FFFFFF"/>
                </a:solidFill>
                <a:effectLst>
                  <a:outerShdw blurRad="38100" dist="38100" dir="2700000" algn="tl">
                    <a:srgbClr val="000000"/>
                  </a:outerShdw>
                </a:effectLst>
                <a:latin typeface="Arial"/>
                <a:ea typeface="ＭＳ Ｐゴシック" charset="0"/>
                <a:cs typeface="Arial"/>
              </a:rPr>
              <a:t>What </a:t>
            </a:r>
            <a:r>
              <a:rPr lang="en-US" sz="4800" b="1" i="1">
                <a:solidFill>
                  <a:srgbClr val="FFFFFF"/>
                </a:solidFill>
                <a:effectLst>
                  <a:outerShdw blurRad="38100" dist="38100" dir="2700000" algn="tl">
                    <a:srgbClr val="000000"/>
                  </a:outerShdw>
                </a:effectLst>
                <a:latin typeface="Arial"/>
                <a:ea typeface="ＭＳ Ｐゴシック" charset="0"/>
                <a:cs typeface="Arial"/>
              </a:rPr>
              <a:t>kind</a:t>
            </a:r>
            <a:r>
              <a:rPr lang="en-US" sz="4800" b="1">
                <a:solidFill>
                  <a:srgbClr val="FFFFFF"/>
                </a:solidFill>
                <a:effectLst>
                  <a:outerShdw blurRad="38100" dist="38100" dir="2700000" algn="tl">
                    <a:srgbClr val="000000"/>
                  </a:outerShdw>
                </a:effectLst>
                <a:latin typeface="Arial"/>
                <a:ea typeface="ＭＳ Ｐゴシック" charset="0"/>
                <a:cs typeface="Arial"/>
              </a:rPr>
              <a:t> of leader are you?</a:t>
            </a:r>
            <a:endParaRPr lang="en-US" sz="6600" b="1">
              <a:solidFill>
                <a:srgbClr val="FFFFFF"/>
              </a:solidFill>
              <a:effectLst>
                <a:outerShdw blurRad="38100" dist="38100" dir="2700000" algn="tl">
                  <a:srgbClr val="000000"/>
                </a:outerShdw>
              </a:effectLst>
              <a:latin typeface="Arial"/>
              <a:ea typeface="ＭＳ Ｐゴシック" charset="0"/>
              <a:cs typeface="Arial"/>
            </a:endParaRPr>
          </a:p>
        </p:txBody>
      </p:sp>
      <p:sp>
        <p:nvSpPr>
          <p:cNvPr id="1531907" name="Rectangle 3"/>
          <p:cNvSpPr>
            <a:spLocks noGrp="1" noChangeArrowheads="1"/>
          </p:cNvSpPr>
          <p:nvPr>
            <p:ph type="subTitle" idx="1"/>
          </p:nvPr>
        </p:nvSpPr>
        <p:spPr>
          <a:xfrm>
            <a:off x="1600199" y="1752600"/>
            <a:ext cx="7379611" cy="4876800"/>
          </a:xfrm>
        </p:spPr>
        <p:txBody>
          <a:bodyPr/>
          <a:lstStyle/>
          <a:p>
            <a:pPr marL="533400" indent="-533400" algn="l" eaLnBrk="1" hangingPunct="1">
              <a:buFont typeface="Arial" charset="0"/>
              <a:buAutoNum type="arabicPeriod"/>
              <a:defRPr/>
            </a:pPr>
            <a:r>
              <a:rPr lang="en-US" b="1" i="1" dirty="0">
                <a:solidFill>
                  <a:srgbClr val="FFFFFF"/>
                </a:solidFill>
                <a:effectLst>
                  <a:glow rad="228600">
                    <a:schemeClr val="tx1"/>
                  </a:glow>
                </a:effectLst>
                <a:latin typeface="Arial"/>
                <a:ea typeface="ＭＳ Ｐゴシック" charset="0"/>
                <a:cs typeface="Arial"/>
              </a:rPr>
              <a:t>People seem to like having me as their leader</a:t>
            </a:r>
          </a:p>
          <a:p>
            <a:pPr marL="533400" indent="-533400" algn="l" eaLnBrk="1" hangingPunct="1">
              <a:buFont typeface="Arial" charset="0"/>
              <a:buAutoNum type="arabicPeriod"/>
              <a:defRPr/>
            </a:pPr>
            <a:r>
              <a:rPr lang="en-US" b="1" i="1" dirty="0">
                <a:solidFill>
                  <a:srgbClr val="FFFFFF"/>
                </a:solidFill>
                <a:effectLst>
                  <a:glow rad="228600">
                    <a:schemeClr val="tx1"/>
                  </a:glow>
                </a:effectLst>
                <a:latin typeface="Arial"/>
                <a:ea typeface="ＭＳ Ｐゴシック" charset="0"/>
                <a:cs typeface="Arial"/>
              </a:rPr>
              <a:t>When I lead, people follow</a:t>
            </a:r>
          </a:p>
          <a:p>
            <a:pPr marL="533400" indent="-533400" algn="l" eaLnBrk="1" hangingPunct="1">
              <a:buFont typeface="Arial" charset="0"/>
              <a:buAutoNum type="arabicPeriod"/>
              <a:defRPr/>
            </a:pPr>
            <a:r>
              <a:rPr lang="en-US" b="1" i="1" dirty="0">
                <a:solidFill>
                  <a:srgbClr val="FFFFFF"/>
                </a:solidFill>
                <a:effectLst>
                  <a:glow rad="228600">
                    <a:schemeClr val="tx1"/>
                  </a:glow>
                </a:effectLst>
                <a:latin typeface="Arial"/>
                <a:ea typeface="ＭＳ Ｐゴシック" charset="0"/>
                <a:cs typeface="Arial"/>
              </a:rPr>
              <a:t>I lead others because I want to do it</a:t>
            </a:r>
          </a:p>
          <a:p>
            <a:pPr marL="533400" indent="-533400" algn="l" eaLnBrk="1" hangingPunct="1">
              <a:buFont typeface="Arial" charset="0"/>
              <a:buAutoNum type="arabicPeriod"/>
              <a:defRPr/>
            </a:pPr>
            <a:r>
              <a:rPr lang="en-US" b="1" i="1" dirty="0">
                <a:solidFill>
                  <a:srgbClr val="FFFFFF"/>
                </a:solidFill>
                <a:effectLst>
                  <a:glow rad="228600">
                    <a:schemeClr val="tx1"/>
                  </a:glow>
                </a:effectLst>
                <a:latin typeface="Arial"/>
                <a:ea typeface="ＭＳ Ｐゴシック" charset="0"/>
                <a:cs typeface="Arial"/>
              </a:rPr>
              <a:t>I serve the people under my care rather than expecting them to serve me</a:t>
            </a:r>
          </a:p>
          <a:p>
            <a:pPr marL="533400" indent="-533400" algn="l" eaLnBrk="1" hangingPunct="1">
              <a:buFont typeface="Arial" charset="0"/>
              <a:buAutoNum type="arabicPeriod"/>
              <a:defRPr/>
            </a:pPr>
            <a:r>
              <a:rPr lang="en-US" b="1" i="1" dirty="0">
                <a:solidFill>
                  <a:srgbClr val="FFFFFF"/>
                </a:solidFill>
                <a:effectLst>
                  <a:glow rad="228600">
                    <a:schemeClr val="tx1"/>
                  </a:glow>
                </a:effectLst>
                <a:latin typeface="Arial"/>
                <a:ea typeface="ＭＳ Ｐゴシック" charset="0"/>
                <a:cs typeface="Arial"/>
              </a:rPr>
              <a:t>Others tell me that I am an example of integrity for them</a:t>
            </a:r>
          </a:p>
        </p:txBody>
      </p:sp>
      <p:sp>
        <p:nvSpPr>
          <p:cNvPr id="522243" name="Text Box 5"/>
          <p:cNvSpPr txBox="1">
            <a:spLocks noChangeArrowheads="1"/>
          </p:cNvSpPr>
          <p:nvPr/>
        </p:nvSpPr>
        <p:spPr bwMode="auto">
          <a:xfrm>
            <a:off x="8210550" y="76200"/>
            <a:ext cx="76926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defRPr/>
            </a:pPr>
            <a:r>
              <a:rPr lang="en-US" sz="2000" b="1">
                <a:solidFill>
                  <a:srgbClr val="FFFFFF"/>
                </a:solidFill>
                <a:effectLst>
                  <a:glow rad="228600">
                    <a:schemeClr val="tx1"/>
                  </a:glow>
                </a:effectLst>
                <a:latin typeface="Arial"/>
                <a:cs typeface="Arial"/>
              </a:rPr>
              <a:t>280o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19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190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3190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31907">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31907">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319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1906" grpId="0" animBg="1"/>
      <p:bldP spid="1531907"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2"/>
          <p:cNvSpPr>
            <a:spLocks noGrp="1" noChangeArrowheads="1"/>
          </p:cNvSpPr>
          <p:nvPr>
            <p:ph type="ctrTitle"/>
          </p:nvPr>
        </p:nvSpPr>
        <p:spPr>
          <a:xfrm>
            <a:off x="2209800" y="1828800"/>
            <a:ext cx="4800600" cy="3124200"/>
          </a:xfrm>
        </p:spPr>
        <p:txBody>
          <a:bodyPr/>
          <a:lstStyle/>
          <a:p>
            <a:pPr eaLnBrk="1" hangingPunct="1"/>
            <a:r>
              <a:rPr lang="en-US" sz="5400" b="1" dirty="0">
                <a:latin typeface="Trebuchet MS" charset="0"/>
                <a:ea typeface="ＭＳ Ｐゴシック" charset="0"/>
                <a:cs typeface="ＭＳ Ｐゴシック" charset="0"/>
              </a:rPr>
              <a:t>The danger of </a:t>
            </a:r>
            <a:r>
              <a:rPr lang="ru-RU" altLang="ja-JP" sz="5400" b="1" dirty="0">
                <a:latin typeface="Trebuchet MS" charset="0"/>
                <a:ea typeface="ＭＳ Ｐゴシック" charset="0"/>
                <a:cs typeface="ＭＳ Ｐゴシック" charset="0"/>
              </a:rPr>
              <a:t>"</a:t>
            </a:r>
            <a:r>
              <a:rPr lang="en-US" altLang="ja-JP" sz="5400" b="1" dirty="0">
                <a:latin typeface="Trebuchet MS" charset="0"/>
                <a:ea typeface="ＭＳ Ｐゴシック" charset="0"/>
                <a:cs typeface="ＭＳ Ｐゴシック" charset="0"/>
              </a:rPr>
              <a:t>lording it over</a:t>
            </a:r>
            <a:r>
              <a:rPr lang="ru-RU" altLang="ja-JP" sz="5400" b="1" dirty="0">
                <a:latin typeface="Trebuchet MS" charset="0"/>
                <a:ea typeface="ＭＳ Ｐゴシック" charset="0"/>
                <a:cs typeface="ＭＳ Ｐゴシック" charset="0"/>
              </a:rPr>
              <a:t>"</a:t>
            </a:r>
            <a:endParaRPr lang="en-US" sz="6000" b="1" dirty="0">
              <a:latin typeface="Trebuchet MS" charset="0"/>
              <a:ea typeface="ＭＳ Ｐゴシック" charset="0"/>
              <a:cs typeface="ＭＳ Ｐゴシック" charset="0"/>
            </a:endParaRPr>
          </a:p>
        </p:txBody>
      </p:sp>
      <p:sp>
        <p:nvSpPr>
          <p:cNvPr id="558082" name="Rectangle 3"/>
          <p:cNvSpPr>
            <a:spLocks noGrp="1" noChangeArrowheads="1"/>
          </p:cNvSpPr>
          <p:nvPr>
            <p:ph type="subTitle" idx="1"/>
          </p:nvPr>
        </p:nvSpPr>
        <p:spPr>
          <a:xfrm>
            <a:off x="1371600" y="6096000"/>
            <a:ext cx="6553200" cy="762000"/>
          </a:xfrm>
        </p:spPr>
        <p:txBody>
          <a:bodyPr/>
          <a:lstStyle/>
          <a:p>
            <a:pPr eaLnBrk="1" hangingPunct="1">
              <a:buFont typeface="Trebuchet MS" charset="0"/>
              <a:buNone/>
            </a:pPr>
            <a:r>
              <a:rPr lang="en-US" sz="4000" b="1" i="1">
                <a:latin typeface="Trebuchet MS" charset="0"/>
                <a:ea typeface="ＭＳ Ｐゴシック" charset="0"/>
                <a:cs typeface="ＭＳ Ｐゴシック" charset="0"/>
              </a:rPr>
              <a:t>What does this mean?</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990099"/>
        </a:solidFill>
        <a:effectLst/>
      </p:bgPr>
    </p:bg>
    <p:spTree>
      <p:nvGrpSpPr>
        <p:cNvPr id="1" name=""/>
        <p:cNvGrpSpPr/>
        <p:nvPr/>
      </p:nvGrpSpPr>
      <p:grpSpPr>
        <a:xfrm>
          <a:off x="0" y="0"/>
          <a:ext cx="0" cy="0"/>
          <a:chOff x="0" y="0"/>
          <a:chExt cx="0" cy="0"/>
        </a:xfrm>
      </p:grpSpPr>
      <p:grpSp>
        <p:nvGrpSpPr>
          <p:cNvPr id="576514" name="Group 9"/>
          <p:cNvGrpSpPr>
            <a:grpSpLocks/>
          </p:cNvGrpSpPr>
          <p:nvPr/>
        </p:nvGrpSpPr>
        <p:grpSpPr bwMode="auto">
          <a:xfrm>
            <a:off x="0" y="0"/>
            <a:ext cx="4600575" cy="6858000"/>
            <a:chOff x="0" y="0"/>
            <a:chExt cx="2898" cy="4320"/>
          </a:xfrm>
        </p:grpSpPr>
        <p:pic>
          <p:nvPicPr>
            <p:cNvPr id="57652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2898"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6528" name="Rectangle 4"/>
            <p:cNvSpPr>
              <a:spLocks noChangeArrowheads="1"/>
            </p:cNvSpPr>
            <p:nvPr/>
          </p:nvSpPr>
          <p:spPr bwMode="auto">
            <a:xfrm>
              <a:off x="0" y="0"/>
              <a:ext cx="912" cy="67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76529" name="Rectangle 5"/>
            <p:cNvSpPr>
              <a:spLocks noChangeArrowheads="1"/>
            </p:cNvSpPr>
            <p:nvPr/>
          </p:nvSpPr>
          <p:spPr bwMode="auto">
            <a:xfrm>
              <a:off x="0" y="1248"/>
              <a:ext cx="1152" cy="158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76530" name="Rectangle 6"/>
            <p:cNvSpPr>
              <a:spLocks noChangeArrowheads="1"/>
            </p:cNvSpPr>
            <p:nvPr/>
          </p:nvSpPr>
          <p:spPr bwMode="auto">
            <a:xfrm>
              <a:off x="0" y="1104"/>
              <a:ext cx="480"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76531" name="Rectangle 7"/>
            <p:cNvSpPr>
              <a:spLocks noChangeArrowheads="1"/>
            </p:cNvSpPr>
            <p:nvPr/>
          </p:nvSpPr>
          <p:spPr bwMode="auto">
            <a:xfrm>
              <a:off x="0" y="2832"/>
              <a:ext cx="576" cy="14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76532" name="Line 8"/>
            <p:cNvSpPr>
              <a:spLocks noChangeShapeType="1"/>
            </p:cNvSpPr>
            <p:nvPr/>
          </p:nvSpPr>
          <p:spPr bwMode="auto">
            <a:xfrm flipH="1">
              <a:off x="624" y="1248"/>
              <a:ext cx="52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aphicFrame>
        <p:nvGraphicFramePr>
          <p:cNvPr id="1625127" name="Group 39"/>
          <p:cNvGraphicFramePr>
            <a:graphicFrameLocks noGrp="1"/>
          </p:cNvGraphicFramePr>
          <p:nvPr/>
        </p:nvGraphicFramePr>
        <p:xfrm>
          <a:off x="3429000" y="2743200"/>
          <a:ext cx="5486400" cy="3429000"/>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tblGrid>
              <a:tr h="974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dirty="0">
                          <a:ln>
                            <a:noFill/>
                          </a:ln>
                          <a:solidFill>
                            <a:schemeClr val="bg1"/>
                          </a:solidFill>
                          <a:effectLst/>
                          <a:latin typeface="Arial" charset="0"/>
                          <a:ea typeface="ＭＳ Ｐゴシック" charset="0"/>
                          <a:cs typeface="Arial" charset="0"/>
                        </a:rPr>
                        <a:t>Pride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a:ln>
                            <a:noFill/>
                          </a:ln>
                          <a:solidFill>
                            <a:schemeClr val="bg1"/>
                          </a:solidFill>
                          <a:effectLst/>
                          <a:latin typeface="Arial" charset="0"/>
                          <a:ea typeface="ＭＳ Ｐゴシック" charset="0"/>
                          <a:cs typeface="Arial" charset="0"/>
                        </a:rPr>
                        <a:t>Humility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2454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ja-JP" sz="2800" b="0"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2800" b="0" i="0" u="none" strike="noStrike" cap="none" normalizeH="0" baseline="0" dirty="0">
                          <a:ln>
                            <a:noFill/>
                          </a:ln>
                          <a:solidFill>
                            <a:schemeClr val="bg1"/>
                          </a:solidFill>
                          <a:effectLst/>
                          <a:latin typeface="Arial" charset="0"/>
                          <a:ea typeface="ＭＳ Ｐゴシック" charset="0"/>
                          <a:cs typeface="Arial" charset="0"/>
                        </a:rPr>
                        <a:t>Do not think of yourself </a:t>
                      </a:r>
                      <a:r>
                        <a:rPr kumimoji="0" lang="en-US" altLang="ja-JP" sz="2800" b="1" i="0" u="none" strike="noStrike" cap="none" normalizeH="0" baseline="0" dirty="0">
                          <a:ln>
                            <a:noFill/>
                          </a:ln>
                          <a:solidFill>
                            <a:schemeClr val="bg1"/>
                          </a:solidFill>
                          <a:effectLst/>
                          <a:latin typeface="Arial" charset="0"/>
                          <a:ea typeface="ＭＳ Ｐゴシック" charset="0"/>
                          <a:cs typeface="Arial" charset="0"/>
                        </a:rPr>
                        <a:t>more highly</a:t>
                      </a:r>
                      <a:r>
                        <a:rPr kumimoji="0" lang="en-US" altLang="ja-JP" sz="2800" b="0" i="0" u="none" strike="noStrike" cap="none" normalizeH="0" baseline="0" dirty="0">
                          <a:ln>
                            <a:noFill/>
                          </a:ln>
                          <a:solidFill>
                            <a:schemeClr val="bg1"/>
                          </a:solidFill>
                          <a:effectLst/>
                          <a:latin typeface="Arial" charset="0"/>
                          <a:ea typeface="ＭＳ Ｐゴシック" charset="0"/>
                          <a:cs typeface="Arial" charset="0"/>
                        </a:rPr>
                        <a:t> than you ought</a:t>
                      </a:r>
                      <a:r>
                        <a:rPr kumimoji="0" lang="ru-RU" altLang="ja-JP" sz="2800" b="0"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2800" b="0" i="0" u="none" strike="noStrike" cap="none" normalizeH="0" baseline="0" dirty="0">
                          <a:ln>
                            <a:noFill/>
                          </a:ln>
                          <a:solidFill>
                            <a:schemeClr val="bg1"/>
                          </a:solidFill>
                          <a:effectLst/>
                          <a:latin typeface="Arial" charset="0"/>
                          <a:ea typeface="ＭＳ Ｐゴシック" charset="0"/>
                          <a:cs typeface="Arial" charset="0"/>
                        </a:rPr>
                        <a:t> </a:t>
                      </a:r>
                      <a:br>
                        <a:rPr kumimoji="0" lang="en-US" altLang="ja-JP" sz="2800" b="0" i="0" u="none" strike="noStrike" cap="none" normalizeH="0" baseline="0" dirty="0">
                          <a:ln>
                            <a:noFill/>
                          </a:ln>
                          <a:solidFill>
                            <a:schemeClr val="bg1"/>
                          </a:solidFill>
                          <a:effectLst/>
                          <a:latin typeface="Arial" charset="0"/>
                          <a:ea typeface="ＭＳ Ｐゴシック" charset="0"/>
                          <a:cs typeface="Arial" charset="0"/>
                        </a:rPr>
                      </a:br>
                      <a:r>
                        <a:rPr kumimoji="0" lang="en-US" altLang="ja-JP" sz="2800" b="0" i="0" u="none" strike="noStrike" cap="none" normalizeH="0" baseline="0" dirty="0">
                          <a:ln>
                            <a:noFill/>
                          </a:ln>
                          <a:solidFill>
                            <a:schemeClr val="bg1"/>
                          </a:solidFill>
                          <a:effectLst/>
                          <a:latin typeface="Arial" charset="0"/>
                          <a:ea typeface="ＭＳ Ｐゴシック" charset="0"/>
                          <a:cs typeface="Arial" charset="0"/>
                        </a:rPr>
                        <a:t>(Rom. 12:3a)</a:t>
                      </a:r>
                      <a:endParaRPr kumimoji="0" lang="en-US" sz="2800" b="0" i="0" u="none" strike="noStrike" cap="none" normalizeH="0" baseline="0" dirty="0">
                        <a:ln>
                          <a:noFill/>
                        </a:ln>
                        <a:solidFill>
                          <a:schemeClr val="bg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105D1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ja-JP" sz="2800" b="0"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2800" b="0" i="0" u="none" strike="noStrike" cap="none" normalizeH="0" baseline="0" dirty="0">
                          <a:ln>
                            <a:noFill/>
                          </a:ln>
                          <a:solidFill>
                            <a:schemeClr val="bg1"/>
                          </a:solidFill>
                          <a:effectLst/>
                          <a:latin typeface="Arial" charset="0"/>
                          <a:ea typeface="ＭＳ Ｐゴシック" charset="0"/>
                          <a:cs typeface="Arial" charset="0"/>
                        </a:rPr>
                        <a:t>…but rather think of yourself with </a:t>
                      </a:r>
                      <a:r>
                        <a:rPr kumimoji="0" lang="en-US" altLang="ja-JP" sz="2800" b="1" i="0" u="none" strike="noStrike" cap="none" normalizeH="0" baseline="0" dirty="0">
                          <a:ln>
                            <a:noFill/>
                          </a:ln>
                          <a:solidFill>
                            <a:schemeClr val="bg1"/>
                          </a:solidFill>
                          <a:effectLst/>
                          <a:latin typeface="Arial" charset="0"/>
                          <a:ea typeface="ＭＳ Ｐゴシック" charset="0"/>
                          <a:cs typeface="Arial" charset="0"/>
                        </a:rPr>
                        <a:t>sober judgment</a:t>
                      </a:r>
                      <a:r>
                        <a:rPr kumimoji="0" lang="ru-RU" altLang="ja-JP" sz="2800" b="0"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2800" b="0" i="0" u="none" strike="noStrike" cap="none" normalizeH="0" baseline="0" dirty="0">
                          <a:ln>
                            <a:noFill/>
                          </a:ln>
                          <a:solidFill>
                            <a:schemeClr val="bg1"/>
                          </a:solidFill>
                          <a:effectLst/>
                          <a:latin typeface="Arial" charset="0"/>
                          <a:ea typeface="ＭＳ Ｐゴシック" charset="0"/>
                          <a:cs typeface="Arial" charset="0"/>
                        </a:rPr>
                        <a:t> </a:t>
                      </a:r>
                      <a:br>
                        <a:rPr kumimoji="0" lang="en-US" altLang="ja-JP" sz="2800" b="0" i="0" u="none" strike="noStrike" cap="none" normalizeH="0" baseline="0" dirty="0">
                          <a:ln>
                            <a:noFill/>
                          </a:ln>
                          <a:solidFill>
                            <a:schemeClr val="bg1"/>
                          </a:solidFill>
                          <a:effectLst/>
                          <a:latin typeface="Arial" charset="0"/>
                          <a:ea typeface="ＭＳ Ｐゴシック" charset="0"/>
                          <a:cs typeface="Arial" charset="0"/>
                        </a:rPr>
                      </a:br>
                      <a:r>
                        <a:rPr kumimoji="0" lang="en-US" altLang="ja-JP" sz="2800" b="0" i="0" u="none" strike="noStrike" cap="none" normalizeH="0" baseline="0" dirty="0">
                          <a:ln>
                            <a:noFill/>
                          </a:ln>
                          <a:solidFill>
                            <a:schemeClr val="bg1"/>
                          </a:solidFill>
                          <a:effectLst/>
                          <a:latin typeface="Arial" charset="0"/>
                          <a:ea typeface="ＭＳ Ｐゴシック" charset="0"/>
                          <a:cs typeface="Arial" charset="0"/>
                        </a:rPr>
                        <a:t>(Rom. 12:3b)</a:t>
                      </a:r>
                      <a:endParaRPr kumimoji="0" lang="en-US" sz="2800" b="0" i="0" u="none" strike="noStrike" cap="none" normalizeH="0" baseline="0" dirty="0">
                        <a:ln>
                          <a:noFill/>
                        </a:ln>
                        <a:solidFill>
                          <a:schemeClr val="bg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105D13"/>
                    </a:solidFill>
                  </a:tcPr>
                </a:tc>
                <a:extLst>
                  <a:ext uri="{0D108BD9-81ED-4DB2-BD59-A6C34878D82A}">
                    <a16:rowId xmlns:a16="http://schemas.microsoft.com/office/drawing/2014/main" val="10001"/>
                  </a:ext>
                </a:extLst>
              </a:tr>
            </a:tbl>
          </a:graphicData>
        </a:graphic>
      </p:graphicFrame>
      <p:sp>
        <p:nvSpPr>
          <p:cNvPr id="1625090" name="Rectangle 2"/>
          <p:cNvSpPr>
            <a:spLocks noGrp="1" noChangeArrowheads="1"/>
          </p:cNvSpPr>
          <p:nvPr>
            <p:ph type="title"/>
          </p:nvPr>
        </p:nvSpPr>
        <p:spPr>
          <a:xfrm>
            <a:off x="4800600" y="152400"/>
            <a:ext cx="4343400" cy="1752600"/>
          </a:xfrm>
          <a:effectLst>
            <a:outerShdw blurRad="63500" dist="35921" dir="2700000" algn="ctr" rotWithShape="0">
              <a:srgbClr val="000000">
                <a:alpha val="74998"/>
              </a:srgbClr>
            </a:outerShdw>
          </a:effectLst>
        </p:spPr>
        <p:txBody>
          <a:bodyPr/>
          <a:lstStyle/>
          <a:p>
            <a:pPr eaLnBrk="1" hangingPunct="1">
              <a:defRPr/>
            </a:pPr>
            <a:r>
              <a:rPr lang="en-US" sz="6000">
                <a:solidFill>
                  <a:schemeClr val="bg1"/>
                </a:solidFill>
                <a:latin typeface="Brush Script MT" charset="0"/>
                <a:ea typeface="ＭＳ Ｐゴシック" charset="0"/>
                <a:cs typeface="ＭＳ Ｐゴシック" charset="0"/>
              </a:rPr>
              <a:t>What is Humility?</a:t>
            </a:r>
            <a:endParaRPr lang="en-US">
              <a:latin typeface="Times New Roman"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625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609" name="Picture 4" descr="humilit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7378" name="Rectangle 2"/>
          <p:cNvSpPr>
            <a:spLocks noGrp="1" noChangeArrowheads="1"/>
          </p:cNvSpPr>
          <p:nvPr>
            <p:ph type="ctrTitle"/>
          </p:nvPr>
        </p:nvSpPr>
        <p:spPr>
          <a:xfrm>
            <a:off x="381000" y="76200"/>
            <a:ext cx="7696200" cy="1600200"/>
          </a:xfrm>
          <a:effectLst>
            <a:outerShdw blurRad="63500" dist="35921" dir="2700000" algn="ctr" rotWithShape="0">
              <a:schemeClr val="tx2">
                <a:alpha val="74998"/>
              </a:schemeClr>
            </a:outerShdw>
          </a:effectLst>
        </p:spPr>
        <p:txBody>
          <a:bodyPr/>
          <a:lstStyle/>
          <a:p>
            <a:pPr eaLnBrk="1" hangingPunct="1">
              <a:defRPr/>
            </a:pPr>
            <a:r>
              <a:rPr lang="en-US" sz="4800" b="1">
                <a:solidFill>
                  <a:schemeClr val="bg1"/>
                </a:solidFill>
                <a:latin typeface="Times New Roman" charset="0"/>
                <a:ea typeface="ＭＳ Ｐゴシック" charset="0"/>
                <a:cs typeface="ＭＳ Ｐゴシック" charset="0"/>
              </a:rPr>
              <a:t>How to triumph in suffering (5:5b-9)</a:t>
            </a:r>
            <a:endParaRPr lang="en-US" sz="4800">
              <a:latin typeface="Times New Roman" charset="0"/>
              <a:ea typeface="ＭＳ Ｐゴシック" charset="0"/>
              <a:cs typeface="ＭＳ Ｐゴシック" charset="0"/>
            </a:endParaRPr>
          </a:p>
        </p:txBody>
      </p:sp>
      <p:sp>
        <p:nvSpPr>
          <p:cNvPr id="1637379" name="Rectangle 3"/>
          <p:cNvSpPr>
            <a:spLocks noGrp="1" noChangeArrowheads="1"/>
          </p:cNvSpPr>
          <p:nvPr>
            <p:ph type="subTitle" idx="1"/>
          </p:nvPr>
        </p:nvSpPr>
        <p:spPr>
          <a:xfrm>
            <a:off x="1219200" y="5334000"/>
            <a:ext cx="6400800" cy="1752600"/>
          </a:xfrm>
          <a:effectLst>
            <a:outerShdw blurRad="63500" dist="35921" dir="2700000" algn="ctr" rotWithShape="0">
              <a:schemeClr val="tx2">
                <a:alpha val="74998"/>
              </a:schemeClr>
            </a:outerShdw>
          </a:effectLst>
        </p:spPr>
        <p:txBody>
          <a:bodyPr/>
          <a:lstStyle/>
          <a:p>
            <a:pPr eaLnBrk="1" hangingPunct="1">
              <a:defRPr/>
            </a:pPr>
            <a:r>
              <a:rPr lang="en-US" sz="4000" b="1">
                <a:solidFill>
                  <a:schemeClr val="bg1"/>
                </a:solidFill>
              </a:rPr>
              <a:t>Humility (5b-7)</a:t>
            </a:r>
          </a:p>
          <a:p>
            <a:pPr eaLnBrk="1" hangingPunct="1">
              <a:defRPr/>
            </a:pPr>
            <a:r>
              <a:rPr lang="en-US" sz="4000" b="1">
                <a:solidFill>
                  <a:schemeClr val="bg1"/>
                </a:solidFill>
              </a:rPr>
              <a:t>Watchfulness (8-9)</a:t>
            </a:r>
          </a:p>
        </p:txBody>
      </p:sp>
      <p:sp>
        <p:nvSpPr>
          <p:cNvPr id="580612" name="Text Box 5"/>
          <p:cNvSpPr txBox="1">
            <a:spLocks noChangeArrowheads="1"/>
          </p:cNvSpPr>
          <p:nvPr/>
        </p:nvSpPr>
        <p:spPr bwMode="auto">
          <a:xfrm>
            <a:off x="8001000" y="47625"/>
            <a:ext cx="10477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400" b="1">
                <a:solidFill>
                  <a:schemeClr val="bg1"/>
                </a:solidFill>
                <a:latin typeface="Times" charset="0"/>
              </a:rPr>
              <a:t>280q-r</a:t>
            </a:r>
            <a:endParaRPr lang="en-US" sz="24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637379">
                                            <p:txEl>
                                              <p:pRg st="0" end="0"/>
                                            </p:txEl>
                                          </p:spTgt>
                                        </p:tgtEl>
                                        <p:attrNameLst>
                                          <p:attrName>style.visibility</p:attrName>
                                        </p:attrNameLst>
                                      </p:cBhvr>
                                      <p:to>
                                        <p:strVal val="visible"/>
                                      </p:to>
                                    </p:set>
                                    <p:anim calcmode="discrete" valueType="clr">
                                      <p:cBhvr override="childStyle">
                                        <p:cTn id="7" dur="80"/>
                                        <p:tgtEl>
                                          <p:spTgt spid="163737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37379">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637379">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637379">
                                            <p:txEl>
                                              <p:pRg st="1" end="1"/>
                                            </p:txEl>
                                          </p:spTgt>
                                        </p:tgtEl>
                                        <p:attrNameLst>
                                          <p:attrName>style.visibility</p:attrName>
                                        </p:attrNameLst>
                                      </p:cBhvr>
                                      <p:to>
                                        <p:strVal val="visible"/>
                                      </p:to>
                                    </p:set>
                                    <p:anim calcmode="discrete" valueType="clr">
                                      <p:cBhvr override="childStyle">
                                        <p:cTn id="14" dur="80"/>
                                        <p:tgtEl>
                                          <p:spTgt spid="163737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637379">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637379">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7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Attract Others to Jesus</a:t>
            </a:r>
          </a:p>
        </p:txBody>
      </p:sp>
      <p:grpSp>
        <p:nvGrpSpPr>
          <p:cNvPr id="3" name="Group 2">
            <a:extLst>
              <a:ext uri="{FF2B5EF4-FFF2-40B4-BE49-F238E27FC236}">
                <a16:creationId xmlns:a16="http://schemas.microsoft.com/office/drawing/2014/main" id="{E43192F3-4A70-1D4F-9E6E-48D41BEE51DA}"/>
              </a:ext>
            </a:extLst>
          </p:cNvPr>
          <p:cNvGrpSpPr/>
          <p:nvPr/>
        </p:nvGrpSpPr>
        <p:grpSpPr>
          <a:xfrm>
            <a:off x="107504" y="1268760"/>
            <a:ext cx="8874986" cy="4176464"/>
            <a:chOff x="107504" y="1268760"/>
            <a:chExt cx="8874986" cy="4176464"/>
          </a:xfrm>
        </p:grpSpPr>
        <p:pic>
          <p:nvPicPr>
            <p:cNvPr id="525314" name="Picture 2">
              <a:extLst>
                <a:ext uri="{FF2B5EF4-FFF2-40B4-BE49-F238E27FC236}">
                  <a16:creationId xmlns:a16="http://schemas.microsoft.com/office/drawing/2014/main" id="{14CAD561-8146-4F42-BD61-B34A5DF761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268760"/>
              <a:ext cx="8874986" cy="417646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2C13D24-C2DB-8541-875F-3196367C00AC}"/>
                </a:ext>
              </a:extLst>
            </p:cNvPr>
            <p:cNvSpPr/>
            <p:nvPr/>
          </p:nvSpPr>
          <p:spPr bwMode="auto">
            <a:xfrm>
              <a:off x="3563888" y="1772816"/>
              <a:ext cx="5112568" cy="2448272"/>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4" name="Rectangle 2">
            <a:extLst>
              <a:ext uri="{FF2B5EF4-FFF2-40B4-BE49-F238E27FC236}">
                <a16:creationId xmlns:a16="http://schemas.microsoft.com/office/drawing/2014/main" id="{6412C163-86D7-5043-8AFE-3F9A0860E9B5}"/>
              </a:ext>
            </a:extLst>
          </p:cNvPr>
          <p:cNvSpPr txBox="1">
            <a:spLocks noChangeArrowheads="1"/>
          </p:cNvSpPr>
          <p:nvPr/>
        </p:nvSpPr>
        <p:spPr bwMode="auto">
          <a:xfrm>
            <a:off x="3203849" y="1484784"/>
            <a:ext cx="5778642" cy="331236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a:effectLst>
                  <a:glow rad="127000">
                    <a:schemeClr val="tx1"/>
                  </a:glow>
                </a:effectLst>
                <a:latin typeface="Arial" charset="0"/>
                <a:ea typeface="ＭＳ Ｐゴシック" charset="0"/>
                <a:cs typeface="ＭＳ Ｐゴシック" charset="0"/>
              </a:rPr>
              <a:t>Our churches should attract the people Jesus attracted and frustrate the people Jesus frustrated.</a:t>
            </a:r>
          </a:p>
          <a:p>
            <a:pPr>
              <a:defRPr/>
            </a:pPr>
            <a:endParaRPr lang="en-US" sz="1400" b="1" i="1" kern="0" dirty="0">
              <a:effectLst>
                <a:glow rad="127000">
                  <a:schemeClr val="tx1"/>
                </a:glow>
              </a:effectLst>
              <a:latin typeface="Arial" charset="0"/>
              <a:ea typeface="ＭＳ Ｐゴシック" charset="0"/>
              <a:cs typeface="ＭＳ Ｐゴシック" charset="0"/>
            </a:endParaRPr>
          </a:p>
          <a:p>
            <a:pPr>
              <a:defRPr/>
            </a:pPr>
            <a:r>
              <a:rPr lang="en-US" sz="3200" b="1" i="1" kern="0" dirty="0">
                <a:effectLst>
                  <a:glow rad="127000">
                    <a:schemeClr val="tx1"/>
                  </a:glow>
                </a:effectLst>
                <a:latin typeface="Arial" charset="0"/>
                <a:ea typeface="ＭＳ Ｐゴシック" charset="0"/>
                <a:cs typeface="ＭＳ Ｐゴシック" charset="0"/>
              </a:rPr>
              <a:t>—Shane Claiborne—</a:t>
            </a:r>
            <a:endParaRPr lang="en-US" sz="3600" b="1" i="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262834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1026"/>
          <p:cNvSpPr>
            <a:spLocks noChangeArrowheads="1"/>
          </p:cNvSpPr>
          <p:nvPr/>
        </p:nvSpPr>
        <p:spPr bwMode="auto">
          <a:xfrm>
            <a:off x="0" y="0"/>
            <a:ext cx="9144000" cy="6858000"/>
          </a:xfrm>
          <a:prstGeom prst="rect">
            <a:avLst/>
          </a:prstGeom>
          <a:solidFill>
            <a:srgbClr val="02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nchor="ctr">
            <a:spAutoFit/>
          </a:bodyPr>
          <a:lstStyle/>
          <a:p>
            <a:endParaRPr lang="en-US"/>
          </a:p>
        </p:txBody>
      </p:sp>
      <p:pic>
        <p:nvPicPr>
          <p:cNvPr id="585730" name="Picture 5" descr="ROARING LION-SATAN (Medium)"/>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8001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6354" name="Rectangle 2"/>
          <p:cNvSpPr>
            <a:spLocks noGrp="1" noChangeArrowheads="1"/>
          </p:cNvSpPr>
          <p:nvPr>
            <p:ph type="ctrTitle" idx="4294967295"/>
          </p:nvPr>
        </p:nvSpPr>
        <p:spPr>
          <a:xfrm>
            <a:off x="0" y="0"/>
            <a:ext cx="9144000" cy="914400"/>
          </a:xfrm>
          <a:effectLst>
            <a:outerShdw blurRad="38100" dist="35921" dir="2700000" algn="ctr" rotWithShape="0">
              <a:srgbClr val="000000">
                <a:alpha val="75000"/>
              </a:srgbClr>
            </a:outerShdw>
          </a:effectLst>
        </p:spPr>
        <p:txBody>
          <a:bodyPr/>
          <a:lstStyle/>
          <a:p>
            <a:pPr eaLnBrk="1" hangingPunct="1">
              <a:defRPr/>
            </a:pPr>
            <a:r>
              <a:rPr kumimoji="1" lang="en-US" sz="4800" b="1">
                <a:solidFill>
                  <a:schemeClr val="accent1"/>
                </a:solidFill>
                <a:latin typeface="Trebuchet MS" charset="0"/>
                <a:ea typeface="ＭＳ Ｐゴシック" charset="0"/>
                <a:cs typeface="ＭＳ Ｐゴシック" charset="0"/>
              </a:rPr>
              <a:t>Why Be Watchful?</a:t>
            </a:r>
            <a:endParaRPr kumimoji="1" lang="en-US" sz="4800">
              <a:solidFill>
                <a:schemeClr val="accent1"/>
              </a:solidFill>
              <a:latin typeface="Trebuchet MS" charset="0"/>
              <a:ea typeface="ＭＳ Ｐゴシック" charset="0"/>
              <a:cs typeface="ＭＳ Ｐゴシック" charset="0"/>
            </a:endParaRPr>
          </a:p>
        </p:txBody>
      </p:sp>
      <p:sp>
        <p:nvSpPr>
          <p:cNvPr id="1636355" name="Rectangle 3"/>
          <p:cNvSpPr>
            <a:spLocks noChangeArrowheads="1"/>
          </p:cNvSpPr>
          <p:nvPr/>
        </p:nvSpPr>
        <p:spPr bwMode="auto">
          <a:xfrm>
            <a:off x="0" y="990600"/>
            <a:ext cx="9144000" cy="609600"/>
          </a:xfrm>
          <a:prstGeom prst="rect">
            <a:avLst/>
          </a:prstGeom>
          <a:noFill/>
          <a:ln w="9525">
            <a:noFill/>
            <a:miter lim="800000"/>
            <a:headEnd/>
            <a:tailEnd/>
          </a:ln>
          <a:effectLst>
            <a:outerShdw blurRad="38100" dist="12698" algn="ctr" rotWithShape="0">
              <a:srgbClr val="000000">
                <a:alpha val="75000"/>
              </a:srgbClr>
            </a:outerShdw>
          </a:effectLst>
        </p:spPr>
        <p:txBody>
          <a:bodyPr/>
          <a:lstStyle/>
          <a:p>
            <a:pPr algn="ctr" eaLnBrk="1" hangingPunct="1">
              <a:spcBef>
                <a:spcPct val="20000"/>
              </a:spcBef>
              <a:buClr>
                <a:srgbClr val="000080"/>
              </a:buClr>
              <a:buFont typeface="Wingdings" charset="2"/>
              <a:buNone/>
              <a:defRPr/>
            </a:pPr>
            <a:r>
              <a:rPr kumimoji="1" lang="en-US" b="1">
                <a:solidFill>
                  <a:schemeClr val="accent1"/>
                </a:solidFill>
                <a:latin typeface="Trebuchet MS" charset="0"/>
                <a:ea typeface="+mn-ea"/>
                <a:cs typeface="+mn-cs"/>
              </a:rPr>
              <a:t>Satan is on the loose (1 Pet. 5:8)</a:t>
            </a:r>
          </a:p>
        </p:txBody>
      </p:sp>
      <p:sp>
        <p:nvSpPr>
          <p:cNvPr id="2" name="Rectangle 3"/>
          <p:cNvSpPr>
            <a:spLocks noChangeArrowheads="1"/>
          </p:cNvSpPr>
          <p:nvPr/>
        </p:nvSpPr>
        <p:spPr bwMode="auto">
          <a:xfrm>
            <a:off x="4572000" y="1600200"/>
            <a:ext cx="4419600" cy="2286000"/>
          </a:xfrm>
          <a:prstGeom prst="rect">
            <a:avLst/>
          </a:prstGeom>
          <a:noFill/>
          <a:ln w="9525">
            <a:noFill/>
            <a:miter lim="800000"/>
            <a:headEnd/>
            <a:tailEnd/>
          </a:ln>
          <a:effectLst>
            <a:outerShdw blurRad="38100" dist="35921" dir="2700000" algn="ctr" rotWithShape="0">
              <a:srgbClr val="020000">
                <a:alpha val="75000"/>
              </a:srgbClr>
            </a:outerShdw>
          </a:effectLst>
        </p:spPr>
        <p:txBody>
          <a:bodyPr/>
          <a:lstStyle/>
          <a:p>
            <a:pPr algn="ctr">
              <a:spcBef>
                <a:spcPct val="20000"/>
              </a:spcBef>
              <a:buClr>
                <a:srgbClr val="000080"/>
              </a:buClr>
              <a:buFont typeface="Wingdings" charset="2"/>
              <a:buNone/>
              <a:defRPr/>
            </a:pPr>
            <a:r>
              <a:rPr lang="en-US" sz="2400" b="1" baseline="30000">
                <a:solidFill>
                  <a:schemeClr val="accent1"/>
                </a:solidFill>
                <a:latin typeface="Arial" charset="0"/>
                <a:ea typeface="+mn-ea"/>
                <a:cs typeface="+mn-cs"/>
              </a:rPr>
              <a:t>8</a:t>
            </a:r>
            <a:r>
              <a:rPr lang="en-US" sz="2400" b="1">
                <a:solidFill>
                  <a:schemeClr val="accent1"/>
                </a:solidFill>
                <a:latin typeface="Arial" charset="0"/>
                <a:ea typeface="+mn-ea"/>
                <a:cs typeface="+mn-cs"/>
              </a:rPr>
              <a:t>Stay alert! Watch out for your great enemy, the devil. He prowls around like a roaring lion, looking for someone to devour.</a:t>
            </a:r>
          </a:p>
        </p:txBody>
      </p:sp>
      <p:sp>
        <p:nvSpPr>
          <p:cNvPr id="3" name="Rectangle 3"/>
          <p:cNvSpPr>
            <a:spLocks noChangeArrowheads="1"/>
          </p:cNvSpPr>
          <p:nvPr/>
        </p:nvSpPr>
        <p:spPr bwMode="auto">
          <a:xfrm>
            <a:off x="4724400" y="4114800"/>
            <a:ext cx="4419600" cy="2667000"/>
          </a:xfrm>
          <a:prstGeom prst="rect">
            <a:avLst/>
          </a:prstGeom>
          <a:solidFill>
            <a:srgbClr val="020000"/>
          </a:solidFill>
          <a:ln w="9525">
            <a:noFill/>
            <a:miter lim="800000"/>
            <a:headEnd/>
            <a:tailEnd/>
          </a:ln>
          <a:effectLst>
            <a:outerShdw blurRad="38100" dist="35921" dir="2700000" algn="ctr" rotWithShape="0">
              <a:srgbClr val="020000">
                <a:alpha val="75000"/>
              </a:srgbClr>
            </a:outerShdw>
          </a:effectLst>
        </p:spPr>
        <p:txBody>
          <a:bodyPr/>
          <a:lstStyle/>
          <a:p>
            <a:pPr algn="ctr">
              <a:spcBef>
                <a:spcPct val="20000"/>
              </a:spcBef>
              <a:buClr>
                <a:srgbClr val="000080"/>
              </a:buClr>
              <a:buFont typeface="Wingdings" charset="2"/>
              <a:buNone/>
              <a:defRPr/>
            </a:pPr>
            <a:r>
              <a:rPr lang="en-US" sz="2400" b="1" baseline="30000">
                <a:solidFill>
                  <a:schemeClr val="accent1"/>
                </a:solidFill>
                <a:latin typeface="Arial" charset="0"/>
                <a:ea typeface="+mn-ea"/>
                <a:cs typeface="+mn-cs"/>
              </a:rPr>
              <a:t>9</a:t>
            </a:r>
            <a:r>
              <a:rPr lang="en-US" sz="2400" b="1">
                <a:solidFill>
                  <a:schemeClr val="accent1"/>
                </a:solidFill>
                <a:latin typeface="Arial" charset="0"/>
                <a:ea typeface="+mn-ea"/>
                <a:cs typeface="+mn-cs"/>
              </a:rPr>
              <a:t>Stand firm against him, and be strong in your faith. Remember that your Christian brothers and sisters all over the world are going through the same kind of suffering you are.</a:t>
            </a:r>
          </a:p>
        </p:txBody>
      </p:sp>
      <p:sp>
        <p:nvSpPr>
          <p:cNvPr id="4" name="Rectangle 3"/>
          <p:cNvSpPr>
            <a:spLocks noChangeArrowheads="1"/>
          </p:cNvSpPr>
          <p:nvPr/>
        </p:nvSpPr>
        <p:spPr bwMode="auto">
          <a:xfrm>
            <a:off x="0" y="3505200"/>
            <a:ext cx="9144000" cy="609600"/>
          </a:xfrm>
          <a:prstGeom prst="rect">
            <a:avLst/>
          </a:prstGeom>
          <a:noFill/>
          <a:ln w="9525">
            <a:noFill/>
            <a:miter lim="800000"/>
            <a:headEnd/>
            <a:tailEnd/>
          </a:ln>
          <a:effectLst>
            <a:outerShdw blurRad="38100" dist="12698" algn="ctr" rotWithShape="0">
              <a:srgbClr val="000000">
                <a:alpha val="75000"/>
              </a:srgbClr>
            </a:outerShdw>
          </a:effectLst>
        </p:spPr>
        <p:txBody>
          <a:bodyPr/>
          <a:lstStyle/>
          <a:p>
            <a:pPr algn="ctr" eaLnBrk="1" hangingPunct="1">
              <a:spcBef>
                <a:spcPct val="20000"/>
              </a:spcBef>
              <a:buClr>
                <a:srgbClr val="000080"/>
              </a:buClr>
              <a:buFont typeface="Wingdings" charset="2"/>
              <a:buNone/>
              <a:defRPr/>
            </a:pPr>
            <a:r>
              <a:rPr kumimoji="1" lang="en-US" b="1">
                <a:solidFill>
                  <a:schemeClr val="accent1"/>
                </a:solidFill>
                <a:latin typeface="Trebuchet MS" charset="0"/>
                <a:ea typeface="+mn-ea"/>
                <a:cs typeface="+mn-cs"/>
              </a:rPr>
              <a:t>Others are succeeding over Satan (1 Pet. 5:9)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36355">
                                            <p:txEl>
                                              <p:pRg st="0" end="0"/>
                                            </p:txEl>
                                          </p:spTgt>
                                        </p:tgtEl>
                                        <p:attrNameLst>
                                          <p:attrName>style.visibility</p:attrName>
                                        </p:attrNameLst>
                                      </p:cBhvr>
                                      <p:to>
                                        <p:strVal val="visible"/>
                                      </p:to>
                                    </p:set>
                                    <p:animEffect transition="in" filter="dissolve">
                                      <p:cBhvr>
                                        <p:cTn id="7" dur="500"/>
                                        <p:tgtEl>
                                          <p:spTgt spid="1636355">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dissolve">
                                      <p:cBhvr>
                                        <p:cTn id="10" dur="500"/>
                                        <p:tgtEl>
                                          <p:spTgt spid="2">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dissolve">
                                      <p:cBhvr>
                                        <p:cTn id="15" dur="500"/>
                                        <p:tgtEl>
                                          <p:spTgt spid="4">
                                            <p:txEl>
                                              <p:pRg st="0" end="0"/>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bg/>
                                          </p:spTgt>
                                        </p:tgtEl>
                                        <p:attrNameLst>
                                          <p:attrName>style.visibility</p:attrName>
                                        </p:attrNameLst>
                                      </p:cBhvr>
                                      <p:to>
                                        <p:strVal val="visible"/>
                                      </p:to>
                                    </p:set>
                                    <p:animEffect transition="in" filter="dissolve">
                                      <p:cBhvr>
                                        <p:cTn id="18" dur="500"/>
                                        <p:tgtEl>
                                          <p:spTgt spid="3">
                                            <p:bg/>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dissolve">
                                      <p:cBhvr>
                                        <p:cTn id="2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6355" grpId="0" build="p"/>
      <p:bldP spid="2" grpId="0" build="p"/>
      <p:bldP spid="3" grpId="0" build="p" animBg="1"/>
      <p:bldP spid="4"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3" name="Rectangle 2"/>
          <p:cNvSpPr>
            <a:spLocks noGrp="1" noChangeArrowheads="1"/>
          </p:cNvSpPr>
          <p:nvPr>
            <p:ph type="ctrTitle"/>
          </p:nvPr>
        </p:nvSpPr>
        <p:spPr>
          <a:xfrm>
            <a:off x="0" y="1219200"/>
            <a:ext cx="9144000" cy="1524000"/>
          </a:xfrm>
        </p:spPr>
        <p:txBody>
          <a:bodyPr/>
          <a:lstStyle/>
          <a:p>
            <a:pPr eaLnBrk="1" hangingPunct="1"/>
            <a:r>
              <a:rPr kumimoji="0" lang="en-US" sz="4800" b="1" dirty="0">
                <a:latin typeface="Futura" charset="0"/>
                <a:ea typeface="ＭＳ Ｐゴシック" charset="0"/>
                <a:cs typeface="ＭＳ Ｐゴシック" charset="0"/>
              </a:rPr>
              <a:t>God</a:t>
            </a:r>
            <a:r>
              <a:rPr kumimoji="0" lang="uk-UA" altLang="ja-JP" sz="4800" b="1" dirty="0">
                <a:latin typeface="Futura" charset="0"/>
                <a:ea typeface="ＭＳ Ｐゴシック" charset="0"/>
                <a:cs typeface="ＭＳ Ｐゴシック" charset="0"/>
              </a:rPr>
              <a:t>'</a:t>
            </a:r>
            <a:r>
              <a:rPr kumimoji="0" lang="en-US" altLang="ja-JP" sz="4800" b="1" dirty="0">
                <a:latin typeface="Futura" charset="0"/>
                <a:ea typeface="ＭＳ Ｐゴシック" charset="0"/>
                <a:cs typeface="ＭＳ Ｐゴシック" charset="0"/>
              </a:rPr>
              <a:t>s Response to Humble Watchfulness (5:10-11)</a:t>
            </a:r>
            <a:endParaRPr kumimoji="0" lang="en-US" sz="6000" b="1" dirty="0">
              <a:latin typeface="Futura" charset="0"/>
              <a:ea typeface="ＭＳ Ｐゴシック" charset="0"/>
              <a:cs typeface="ＭＳ Ｐゴシック" charset="0"/>
            </a:endParaRPr>
          </a:p>
        </p:txBody>
      </p:sp>
      <p:sp>
        <p:nvSpPr>
          <p:cNvPr id="1640451" name="Rectangle 3"/>
          <p:cNvSpPr>
            <a:spLocks noGrp="1" noChangeArrowheads="1"/>
          </p:cNvSpPr>
          <p:nvPr>
            <p:ph type="subTitle" idx="1"/>
          </p:nvPr>
        </p:nvSpPr>
        <p:spPr>
          <a:xfrm>
            <a:off x="152400" y="3124200"/>
            <a:ext cx="5867400" cy="3505200"/>
          </a:xfrm>
          <a:effectLst>
            <a:outerShdw blurRad="63500" dist="35921" dir="2700000" algn="ctr" rotWithShape="0">
              <a:srgbClr val="DDDDDD">
                <a:alpha val="74998"/>
              </a:srgbClr>
            </a:outerShdw>
          </a:effectLst>
        </p:spPr>
        <p:txBody>
          <a:bodyPr/>
          <a:lstStyle/>
          <a:p>
            <a:pPr eaLnBrk="1" hangingPunct="1">
              <a:buFont typeface="Wingdings" charset="2"/>
              <a:buNone/>
              <a:defRPr/>
            </a:pPr>
            <a:r>
              <a:rPr kumimoji="0" lang="ru-RU" sz="2800" b="1" baseline="30000" dirty="0">
                <a:latin typeface="Arial"/>
                <a:cs typeface="Arial"/>
              </a:rPr>
              <a:t>"</a:t>
            </a:r>
            <a:r>
              <a:rPr kumimoji="0" lang="en-US" sz="2800" b="1" dirty="0">
                <a:latin typeface="Arial"/>
                <a:cs typeface="Arial"/>
              </a:rPr>
              <a:t>And the God of all grace, who called you to his eternal glory in Christ, after you have suffered a little while, will himself </a:t>
            </a:r>
            <a:r>
              <a:rPr kumimoji="0" lang="en-US" sz="2800" b="1" dirty="0">
                <a:solidFill>
                  <a:srgbClr val="FF0000"/>
                </a:solidFill>
                <a:latin typeface="Arial"/>
                <a:cs typeface="Arial"/>
              </a:rPr>
              <a:t>restore </a:t>
            </a:r>
            <a:r>
              <a:rPr kumimoji="0" lang="en-US" sz="2800" b="1" dirty="0">
                <a:latin typeface="Arial"/>
                <a:cs typeface="Arial"/>
              </a:rPr>
              <a:t>you and make you </a:t>
            </a:r>
            <a:r>
              <a:rPr kumimoji="0" lang="en-US" sz="2800" b="1" dirty="0">
                <a:solidFill>
                  <a:srgbClr val="FF0000"/>
                </a:solidFill>
                <a:latin typeface="Arial"/>
                <a:cs typeface="Arial"/>
              </a:rPr>
              <a:t>strong</a:t>
            </a:r>
            <a:r>
              <a:rPr kumimoji="0" lang="en-US" sz="2800" b="1" dirty="0">
                <a:latin typeface="Arial"/>
                <a:cs typeface="Arial"/>
              </a:rPr>
              <a:t>, </a:t>
            </a:r>
            <a:r>
              <a:rPr kumimoji="0" lang="en-US" sz="2800" b="1" dirty="0">
                <a:solidFill>
                  <a:srgbClr val="FF0000"/>
                </a:solidFill>
                <a:latin typeface="Arial"/>
                <a:cs typeface="Arial"/>
              </a:rPr>
              <a:t>firm </a:t>
            </a:r>
            <a:r>
              <a:rPr kumimoji="0" lang="en-US" sz="2800" b="1" dirty="0">
                <a:latin typeface="Arial"/>
                <a:cs typeface="Arial"/>
              </a:rPr>
              <a:t>and </a:t>
            </a:r>
            <a:r>
              <a:rPr kumimoji="0" lang="en-US" sz="2800" b="1" dirty="0">
                <a:solidFill>
                  <a:srgbClr val="FF0000"/>
                </a:solidFill>
                <a:latin typeface="Arial"/>
                <a:cs typeface="Arial"/>
              </a:rPr>
              <a:t>steadfast</a:t>
            </a:r>
            <a:r>
              <a:rPr kumimoji="0" lang="en-US" sz="2800" b="1" dirty="0">
                <a:latin typeface="Arial"/>
                <a:cs typeface="Arial"/>
              </a:rPr>
              <a:t>. </a:t>
            </a:r>
            <a:r>
              <a:rPr kumimoji="0" lang="en-US" sz="2800" b="1" baseline="30000" dirty="0">
                <a:latin typeface="Arial"/>
                <a:cs typeface="Arial"/>
              </a:rPr>
              <a:t>11 </a:t>
            </a:r>
            <a:r>
              <a:rPr kumimoji="0" lang="en-US" sz="2800" b="1" dirty="0">
                <a:latin typeface="Arial"/>
                <a:cs typeface="Arial"/>
              </a:rPr>
              <a:t>To him be the power for ever and ever. Amen.</a:t>
            </a:r>
            <a:r>
              <a:rPr kumimoji="0" lang="ru-RU" sz="2800" b="1" dirty="0">
                <a:latin typeface="Arial"/>
                <a:cs typeface="Arial"/>
              </a:rPr>
              <a:t>"</a:t>
            </a:r>
            <a:endParaRPr kumimoji="0" lang="en-US" sz="2800" b="1" dirty="0">
              <a:latin typeface="Arial"/>
              <a:cs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10626" name="Picture 15" descr="Pur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2" name="Text Box 4"/>
          <p:cNvSpPr txBox="1">
            <a:spLocks noChangeArrowheads="1"/>
          </p:cNvSpPr>
          <p:nvPr/>
        </p:nvSpPr>
        <p:spPr bwMode="auto">
          <a:xfrm>
            <a:off x="990600" y="533400"/>
            <a:ext cx="66294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sng" strike="noStrike" kern="1200" cap="none" spc="0" normalizeH="0" baseline="0" noProof="0">
                <a:ln>
                  <a:noFill/>
                </a:ln>
                <a:solidFill>
                  <a:srgbClr val="FFFF00"/>
                </a:solidFill>
                <a:effectLst/>
                <a:uLnTx/>
                <a:uFillTx/>
                <a:latin typeface="Arial" charset="0"/>
                <a:ea typeface="ＭＳ Ｐゴシック" charset="0"/>
                <a:cs typeface="Arial" charset="0"/>
              </a:rPr>
              <a:t>Argument</a:t>
            </a:r>
          </a:p>
        </p:txBody>
      </p:sp>
      <p:sp>
        <p:nvSpPr>
          <p:cNvPr id="37947" name="Text Box 59"/>
          <p:cNvSpPr txBox="1">
            <a:spLocks noChangeArrowheads="1"/>
          </p:cNvSpPr>
          <p:nvPr/>
        </p:nvSpPr>
        <p:spPr bwMode="auto">
          <a:xfrm>
            <a:off x="304800" y="1295400"/>
            <a:ext cx="8610600" cy="1563688"/>
          </a:xfrm>
          <a:prstGeom prst="rect">
            <a:avLst/>
          </a:prstGeom>
          <a:solidFill>
            <a:schemeClr val="bg2"/>
          </a:solidFill>
          <a:ln w="9525">
            <a:solidFill>
              <a:schemeClr val="tx1"/>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ru-RU" altLang="ja-JP" sz="3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a:t>
            </a:r>
            <a:r>
              <a:rPr kumimoji="0" lang="en-US" altLang="ja-JP" sz="3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 I have written to you briefly, encouraging you and testifying that this is the </a:t>
            </a:r>
            <a:r>
              <a:rPr kumimoji="0" lang="en-US" altLang="ja-JP" sz="3200" b="1" i="0" u="none" strike="noStrike" kern="1200" cap="none" spc="0" normalizeH="0" baseline="0" noProof="0" dirty="0">
                <a:ln>
                  <a:noFill/>
                </a:ln>
                <a:solidFill>
                  <a:srgbClr val="00FF00"/>
                </a:solidFill>
                <a:effectLst/>
                <a:uLnTx/>
                <a:uFillTx/>
                <a:latin typeface="Arial" charset="0"/>
                <a:ea typeface="ＭＳ Ｐゴシック" charset="0"/>
                <a:cs typeface="Arial" charset="0"/>
              </a:rPr>
              <a:t>true grace of God</a:t>
            </a:r>
            <a:r>
              <a:rPr kumimoji="0" lang="en-US" altLang="ja-JP" sz="3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altLang="ja-JP" sz="3200" b="1" i="0" u="none" strike="noStrike" kern="1200" cap="none" spc="0" normalizeH="0" baseline="0" noProof="0" dirty="0">
                <a:ln>
                  <a:noFill/>
                </a:ln>
                <a:solidFill>
                  <a:srgbClr val="00FF00"/>
                </a:solidFill>
                <a:effectLst/>
                <a:uLnTx/>
                <a:uFillTx/>
                <a:latin typeface="Arial" charset="0"/>
                <a:ea typeface="ＭＳ Ｐゴシック" charset="0"/>
                <a:cs typeface="Arial" charset="0"/>
              </a:rPr>
              <a:t>Stand fast in it</a:t>
            </a:r>
            <a:r>
              <a:rPr kumimoji="0" lang="ru-RU" altLang="ja-JP" sz="3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a:t>
            </a:r>
            <a:r>
              <a:rPr kumimoji="0" lang="en-US" altLang="ja-JP" sz="32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 (5:12)</a:t>
            </a:r>
            <a:endParaRPr kumimoji="0" lang="en-US" sz="32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graphicFrame>
        <p:nvGraphicFramePr>
          <p:cNvPr id="467984" name="Group 16"/>
          <p:cNvGraphicFramePr>
            <a:graphicFrameLocks noGrp="1"/>
          </p:cNvGraphicFramePr>
          <p:nvPr>
            <p:ph/>
          </p:nvPr>
        </p:nvGraphicFramePr>
        <p:xfrm>
          <a:off x="76200" y="3811588"/>
          <a:ext cx="8915400" cy="3017837"/>
        </p:xfrm>
        <a:graphic>
          <a:graphicData uri="http://schemas.openxmlformats.org/drawingml/2006/table">
            <a:tbl>
              <a:tblPr/>
              <a:tblGrid>
                <a:gridCol w="48006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017837">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2400" b="1" i="0" u="sng"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This is the true grace of God</a:t>
                      </a: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a:t>
                      </a:r>
                      <a:endParaRPr kumimoji="0" lang="en-US"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1 Pet. 1:1-12</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Election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Sovereignty of God</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Positional sanctification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Initiated by Godhead (1:2)</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a:t>
                      </a:r>
                      <a:r>
                        <a:rPr kumimoji="0" lang="en-US" altLang="ja-JP" sz="2400" b="1" i="0" u="sng"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Stand firm in it</a:t>
                      </a:r>
                      <a:r>
                        <a:rPr kumimoji="0" lang="ru-RU"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a:t>
                      </a:r>
                      <a:endParaRPr kumimoji="0" lang="en-US" altLang="ja-JP"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1 Pet. 1:13–5:14</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Endurance</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Responsibility of man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Practical sanctification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1" i="0" u="none" strike="noStrike" cap="none" normalizeH="0" baseline="0" dirty="0">
                          <a:ln>
                            <a:noFill/>
                          </a:ln>
                          <a:solidFill>
                            <a:schemeClr val="tx2"/>
                          </a:solidFill>
                          <a:effectLst>
                            <a:outerShdw blurRad="38100" dist="38100" dir="2700000" algn="tl">
                              <a:srgbClr val="000000"/>
                            </a:outerShdw>
                          </a:effectLst>
                          <a:latin typeface="Tahoma" charset="0"/>
                          <a:ea typeface="ＭＳ Ｐゴシック" charset="0"/>
                          <a:cs typeface="ＭＳ Ｐゴシック" charset="0"/>
                        </a:rPr>
                        <a:t>Effected in Godly Living (1:13ff)</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extLst>
                  <a:ext uri="{0D108BD9-81ED-4DB2-BD59-A6C34878D82A}">
                    <a16:rowId xmlns:a16="http://schemas.microsoft.com/office/drawing/2014/main" val="10000"/>
                  </a:ext>
                </a:extLst>
              </a:tr>
            </a:tbl>
          </a:graphicData>
        </a:graphic>
      </p:graphicFrame>
      <p:sp>
        <p:nvSpPr>
          <p:cNvPr id="38124" name="Text Box 236"/>
          <p:cNvSpPr txBox="1">
            <a:spLocks noChangeArrowheads="1"/>
          </p:cNvSpPr>
          <p:nvPr/>
        </p:nvSpPr>
        <p:spPr bwMode="auto">
          <a:xfrm>
            <a:off x="838200" y="3068638"/>
            <a:ext cx="701040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sng" strike="noStrike" kern="1200" cap="none" spc="0" normalizeH="0" baseline="0" noProof="0">
                <a:ln>
                  <a:noFill/>
                </a:ln>
                <a:solidFill>
                  <a:srgbClr val="FFFF00"/>
                </a:solidFill>
                <a:effectLst/>
                <a:uLnTx/>
                <a:uFillTx/>
                <a:latin typeface="Arial" charset="0"/>
                <a:ea typeface="ＭＳ Ｐゴシック" charset="0"/>
                <a:cs typeface="Arial" charset="0"/>
              </a:rPr>
              <a:t>The Dual Themes:</a:t>
            </a:r>
          </a:p>
        </p:txBody>
      </p:sp>
      <p:sp>
        <p:nvSpPr>
          <p:cNvPr id="410638" name="Rectangle 243"/>
          <p:cNvSpPr>
            <a:spLocks noChangeArrowheads="1"/>
          </p:cNvSpPr>
          <p:nvPr/>
        </p:nvSpPr>
        <p:spPr bwMode="auto">
          <a:xfrm>
            <a:off x="8578850"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278</a:t>
            </a:r>
          </a:p>
        </p:txBody>
      </p:sp>
      <p:sp>
        <p:nvSpPr>
          <p:cNvPr id="38133" name="Rectangle 245"/>
          <p:cNvSpPr>
            <a:spLocks noGrp="1" noChangeArrowheads="1"/>
          </p:cNvSpPr>
          <p:nvPr>
            <p:ph type="title" idx="4294967295"/>
          </p:nvPr>
        </p:nvSpPr>
        <p:spPr>
          <a:xfrm>
            <a:off x="0" y="0"/>
            <a:ext cx="9144000" cy="457200"/>
          </a:xfrm>
        </p:spPr>
        <p:txBody>
          <a:bodyPr/>
          <a:lstStyle/>
          <a:p>
            <a:pPr algn="ctr" eaLnBrk="1" hangingPunct="1">
              <a:defRPr/>
            </a:pPr>
            <a:r>
              <a:rPr lang="en-US" sz="3200" b="1" dirty="0">
                <a:latin typeface="Arial" charset="0"/>
                <a:ea typeface="ＭＳ Ｐゴシック" charset="0"/>
                <a:cs typeface="Arial" charset="0"/>
              </a:rPr>
              <a:t>Argument &amp; Themes of 1 Peter</a:t>
            </a:r>
          </a:p>
        </p:txBody>
      </p:sp>
    </p:spTree>
    <p:extLst>
      <p:ext uri="{BB962C8B-B14F-4D97-AF65-F5344CB8AC3E}">
        <p14:creationId xmlns:p14="http://schemas.microsoft.com/office/powerpoint/2010/main" val="42938045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7892"/>
                                        </p:tgtEl>
                                        <p:attrNameLst>
                                          <p:attrName>style.visibility</p:attrName>
                                        </p:attrNameLst>
                                      </p:cBhvr>
                                      <p:to>
                                        <p:strVal val="visible"/>
                                      </p:to>
                                    </p:set>
                                    <p:anim calcmode="lin" valueType="num">
                                      <p:cBhvr additive="base">
                                        <p:cTn id="7" dur="500" fill="hold"/>
                                        <p:tgtEl>
                                          <p:spTgt spid="37892"/>
                                        </p:tgtEl>
                                        <p:attrNameLst>
                                          <p:attrName>ppt_x</p:attrName>
                                        </p:attrNameLst>
                                      </p:cBhvr>
                                      <p:tavLst>
                                        <p:tav tm="0">
                                          <p:val>
                                            <p:strVal val="#ppt_x"/>
                                          </p:val>
                                        </p:tav>
                                        <p:tav tm="100000">
                                          <p:val>
                                            <p:strVal val="#ppt_x"/>
                                          </p:val>
                                        </p:tav>
                                      </p:tavLst>
                                    </p:anim>
                                    <p:anim calcmode="lin" valueType="num">
                                      <p:cBhvr additive="base">
                                        <p:cTn id="8" dur="500" fill="hold"/>
                                        <p:tgtEl>
                                          <p:spTgt spid="3789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37947"/>
                                        </p:tgtEl>
                                        <p:attrNameLst>
                                          <p:attrName>style.visibility</p:attrName>
                                        </p:attrNameLst>
                                      </p:cBhvr>
                                      <p:to>
                                        <p:strVal val="visible"/>
                                      </p:to>
                                    </p:set>
                                    <p:animEffect transition="in" filter="wedge">
                                      <p:cBhvr>
                                        <p:cTn id="13" dur="500"/>
                                        <p:tgtEl>
                                          <p:spTgt spid="3794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8124"/>
                                        </p:tgtEl>
                                        <p:attrNameLst>
                                          <p:attrName>style.visibility</p:attrName>
                                        </p:attrNameLst>
                                      </p:cBhvr>
                                      <p:to>
                                        <p:strVal val="visible"/>
                                      </p:to>
                                    </p:set>
                                    <p:anim calcmode="lin" valueType="num">
                                      <p:cBhvr additive="base">
                                        <p:cTn id="18" dur="500" fill="hold"/>
                                        <p:tgtEl>
                                          <p:spTgt spid="38124"/>
                                        </p:tgtEl>
                                        <p:attrNameLst>
                                          <p:attrName>ppt_x</p:attrName>
                                        </p:attrNameLst>
                                      </p:cBhvr>
                                      <p:tavLst>
                                        <p:tav tm="0">
                                          <p:val>
                                            <p:strVal val="0-#ppt_w/2"/>
                                          </p:val>
                                        </p:tav>
                                        <p:tav tm="100000">
                                          <p:val>
                                            <p:strVal val="#ppt_x"/>
                                          </p:val>
                                        </p:tav>
                                      </p:tavLst>
                                    </p:anim>
                                    <p:anim calcmode="lin" valueType="num">
                                      <p:cBhvr additive="base">
                                        <p:cTn id="19" dur="500" fill="hold"/>
                                        <p:tgtEl>
                                          <p:spTgt spid="38124"/>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467984"/>
                                        </p:tgtEl>
                                        <p:attrNameLst>
                                          <p:attrName>style.visibility</p:attrName>
                                        </p:attrNameLst>
                                      </p:cBhvr>
                                      <p:to>
                                        <p:strVal val="visible"/>
                                      </p:to>
                                    </p:set>
                                    <p:anim calcmode="lin" valueType="num">
                                      <p:cBhvr additive="base">
                                        <p:cTn id="24" dur="500" fill="hold"/>
                                        <p:tgtEl>
                                          <p:spTgt spid="467984"/>
                                        </p:tgtEl>
                                        <p:attrNameLst>
                                          <p:attrName>ppt_x</p:attrName>
                                        </p:attrNameLst>
                                      </p:cBhvr>
                                      <p:tavLst>
                                        <p:tav tm="0">
                                          <p:val>
                                            <p:strVal val="#ppt_x"/>
                                          </p:val>
                                        </p:tav>
                                        <p:tav tm="100000">
                                          <p:val>
                                            <p:strVal val="#ppt_x"/>
                                          </p:val>
                                        </p:tav>
                                      </p:tavLst>
                                    </p:anim>
                                    <p:anim calcmode="lin" valueType="num">
                                      <p:cBhvr additive="base">
                                        <p:cTn id="25" dur="500" fill="hold"/>
                                        <p:tgtEl>
                                          <p:spTgt spid="4679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autoUpdateAnimBg="0"/>
      <p:bldP spid="37947" grpId="0" animBg="1" autoUpdateAnimBg="0"/>
      <p:bldP spid="38124"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2"/>
          <p:cNvSpPr>
            <a:spLocks noGrp="1" noChangeArrowheads="1"/>
          </p:cNvSpPr>
          <p:nvPr>
            <p:ph type="ctrTitle"/>
          </p:nvPr>
        </p:nvSpPr>
        <p:spPr>
          <a:xfrm>
            <a:off x="457200" y="1143000"/>
            <a:ext cx="8305800" cy="990600"/>
          </a:xfrm>
        </p:spPr>
        <p:txBody>
          <a:bodyPr/>
          <a:lstStyle/>
          <a:p>
            <a:pPr eaLnBrk="1" hangingPunct="1"/>
            <a:r>
              <a:rPr lang="en-US" sz="5400">
                <a:solidFill>
                  <a:schemeClr val="bg1"/>
                </a:solidFill>
                <a:latin typeface="Impact" charset="0"/>
                <a:ea typeface="ＭＳ Ｐゴシック" charset="0"/>
                <a:cs typeface="ＭＳ Ｐゴシック" charset="0"/>
              </a:rPr>
              <a:t>Conclusion</a:t>
            </a:r>
            <a:endParaRPr lang="en-US" sz="6000" b="1">
              <a:latin typeface="Impact" charset="0"/>
              <a:ea typeface="ＭＳ Ｐゴシック" charset="0"/>
              <a:cs typeface="ＭＳ Ｐゴシック" charset="0"/>
            </a:endParaRPr>
          </a:p>
        </p:txBody>
      </p:sp>
      <p:sp>
        <p:nvSpPr>
          <p:cNvPr id="640003" name="Rectangle 3"/>
          <p:cNvSpPr>
            <a:spLocks noGrp="1" noChangeArrowheads="1"/>
          </p:cNvSpPr>
          <p:nvPr>
            <p:ph type="subTitle" idx="1"/>
          </p:nvPr>
        </p:nvSpPr>
        <p:spPr>
          <a:xfrm>
            <a:off x="838200" y="2971800"/>
            <a:ext cx="7391400" cy="3581400"/>
          </a:xfrm>
          <a:effectLst>
            <a:outerShdw blurRad="38100" algn="ctr" rotWithShape="0">
              <a:srgbClr val="FFFFFF">
                <a:alpha val="75000"/>
              </a:srgbClr>
            </a:outerShdw>
          </a:effectLst>
        </p:spPr>
        <p:txBody>
          <a:bodyPr/>
          <a:lstStyle/>
          <a:p>
            <a:pPr eaLnBrk="1" hangingPunct="1">
              <a:buFont typeface="Wingdings" charset="2"/>
              <a:buNone/>
              <a:defRPr/>
            </a:pPr>
            <a:r>
              <a:rPr lang="en-US" sz="2800" b="1" baseline="30000">
                <a:latin typeface="Geneva" charset="0"/>
              </a:rPr>
              <a:t>13 </a:t>
            </a:r>
            <a:r>
              <a:rPr lang="en-US" sz="2800" b="1">
                <a:latin typeface="Geneva" charset="0"/>
              </a:rPr>
              <a:t>She who is in Babylon, chosen together with you, sends you her greetings, and so does my son Mark.  </a:t>
            </a:r>
          </a:p>
          <a:p>
            <a:pPr eaLnBrk="1" hangingPunct="1">
              <a:buFont typeface="Wingdings" charset="2"/>
              <a:buNone/>
              <a:defRPr/>
            </a:pPr>
            <a:endParaRPr lang="en-US" sz="2800" b="1">
              <a:latin typeface="Geneva" charset="0"/>
            </a:endParaRPr>
          </a:p>
          <a:p>
            <a:pPr eaLnBrk="1" hangingPunct="1">
              <a:buFont typeface="Wingdings" charset="2"/>
              <a:buNone/>
              <a:defRPr/>
            </a:pPr>
            <a:r>
              <a:rPr lang="en-US" sz="2800" b="1" baseline="30000">
                <a:latin typeface="Geneva" charset="0"/>
              </a:rPr>
              <a:t>14 </a:t>
            </a:r>
            <a:r>
              <a:rPr lang="en-US" sz="2800" b="1">
                <a:latin typeface="Geneva" charset="0"/>
              </a:rPr>
              <a:t>Greet one another with a kiss of love.  Peace to all of you who are in Christ.</a:t>
            </a:r>
          </a:p>
        </p:txBody>
      </p:sp>
      <p:sp>
        <p:nvSpPr>
          <p:cNvPr id="1644548" name="AutoShape 4"/>
          <p:cNvSpPr>
            <a:spLocks noChangeArrowheads="1"/>
          </p:cNvSpPr>
          <p:nvPr/>
        </p:nvSpPr>
        <p:spPr bwMode="auto">
          <a:xfrm>
            <a:off x="3886200" y="457200"/>
            <a:ext cx="3352800" cy="1447800"/>
          </a:xfrm>
          <a:prstGeom prst="wedgeEllipseCallout">
            <a:avLst>
              <a:gd name="adj1" fmla="val -111079"/>
              <a:gd name="adj2" fmla="val 131361"/>
            </a:avLst>
          </a:prstGeom>
          <a:solidFill>
            <a:srgbClr val="990099"/>
          </a:solidFill>
          <a:ln w="9525">
            <a:solidFill>
              <a:schemeClr val="tx1"/>
            </a:solidFill>
            <a:miter lim="800000"/>
            <a:headEnd/>
            <a:tailEnd/>
          </a:ln>
        </p:spPr>
        <p:txBody>
          <a:bodyPr wrap="none" anchor="ctr"/>
          <a:lstStyle/>
          <a:p>
            <a:pPr algn="ctr"/>
            <a:r>
              <a:rPr lang="en-US" b="1">
                <a:latin typeface="Lucida Grande" charset="0"/>
              </a:rPr>
              <a:t>Woman?</a:t>
            </a:r>
            <a:endParaRPr lang="en-US" b="1">
              <a:latin typeface="Electrik" charset="0"/>
            </a:endParaRPr>
          </a:p>
          <a:p>
            <a:pPr algn="ctr"/>
            <a:r>
              <a:rPr lang="en-US" b="1">
                <a:latin typeface="Lucida Grande" charset="0"/>
              </a:rPr>
              <a:t>Church?</a:t>
            </a:r>
            <a:endParaRPr lang="en-US" b="1">
              <a:latin typeface="Electrik" charset="0"/>
            </a:endParaRPr>
          </a:p>
        </p:txBody>
      </p:sp>
      <p:sp>
        <p:nvSpPr>
          <p:cNvPr id="1644549" name="AutoShape 5"/>
          <p:cNvSpPr>
            <a:spLocks noChangeArrowheads="1"/>
          </p:cNvSpPr>
          <p:nvPr/>
        </p:nvSpPr>
        <p:spPr bwMode="auto">
          <a:xfrm>
            <a:off x="5486400" y="1600200"/>
            <a:ext cx="3352800" cy="1447800"/>
          </a:xfrm>
          <a:prstGeom prst="wedgeEllipseCallout">
            <a:avLst>
              <a:gd name="adj1" fmla="val -79259"/>
              <a:gd name="adj2" fmla="val 51644"/>
            </a:avLst>
          </a:prstGeom>
          <a:solidFill>
            <a:srgbClr val="105D13"/>
          </a:solidFill>
          <a:ln w="9525">
            <a:solidFill>
              <a:schemeClr val="tx1"/>
            </a:solidFill>
            <a:miter lim="800000"/>
            <a:headEnd/>
            <a:tailEnd/>
          </a:ln>
        </p:spPr>
        <p:txBody>
          <a:bodyPr wrap="none" anchor="ctr"/>
          <a:lstStyle/>
          <a:p>
            <a:pPr algn="ctr"/>
            <a:r>
              <a:rPr lang="en-US" b="1">
                <a:latin typeface="Lucida Grande" charset="0"/>
              </a:rPr>
              <a:t>Babylon?</a:t>
            </a:r>
            <a:endParaRPr lang="en-US" b="1">
              <a:latin typeface="Electrik" charset="0"/>
            </a:endParaRPr>
          </a:p>
          <a:p>
            <a:pPr algn="ctr"/>
            <a:r>
              <a:rPr lang="en-US" b="1">
                <a:latin typeface="Lucida Grande" charset="0"/>
              </a:rPr>
              <a:t>Rome?</a:t>
            </a:r>
            <a:endParaRPr lang="en-US" b="1">
              <a:latin typeface="Electrik" charset="0"/>
            </a:endParaRPr>
          </a:p>
        </p:txBody>
      </p:sp>
      <p:sp>
        <p:nvSpPr>
          <p:cNvPr id="590853" name="Rectangle 6"/>
          <p:cNvSpPr>
            <a:spLocks noChangeArrowheads="1"/>
          </p:cNvSpPr>
          <p:nvPr/>
        </p:nvSpPr>
        <p:spPr bwMode="auto">
          <a:xfrm>
            <a:off x="8153400" y="76200"/>
            <a:ext cx="928688"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2400" b="1">
                <a:solidFill>
                  <a:schemeClr val="tx1"/>
                </a:solidFill>
                <a:latin typeface="Times New Roman" charset="0"/>
              </a:rPr>
              <a:t>280r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44548"/>
                                        </p:tgtEl>
                                        <p:attrNameLst>
                                          <p:attrName>style.visibility</p:attrName>
                                        </p:attrNameLst>
                                      </p:cBhvr>
                                      <p:to>
                                        <p:strVal val="visible"/>
                                      </p:to>
                                    </p:set>
                                    <p:animEffect transition="in" filter="wipe(left)">
                                      <p:cBhvr>
                                        <p:cTn id="7" dur="500"/>
                                        <p:tgtEl>
                                          <p:spTgt spid="16445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44549"/>
                                        </p:tgtEl>
                                        <p:attrNameLst>
                                          <p:attrName>style.visibility</p:attrName>
                                        </p:attrNameLst>
                                      </p:cBhvr>
                                      <p:to>
                                        <p:strVal val="visible"/>
                                      </p:to>
                                    </p:set>
                                    <p:animEffect transition="in" filter="wipe(left)">
                                      <p:cBhvr>
                                        <p:cTn id="12" dur="500"/>
                                        <p:tgtEl>
                                          <p:spTgt spid="1644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4548" grpId="0" animBg="1"/>
      <p:bldP spid="164454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2"/>
          <p:cNvSpPr>
            <a:spLocks noGrp="1" noChangeArrowheads="1"/>
          </p:cNvSpPr>
          <p:nvPr>
            <p:ph type="ctrTitle"/>
          </p:nvPr>
        </p:nvSpPr>
        <p:spPr>
          <a:xfrm>
            <a:off x="304800" y="692150"/>
            <a:ext cx="7848600" cy="936625"/>
          </a:xfrm>
          <a:solidFill>
            <a:srgbClr val="000000"/>
          </a:solidFill>
        </p:spPr>
        <p:txBody>
          <a:bodyPr/>
          <a:lstStyle/>
          <a:p>
            <a:pPr algn="ctr" eaLnBrk="1" hangingPunct="1"/>
            <a:r>
              <a:rPr lang="en-US">
                <a:solidFill>
                  <a:srgbClr val="FFFFFF"/>
                </a:solidFill>
                <a:latin typeface="Arial" charset="0"/>
                <a:ea typeface="ＭＳ Ｐゴシック" charset="0"/>
                <a:cs typeface="Arial" charset="0"/>
              </a:rPr>
              <a:t>Summing Up 1 Peter</a:t>
            </a:r>
          </a:p>
        </p:txBody>
      </p:sp>
      <p:sp>
        <p:nvSpPr>
          <p:cNvPr id="595970" name="Rectangle 3"/>
          <p:cNvSpPr>
            <a:spLocks noGrp="1" noChangeArrowheads="1"/>
          </p:cNvSpPr>
          <p:nvPr>
            <p:ph type="subTitle" idx="1"/>
          </p:nvPr>
        </p:nvSpPr>
        <p:spPr>
          <a:xfrm>
            <a:off x="304800" y="1600200"/>
            <a:ext cx="8382000" cy="5029200"/>
          </a:xfrm>
          <a:solidFill>
            <a:srgbClr val="000000"/>
          </a:solidFill>
          <a:ln/>
        </p:spPr>
        <p:txBody>
          <a:bodyPr/>
          <a:lstStyle/>
          <a:p>
            <a:pPr algn="l" eaLnBrk="1" hangingPunct="1">
              <a:buFont typeface="Wingdings" charset="0"/>
              <a:buNone/>
            </a:pPr>
            <a:r>
              <a:rPr lang="en-US" sz="3000" b="1" dirty="0">
                <a:solidFill>
                  <a:srgbClr val="FFFFFF"/>
                </a:solidFill>
                <a:latin typeface="Arial" charset="0"/>
                <a:ea typeface="ＭＳ Ｐゴシック" charset="0"/>
                <a:cs typeface="Arial" charset="0"/>
              </a:rPr>
              <a:t>Peter encourages north Asia Minor believers </a:t>
            </a:r>
            <a:r>
              <a:rPr lang="en-US" sz="3000" b="1" i="1" dirty="0">
                <a:solidFill>
                  <a:srgbClr val="FFFFFF"/>
                </a:solidFill>
                <a:latin typeface="Arial" charset="0"/>
                <a:ea typeface="ＭＳ Ｐゴシック" charset="0"/>
                <a:cs typeface="Arial" charset="0"/>
              </a:rPr>
              <a:t>to suffer properly for Christ</a:t>
            </a:r>
            <a:r>
              <a:rPr lang="en-US" sz="3000" b="1" dirty="0">
                <a:solidFill>
                  <a:srgbClr val="FFFFFF"/>
                </a:solidFill>
                <a:latin typeface="Arial" charset="0"/>
                <a:ea typeface="ＭＳ Ｐゴシック" charset="0"/>
                <a:cs typeface="Arial" charset="0"/>
              </a:rPr>
              <a:t> as holy, submissive, and selfless witnesses motivated by Christ</a:t>
            </a:r>
            <a:r>
              <a:rPr lang="uk-UA" altLang="ja-JP" sz="3000" b="1" dirty="0">
                <a:solidFill>
                  <a:srgbClr val="FFFFFF"/>
                </a:solidFill>
                <a:latin typeface="Arial" charset="0"/>
                <a:ea typeface="ＭＳ Ｐゴシック" charset="0"/>
                <a:cs typeface="Arial" charset="0"/>
              </a:rPr>
              <a:t>'</a:t>
            </a:r>
            <a:r>
              <a:rPr lang="en-US" altLang="ja-JP" sz="3000" b="1" dirty="0">
                <a:solidFill>
                  <a:srgbClr val="FFFFFF"/>
                </a:solidFill>
                <a:latin typeface="Arial" charset="0"/>
                <a:ea typeface="ＭＳ Ｐゴシック" charset="0"/>
                <a:cs typeface="Arial" charset="0"/>
              </a:rPr>
              <a:t>s example and the hope of future glory to help them be people who </a:t>
            </a:r>
            <a:r>
              <a:rPr lang="en-US" altLang="ja-JP" sz="3000" b="1" i="1" dirty="0">
                <a:solidFill>
                  <a:srgbClr val="FFFFFF"/>
                </a:solidFill>
                <a:latin typeface="Arial" charset="0"/>
                <a:ea typeface="ＭＳ Ｐゴシック" charset="0"/>
                <a:cs typeface="Arial" charset="0"/>
              </a:rPr>
              <a:t>attract others</a:t>
            </a:r>
            <a:r>
              <a:rPr lang="en-US" altLang="ja-JP" sz="3000" b="1" dirty="0">
                <a:solidFill>
                  <a:srgbClr val="FFFFFF"/>
                </a:solidFill>
                <a:latin typeface="Arial" charset="0"/>
                <a:ea typeface="ＭＳ Ｐゴシック" charset="0"/>
                <a:cs typeface="Arial" charset="0"/>
              </a:rPr>
              <a:t> to hear their message.</a:t>
            </a:r>
          </a:p>
          <a:p>
            <a:pPr algn="l" eaLnBrk="1" hangingPunct="1">
              <a:buFont typeface="Wingdings" charset="0"/>
              <a:buNone/>
            </a:pPr>
            <a:endParaRPr lang="en-US" sz="3000" b="1" dirty="0">
              <a:solidFill>
                <a:srgbClr val="FFFFFF"/>
              </a:solidFill>
              <a:latin typeface="Arial" charset="0"/>
              <a:ea typeface="ＭＳ Ｐゴシック" charset="0"/>
              <a:cs typeface="Arial" charset="0"/>
            </a:endParaRPr>
          </a:p>
          <a:p>
            <a:pPr algn="l" eaLnBrk="1" hangingPunct="1">
              <a:buFont typeface="Wingdings" charset="0"/>
              <a:buNone/>
            </a:pPr>
            <a:r>
              <a:rPr lang="en-US" sz="3000" b="1" dirty="0">
                <a:solidFill>
                  <a:srgbClr val="FFFFFF"/>
                </a:solidFill>
                <a:latin typeface="Arial" charset="0"/>
                <a:ea typeface="ＭＳ Ｐゴシック" charset="0"/>
                <a:cs typeface="Arial" charset="0"/>
              </a:rPr>
              <a:t>Your response to suffering for Christ will either draw unbelievers to Jesus or repel them.  Do you suffer with integrity?</a:t>
            </a:r>
          </a:p>
        </p:txBody>
      </p:sp>
      <p:sp>
        <p:nvSpPr>
          <p:cNvPr id="595971" name="Rectangle 4"/>
          <p:cNvSpPr>
            <a:spLocks noChangeArrowheads="1"/>
          </p:cNvSpPr>
          <p:nvPr/>
        </p:nvSpPr>
        <p:spPr bwMode="auto">
          <a:xfrm>
            <a:off x="8153400" y="76200"/>
            <a:ext cx="928688"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2400" b="1">
                <a:solidFill>
                  <a:srgbClr val="FFFFFF"/>
                </a:solidFill>
                <a:latin typeface="Arial" charset="0"/>
                <a:cs typeface="Arial" charset="0"/>
              </a:rPr>
              <a:t>280r</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Rectangle 2"/>
          <p:cNvSpPr>
            <a:spLocks noGrp="1" noChangeArrowheads="1"/>
          </p:cNvSpPr>
          <p:nvPr>
            <p:ph type="title"/>
          </p:nvPr>
        </p:nvSpPr>
        <p:spPr/>
        <p:txBody>
          <a:bodyPr/>
          <a:lstStyle/>
          <a:p>
            <a:pPr algn="ctr" eaLnBrk="1" hangingPunct="1">
              <a:defRPr/>
            </a:pPr>
            <a:r>
              <a:rPr lang="en-US">
                <a:solidFill>
                  <a:srgbClr val="FFFFFF"/>
                </a:solidFill>
                <a:effectLst>
                  <a:glow rad="228600">
                    <a:srgbClr val="000000"/>
                  </a:glow>
                </a:effectLst>
                <a:latin typeface="Arial"/>
                <a:ea typeface="ＭＳ Ｐゴシック" charset="0"/>
                <a:cs typeface="Arial"/>
              </a:rPr>
              <a:t>A Problem of Attitude…</a:t>
            </a:r>
          </a:p>
        </p:txBody>
      </p:sp>
      <p:sp>
        <p:nvSpPr>
          <p:cNvPr id="1759235" name="Rectangle 3"/>
          <p:cNvSpPr>
            <a:spLocks noGrp="1" noChangeArrowheads="1"/>
          </p:cNvSpPr>
          <p:nvPr>
            <p:ph type="body" idx="1"/>
          </p:nvPr>
        </p:nvSpPr>
        <p:spPr>
          <a:solidFill>
            <a:schemeClr val="tx1"/>
          </a:solidFill>
        </p:spPr>
        <p:txBody>
          <a:bodyPr/>
          <a:lstStyle/>
          <a:p>
            <a:pPr algn="ctr" eaLnBrk="1" hangingPunct="1">
              <a:buFont typeface="Wingdings" charset="0"/>
              <a:buNone/>
              <a:defRPr/>
            </a:pPr>
            <a:r>
              <a:rPr lang="ru-RU" altLang="ja-JP" sz="3600" b="1" dirty="0">
                <a:solidFill>
                  <a:srgbClr val="FFFFFF"/>
                </a:solidFill>
                <a:effectLst>
                  <a:glow rad="228600">
                    <a:srgbClr val="000000"/>
                  </a:glow>
                </a:effectLst>
                <a:latin typeface="Arial"/>
                <a:ea typeface="ＭＳ Ｐゴシック" charset="0"/>
                <a:cs typeface="Arial"/>
              </a:rPr>
              <a:t>"</a:t>
            </a:r>
            <a:r>
              <a:rPr lang="en-US" altLang="ja-JP" sz="3600" b="1" dirty="0">
                <a:solidFill>
                  <a:srgbClr val="FFFFFF"/>
                </a:solidFill>
                <a:effectLst>
                  <a:glow rad="228600">
                    <a:srgbClr val="000000"/>
                  </a:glow>
                </a:effectLst>
                <a:latin typeface="Arial"/>
                <a:ea typeface="ＭＳ Ｐゴシック" charset="0"/>
                <a:cs typeface="Arial"/>
              </a:rPr>
              <a:t>When it is all over, you will not regret having suffered;</a:t>
            </a:r>
            <a:br>
              <a:rPr lang="en-US" altLang="ja-JP" sz="3600" b="1" dirty="0">
                <a:solidFill>
                  <a:srgbClr val="FFFFFF"/>
                </a:solidFill>
                <a:effectLst>
                  <a:glow rad="228600">
                    <a:srgbClr val="000000"/>
                  </a:glow>
                </a:effectLst>
                <a:latin typeface="Arial"/>
                <a:ea typeface="ＭＳ Ｐゴシック" charset="0"/>
                <a:cs typeface="Arial"/>
              </a:rPr>
            </a:br>
            <a:endParaRPr lang="en-US" altLang="ja-JP" sz="1800" b="1" dirty="0">
              <a:solidFill>
                <a:srgbClr val="FFFFFF"/>
              </a:solidFill>
              <a:effectLst>
                <a:glow rad="228600">
                  <a:srgbClr val="000000"/>
                </a:glow>
              </a:effectLst>
              <a:latin typeface="Arial"/>
              <a:ea typeface="ＭＳ Ｐゴシック" charset="0"/>
              <a:cs typeface="Arial"/>
            </a:endParaRPr>
          </a:p>
          <a:p>
            <a:pPr algn="ctr" eaLnBrk="1" hangingPunct="1">
              <a:buFont typeface="Wingdings" charset="0"/>
              <a:buNone/>
              <a:defRPr/>
            </a:pPr>
            <a:r>
              <a:rPr lang="en-US" sz="3600" b="1" dirty="0">
                <a:solidFill>
                  <a:srgbClr val="FFFFFF"/>
                </a:solidFill>
                <a:effectLst>
                  <a:glow rad="228600">
                    <a:srgbClr val="000000"/>
                  </a:glow>
                </a:effectLst>
                <a:latin typeface="Arial"/>
                <a:ea typeface="ＭＳ Ｐゴシック" charset="0"/>
                <a:cs typeface="Arial"/>
              </a:rPr>
              <a:t>rather you will regret having suffered so little — </a:t>
            </a:r>
            <a:br>
              <a:rPr lang="en-US" sz="3600" b="1" dirty="0">
                <a:solidFill>
                  <a:srgbClr val="FFFFFF"/>
                </a:solidFill>
                <a:effectLst>
                  <a:glow rad="228600">
                    <a:srgbClr val="000000"/>
                  </a:glow>
                </a:effectLst>
                <a:latin typeface="Arial"/>
                <a:ea typeface="ＭＳ Ｐゴシック" charset="0"/>
                <a:cs typeface="Arial"/>
              </a:rPr>
            </a:br>
            <a:endParaRPr lang="en-US" sz="1800" b="1" dirty="0">
              <a:solidFill>
                <a:srgbClr val="FFFFFF"/>
              </a:solidFill>
              <a:effectLst>
                <a:glow rad="228600">
                  <a:srgbClr val="000000"/>
                </a:glow>
              </a:effectLst>
              <a:latin typeface="Arial"/>
              <a:ea typeface="ＭＳ Ｐゴシック" charset="0"/>
              <a:cs typeface="Arial"/>
            </a:endParaRPr>
          </a:p>
          <a:p>
            <a:pPr algn="ctr" eaLnBrk="1" hangingPunct="1">
              <a:buFont typeface="Wingdings" charset="0"/>
              <a:buNone/>
              <a:defRPr/>
            </a:pPr>
            <a:r>
              <a:rPr lang="en-US" sz="3600" b="1" dirty="0">
                <a:solidFill>
                  <a:srgbClr val="FFFFFF"/>
                </a:solidFill>
                <a:effectLst>
                  <a:glow rad="228600">
                    <a:srgbClr val="000000"/>
                  </a:glow>
                </a:effectLst>
                <a:latin typeface="Arial"/>
                <a:ea typeface="ＭＳ Ｐゴシック" charset="0"/>
                <a:cs typeface="Arial"/>
              </a:rPr>
              <a:t>and suffered that little so badly</a:t>
            </a:r>
            <a:r>
              <a:rPr lang="ru-RU" altLang="ja-JP" sz="3600" b="1" dirty="0">
                <a:solidFill>
                  <a:srgbClr val="FFFFFF"/>
                </a:solidFill>
                <a:effectLst>
                  <a:glow rad="228600">
                    <a:srgbClr val="000000"/>
                  </a:glow>
                </a:effectLst>
                <a:latin typeface="Arial"/>
                <a:ea typeface="ＭＳ Ｐゴシック" charset="0"/>
                <a:cs typeface="Arial"/>
              </a:rPr>
              <a:t>"</a:t>
            </a:r>
            <a:br>
              <a:rPr lang="en-US" altLang="ja-JP" sz="3600" b="1" dirty="0">
                <a:solidFill>
                  <a:srgbClr val="FFFFFF"/>
                </a:solidFill>
                <a:effectLst>
                  <a:glow rad="228600">
                    <a:srgbClr val="000000"/>
                  </a:glow>
                </a:effectLst>
                <a:latin typeface="Arial"/>
                <a:ea typeface="ＭＳ Ｐゴシック" charset="0"/>
                <a:cs typeface="Arial"/>
              </a:rPr>
            </a:br>
            <a:endParaRPr lang="en-US" sz="3600" b="1" dirty="0">
              <a:solidFill>
                <a:srgbClr val="FFFFFF"/>
              </a:solidFill>
              <a:effectLst>
                <a:glow rad="228600">
                  <a:srgbClr val="000000"/>
                </a:glow>
              </a:effectLst>
              <a:latin typeface="Arial"/>
              <a:ea typeface="ＭＳ Ｐゴシック" charset="0"/>
              <a:cs typeface="Arial"/>
            </a:endParaRPr>
          </a:p>
        </p:txBody>
      </p:sp>
      <p:sp>
        <p:nvSpPr>
          <p:cNvPr id="584707" name="Rectangle 4"/>
          <p:cNvSpPr>
            <a:spLocks noChangeArrowheads="1"/>
          </p:cNvSpPr>
          <p:nvPr/>
        </p:nvSpPr>
        <p:spPr bwMode="auto">
          <a:xfrm>
            <a:off x="8153400" y="76200"/>
            <a:ext cx="928688" cy="457200"/>
          </a:xfrm>
          <a:prstGeom prst="rect">
            <a:avLst/>
          </a:prstGeom>
          <a:noFill/>
          <a:ln>
            <a:noFill/>
          </a:ln>
        </p:spPr>
        <p:txBody>
          <a:bodyPr>
            <a:spAutoFit/>
          </a:bodyPr>
          <a:lstStyle/>
          <a:p>
            <a:pPr algn="ctr">
              <a:defRPr/>
            </a:pPr>
            <a:r>
              <a:rPr lang="en-US" sz="2400" b="1">
                <a:solidFill>
                  <a:srgbClr val="FFFFFF"/>
                </a:solidFill>
                <a:effectLst>
                  <a:glow rad="228600">
                    <a:srgbClr val="000000"/>
                  </a:glow>
                </a:effectLst>
                <a:latin typeface="Arial"/>
                <a:cs typeface="Arial"/>
              </a:rPr>
              <a:t>275</a:t>
            </a:r>
          </a:p>
        </p:txBody>
      </p:sp>
      <p:sp>
        <p:nvSpPr>
          <p:cNvPr id="5" name="Rectangle 3">
            <a:extLst>
              <a:ext uri="{FF2B5EF4-FFF2-40B4-BE49-F238E27FC236}">
                <a16:creationId xmlns:a16="http://schemas.microsoft.com/office/drawing/2014/main" id="{8F6B543B-B565-BE47-A2FF-9F1D769A52C6}"/>
              </a:ext>
            </a:extLst>
          </p:cNvPr>
          <p:cNvSpPr txBox="1">
            <a:spLocks noChangeArrowheads="1"/>
          </p:cNvSpPr>
          <p:nvPr/>
        </p:nvSpPr>
        <p:spPr bwMode="auto">
          <a:xfrm>
            <a:off x="768424" y="5408173"/>
            <a:ext cx="7620000" cy="6759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ＭＳ Ｐゴシック" pitchFamily="-111" charset="-128"/>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ＭＳ Ｐゴシック" pitchFamily="-111" charset="-128"/>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ＭＳ Ｐゴシック" pitchFamily="-111" charset="-128"/>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ＭＳ Ｐゴシック" pitchFamily="-111" charset="-128"/>
              </a:defRPr>
            </a:lvl5pPr>
            <a:lvl6pPr marL="25146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fontAlgn="base">
              <a:lnSpc>
                <a:spcPct val="90000"/>
              </a:lnSpc>
              <a:spcBef>
                <a:spcPct val="20000"/>
              </a:spcBef>
              <a:spcAft>
                <a:spcPct val="0"/>
              </a:spcAft>
              <a:buClr>
                <a:schemeClr val="tx1"/>
              </a:buClr>
              <a:buSzPct val="80000"/>
              <a:buFont typeface="Wingdings" pitchFamily="-111" charset="2"/>
              <a:buChar char="l"/>
              <a:defRPr sz="2000">
                <a:solidFill>
                  <a:schemeClr val="tx1"/>
                </a:solidFill>
                <a:latin typeface="+mn-lt"/>
                <a:ea typeface="ＭＳ Ｐゴシック" pitchFamily="-111" charset="-128"/>
              </a:defRPr>
            </a:lvl9pPr>
          </a:lstStyle>
          <a:p>
            <a:pPr algn="ctr" eaLnBrk="1" hangingPunct="1">
              <a:buFont typeface="Wingdings" charset="0"/>
              <a:buNone/>
              <a:defRPr/>
            </a:pPr>
            <a:r>
              <a:rPr lang="en-US" altLang="ja-JP" b="1" i="1" kern="0" dirty="0">
                <a:solidFill>
                  <a:srgbClr val="FFFFFF"/>
                </a:solidFill>
                <a:effectLst>
                  <a:glow rad="228600">
                    <a:srgbClr val="000000"/>
                  </a:glow>
                </a:effectLst>
                <a:latin typeface="Arial"/>
                <a:ea typeface="ＭＳ Ｐゴシック" charset="0"/>
                <a:cs typeface="Arial"/>
              </a:rPr>
              <a:t>— Sebastian </a:t>
            </a:r>
            <a:r>
              <a:rPr lang="en-US" altLang="ja-JP" b="1" i="1" kern="0" dirty="0" err="1">
                <a:solidFill>
                  <a:srgbClr val="FFFFFF"/>
                </a:solidFill>
                <a:effectLst>
                  <a:glow rad="228600">
                    <a:srgbClr val="000000"/>
                  </a:glow>
                </a:effectLst>
                <a:latin typeface="Arial"/>
                <a:ea typeface="ＭＳ Ｐゴシック" charset="0"/>
                <a:cs typeface="Arial"/>
              </a:rPr>
              <a:t>Valfre</a:t>
            </a:r>
            <a:r>
              <a:rPr lang="en-US" altLang="ja-JP" b="1" i="1" kern="0" dirty="0">
                <a:solidFill>
                  <a:srgbClr val="FFFFFF"/>
                </a:solidFill>
                <a:effectLst>
                  <a:glow rad="228600">
                    <a:srgbClr val="000000"/>
                  </a:glow>
                </a:effectLst>
                <a:latin typeface="Arial"/>
                <a:ea typeface="ＭＳ Ｐゴシック" charset="0"/>
                <a:cs typeface="Arial"/>
              </a:rPr>
              <a:t> (1629-1710)—</a:t>
            </a:r>
            <a:endParaRPr lang="en-US" b="1" i="1" kern="0" dirty="0">
              <a:solidFill>
                <a:srgbClr val="FFFFFF"/>
              </a:solidFill>
              <a:effectLst>
                <a:glow rad="228600">
                  <a:srgbClr val="000000"/>
                </a:glow>
              </a:effectLst>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59235">
                                            <p:bg/>
                                          </p:spTgt>
                                        </p:tgtEl>
                                        <p:attrNameLst>
                                          <p:attrName>style.visibility</p:attrName>
                                        </p:attrNameLst>
                                      </p:cBhvr>
                                      <p:to>
                                        <p:strVal val="visible"/>
                                      </p:to>
                                    </p:set>
                                    <p:animEffect transition="in" filter="wipe(left)">
                                      <p:cBhvr>
                                        <p:cTn id="7" dur="500"/>
                                        <p:tgtEl>
                                          <p:spTgt spid="175923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59235">
                                            <p:txEl>
                                              <p:pRg st="0" end="0"/>
                                            </p:txEl>
                                          </p:spTgt>
                                        </p:tgtEl>
                                        <p:attrNameLst>
                                          <p:attrName>style.visibility</p:attrName>
                                        </p:attrNameLst>
                                      </p:cBhvr>
                                      <p:to>
                                        <p:strVal val="visible"/>
                                      </p:to>
                                    </p:set>
                                    <p:animEffect transition="in" filter="wipe(left)">
                                      <p:cBhvr>
                                        <p:cTn id="12" dur="500"/>
                                        <p:tgtEl>
                                          <p:spTgt spid="175923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59235">
                                            <p:txEl>
                                              <p:pRg st="1" end="1"/>
                                            </p:txEl>
                                          </p:spTgt>
                                        </p:tgtEl>
                                        <p:attrNameLst>
                                          <p:attrName>style.visibility</p:attrName>
                                        </p:attrNameLst>
                                      </p:cBhvr>
                                      <p:to>
                                        <p:strVal val="visible"/>
                                      </p:to>
                                    </p:set>
                                    <p:animEffect transition="in" filter="wipe(left)">
                                      <p:cBhvr>
                                        <p:cTn id="17" dur="500"/>
                                        <p:tgtEl>
                                          <p:spTgt spid="175923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59235">
                                            <p:txEl>
                                              <p:pRg st="2" end="2"/>
                                            </p:txEl>
                                          </p:spTgt>
                                        </p:tgtEl>
                                        <p:attrNameLst>
                                          <p:attrName>style.visibility</p:attrName>
                                        </p:attrNameLst>
                                      </p:cBhvr>
                                      <p:to>
                                        <p:strVal val="visible"/>
                                      </p:to>
                                    </p:set>
                                    <p:animEffect transition="in" filter="wipe(left)">
                                      <p:cBhvr>
                                        <p:cTn id="22" dur="500"/>
                                        <p:tgtEl>
                                          <p:spTgt spid="17592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9235" grpId="0" uiExpand="1" build="p"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589240"/>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1 Peter</a:t>
            </a:r>
          </a:p>
        </p:txBody>
      </p:sp>
      <p:sp>
        <p:nvSpPr>
          <p:cNvPr id="3" name="Rectangle 2"/>
          <p:cNvSpPr txBox="1">
            <a:spLocks noChangeArrowheads="1"/>
          </p:cNvSpPr>
          <p:nvPr/>
        </p:nvSpPr>
        <p:spPr bwMode="auto">
          <a:xfrm>
            <a:off x="377788" y="1380210"/>
            <a:ext cx="8388424" cy="2048790"/>
          </a:xfrm>
          <a:prstGeom prst="rect">
            <a:avLst/>
          </a:prstGeom>
          <a:gradFill flip="none" rotWithShape="1">
            <a:gsLst>
              <a:gs pos="0">
                <a:schemeClr val="accent1">
                  <a:shade val="30000"/>
                  <a:satMod val="115000"/>
                </a:schemeClr>
              </a:gs>
              <a:gs pos="50000">
                <a:schemeClr val="tx1"/>
              </a:gs>
              <a:gs pos="100000">
                <a:schemeClr val="accent2"/>
              </a:gs>
            </a:gsLst>
            <a:path path="circle">
              <a:fillToRect l="50000" t="50000" r="50000" b="50000"/>
            </a:path>
            <a:tileRect/>
          </a:gra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Show a holy humility that honors others.</a:t>
            </a:r>
          </a:p>
        </p:txBody>
      </p:sp>
      <p:sp>
        <p:nvSpPr>
          <p:cNvPr id="4" name="Rectangle 2">
            <a:extLst>
              <a:ext uri="{FF2B5EF4-FFF2-40B4-BE49-F238E27FC236}">
                <a16:creationId xmlns:a16="http://schemas.microsoft.com/office/drawing/2014/main" id="{DC8568BF-9A40-3A42-82E7-595242C9141F}"/>
              </a:ext>
            </a:extLst>
          </p:cNvPr>
          <p:cNvSpPr txBox="1">
            <a:spLocks noChangeArrowheads="1"/>
          </p:cNvSpPr>
          <p:nvPr/>
        </p:nvSpPr>
        <p:spPr bwMode="auto">
          <a:xfrm>
            <a:off x="0" y="1152"/>
            <a:ext cx="8568952" cy="6897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attract others to Jesus…</a:t>
            </a:r>
          </a:p>
        </p:txBody>
      </p:sp>
    </p:spTree>
    <p:extLst>
      <p:ext uri="{BB962C8B-B14F-4D97-AF65-F5344CB8AC3E}">
        <p14:creationId xmlns:p14="http://schemas.microsoft.com/office/powerpoint/2010/main" val="18785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additive="base">
                                        <p:cTn id="7" dur="500"/>
                                        <p:tgtEl>
                                          <p:spTgt spid="900098"/>
                                        </p:tgtEl>
                                        <p:attrNameLst>
                                          <p:attrName>ppt_y</p:attrName>
                                        </p:attrNameLst>
                                      </p:cBhvr>
                                      <p:tavLst>
                                        <p:tav tm="0">
                                          <p:val>
                                            <p:strVal val="#ppt_y+#ppt_h*1.125000"/>
                                          </p:val>
                                        </p:tav>
                                        <p:tav tm="100000">
                                          <p:val>
                                            <p:strVal val="#ppt_y"/>
                                          </p:val>
                                        </p:tav>
                                      </p:tavLst>
                                    </p:anim>
                                    <p:animEffect transition="in" filter="wipe(up)">
                                      <p:cBhvr>
                                        <p:cTn id="8"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7384"/>
            <a:ext cx="9144000" cy="1507008"/>
          </a:xfrm>
          <a:solidFill>
            <a:schemeClr val="tx1"/>
          </a:solidFill>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Which of these three qualities is the biggest challenge for you?</a:t>
            </a:r>
          </a:p>
        </p:txBody>
      </p:sp>
      <p:sp>
        <p:nvSpPr>
          <p:cNvPr id="5" name="Rectangle 2">
            <a:extLst>
              <a:ext uri="{FF2B5EF4-FFF2-40B4-BE49-F238E27FC236}">
                <a16:creationId xmlns:a16="http://schemas.microsoft.com/office/drawing/2014/main" id="{F004E373-37F6-C04C-9A50-2EDEB1A89ED9}"/>
              </a:ext>
            </a:extLst>
          </p:cNvPr>
          <p:cNvSpPr txBox="1">
            <a:spLocks noChangeArrowheads="1"/>
          </p:cNvSpPr>
          <p:nvPr/>
        </p:nvSpPr>
        <p:spPr bwMode="auto">
          <a:xfrm>
            <a:off x="-1120" y="5277690"/>
            <a:ext cx="9144000" cy="151216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73450" marR="0" lvl="0" indent="-3465513"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Selflessness</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What battle do you need to lose? </a:t>
            </a:r>
          </a:p>
        </p:txBody>
      </p:sp>
      <p:sp>
        <p:nvSpPr>
          <p:cNvPr id="6" name="Rectangle 2">
            <a:extLst>
              <a:ext uri="{FF2B5EF4-FFF2-40B4-BE49-F238E27FC236}">
                <a16:creationId xmlns:a16="http://schemas.microsoft.com/office/drawing/2014/main" id="{381C3112-7A5C-2441-BF20-C660B29633B8}"/>
              </a:ext>
            </a:extLst>
          </p:cNvPr>
          <p:cNvSpPr txBox="1">
            <a:spLocks noChangeArrowheads="1"/>
          </p:cNvSpPr>
          <p:nvPr/>
        </p:nvSpPr>
        <p:spPr bwMode="auto">
          <a:xfrm>
            <a:off x="-1120" y="1735086"/>
            <a:ext cx="9144000" cy="137180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73450" marR="0" lvl="3" indent="-3465513"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Holiness</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Where are your standards too low?</a:t>
            </a:r>
            <a:endParaRPr kumimoji="0" lang="en-US" sz="4400" b="0" i="0" u="none" strike="noStrike" kern="1200" cap="none" spc="0" normalizeH="0" baseline="0" noProof="0" dirty="0">
              <a:ln>
                <a:noFill/>
              </a:ln>
              <a:solidFill>
                <a:srgbClr val="FFFFFF"/>
              </a:solidFill>
              <a:effectLst/>
              <a:uLnTx/>
              <a:uFillTx/>
              <a:latin typeface="Arial" charset="0"/>
              <a:ea typeface="ＭＳ Ｐゴシック" pitchFamily="-108" charset="-128"/>
            </a:endParaRPr>
          </a:p>
        </p:txBody>
      </p:sp>
      <p:sp>
        <p:nvSpPr>
          <p:cNvPr id="7" name="Rectangle 2">
            <a:extLst>
              <a:ext uri="{FF2B5EF4-FFF2-40B4-BE49-F238E27FC236}">
                <a16:creationId xmlns:a16="http://schemas.microsoft.com/office/drawing/2014/main" id="{2425D8D8-B224-AF49-8745-1563A903F458}"/>
              </a:ext>
            </a:extLst>
          </p:cNvPr>
          <p:cNvSpPr txBox="1">
            <a:spLocks noChangeArrowheads="1"/>
          </p:cNvSpPr>
          <p:nvPr/>
        </p:nvSpPr>
        <p:spPr bwMode="auto">
          <a:xfrm>
            <a:off x="-1120" y="3175038"/>
            <a:ext cx="9144000" cy="2007391"/>
          </a:xfrm>
          <a:prstGeom prst="rect">
            <a:avLst/>
          </a:prstGeom>
          <a:solidFill>
            <a:schemeClr val="tx1"/>
          </a:solid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473450" marR="0" lvl="3" indent="-3465513"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Submission</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Where do you want to be boss but God wants you to yield?</a:t>
            </a:r>
            <a:endParaRPr kumimoji="0" lang="en-US" sz="4400" b="0" i="0" u="none" strike="noStrike" kern="1200" cap="none" spc="0" normalizeH="0" baseline="0" noProof="0" dirty="0">
              <a:ln>
                <a:noFill/>
              </a:ln>
              <a:solidFill>
                <a:srgbClr val="FFFFFF"/>
              </a:solidFill>
              <a:effectLst/>
              <a:uLnTx/>
              <a:uFillTx/>
              <a:latin typeface="Arial" charset="0"/>
              <a:ea typeface="ＭＳ Ｐゴシック" pitchFamily="-108" charset="-128"/>
            </a:endParaRPr>
          </a:p>
        </p:txBody>
      </p:sp>
    </p:spTree>
    <p:extLst>
      <p:ext uri="{BB962C8B-B14F-4D97-AF65-F5344CB8AC3E}">
        <p14:creationId xmlns:p14="http://schemas.microsoft.com/office/powerpoint/2010/main" val="8595264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31640831"/>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74755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1-1 Peter">
  <a:themeElements>
    <a:clrScheme name="21-1 Peter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21-1 Pet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21-1 Peter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21-1 Peter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21-1 Peter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21-1 Peter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21-1 Peter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21-1 Peter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21-1 Peter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21-1 Peter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orrugated">
  <a:themeElements>
    <a:clrScheme name="Corrugated 1">
      <a:dk1>
        <a:srgbClr val="000000"/>
      </a:dk1>
      <a:lt1>
        <a:srgbClr val="6B9F6E"/>
      </a:lt1>
      <a:dk2>
        <a:srgbClr val="000000"/>
      </a:dk2>
      <a:lt2>
        <a:srgbClr val="969696"/>
      </a:lt2>
      <a:accent1>
        <a:srgbClr val="FBDF53"/>
      </a:accent1>
      <a:accent2>
        <a:srgbClr val="FF9966"/>
      </a:accent2>
      <a:accent3>
        <a:srgbClr val="BACDBA"/>
      </a:accent3>
      <a:accent4>
        <a:srgbClr val="000000"/>
      </a:accent4>
      <a:accent5>
        <a:srgbClr val="FDECB3"/>
      </a:accent5>
      <a:accent6>
        <a:srgbClr val="E78A5C"/>
      </a:accent6>
      <a:hlink>
        <a:srgbClr val="CC3300"/>
      </a:hlink>
      <a:folHlink>
        <a:srgbClr val="996600"/>
      </a:folHlink>
    </a:clrScheme>
    <a:fontScheme name="Corrugated">
      <a:majorFont>
        <a:latin typeface="Verdana"/>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orrugated 1">
        <a:dk1>
          <a:srgbClr val="000000"/>
        </a:dk1>
        <a:lt1>
          <a:srgbClr val="6B9F6E"/>
        </a:lt1>
        <a:dk2>
          <a:srgbClr val="000000"/>
        </a:dk2>
        <a:lt2>
          <a:srgbClr val="969696"/>
        </a:lt2>
        <a:accent1>
          <a:srgbClr val="FBDF53"/>
        </a:accent1>
        <a:accent2>
          <a:srgbClr val="FF9966"/>
        </a:accent2>
        <a:accent3>
          <a:srgbClr val="BACDBA"/>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rrugated 2">
        <a:dk1>
          <a:srgbClr val="000000"/>
        </a:dk1>
        <a:lt1>
          <a:srgbClr val="6B9F6E"/>
        </a:lt1>
        <a:dk2>
          <a:srgbClr val="000000"/>
        </a:dk2>
        <a:lt2>
          <a:srgbClr val="777777"/>
        </a:lt2>
        <a:accent1>
          <a:srgbClr val="909082"/>
        </a:accent1>
        <a:accent2>
          <a:srgbClr val="809EA8"/>
        </a:accent2>
        <a:accent3>
          <a:srgbClr val="BACDBA"/>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Flame">
  <a:themeElements>
    <a:clrScheme name="Flame 1">
      <a:dk1>
        <a:srgbClr val="000000"/>
      </a:dk1>
      <a:lt1>
        <a:srgbClr val="FFFFFF"/>
      </a:lt1>
      <a:dk2>
        <a:srgbClr val="000000"/>
      </a:dk2>
      <a:lt2>
        <a:srgbClr val="808080"/>
      </a:lt2>
      <a:accent1>
        <a:srgbClr val="FFCC01"/>
      </a:accent1>
      <a:accent2>
        <a:srgbClr val="F63000"/>
      </a:accent2>
      <a:accent3>
        <a:srgbClr val="FFFFFF"/>
      </a:accent3>
      <a:accent4>
        <a:srgbClr val="000000"/>
      </a:accent4>
      <a:accent5>
        <a:srgbClr val="FFE2AA"/>
      </a:accent5>
      <a:accent6>
        <a:srgbClr val="DF2A00"/>
      </a:accent6>
      <a:hlink>
        <a:srgbClr val="009999"/>
      </a:hlink>
      <a:folHlink>
        <a:srgbClr val="99CC00"/>
      </a:folHlink>
    </a:clrScheme>
    <a:fontScheme name="2_Flam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Flame 1">
        <a:dk1>
          <a:srgbClr val="000000"/>
        </a:dk1>
        <a:lt1>
          <a:srgbClr val="FFFFFF"/>
        </a:lt1>
        <a:dk2>
          <a:srgbClr val="000000"/>
        </a:dk2>
        <a:lt2>
          <a:srgbClr val="808080"/>
        </a:lt2>
        <a:accent1>
          <a:srgbClr val="FFCC01"/>
        </a:accent1>
        <a:accent2>
          <a:srgbClr val="F63000"/>
        </a:accent2>
        <a:accent3>
          <a:srgbClr val="FFFFFF"/>
        </a:accent3>
        <a:accent4>
          <a:srgbClr val="000000"/>
        </a:accent4>
        <a:accent5>
          <a:srgbClr val="FFE2AA"/>
        </a:accent5>
        <a:accent6>
          <a:srgbClr val="DF2A00"/>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Japanese Art">
  <a:themeElements>
    <a:clrScheme name="Japanese Art 1">
      <a:dk1>
        <a:srgbClr val="000000"/>
      </a:dk1>
      <a:lt1>
        <a:srgbClr val="D9C641"/>
      </a:lt1>
      <a:dk2>
        <a:srgbClr val="23005F"/>
      </a:dk2>
      <a:lt2>
        <a:srgbClr val="808080"/>
      </a:lt2>
      <a:accent1>
        <a:srgbClr val="C70000"/>
      </a:accent1>
      <a:accent2>
        <a:srgbClr val="5554FF"/>
      </a:accent2>
      <a:accent3>
        <a:srgbClr val="E9DFB0"/>
      </a:accent3>
      <a:accent4>
        <a:srgbClr val="000000"/>
      </a:accent4>
      <a:accent5>
        <a:srgbClr val="E0AAAA"/>
      </a:accent5>
      <a:accent6>
        <a:srgbClr val="4C4BE7"/>
      </a:accent6>
      <a:hlink>
        <a:srgbClr val="009999"/>
      </a:hlink>
      <a:folHlink>
        <a:srgbClr val="99CC00"/>
      </a:folHlink>
    </a:clrScheme>
    <a:fontScheme name="2_Japanese Art">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Japanese Art 1">
        <a:dk1>
          <a:srgbClr val="000000"/>
        </a:dk1>
        <a:lt1>
          <a:srgbClr val="D9C641"/>
        </a:lt1>
        <a:dk2>
          <a:srgbClr val="23005F"/>
        </a:dk2>
        <a:lt2>
          <a:srgbClr val="808080"/>
        </a:lt2>
        <a:accent1>
          <a:srgbClr val="C70000"/>
        </a:accent1>
        <a:accent2>
          <a:srgbClr val="5554FF"/>
        </a:accent2>
        <a:accent3>
          <a:srgbClr val="E9DFB0"/>
        </a:accent3>
        <a:accent4>
          <a:srgbClr val="000000"/>
        </a:accent4>
        <a:accent5>
          <a:srgbClr val="E0AAAA"/>
        </a:accent5>
        <a:accent6>
          <a:srgbClr val="4C4BE7"/>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Tube">
  <a:themeElements>
    <a:clrScheme name="Tube 2">
      <a:dk1>
        <a:srgbClr val="003366"/>
      </a:dk1>
      <a:lt1>
        <a:srgbClr val="FFC118"/>
      </a:lt1>
      <a:dk2>
        <a:srgbClr val="C1080A"/>
      </a:dk2>
      <a:lt2>
        <a:srgbClr val="FFC118"/>
      </a:lt2>
      <a:accent1>
        <a:srgbClr val="3366CC"/>
      </a:accent1>
      <a:accent2>
        <a:srgbClr val="00B000"/>
      </a:accent2>
      <a:accent3>
        <a:srgbClr val="DDAAAA"/>
      </a:accent3>
      <a:accent4>
        <a:srgbClr val="DAA413"/>
      </a:accent4>
      <a:accent5>
        <a:srgbClr val="ADB8E2"/>
      </a:accent5>
      <a:accent6>
        <a:srgbClr val="009F00"/>
      </a:accent6>
      <a:hlink>
        <a:srgbClr val="66CCFF"/>
      </a:hlink>
      <a:folHlink>
        <a:srgbClr val="FFE701"/>
      </a:folHlink>
    </a:clrScheme>
    <a:fontScheme name="2_Tub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Tube 1">
        <a:dk1>
          <a:srgbClr val="5C1F00"/>
        </a:dk1>
        <a:lt1>
          <a:srgbClr val="FFC118"/>
        </a:lt1>
        <a:dk2>
          <a:srgbClr val="C1080A"/>
        </a:dk2>
        <a:lt2>
          <a:srgbClr val="FFC118"/>
        </a:lt2>
        <a:accent1>
          <a:srgbClr val="800000"/>
        </a:accent1>
        <a:accent2>
          <a:srgbClr val="BE7960"/>
        </a:accent2>
        <a:accent3>
          <a:srgbClr val="DDAAAA"/>
        </a:accent3>
        <a:accent4>
          <a:srgbClr val="DAA413"/>
        </a:accent4>
        <a:accent5>
          <a:srgbClr val="C0AA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ube 2">
        <a:dk1>
          <a:srgbClr val="003366"/>
        </a:dk1>
        <a:lt1>
          <a:srgbClr val="FFC118"/>
        </a:lt1>
        <a:dk2>
          <a:srgbClr val="C1080A"/>
        </a:dk2>
        <a:lt2>
          <a:srgbClr val="FFC118"/>
        </a:lt2>
        <a:accent1>
          <a:srgbClr val="3366CC"/>
        </a:accent1>
        <a:accent2>
          <a:srgbClr val="00B000"/>
        </a:accent2>
        <a:accent3>
          <a:srgbClr val="DDAAAA"/>
        </a:accent3>
        <a:accent4>
          <a:srgbClr val="DAA413"/>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2_Clipboar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2_Northern Lights">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2_Compass">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Go">
  <a:themeElements>
    <a:clrScheme name="Go 1">
      <a:dk1>
        <a:srgbClr val="000080"/>
      </a:dk1>
      <a:lt1>
        <a:srgbClr val="9FC23F"/>
      </a:lt1>
      <a:dk2>
        <a:srgbClr val="000080"/>
      </a:dk2>
      <a:lt2>
        <a:srgbClr val="969696"/>
      </a:lt2>
      <a:accent1>
        <a:srgbClr val="FFFFFF"/>
      </a:accent1>
      <a:accent2>
        <a:srgbClr val="8DC6FF"/>
      </a:accent2>
      <a:accent3>
        <a:srgbClr val="CDDDAF"/>
      </a:accent3>
      <a:accent4>
        <a:srgbClr val="00006C"/>
      </a:accent4>
      <a:accent5>
        <a:srgbClr val="FFFFFF"/>
      </a:accent5>
      <a:accent6>
        <a:srgbClr val="7FB3E7"/>
      </a:accent6>
      <a:hlink>
        <a:srgbClr val="0066CC"/>
      </a:hlink>
      <a:folHlink>
        <a:srgbClr val="00A800"/>
      </a:folHlink>
    </a:clrScheme>
    <a:fontScheme name="Go">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o 1">
        <a:dk1>
          <a:srgbClr val="000080"/>
        </a:dk1>
        <a:lt1>
          <a:srgbClr val="9FC23F"/>
        </a:lt1>
        <a:dk2>
          <a:srgbClr val="000080"/>
        </a:dk2>
        <a:lt2>
          <a:srgbClr val="969696"/>
        </a:lt2>
        <a:accent1>
          <a:srgbClr val="FFFFFF"/>
        </a:accent1>
        <a:accent2>
          <a:srgbClr val="8DC6FF"/>
        </a:accent2>
        <a:accent3>
          <a:srgbClr val="CDDDAF"/>
        </a:accent3>
        <a:accent4>
          <a:srgbClr val="00006C"/>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21-1 Peter">
  <a:themeElements>
    <a:clrScheme name="21-1 Peter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21-1 Pet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21-1 Peter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21-1 Peter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21-1 Peter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21-1 Peter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21-1 Peter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21-1 Peter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21-1 Peter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21-1 Peter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2004:Templates:Presentations:Designs:Chocolate</Template>
  <TotalTime>6009</TotalTime>
  <Words>4852</Words>
  <Application>Microsoft Macintosh PowerPoint</Application>
  <PresentationFormat>On-screen Show (4:3)</PresentationFormat>
  <Paragraphs>757</Paragraphs>
  <Slides>99</Slides>
  <Notes>48</Notes>
  <HiddenSlides>0</HiddenSlides>
  <MMClips>0</MMClips>
  <ScaleCrop>false</ScaleCrop>
  <HeadingPairs>
    <vt:vector size="8" baseType="variant">
      <vt:variant>
        <vt:lpstr>Fonts Used</vt:lpstr>
      </vt:variant>
      <vt:variant>
        <vt:i4>25</vt:i4>
      </vt:variant>
      <vt:variant>
        <vt:lpstr>Theme</vt:lpstr>
      </vt:variant>
      <vt:variant>
        <vt:i4>34</vt:i4>
      </vt:variant>
      <vt:variant>
        <vt:lpstr>Embedded OLE Servers</vt:lpstr>
      </vt:variant>
      <vt:variant>
        <vt:i4>1</vt:i4>
      </vt:variant>
      <vt:variant>
        <vt:lpstr>Slide Titles</vt:lpstr>
      </vt:variant>
      <vt:variant>
        <vt:i4>99</vt:i4>
      </vt:variant>
    </vt:vector>
  </HeadingPairs>
  <TitlesOfParts>
    <vt:vector size="159" baseType="lpstr">
      <vt:lpstr>Alan Den</vt:lpstr>
      <vt:lpstr>AntsyPants</vt:lpstr>
      <vt:lpstr>Aril</vt:lpstr>
      <vt:lpstr>Brush Script MT</vt:lpstr>
      <vt:lpstr>Electrik</vt:lpstr>
      <vt:lpstr>PerryGothic Regular</vt:lpstr>
      <vt:lpstr>Times</vt:lpstr>
      <vt:lpstr>Arial</vt:lpstr>
      <vt:lpstr>Arial Black</vt:lpstr>
      <vt:lpstr>Arial Narrow</vt:lpstr>
      <vt:lpstr>Bwgrkl</vt:lpstr>
      <vt:lpstr>Calibri</vt:lpstr>
      <vt:lpstr>Comic Sans MS</vt:lpstr>
      <vt:lpstr>Eras Bold ITC</vt:lpstr>
      <vt:lpstr>Futura</vt:lpstr>
      <vt:lpstr>Geneva</vt:lpstr>
      <vt:lpstr>Georgia</vt:lpstr>
      <vt:lpstr>Impact</vt:lpstr>
      <vt:lpstr>Lucida Grande</vt:lpstr>
      <vt:lpstr>Monotype Corsiva</vt:lpstr>
      <vt:lpstr>Tahoma</vt:lpstr>
      <vt:lpstr>Times New Roman</vt:lpstr>
      <vt:lpstr>Trebuchet MS</vt:lpstr>
      <vt:lpstr>Verdana</vt:lpstr>
      <vt:lpstr>Wingdings</vt:lpstr>
      <vt:lpstr>21-1 Peter</vt:lpstr>
      <vt:lpstr>Go</vt:lpstr>
      <vt:lpstr>Glare</vt:lpstr>
      <vt:lpstr>Slit</vt:lpstr>
      <vt:lpstr>Gleam</vt:lpstr>
      <vt:lpstr>Earth</vt:lpstr>
      <vt:lpstr>Beam</vt:lpstr>
      <vt:lpstr>Default Design</vt:lpstr>
      <vt:lpstr>1_Default Design</vt:lpstr>
      <vt:lpstr>Ocean</vt:lpstr>
      <vt:lpstr>Blank Presentation</vt:lpstr>
      <vt:lpstr>Candybar</vt:lpstr>
      <vt:lpstr>Corrugated</vt:lpstr>
      <vt:lpstr>2_Flame</vt:lpstr>
      <vt:lpstr>2_Japanese Art</vt:lpstr>
      <vt:lpstr>2_Tube</vt:lpstr>
      <vt:lpstr>2_Clipboard</vt:lpstr>
      <vt:lpstr>2_Northern Lights</vt:lpstr>
      <vt:lpstr>2_Compass</vt:lpstr>
      <vt:lpstr>2_Default Design</vt:lpstr>
      <vt:lpstr>1_Beam</vt:lpstr>
      <vt:lpstr>1_21-1 Peter</vt:lpstr>
      <vt:lpstr>Office Theme</vt:lpstr>
      <vt:lpstr>2_Beam</vt:lpstr>
      <vt:lpstr>Blue Diagonal</vt:lpstr>
      <vt:lpstr>Compass</vt:lpstr>
      <vt:lpstr>49_Blank Presentation</vt:lpstr>
      <vt:lpstr>1_Blank Presentation</vt:lpstr>
      <vt:lpstr>2_Blank Presentation</vt:lpstr>
      <vt:lpstr>3_Blank Presentation</vt:lpstr>
      <vt:lpstr>4_Blank Presentation</vt:lpstr>
      <vt:lpstr>1_預設簡報設計</vt:lpstr>
      <vt:lpstr>50_Blank Presentation</vt:lpstr>
      <vt:lpstr>11_Office Theme</vt:lpstr>
      <vt:lpstr>Bitmap Image</vt:lpstr>
      <vt:lpstr>Be Attracting</vt:lpstr>
      <vt:lpstr>Suffering for Jesus</vt:lpstr>
      <vt:lpstr>Are you suffering unfairly right now?</vt:lpstr>
      <vt:lpstr>Why Peter wrote…</vt:lpstr>
      <vt:lpstr>Argument &amp; Themes of 1 Peter</vt:lpstr>
      <vt:lpstr>What is Grace?</vt:lpstr>
      <vt:lpstr>Too often we repel unbelievers when we suffer</vt:lpstr>
      <vt:lpstr>How can we tap into God’s grace in our difficulties to attract others to Jesus?</vt:lpstr>
      <vt:lpstr>Attract Others to Jesus</vt:lpstr>
      <vt:lpstr>NT Overview (General + Key Words)</vt:lpstr>
      <vt:lpstr>Common Responses</vt:lpstr>
      <vt:lpstr>Persecution in the First Century</vt:lpstr>
      <vt:lpstr>Rome AD 64</vt:lpstr>
      <vt:lpstr>Nero (AD 54-68)</vt:lpstr>
      <vt:lpstr>Theme</vt:lpstr>
      <vt:lpstr>1 Peter Outline</vt:lpstr>
      <vt:lpstr>I. Show holiness with hope (1:1–2:12).</vt:lpstr>
      <vt:lpstr>Show holiness with hope.</vt:lpstr>
      <vt:lpstr>Slides on  1 Peter 1</vt:lpstr>
      <vt:lpstr>Recipients: Pilgrims in Dispersion</vt:lpstr>
      <vt:lpstr>Do you feel like an alien?</vt:lpstr>
      <vt:lpstr>What does an alien look like?</vt:lpstr>
      <vt:lpstr>What does an alien look like?</vt:lpstr>
      <vt:lpstr>What is an Alien?</vt:lpstr>
      <vt:lpstr>"Praise be to the God and Father of our Lord Jesus Christ! In his great mercy he has given us new birth into a living hope through the resurrection of Jesus Christ from the dead,  4and into an inheritance that can never perish, spoil or fade—kept in heaven for you,  5who through faith are shielded by God's power until the coming of the salvation that is ready to be revealed in the last time.”   —1 Pet 1:3-5 NIV—</vt:lpstr>
      <vt:lpstr>"In this you greatly rejoice, though now for a little while you may have had to suffer grief in all kinds of trials.  7These have come so that your faith—of greater worth than gold, which perishes even though refined by fire—may be proved genuine and may result in praise, glory and honor when Jesus Christ is revealed."   —1 Pet 1:6-7 NIV—</vt:lpstr>
      <vt:lpstr>"Though you have not seen him, you love him; and even though you do not see him now, you believe in him and are filled with an inexpressible and glorious joy,  9for you are receiving the goal of your faith, the salvation of your souls."   —1 Pet 1:8-9 NIV—</vt:lpstr>
      <vt:lpstr>"Concerning this salvation, the prophets, who spoke of the grace that was to come to you, searched intently and with the greatest care,  11trying to find out the time and circumstances to which the Spirit of Christ in them was pointing when he predicted the sufferings of Christ and the glories that would follow."   —1 Pet 1:10-11 NIV—</vt:lpstr>
      <vt:lpstr>"It was revealed to them that they were not serving themselves but you, when they spoke of the things that have now been told you by those who have preached the gospel to you by the Holy Spirit sent from heaven. Even angels long to look into these things."   —1 Pet 1:12 NIV—</vt:lpstr>
      <vt:lpstr>Holiness: What is it?</vt:lpstr>
      <vt:lpstr>How Holy are You?</vt:lpstr>
      <vt:lpstr>1 Peter Outline</vt:lpstr>
      <vt:lpstr>Why replace the evil desires of our former life with moral purity now?</vt:lpstr>
      <vt:lpstr>God our Example is holy (1:13-16)</vt:lpstr>
      <vt:lpstr>1 Peter 1:13 (NLT)</vt:lpstr>
      <vt:lpstr>PowerPoint Presentation</vt:lpstr>
      <vt:lpstr>PowerPoint Presentation</vt:lpstr>
      <vt:lpstr>PowerPoint Presentation</vt:lpstr>
      <vt:lpstr>PowerPoint Presentation</vt:lpstr>
      <vt:lpstr>PowerPoint Presentation</vt:lpstr>
      <vt:lpstr>Why replace the evil desires of our former life with moral purity now?</vt:lpstr>
      <vt:lpstr>Be holy because God is Judge</vt:lpstr>
      <vt:lpstr>Why replace the evil desires of our former life with moral purity now?</vt:lpstr>
      <vt:lpstr>Be holy because God is Redeemer</vt:lpstr>
      <vt:lpstr>Redemption (Rom 3:24):  "to pay a ransom" (Greek)</vt:lpstr>
      <vt:lpstr>Jesus' death paid for our sin (John 19:16b-42)</vt:lpstr>
      <vt:lpstr>"It is finished"</vt:lpstr>
      <vt:lpstr>Why replace the evil desires of our former life with moral purity now?</vt:lpstr>
      <vt:lpstr>God as Communicator purifies us through his Word (1:22–2:3)</vt:lpstr>
      <vt:lpstr>Slides on  1 Peter 2</vt:lpstr>
      <vt:lpstr>Theme</vt:lpstr>
      <vt:lpstr>I. Show holiness with hope (1:1–2:12).</vt:lpstr>
      <vt:lpstr>II. Show submission to both God and people (2:13–3:12).</vt:lpstr>
      <vt:lpstr>Endurance in Suffering By God's Grace (is achieved by…)</vt:lpstr>
      <vt:lpstr>Submit to Which Country?</vt:lpstr>
      <vt:lpstr>Submit to Government no matter what type…</vt:lpstr>
      <vt:lpstr>Submit to Government no matter what type…</vt:lpstr>
      <vt:lpstr>The Emperor Cult Threatened Christians</vt:lpstr>
      <vt:lpstr>Pliny the Younger (AD 111-113)</vt:lpstr>
      <vt:lpstr>Helpful Correspondence (AD 111)</vt:lpstr>
      <vt:lpstr>Early Church Suffering</vt:lpstr>
      <vt:lpstr>Early Church Suffering</vt:lpstr>
      <vt:lpstr>Early Church Suffering</vt:lpstr>
      <vt:lpstr>Slides on  1 Peter 3</vt:lpstr>
      <vt:lpstr>1 Peter Outline</vt:lpstr>
      <vt:lpstr>Submission as a Way of Life  (2:13–3:12)</vt:lpstr>
      <vt:lpstr>Submission in Marriage</vt:lpstr>
      <vt:lpstr>1 Peter Outline</vt:lpstr>
      <vt:lpstr>Our Final Section on Submission  (3:8-12)</vt:lpstr>
      <vt:lpstr>Blessing, Not Retaliation (3:9)</vt:lpstr>
      <vt:lpstr>Theme</vt:lpstr>
      <vt:lpstr>I. Show holiness with hope (1:1–2:12).</vt:lpstr>
      <vt:lpstr>II. Show submission to both God and people (2:13–3:12).</vt:lpstr>
      <vt:lpstr>III. Show selfless living like Jesus (3:13–5:14).</vt:lpstr>
      <vt:lpstr>You attract people by the qualities you display. You keep them by the qualities you possess.</vt:lpstr>
      <vt:lpstr>Endurance in Suffering By God's Grace (is achieved by…)</vt:lpstr>
      <vt:lpstr>Who fears more?</vt:lpstr>
      <vt:lpstr>1 Peter 3:18-20</vt:lpstr>
      <vt:lpstr>Whatever your view…</vt:lpstr>
      <vt:lpstr>Slides on  1 Peter 4</vt:lpstr>
      <vt:lpstr>How to show selfless concern (4:7-11)</vt:lpstr>
      <vt:lpstr>Categories of Gifts  (1 Peter 4:11)</vt:lpstr>
      <vt:lpstr>PowerPoint Presentation</vt:lpstr>
      <vt:lpstr>Slides on  1 Peter 5</vt:lpstr>
      <vt:lpstr>ELDERS? What does this have to do with me?</vt:lpstr>
      <vt:lpstr>What kind of leader are you?</vt:lpstr>
      <vt:lpstr>The danger of "lording it over"</vt:lpstr>
      <vt:lpstr>What is Humility?</vt:lpstr>
      <vt:lpstr>How to triumph in suffering (5:5b-9)</vt:lpstr>
      <vt:lpstr>Why Be Watchful?</vt:lpstr>
      <vt:lpstr>God's Response to Humble Watchfulness (5:10-11)</vt:lpstr>
      <vt:lpstr>Argument &amp; Themes of 1 Peter</vt:lpstr>
      <vt:lpstr>Conclusion</vt:lpstr>
      <vt:lpstr>Summing Up 1 Peter</vt:lpstr>
      <vt:lpstr>A Problem of Attitude…</vt:lpstr>
      <vt:lpstr>Main Idea of 1 Peter</vt:lpstr>
      <vt:lpstr>Which of these three qualities is the biggest challenge for you?</vt:lpstr>
      <vt:lpstr>Black</vt:lpstr>
      <vt:lpstr>NT Preaching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Peter</dc:title>
  <dc:creator>Rick Griffith</dc:creator>
  <cp:lastModifiedBy>Rick Griffith</cp:lastModifiedBy>
  <cp:revision>160</cp:revision>
  <dcterms:created xsi:type="dcterms:W3CDTF">2006-08-10T13:27:50Z</dcterms:created>
  <dcterms:modified xsi:type="dcterms:W3CDTF">2023-09-15T17:58:18Z</dcterms:modified>
</cp:coreProperties>
</file>