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theme/theme16.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7.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8.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20.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1.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2.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3.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4.xml" ContentType="application/vnd.openxmlformats-officedocument.theme+xml"/>
  <Override PartName="/ppt/slideLayouts/slideLayout24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59" r:id="rId2"/>
    <p:sldMasterId id="2147483862" r:id="rId3"/>
    <p:sldMasterId id="2147484132" r:id="rId4"/>
    <p:sldMasterId id="2147484288" r:id="rId5"/>
    <p:sldMasterId id="2147484494" r:id="rId6"/>
    <p:sldMasterId id="2147484506" r:id="rId7"/>
    <p:sldMasterId id="2147484543" r:id="rId8"/>
    <p:sldMasterId id="2147484555" r:id="rId9"/>
    <p:sldMasterId id="2147484567" r:id="rId10"/>
    <p:sldMasterId id="2147484579" r:id="rId11"/>
    <p:sldMasterId id="2147484581" r:id="rId12"/>
    <p:sldMasterId id="2147484593" r:id="rId13"/>
    <p:sldMasterId id="2147484605" r:id="rId14"/>
    <p:sldMasterId id="2147484617" r:id="rId15"/>
    <p:sldMasterId id="2147484629" r:id="rId16"/>
    <p:sldMasterId id="2147484631" r:id="rId17"/>
    <p:sldMasterId id="2147487591" r:id="rId18"/>
    <p:sldMasterId id="2147487603" r:id="rId19"/>
    <p:sldMasterId id="2147487615" r:id="rId20"/>
    <p:sldMasterId id="2147487627" r:id="rId21"/>
    <p:sldMasterId id="2147487639" r:id="rId22"/>
    <p:sldMasterId id="2147487677" r:id="rId23"/>
    <p:sldMasterId id="2147487689" r:id="rId24"/>
    <p:sldMasterId id="2147487709" r:id="rId25"/>
  </p:sldMasterIdLst>
  <p:notesMasterIdLst>
    <p:notesMasterId r:id="rId125"/>
  </p:notesMasterIdLst>
  <p:handoutMasterIdLst>
    <p:handoutMasterId r:id="rId126"/>
  </p:handoutMasterIdLst>
  <p:sldIdLst>
    <p:sldId id="1179" r:id="rId26"/>
    <p:sldId id="2494" r:id="rId27"/>
    <p:sldId id="2495" r:id="rId28"/>
    <p:sldId id="3668" r:id="rId29"/>
    <p:sldId id="2490" r:id="rId30"/>
    <p:sldId id="2489" r:id="rId31"/>
    <p:sldId id="2505" r:id="rId32"/>
    <p:sldId id="2472" r:id="rId33"/>
    <p:sldId id="2516" r:id="rId34"/>
    <p:sldId id="2493" r:id="rId35"/>
    <p:sldId id="3818" r:id="rId36"/>
    <p:sldId id="1141" r:id="rId37"/>
    <p:sldId id="3637" r:id="rId38"/>
    <p:sldId id="2480" r:id="rId39"/>
    <p:sldId id="3635" r:id="rId40"/>
    <p:sldId id="2491" r:id="rId41"/>
    <p:sldId id="3671" r:id="rId42"/>
    <p:sldId id="2522" r:id="rId43"/>
    <p:sldId id="426" r:id="rId44"/>
    <p:sldId id="2440" r:id="rId45"/>
    <p:sldId id="2462" r:id="rId46"/>
    <p:sldId id="2463" r:id="rId47"/>
    <p:sldId id="2465" r:id="rId48"/>
    <p:sldId id="2466" r:id="rId49"/>
    <p:sldId id="2478" r:id="rId50"/>
    <p:sldId id="2506" r:id="rId51"/>
    <p:sldId id="3672" r:id="rId52"/>
    <p:sldId id="3822" r:id="rId53"/>
    <p:sldId id="427" r:id="rId54"/>
    <p:sldId id="281" r:id="rId55"/>
    <p:sldId id="324" r:id="rId56"/>
    <p:sldId id="326" r:id="rId57"/>
    <p:sldId id="327" r:id="rId58"/>
    <p:sldId id="329" r:id="rId59"/>
    <p:sldId id="330" r:id="rId60"/>
    <p:sldId id="377" r:id="rId61"/>
    <p:sldId id="418" r:id="rId62"/>
    <p:sldId id="369" r:id="rId63"/>
    <p:sldId id="370" r:id="rId64"/>
    <p:sldId id="372" r:id="rId65"/>
    <p:sldId id="376" r:id="rId66"/>
    <p:sldId id="417" r:id="rId67"/>
    <p:sldId id="367" r:id="rId68"/>
    <p:sldId id="339" r:id="rId69"/>
    <p:sldId id="3636" r:id="rId70"/>
    <p:sldId id="428" r:id="rId71"/>
    <p:sldId id="411" r:id="rId72"/>
    <p:sldId id="412" r:id="rId73"/>
    <p:sldId id="413" r:id="rId74"/>
    <p:sldId id="410" r:id="rId75"/>
    <p:sldId id="286" r:id="rId76"/>
    <p:sldId id="287" r:id="rId77"/>
    <p:sldId id="288" r:id="rId78"/>
    <p:sldId id="289" r:id="rId79"/>
    <p:sldId id="310" r:id="rId80"/>
    <p:sldId id="387" r:id="rId81"/>
    <p:sldId id="388" r:id="rId82"/>
    <p:sldId id="389" r:id="rId83"/>
    <p:sldId id="390" r:id="rId84"/>
    <p:sldId id="391" r:id="rId85"/>
    <p:sldId id="392" r:id="rId86"/>
    <p:sldId id="393" r:id="rId87"/>
    <p:sldId id="394" r:id="rId88"/>
    <p:sldId id="395" r:id="rId89"/>
    <p:sldId id="396" r:id="rId90"/>
    <p:sldId id="397" r:id="rId91"/>
    <p:sldId id="398" r:id="rId92"/>
    <p:sldId id="399" r:id="rId93"/>
    <p:sldId id="400" r:id="rId94"/>
    <p:sldId id="402" r:id="rId95"/>
    <p:sldId id="403" r:id="rId96"/>
    <p:sldId id="404" r:id="rId97"/>
    <p:sldId id="429" r:id="rId98"/>
    <p:sldId id="3823" r:id="rId99"/>
    <p:sldId id="261" r:id="rId100"/>
    <p:sldId id="262" r:id="rId101"/>
    <p:sldId id="2500" r:id="rId102"/>
    <p:sldId id="430" r:id="rId103"/>
    <p:sldId id="2509" r:id="rId104"/>
    <p:sldId id="360" r:id="rId105"/>
    <p:sldId id="431" r:id="rId106"/>
    <p:sldId id="2473" r:id="rId107"/>
    <p:sldId id="260" r:id="rId108"/>
    <p:sldId id="340" r:id="rId109"/>
    <p:sldId id="2492" r:id="rId110"/>
    <p:sldId id="343" r:id="rId111"/>
    <p:sldId id="341" r:id="rId112"/>
    <p:sldId id="2501" r:id="rId113"/>
    <p:sldId id="342" r:id="rId114"/>
    <p:sldId id="2474" r:id="rId115"/>
    <p:sldId id="2510" r:id="rId116"/>
    <p:sldId id="3673" r:id="rId117"/>
    <p:sldId id="3820" r:id="rId118"/>
    <p:sldId id="3821" r:id="rId119"/>
    <p:sldId id="2514" r:id="rId120"/>
    <p:sldId id="2515" r:id="rId121"/>
    <p:sldId id="2517" r:id="rId122"/>
    <p:sldId id="449" r:id="rId123"/>
    <p:sldId id="450" r:id="rId124"/>
  </p:sldIdLst>
  <p:sldSz cx="9144000" cy="6858000" type="screen4x3"/>
  <p:notesSz cx="6858000" cy="9144000"/>
  <p:defaultTextStyle>
    <a:defPPr>
      <a:defRPr lang="en-US"/>
    </a:defPPr>
    <a:lvl1pPr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1pPr>
    <a:lvl2pPr marL="4572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2pPr>
    <a:lvl3pPr marL="9144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3pPr>
    <a:lvl4pPr marL="13716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4pPr>
    <a:lvl5pPr marL="18288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5pPr>
    <a:lvl6pPr marL="2286000" algn="l" defTabSz="457200" rtl="0" eaLnBrk="1" latinLnBrk="0" hangingPunct="1">
      <a:defRPr sz="4400" b="1" kern="1200">
        <a:solidFill>
          <a:schemeClr val="bg2"/>
        </a:solidFill>
        <a:latin typeface="Engravers MT" charset="0"/>
        <a:ea typeface="ＭＳ Ｐゴシック" charset="0"/>
        <a:cs typeface="ＭＳ Ｐゴシック" charset="0"/>
      </a:defRPr>
    </a:lvl6pPr>
    <a:lvl7pPr marL="2743200" algn="l" defTabSz="457200" rtl="0" eaLnBrk="1" latinLnBrk="0" hangingPunct="1">
      <a:defRPr sz="4400" b="1" kern="1200">
        <a:solidFill>
          <a:schemeClr val="bg2"/>
        </a:solidFill>
        <a:latin typeface="Engravers MT" charset="0"/>
        <a:ea typeface="ＭＳ Ｐゴシック" charset="0"/>
        <a:cs typeface="ＭＳ Ｐゴシック" charset="0"/>
      </a:defRPr>
    </a:lvl7pPr>
    <a:lvl8pPr marL="3200400" algn="l" defTabSz="457200" rtl="0" eaLnBrk="1" latinLnBrk="0" hangingPunct="1">
      <a:defRPr sz="4400" b="1" kern="1200">
        <a:solidFill>
          <a:schemeClr val="bg2"/>
        </a:solidFill>
        <a:latin typeface="Engravers MT" charset="0"/>
        <a:ea typeface="ＭＳ Ｐゴシック" charset="0"/>
        <a:cs typeface="ＭＳ Ｐゴシック" charset="0"/>
      </a:defRPr>
    </a:lvl8pPr>
    <a:lvl9pPr marL="3657600" algn="l" defTabSz="457200" rtl="0" eaLnBrk="1" latinLnBrk="0" hangingPunct="1">
      <a:defRPr sz="4400" b="1" kern="1200">
        <a:solidFill>
          <a:schemeClr val="bg2"/>
        </a:solidFill>
        <a:latin typeface="Engravers MT" charset="0"/>
        <a:ea typeface="ＭＳ Ｐゴシック" charset="0"/>
        <a:cs typeface="ＭＳ Ｐゴシック" charset="0"/>
      </a:defRPr>
    </a:lvl9pPr>
  </p:defaultTextStyle>
  <p:extLst>
    <p:ext uri="{521415D9-36F7-43E2-AB2F-B90AF26B5E84}">
      <p14:sectionLst xmlns:p14="http://schemas.microsoft.com/office/powerpoint/2010/main">
        <p14:section name="Sermon" id="{44993BDC-E79D-F441-8B21-63F2C5F2460F}">
          <p14:sldIdLst>
            <p14:sldId id="1179"/>
            <p14:sldId id="2494"/>
            <p14:sldId id="2495"/>
            <p14:sldId id="3668"/>
            <p14:sldId id="2490"/>
            <p14:sldId id="2489"/>
            <p14:sldId id="2505"/>
            <p14:sldId id="2472"/>
            <p14:sldId id="2516"/>
            <p14:sldId id="2493"/>
            <p14:sldId id="3818"/>
            <p14:sldId id="1141"/>
            <p14:sldId id="3637"/>
            <p14:sldId id="2480"/>
            <p14:sldId id="3635"/>
            <p14:sldId id="2491"/>
            <p14:sldId id="3671"/>
            <p14:sldId id="2522"/>
          </p14:sldIdLst>
        </p14:section>
        <p14:section name="Chapters" id="{B6F295EF-C33E-F443-87AA-93588A488720}">
          <p14:sldIdLst>
            <p14:sldId id="426"/>
            <p14:sldId id="2440"/>
            <p14:sldId id="2462"/>
            <p14:sldId id="2463"/>
            <p14:sldId id="2465"/>
            <p14:sldId id="2466"/>
            <p14:sldId id="2478"/>
            <p14:sldId id="2506"/>
            <p14:sldId id="3672"/>
            <p14:sldId id="3822"/>
            <p14:sldId id="427"/>
            <p14:sldId id="281"/>
            <p14:sldId id="324"/>
            <p14:sldId id="326"/>
            <p14:sldId id="327"/>
            <p14:sldId id="329"/>
            <p14:sldId id="330"/>
            <p14:sldId id="377"/>
            <p14:sldId id="418"/>
            <p14:sldId id="369"/>
            <p14:sldId id="370"/>
            <p14:sldId id="372"/>
            <p14:sldId id="376"/>
            <p14:sldId id="417"/>
            <p14:sldId id="367"/>
            <p14:sldId id="339"/>
            <p14:sldId id="3636"/>
            <p14:sldId id="428"/>
            <p14:sldId id="411"/>
            <p14:sldId id="412"/>
            <p14:sldId id="413"/>
            <p14:sldId id="410"/>
            <p14:sldId id="286"/>
            <p14:sldId id="287"/>
            <p14:sldId id="288"/>
            <p14:sldId id="289"/>
            <p14:sldId id="310"/>
            <p14:sldId id="387"/>
            <p14:sldId id="388"/>
            <p14:sldId id="389"/>
            <p14:sldId id="390"/>
            <p14:sldId id="391"/>
            <p14:sldId id="392"/>
            <p14:sldId id="393"/>
            <p14:sldId id="394"/>
            <p14:sldId id="395"/>
            <p14:sldId id="396"/>
            <p14:sldId id="397"/>
            <p14:sldId id="398"/>
            <p14:sldId id="399"/>
            <p14:sldId id="400"/>
            <p14:sldId id="402"/>
            <p14:sldId id="403"/>
            <p14:sldId id="404"/>
            <p14:sldId id="429"/>
            <p14:sldId id="3823"/>
            <p14:sldId id="261"/>
            <p14:sldId id="262"/>
            <p14:sldId id="2500"/>
            <p14:sldId id="430"/>
            <p14:sldId id="2509"/>
            <p14:sldId id="360"/>
            <p14:sldId id="431"/>
            <p14:sldId id="2473"/>
            <p14:sldId id="260"/>
            <p14:sldId id="340"/>
            <p14:sldId id="2492"/>
            <p14:sldId id="343"/>
            <p14:sldId id="341"/>
            <p14:sldId id="2501"/>
            <p14:sldId id="342"/>
          </p14:sldIdLst>
        </p14:section>
        <p14:section name="Conclusion" id="{38988C5E-4011-A246-A67C-49488064B3F9}">
          <p14:sldIdLst>
            <p14:sldId id="2474"/>
            <p14:sldId id="2510"/>
            <p14:sldId id="3673"/>
            <p14:sldId id="3820"/>
            <p14:sldId id="3821"/>
            <p14:sldId id="2514"/>
            <p14:sldId id="2515"/>
            <p14:sldId id="2517"/>
            <p14:sldId id="449"/>
            <p14:sldId id="4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3C3B"/>
    <a:srgbClr val="0066FF"/>
    <a:srgbClr val="FF3300"/>
    <a:srgbClr val="FF6600"/>
    <a:srgbClr val="FF9900"/>
    <a:srgbClr val="FFCC00"/>
    <a:srgbClr val="000000"/>
    <a:srgbClr val="CCCC00"/>
    <a:srgbClr val="3E2D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1"/>
    <p:restoredTop sz="74738" autoAdjust="0"/>
  </p:normalViewPr>
  <p:slideViewPr>
    <p:cSldViewPr>
      <p:cViewPr>
        <p:scale>
          <a:sx n="85" d="100"/>
          <a:sy n="85" d="100"/>
        </p:scale>
        <p:origin x="384" y="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90" d="100"/>
        <a:sy n="90" d="100"/>
      </p:scale>
      <p:origin x="0" y="0"/>
    </p:cViewPr>
  </p:sorterViewPr>
  <p:notesViewPr>
    <p:cSldViewPr>
      <p:cViewPr varScale="1">
        <p:scale>
          <a:sx n="59" d="100"/>
          <a:sy n="59" d="100"/>
        </p:scale>
        <p:origin x="-11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slide" Target="slides/slide87.xml"/><Relationship Id="rId16" Type="http://schemas.openxmlformats.org/officeDocument/2006/relationships/slideMaster" Target="slideMasters/slideMaster16.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slide" Target="slides/slide98.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113" Type="http://schemas.openxmlformats.org/officeDocument/2006/relationships/slide" Target="slides/slide88.xml"/><Relationship Id="rId118" Type="http://schemas.openxmlformats.org/officeDocument/2006/relationships/slide" Target="slides/slide93.xml"/><Relationship Id="rId80" Type="http://schemas.openxmlformats.org/officeDocument/2006/relationships/slide" Target="slides/slide55.xml"/><Relationship Id="rId85" Type="http://schemas.openxmlformats.org/officeDocument/2006/relationships/slide" Target="slides/slide6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8.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08" Type="http://schemas.openxmlformats.org/officeDocument/2006/relationships/slide" Target="slides/slide83.xml"/><Relationship Id="rId124" Type="http://schemas.openxmlformats.org/officeDocument/2006/relationships/slide" Target="slides/slide99.xml"/><Relationship Id="rId129" Type="http://schemas.openxmlformats.org/officeDocument/2006/relationships/theme" Target="theme/theme1.xml"/><Relationship Id="rId54" Type="http://schemas.openxmlformats.org/officeDocument/2006/relationships/slide" Target="slides/slide29.xml"/><Relationship Id="rId70" Type="http://schemas.openxmlformats.org/officeDocument/2006/relationships/slide" Target="slides/slide45.xml"/><Relationship Id="rId75" Type="http://schemas.openxmlformats.org/officeDocument/2006/relationships/slide" Target="slides/slide50.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3.xml"/><Relationship Id="rId49" Type="http://schemas.openxmlformats.org/officeDocument/2006/relationships/slide" Target="slides/slide24.xml"/><Relationship Id="rId114" Type="http://schemas.openxmlformats.org/officeDocument/2006/relationships/slide" Target="slides/slide89.xml"/><Relationship Id="rId119" Type="http://schemas.openxmlformats.org/officeDocument/2006/relationships/slide" Target="slides/slide94.xml"/><Relationship Id="rId44" Type="http://schemas.openxmlformats.org/officeDocument/2006/relationships/slide" Target="slides/slide19.xml"/><Relationship Id="rId60" Type="http://schemas.openxmlformats.org/officeDocument/2006/relationships/slide" Target="slides/slide35.xml"/><Relationship Id="rId65" Type="http://schemas.openxmlformats.org/officeDocument/2006/relationships/slide" Target="slides/slide40.xml"/><Relationship Id="rId81" Type="http://schemas.openxmlformats.org/officeDocument/2006/relationships/slide" Target="slides/slide56.xml"/><Relationship Id="rId86" Type="http://schemas.openxmlformats.org/officeDocument/2006/relationships/slide" Target="slides/slide61.xml"/><Relationship Id="rId130"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slide" Target="slides/slide95.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2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slide" Target="slides/slide96.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1.xml"/><Relationship Id="rId67" Type="http://schemas.openxmlformats.org/officeDocument/2006/relationships/slide" Target="slides/slide42.xml"/><Relationship Id="rId116" Type="http://schemas.openxmlformats.org/officeDocument/2006/relationships/slide" Target="slides/slide91.xml"/><Relationship Id="rId20" Type="http://schemas.openxmlformats.org/officeDocument/2006/relationships/slideMaster" Target="slideMasters/slideMaster20.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88" Type="http://schemas.openxmlformats.org/officeDocument/2006/relationships/slide" Target="slides/slide63.xml"/><Relationship Id="rId111" Type="http://schemas.openxmlformats.org/officeDocument/2006/relationships/slide" Target="slides/slide86.xml"/><Relationship Id="rId15" Type="http://schemas.openxmlformats.org/officeDocument/2006/relationships/slideMaster" Target="slideMasters/slideMaster15.xml"/><Relationship Id="rId36" Type="http://schemas.openxmlformats.org/officeDocument/2006/relationships/slide" Target="slides/slide11.xml"/><Relationship Id="rId57" Type="http://schemas.openxmlformats.org/officeDocument/2006/relationships/slide" Target="slides/slide32.xml"/><Relationship Id="rId106" Type="http://schemas.openxmlformats.org/officeDocument/2006/relationships/slide" Target="slides/slide81.xml"/><Relationship Id="rId12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6.xml"/><Relationship Id="rId52" Type="http://schemas.openxmlformats.org/officeDocument/2006/relationships/slide" Target="slides/slide27.xml"/><Relationship Id="rId73" Type="http://schemas.openxmlformats.org/officeDocument/2006/relationships/slide" Target="slides/slide48.xml"/><Relationship Id="rId78" Type="http://schemas.openxmlformats.org/officeDocument/2006/relationships/slide" Target="slides/slide53.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effectLst/>
                <a:latin typeface="Times New Roman" charset="0"/>
                <a:ea typeface="+mn-ea"/>
                <a:cs typeface="+mn-cs"/>
              </a:defRPr>
            </a:lvl1pPr>
          </a:lstStyle>
          <a:p>
            <a:pPr>
              <a:defRPr/>
            </a:pPr>
            <a:endParaRPr lang="en-US"/>
          </a:p>
        </p:txBody>
      </p:sp>
      <p:sp>
        <p:nvSpPr>
          <p:cNvPr id="1105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Times New Roman" charset="0"/>
                <a:ea typeface="+mn-ea"/>
                <a:cs typeface="+mn-cs"/>
              </a:defRPr>
            </a:lvl1pPr>
          </a:lstStyle>
          <a:p>
            <a:pPr>
              <a:defRPr/>
            </a:pPr>
            <a:endParaRPr lang="en-US"/>
          </a:p>
        </p:txBody>
      </p:sp>
      <p:sp>
        <p:nvSpPr>
          <p:cNvPr id="1105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Times New Roman" charset="0"/>
                <a:ea typeface="+mn-ea"/>
                <a:cs typeface="+mn-cs"/>
              </a:defRPr>
            </a:lvl1pPr>
          </a:lstStyle>
          <a:p>
            <a:pPr>
              <a:defRPr/>
            </a:pPr>
            <a:endParaRPr lang="en-US"/>
          </a:p>
        </p:txBody>
      </p:sp>
      <p:sp>
        <p:nvSpPr>
          <p:cNvPr id="1105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charset="0"/>
              </a:defRPr>
            </a:lvl1pPr>
          </a:lstStyle>
          <a:p>
            <a:pPr>
              <a:defRPr/>
            </a:pPr>
            <a:fld id="{8A6C571D-657D-4045-85C6-EA9BE5ED5A04}" type="slidenum">
              <a:rPr lang="en-US"/>
              <a:pPr>
                <a:defRPr/>
              </a:pPr>
              <a:t>‹#›</a:t>
            </a:fld>
            <a:endParaRPr lang="en-US"/>
          </a:p>
        </p:txBody>
      </p:sp>
    </p:spTree>
    <p:extLst>
      <p:ext uri="{BB962C8B-B14F-4D97-AF65-F5344CB8AC3E}">
        <p14:creationId xmlns:p14="http://schemas.microsoft.com/office/powerpoint/2010/main" val="2119944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effectLst>
                  <a:outerShdw blurRad="38100" dist="38100" dir="2700000" algn="tl">
                    <a:srgbClr val="DDDDDD"/>
                  </a:outerShdw>
                </a:effectLst>
                <a:ea typeface="+mn-ea"/>
                <a:cs typeface="+mn-cs"/>
              </a:defRPr>
            </a:lvl1pPr>
          </a:lstStyle>
          <a:p>
            <a:pPr>
              <a:defRPr/>
            </a:pPr>
            <a:endParaRPr lang="en-US"/>
          </a:p>
        </p:txBody>
      </p:sp>
      <p:sp>
        <p:nvSpPr>
          <p:cNvPr id="2232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effectLst>
                  <a:outerShdw blurRad="38100" dist="38100" dir="2700000" algn="tl">
                    <a:srgbClr val="DDDDDD"/>
                  </a:outerShdw>
                </a:effectLst>
                <a:ea typeface="+mn-ea"/>
                <a:cs typeface="+mn-cs"/>
              </a:defRPr>
            </a:lvl1pPr>
          </a:lstStyle>
          <a:p>
            <a:pPr>
              <a:defRPr/>
            </a:pPr>
            <a:endParaRPr lang="en-US"/>
          </a:p>
        </p:txBody>
      </p:sp>
      <p:sp>
        <p:nvSpPr>
          <p:cNvPr id="219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32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32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DDDDDD"/>
                  </a:outerShdw>
                </a:effectLst>
                <a:ea typeface="+mn-ea"/>
                <a:cs typeface="+mn-cs"/>
              </a:defRPr>
            </a:lvl1pPr>
          </a:lstStyle>
          <a:p>
            <a:pPr>
              <a:defRPr/>
            </a:pPr>
            <a:endParaRPr lang="en-US"/>
          </a:p>
        </p:txBody>
      </p:sp>
      <p:sp>
        <p:nvSpPr>
          <p:cNvPr id="2232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DDDDDD"/>
                  </a:outerShdw>
                </a:effectLst>
              </a:defRPr>
            </a:lvl1pPr>
          </a:lstStyle>
          <a:p>
            <a:pPr>
              <a:defRPr/>
            </a:pPr>
            <a:fld id="{9F12BBEC-CB9D-634C-9BB8-B08CD875DA0C}" type="slidenum">
              <a:rPr lang="en-US"/>
              <a:pPr>
                <a:defRPr/>
              </a:pPr>
              <a:t>‹#›</a:t>
            </a:fld>
            <a:endParaRPr lang="en-US"/>
          </a:p>
        </p:txBody>
      </p:sp>
    </p:spTree>
    <p:extLst>
      <p:ext uri="{BB962C8B-B14F-4D97-AF65-F5344CB8AC3E}">
        <p14:creationId xmlns:p14="http://schemas.microsoft.com/office/powerpoint/2010/main" val="1173425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85858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23424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261885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947705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Background: Paul left Timothy at the second-generation church of Ephesus which was facing serious heretics. </a:t>
            </a:r>
          </a:p>
          <a:p>
            <a:pPr>
              <a:defRPr/>
            </a:pPr>
            <a:r>
              <a:rPr lang="en-US" dirty="0">
                <a:latin typeface="Arial" panose="020B0604020202020204" pitchFamily="34" charset="0"/>
                <a:cs typeface="Arial" panose="020B0604020202020204" pitchFamily="34" charset="0"/>
              </a:rPr>
              <a:t>Timing: When did Paul write 1 Timothy?</a:t>
            </a:r>
          </a:p>
          <a:p>
            <a:pPr>
              <a:defRPr/>
            </a:pPr>
            <a:r>
              <a:rPr lang="en-US" dirty="0">
                <a:latin typeface="Arial" panose="020B0604020202020204" pitchFamily="34" charset="0"/>
                <a:cs typeface="Arial" panose="020B0604020202020204" pitchFamily="34" charset="0"/>
              </a:rPr>
              <a:t>Paul’s last letters before writing 1 Timothy were his Prison Epistles that ended with Philippians.</a:t>
            </a:r>
          </a:p>
          <a:p>
            <a:pPr>
              <a:defRPr/>
            </a:pPr>
            <a:r>
              <a:rPr lang="en-US" dirty="0">
                <a:latin typeface="Arial" panose="020B0604020202020204" pitchFamily="34" charset="0"/>
                <a:cs typeface="Arial" panose="020B0604020202020204" pitchFamily="34" charset="0"/>
              </a:rPr>
              <a:t>Now he turns his attention to writing individuals, including Philemon.</a:t>
            </a:r>
          </a:p>
          <a:p>
            <a:pPr>
              <a:defRPr/>
            </a:pPr>
            <a:r>
              <a:rPr lang="en-US" dirty="0">
                <a:latin typeface="Arial" panose="020B0604020202020204" pitchFamily="34" charset="0"/>
                <a:cs typeface="Arial" panose="020B0604020202020204" pitchFamily="34" charset="0"/>
              </a:rPr>
              <a:t>Historical Context: What was happening at this time?</a:t>
            </a:r>
          </a:p>
          <a:p>
            <a:pPr>
              <a:defRPr/>
            </a:pPr>
            <a:r>
              <a:rPr lang="en-US" dirty="0">
                <a:latin typeface="Arial" panose="020B0604020202020204" pitchFamily="34" charset="0"/>
                <a:cs typeface="Arial" panose="020B0604020202020204" pitchFamily="34" charset="0"/>
              </a:rPr>
              <a:t>Of Paul’s 13 NT letters, at least 10 of them are written to defeat heresy!</a:t>
            </a:r>
          </a:p>
          <a:p>
            <a:pPr>
              <a:defRPr/>
            </a:pPr>
            <a:r>
              <a:rPr lang="en-US" dirty="0">
                <a:latin typeface="Arial" panose="020B0604020202020204" pitchFamily="34" charset="0"/>
                <a:cs typeface="Arial" panose="020B0604020202020204" pitchFamily="34" charset="0"/>
              </a:rPr>
              <a:t>Paul left Timothy at the second-generation church of Ephesus which was facing serious heretics. He pens here what Timothy is to do—with important parallels to us today.</a:t>
            </a:r>
          </a:p>
          <a:p>
            <a:pPr>
              <a:defRPr/>
            </a:pPr>
            <a:endParaRPr lang="en-US" dirty="0">
              <a:latin typeface="Arial" panose="020B0604020202020204" pitchFamily="34" charset="0"/>
              <a:cs typeface="Arial" panose="020B0604020202020204" pitchFamily="34" charset="0"/>
            </a:endParaRPr>
          </a:p>
        </p:txBody>
      </p:sp>
      <p:sp>
        <p:nvSpPr>
          <p:cNvPr id="184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5E5D10-0EE3-FF47-ACC6-3B8863697B9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32274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9781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dirty="0">
                <a:latin typeface="Arial" panose="020B0604020202020204" pitchFamily="34" charset="0"/>
                <a:cs typeface="Arial" panose="020B0604020202020204" pitchFamily="34" charset="0"/>
              </a:rPr>
              <a:t>Purpose: Why is this letter in the Bible?</a:t>
            </a:r>
          </a:p>
          <a:p>
            <a:r>
              <a:rPr lang="en-US" dirty="0">
                <a:latin typeface="Arial" panose="020B0604020202020204" pitchFamily="34" charset="0"/>
                <a:cs typeface="Arial" panose="020B0604020202020204" pitchFamily="34" charset="0"/>
              </a:rPr>
              <a:t>It is not enough just to know the importance of combating heresy. We need to know how to do it!</a:t>
            </a:r>
          </a:p>
          <a:p>
            <a:r>
              <a:rPr lang="en-US" dirty="0">
                <a:latin typeface="Arial" panose="020B0604020202020204" pitchFamily="34" charset="0"/>
                <a:cs typeface="Arial" panose="020B0604020202020204" pitchFamily="34" charset="0"/>
              </a:rPr>
              <a:t>This letter is not the only solution, as other letters also address how to fight false teachers. But it does give us five important handles on to be victorious in maintaining church order in an environment of false teaching.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901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Paul gives five priorities to maintain church order so the heretics will be defeated.</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310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kumimoji="1" lang="en-US" sz="1200" kern="1200">
                <a:solidFill>
                  <a:schemeClr val="tx1"/>
                </a:solidFill>
                <a:effectLst/>
                <a:latin typeface="Times New Roman" charset="0"/>
                <a:ea typeface="ＭＳ Ｐゴシック" charset="-128"/>
                <a:cs typeface="ＭＳ Ｐゴシック" charset="-128"/>
              </a:rPr>
              <a:t>Avoid the extremes of too many rules and too few rules.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022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494853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94815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False teaching is all around us. Beware!</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world has never had more “isms” than today. They don’t seem to die out. Like a cancer or virus, false teaching just seems to morph and replicate to attack in new ways. </a:t>
            </a:r>
          </a:p>
          <a:p>
            <a:endParaRPr lang="en-US" dirty="0">
              <a:cs typeface="ＭＳ Ｐゴシック" charset="0"/>
            </a:endParaRPr>
          </a:p>
        </p:txBody>
      </p:sp>
    </p:spTree>
    <p:extLst>
      <p:ext uri="{BB962C8B-B14F-4D97-AF65-F5344CB8AC3E}">
        <p14:creationId xmlns:p14="http://schemas.microsoft.com/office/powerpoint/2010/main" val="120890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kumimoji="1" lang="en-US" sz="1200" kern="1200">
                <a:solidFill>
                  <a:schemeClr val="tx1"/>
                </a:solidFill>
                <a:effectLst/>
                <a:latin typeface="Times New Roman" charset="0"/>
                <a:ea typeface="ＭＳ Ｐゴシック" charset="-128"/>
                <a:cs typeface="ＭＳ Ｐゴシック" charset="-128"/>
              </a:rPr>
              <a:t>Avoid the extremes of too many rules and too few rules.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022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 services must main order by not just letting anyone lead.</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481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p:cNvSpPr>
          <p:nvPr>
            <p:ph type="sldImg"/>
          </p:nvPr>
        </p:nvSpPr>
        <p:spPr>
          <a:ln/>
        </p:spPr>
      </p:sp>
      <p:sp>
        <p:nvSpPr>
          <p:cNvPr id="2785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Egalitarians see no difference between men and women in their roles in the church so that women may serve equally as pastors, elders, etc.</a:t>
            </a:r>
          </a:p>
          <a:p>
            <a:r>
              <a:rPr lang="en-US">
                <a:ea typeface="ＭＳ Ｐゴシック" charset="0"/>
                <a:cs typeface="ＭＳ Ｐゴシック" charset="0"/>
              </a:rPr>
              <a:t>Complementarians see women as complementing man</a:t>
            </a:r>
            <a:r>
              <a:rPr lang="fr-FR">
                <a:ea typeface="ＭＳ Ｐゴシック" charset="0"/>
                <a:cs typeface="ＭＳ Ｐゴシック" charset="0"/>
              </a:rPr>
              <a:t>'</a:t>
            </a:r>
            <a:r>
              <a:rPr lang="en-US">
                <a:ea typeface="ＭＳ Ｐゴシック" charset="0"/>
                <a:cs typeface="ＭＳ Ｐゴシック" charset="0"/>
              </a:rPr>
              <a:t>s leadership roles as elders/pastors but not holding these positions themselves.</a:t>
            </a:r>
          </a:p>
        </p:txBody>
      </p:sp>
      <p:sp>
        <p:nvSpPr>
          <p:cNvPr id="4" name="Slide Number Placeholder 3"/>
          <p:cNvSpPr>
            <a:spLocks noGrp="1"/>
          </p:cNvSpPr>
          <p:nvPr>
            <p:ph type="sldNum" sz="quarter" idx="5"/>
          </p:nvPr>
        </p:nvSpPr>
        <p:spPr/>
        <p:txBody>
          <a:bodyPr/>
          <a:lstStyle/>
          <a:p>
            <a:pPr>
              <a:defRPr/>
            </a:pPr>
            <a:fld id="{E790C4EF-1F77-7C4A-B938-E3088B9668EE}" type="slidenum">
              <a:rPr lang="en-US" smtClean="0"/>
              <a:pPr>
                <a:defRPr/>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fld id="{562FABF8-A3EC-764E-9135-D23CDDD8C2AD}" type="slidenum">
              <a:rPr lang="en-US" sz="1200">
                <a:solidFill>
                  <a:srgbClr val="000000"/>
                </a:solidFill>
              </a:rPr>
              <a:pPr eaLnBrk="1" hangingPunct="1">
                <a:defRPr/>
              </a:pPr>
              <a:t>43</a:t>
            </a:fld>
            <a:endParaRPr lang="en-US" sz="1200">
              <a:solidFill>
                <a:srgbClr val="000000"/>
              </a:solidFill>
            </a:endParaRPr>
          </a:p>
        </p:txBody>
      </p:sp>
      <p:sp>
        <p:nvSpPr>
          <p:cNvPr id="288770" name="Rectangle 2"/>
          <p:cNvSpPr>
            <a:spLocks noGrp="1" noRot="1" noChangeAspect="1" noChangeArrowheads="1"/>
          </p:cNvSpPr>
          <p:nvPr>
            <p:ph type="sldImg"/>
          </p:nvPr>
        </p:nvSpPr>
        <p:spPr>
          <a:solidFill>
            <a:srgbClr val="FFFFFF"/>
          </a:solidFill>
          <a:ln/>
        </p:spPr>
      </p:sp>
      <p:sp>
        <p:nvSpPr>
          <p:cNvPr id="288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92757D30-C240-654F-B9CD-63EFC5B04EA1}" type="slidenum">
              <a:rPr lang="en-US" sz="1200">
                <a:solidFill>
                  <a:srgbClr val="000000"/>
                </a:solidFill>
              </a:rPr>
              <a:pPr eaLnBrk="1" hangingPunct="1">
                <a:defRPr/>
              </a:pPr>
              <a:t>47</a:t>
            </a:fld>
            <a:endParaRPr lang="en-US" sz="1200">
              <a:solidFill>
                <a:srgbClr val="000000"/>
              </a:solidFill>
            </a:endParaRPr>
          </a:p>
        </p:txBody>
      </p:sp>
      <p:sp>
        <p:nvSpPr>
          <p:cNvPr id="295938" name="Rectangle 1026"/>
          <p:cNvSpPr>
            <a:spLocks noGrp="1" noRot="1" noChangeAspect="1" noChangeArrowheads="1"/>
          </p:cNvSpPr>
          <p:nvPr>
            <p:ph type="sldImg"/>
          </p:nvPr>
        </p:nvSpPr>
        <p:spPr>
          <a:solidFill>
            <a:srgbClr val="FFFFFF"/>
          </a:solidFill>
          <a:ln/>
        </p:spPr>
      </p:sp>
      <p:sp>
        <p:nvSpPr>
          <p:cNvPr id="29593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D780CB67-B78D-6641-BC19-9A7B7360D3B2}" type="slidenum">
              <a:rPr lang="en-GB" sz="1200">
                <a:solidFill>
                  <a:prstClr val="black"/>
                </a:solidFill>
              </a:rPr>
              <a:pPr eaLnBrk="1" hangingPunct="1">
                <a:defRPr/>
              </a:pPr>
              <a:t>48</a:t>
            </a:fld>
            <a:endParaRPr lang="en-GB" sz="1200">
              <a:solidFill>
                <a:prstClr val="black"/>
              </a:solidFill>
            </a:endParaRPr>
          </a:p>
        </p:txBody>
      </p:sp>
      <p:sp>
        <p:nvSpPr>
          <p:cNvPr id="297986" name="Rectangle 2"/>
          <p:cNvSpPr>
            <a:spLocks noGrp="1" noRot="1" noChangeAspect="1" noChangeArrowheads="1"/>
          </p:cNvSpPr>
          <p:nvPr>
            <p:ph type="sldImg"/>
          </p:nvPr>
        </p:nvSpPr>
        <p:spPr>
          <a:solidFill>
            <a:srgbClr val="FFFFFF"/>
          </a:solidFill>
          <a:ln/>
        </p:spPr>
      </p:sp>
      <p:sp>
        <p:nvSpPr>
          <p:cNvPr id="297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D8B6E82D-D29F-4943-8E42-F3612C0B92C3}" type="slidenum">
              <a:rPr lang="en-GB" sz="1200">
                <a:solidFill>
                  <a:prstClr val="black"/>
                </a:solidFill>
              </a:rPr>
              <a:pPr eaLnBrk="1" hangingPunct="1">
                <a:defRPr/>
              </a:pPr>
              <a:t>49</a:t>
            </a:fld>
            <a:endParaRPr lang="en-GB" sz="1200">
              <a:solidFill>
                <a:prstClr val="black"/>
              </a:solidFill>
            </a:endParaRPr>
          </a:p>
        </p:txBody>
      </p:sp>
      <p:sp>
        <p:nvSpPr>
          <p:cNvPr id="300034" name="Rectangle 2"/>
          <p:cNvSpPr>
            <a:spLocks noGrp="1" noRot="1" noChangeAspect="1" noChangeArrowheads="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966F85FB-626C-294E-B320-827E04813D65}" type="slidenum">
              <a:rPr lang="en-GB" sz="1200">
                <a:solidFill>
                  <a:prstClr val="black"/>
                </a:solidFill>
              </a:rPr>
              <a:pPr eaLnBrk="1" hangingPunct="1">
                <a:defRPr/>
              </a:pPr>
              <a:t>50</a:t>
            </a:fld>
            <a:endParaRPr lang="en-GB" sz="1200">
              <a:solidFill>
                <a:prstClr val="black"/>
              </a:solidFill>
            </a:endParaRPr>
          </a:p>
        </p:txBody>
      </p:sp>
      <p:sp>
        <p:nvSpPr>
          <p:cNvPr id="302082" name="Rectangle 2"/>
          <p:cNvSpPr>
            <a:spLocks noGrp="1" noRot="1" noChangeAspect="1" noChangeArrowheads="1"/>
          </p:cNvSpPr>
          <p:nvPr>
            <p:ph type="sldImg"/>
          </p:nvPr>
        </p:nvSpPr>
        <p:spPr>
          <a:solidFill>
            <a:srgbClr val="FFFFFF"/>
          </a:solidFill>
          <a:ln/>
        </p:spPr>
      </p:sp>
      <p:sp>
        <p:nvSpPr>
          <p:cNvPr id="302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16BC2CB3-89CA-7C4E-AA22-25AF2DA82D37}" type="slidenum">
              <a:rPr lang="en-GB" sz="1200">
                <a:solidFill>
                  <a:prstClr val="black"/>
                </a:solidFill>
              </a:rPr>
              <a:pPr eaLnBrk="1" hangingPunct="1">
                <a:defRPr/>
              </a:pPr>
              <a:t>56</a:t>
            </a:fld>
            <a:endParaRPr lang="en-GB" sz="1200">
              <a:solidFill>
                <a:prstClr val="black"/>
              </a:solidFill>
            </a:endParaRPr>
          </a:p>
        </p:txBody>
      </p:sp>
      <p:sp>
        <p:nvSpPr>
          <p:cNvPr id="327682" name="Rectangle 2"/>
          <p:cNvSpPr>
            <a:spLocks noGrp="1" noRot="1" noChangeAspect="1" noChangeArrowheads="1"/>
          </p:cNvSpPr>
          <p:nvPr>
            <p:ph type="sldImg"/>
          </p:nvPr>
        </p:nvSpPr>
        <p:spPr>
          <a:solidFill>
            <a:srgbClr val="FFFFFF"/>
          </a:solidFill>
          <a:ln/>
        </p:spPr>
      </p:sp>
      <p:sp>
        <p:nvSpPr>
          <p:cNvPr id="327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6F479422-2482-5D45-9F91-62CBF7245ECB}" type="slidenum">
              <a:rPr lang="en-GB" sz="1200">
                <a:solidFill>
                  <a:prstClr val="black"/>
                </a:solidFill>
              </a:rPr>
              <a:pPr eaLnBrk="1" hangingPunct="1">
                <a:defRPr/>
              </a:pPr>
              <a:t>57</a:t>
            </a:fld>
            <a:endParaRPr lang="en-GB" sz="1200">
              <a:solidFill>
                <a:prstClr val="black"/>
              </a:solidFill>
            </a:endParaRPr>
          </a:p>
        </p:txBody>
      </p:sp>
      <p:sp>
        <p:nvSpPr>
          <p:cNvPr id="329730" name="Rectangle 2"/>
          <p:cNvSpPr>
            <a:spLocks noGrp="1" noRot="1" noChangeAspect="1" noChangeArrowheads="1"/>
          </p:cNvSpPr>
          <p:nvPr>
            <p:ph type="sldImg"/>
          </p:nvPr>
        </p:nvSpPr>
        <p:spPr>
          <a:solidFill>
            <a:srgbClr val="FFFFFF"/>
          </a:solidFill>
          <a:ln/>
        </p:spPr>
      </p:sp>
      <p:sp>
        <p:nvSpPr>
          <p:cNvPr id="329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Heresies have never been more accessible. You could find me 100 false theologies right there in your seat on your smart phone before you stand up! </a:t>
            </a:r>
          </a:p>
        </p:txBody>
      </p:sp>
    </p:spTree>
    <p:extLst>
      <p:ext uri="{BB962C8B-B14F-4D97-AF65-F5344CB8AC3E}">
        <p14:creationId xmlns:p14="http://schemas.microsoft.com/office/powerpoint/2010/main" val="1384205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0E29E166-D1CE-C64C-94CD-9DCB41684719}" type="slidenum">
              <a:rPr lang="en-GB" sz="1200">
                <a:solidFill>
                  <a:prstClr val="black"/>
                </a:solidFill>
              </a:rPr>
              <a:pPr eaLnBrk="1" hangingPunct="1">
                <a:defRPr/>
              </a:pPr>
              <a:t>58</a:t>
            </a:fld>
            <a:endParaRPr lang="en-GB" sz="1200">
              <a:solidFill>
                <a:prstClr val="black"/>
              </a:solidFill>
            </a:endParaRPr>
          </a:p>
        </p:txBody>
      </p:sp>
      <p:sp>
        <p:nvSpPr>
          <p:cNvPr id="331778" name="Rectangle 2"/>
          <p:cNvSpPr>
            <a:spLocks noGrp="1" noRot="1" noChangeAspect="1" noChangeArrowheads="1"/>
          </p:cNvSpPr>
          <p:nvPr>
            <p:ph type="sldImg"/>
          </p:nvPr>
        </p:nvSpPr>
        <p:spPr>
          <a:solidFill>
            <a:srgbClr val="FFFFFF"/>
          </a:solidFill>
          <a:ln/>
        </p:spPr>
      </p:sp>
      <p:sp>
        <p:nvSpPr>
          <p:cNvPr id="331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83CE8761-E22C-C048-9E65-5F164C793BA0}" type="slidenum">
              <a:rPr lang="en-GB" sz="1200">
                <a:solidFill>
                  <a:prstClr val="black"/>
                </a:solidFill>
              </a:rPr>
              <a:pPr eaLnBrk="1" hangingPunct="1">
                <a:defRPr/>
              </a:pPr>
              <a:t>59</a:t>
            </a:fld>
            <a:endParaRPr lang="en-GB" sz="1200">
              <a:solidFill>
                <a:prstClr val="black"/>
              </a:solidFill>
            </a:endParaRPr>
          </a:p>
        </p:txBody>
      </p:sp>
      <p:sp>
        <p:nvSpPr>
          <p:cNvPr id="333826" name="Rectangle 2"/>
          <p:cNvSpPr>
            <a:spLocks noGrp="1" noRot="1" noChangeAspect="1" noChangeArrowheads="1"/>
          </p:cNvSpPr>
          <p:nvPr>
            <p:ph type="sldImg"/>
          </p:nvPr>
        </p:nvSpPr>
        <p:spPr>
          <a:xfrm>
            <a:off x="838200" y="457200"/>
            <a:ext cx="5181600" cy="3886200"/>
          </a:xfrm>
          <a:solidFill>
            <a:srgbClr val="FFFFFF"/>
          </a:solidFill>
          <a:ln/>
        </p:spPr>
      </p:sp>
      <p:sp>
        <p:nvSpPr>
          <p:cNvPr id="333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57C4075C-230F-A141-80BE-FC2A5AABD6C0}" type="slidenum">
              <a:rPr lang="en-GB" sz="1200">
                <a:solidFill>
                  <a:prstClr val="black"/>
                </a:solidFill>
              </a:rPr>
              <a:pPr eaLnBrk="1" hangingPunct="1">
                <a:defRPr/>
              </a:pPr>
              <a:t>61</a:t>
            </a:fld>
            <a:endParaRPr lang="en-GB" sz="1200">
              <a:solidFill>
                <a:prstClr val="black"/>
              </a:solidFill>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E7360B79-828F-0141-A9C6-60FB9B1BC80A}" type="slidenum">
              <a:rPr lang="en-GB" sz="1200">
                <a:solidFill>
                  <a:srgbClr val="000000"/>
                </a:solidFill>
              </a:rPr>
              <a:pPr eaLnBrk="1" hangingPunct="1">
                <a:defRPr/>
              </a:pPr>
              <a:t>62</a:t>
            </a:fld>
            <a:endParaRPr lang="en-GB" sz="1200">
              <a:solidFill>
                <a:srgbClr val="000000"/>
              </a:solidFill>
            </a:endParaRPr>
          </a:p>
        </p:txBody>
      </p:sp>
      <p:sp>
        <p:nvSpPr>
          <p:cNvPr id="343042" name="Rectangle 2"/>
          <p:cNvSpPr>
            <a:spLocks noGrp="1" noRot="1" noChangeAspect="1" noChangeArrowheads="1"/>
          </p:cNvSpPr>
          <p:nvPr>
            <p:ph type="sldImg"/>
          </p:nvPr>
        </p:nvSpPr>
        <p:spPr>
          <a:solidFill>
            <a:srgbClr val="FFFFFF"/>
          </a:solidFill>
          <a:ln/>
        </p:spPr>
      </p:sp>
      <p:sp>
        <p:nvSpPr>
          <p:cNvPr id="343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671A9005-C985-6844-A441-0FF69B037209}" type="slidenum">
              <a:rPr lang="en-GB" sz="1200">
                <a:solidFill>
                  <a:prstClr val="black"/>
                </a:solidFill>
              </a:rPr>
              <a:pPr eaLnBrk="1" hangingPunct="1">
                <a:defRPr/>
              </a:pPr>
              <a:t>63</a:t>
            </a:fld>
            <a:endParaRPr lang="en-GB" sz="1200">
              <a:solidFill>
                <a:prstClr val="black"/>
              </a:solidFill>
            </a:endParaRPr>
          </a:p>
        </p:txBody>
      </p:sp>
      <p:sp>
        <p:nvSpPr>
          <p:cNvPr id="345090" name="Rectangle 2"/>
          <p:cNvSpPr>
            <a:spLocks noGrp="1" noRot="1" noChangeAspect="1" noChangeArrowheads="1"/>
          </p:cNvSpPr>
          <p:nvPr>
            <p:ph type="sldImg"/>
          </p:nvPr>
        </p:nvSpPr>
        <p:spPr>
          <a:solidFill>
            <a:srgbClr val="FFFFFF"/>
          </a:solidFill>
          <a:ln/>
        </p:spPr>
      </p:sp>
      <p:sp>
        <p:nvSpPr>
          <p:cNvPr id="345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D7219975-F292-FC43-8F2E-223E03A37527}" type="slidenum">
              <a:rPr lang="en-GB" sz="1200">
                <a:solidFill>
                  <a:srgbClr val="000000"/>
                </a:solidFill>
              </a:rPr>
              <a:pPr eaLnBrk="1" hangingPunct="1">
                <a:defRPr/>
              </a:pPr>
              <a:t>64</a:t>
            </a:fld>
            <a:endParaRPr lang="en-GB" sz="1200">
              <a:solidFill>
                <a:srgbClr val="000000"/>
              </a:solidFill>
            </a:endParaRPr>
          </a:p>
        </p:txBody>
      </p:sp>
      <p:sp>
        <p:nvSpPr>
          <p:cNvPr id="347138" name="Rectangle 2"/>
          <p:cNvSpPr>
            <a:spLocks noGrp="1" noRot="1" noChangeAspect="1" noChangeArrowheads="1"/>
          </p:cNvSpPr>
          <p:nvPr>
            <p:ph type="sldImg"/>
          </p:nvPr>
        </p:nvSpPr>
        <p:spPr>
          <a:solidFill>
            <a:srgbClr val="FFFFFF"/>
          </a:solidFill>
          <a:ln/>
        </p:spPr>
      </p:sp>
      <p:sp>
        <p:nvSpPr>
          <p:cNvPr id="347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B9C1230A-020D-2649-A4F2-FEADC2BD6F73}" type="slidenum">
              <a:rPr lang="en-GB" sz="1200">
                <a:solidFill>
                  <a:srgbClr val="000000"/>
                </a:solidFill>
              </a:rPr>
              <a:pPr eaLnBrk="1" hangingPunct="1">
                <a:defRPr/>
              </a:pPr>
              <a:t>65</a:t>
            </a:fld>
            <a:endParaRPr lang="en-GB" sz="1200">
              <a:solidFill>
                <a:srgbClr val="000000"/>
              </a:solidFill>
            </a:endParaRPr>
          </a:p>
        </p:txBody>
      </p:sp>
      <p:sp>
        <p:nvSpPr>
          <p:cNvPr id="349186" name="Rectangle 2"/>
          <p:cNvSpPr>
            <a:spLocks noGrp="1" noRot="1" noChangeAspect="1" noChangeArrowheads="1"/>
          </p:cNvSpPr>
          <p:nvPr>
            <p:ph type="sldImg"/>
          </p:nvPr>
        </p:nvSpPr>
        <p:spPr>
          <a:solidFill>
            <a:srgbClr val="FFFFFF"/>
          </a:solidFill>
          <a:ln/>
        </p:spPr>
      </p:sp>
      <p:sp>
        <p:nvSpPr>
          <p:cNvPr id="349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0628A0FB-4956-634D-A5F3-DC4C18F6E6D6}" type="slidenum">
              <a:rPr lang="en-GB" sz="1200">
                <a:solidFill>
                  <a:prstClr val="black"/>
                </a:solidFill>
              </a:rPr>
              <a:pPr eaLnBrk="1" hangingPunct="1">
                <a:defRPr/>
              </a:pPr>
              <a:t>66</a:t>
            </a:fld>
            <a:endParaRPr lang="en-GB" sz="1200">
              <a:solidFill>
                <a:prstClr val="black"/>
              </a:solidFill>
            </a:endParaRPr>
          </a:p>
        </p:txBody>
      </p:sp>
      <p:sp>
        <p:nvSpPr>
          <p:cNvPr id="351234" name="Rectangle 2"/>
          <p:cNvSpPr>
            <a:spLocks noGrp="1" noRot="1" noChangeAspect="1" noChangeArrowheads="1"/>
          </p:cNvSpPr>
          <p:nvPr>
            <p:ph type="sldImg"/>
          </p:nvPr>
        </p:nvSpPr>
        <p:spPr>
          <a:solidFill>
            <a:srgbClr val="FFFFFF"/>
          </a:solidFill>
          <a:ln/>
        </p:spPr>
      </p:sp>
      <p:sp>
        <p:nvSpPr>
          <p:cNvPr id="3512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1A8D8285-8ABB-ED46-A896-024E2749E065}" type="slidenum">
              <a:rPr lang="en-GB" sz="1200">
                <a:solidFill>
                  <a:prstClr val="black"/>
                </a:solidFill>
              </a:rPr>
              <a:pPr eaLnBrk="1" hangingPunct="1">
                <a:defRPr/>
              </a:pPr>
              <a:t>67</a:t>
            </a:fld>
            <a:endParaRPr lang="en-GB" sz="1200">
              <a:solidFill>
                <a:prstClr val="black"/>
              </a:solidFill>
            </a:endParaRPr>
          </a:p>
        </p:txBody>
      </p:sp>
      <p:sp>
        <p:nvSpPr>
          <p:cNvPr id="353282" name="Rectangle 2"/>
          <p:cNvSpPr>
            <a:spLocks noGrp="1" noRot="1" noChangeAspect="1" noChangeArrowheads="1"/>
          </p:cNvSpPr>
          <p:nvPr>
            <p:ph type="sldImg"/>
          </p:nvPr>
        </p:nvSpPr>
        <p:spPr>
          <a:solidFill>
            <a:srgbClr val="FFFFFF"/>
          </a:solidFill>
          <a:ln/>
        </p:spPr>
      </p:sp>
      <p:sp>
        <p:nvSpPr>
          <p:cNvPr id="353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93A597B5-FAD2-CF46-8DFD-72D7AA2DC9CF}" type="slidenum">
              <a:rPr lang="en-GB" sz="1200">
                <a:solidFill>
                  <a:prstClr val="black"/>
                </a:solidFill>
              </a:rPr>
              <a:pPr eaLnBrk="1" hangingPunct="1">
                <a:defRPr/>
              </a:pPr>
              <a:t>68</a:t>
            </a:fld>
            <a:endParaRPr lang="en-GB" sz="1200">
              <a:solidFill>
                <a:prstClr val="black"/>
              </a:solidFill>
            </a:endParaRPr>
          </a:p>
        </p:txBody>
      </p:sp>
      <p:sp>
        <p:nvSpPr>
          <p:cNvPr id="355330" name="Rectangle 2"/>
          <p:cNvSpPr>
            <a:spLocks noGrp="1" noRot="1" noChangeAspect="1" noChangeArrowheads="1"/>
          </p:cNvSpPr>
          <p:nvPr>
            <p:ph type="sldImg"/>
          </p:nvPr>
        </p:nvSpPr>
        <p:spPr>
          <a:solidFill>
            <a:srgbClr val="FFFFFF"/>
          </a:solidFill>
          <a:ln/>
        </p:spPr>
      </p:sp>
      <p:sp>
        <p:nvSpPr>
          <p:cNvPr id="3553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dirty="0">
                <a:latin typeface="Arial" panose="020B0604020202020204" pitchFamily="34" charset="0"/>
                <a:cs typeface="Arial" panose="020B0604020202020204" pitchFamily="34" charset="0"/>
              </a:rPr>
              <a:t>But the Bible says, “Do all to the glory of God” (1 Cor 10:31)!</a:t>
            </a:r>
          </a:p>
        </p:txBody>
      </p:sp>
    </p:spTree>
    <p:extLst>
      <p:ext uri="{BB962C8B-B14F-4D97-AF65-F5344CB8AC3E}">
        <p14:creationId xmlns:p14="http://schemas.microsoft.com/office/powerpoint/2010/main" val="2068403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92F984E6-B944-764F-938D-B262A023C7F6}" type="slidenum">
              <a:rPr lang="en-GB" sz="1200">
                <a:solidFill>
                  <a:srgbClr val="000000"/>
                </a:solidFill>
              </a:rPr>
              <a:pPr eaLnBrk="1" hangingPunct="1">
                <a:defRPr/>
              </a:pPr>
              <a:t>69</a:t>
            </a:fld>
            <a:endParaRPr lang="en-GB" sz="1200">
              <a:solidFill>
                <a:srgbClr val="000000"/>
              </a:solidFill>
            </a:endParaRPr>
          </a:p>
        </p:txBody>
      </p:sp>
      <p:sp>
        <p:nvSpPr>
          <p:cNvPr id="357378" name="Rectangle 2"/>
          <p:cNvSpPr>
            <a:spLocks noGrp="1" noRot="1" noChangeAspect="1" noChangeArrowheads="1"/>
          </p:cNvSpPr>
          <p:nvPr>
            <p:ph type="sldImg"/>
          </p:nvPr>
        </p:nvSpPr>
        <p:spPr>
          <a:solidFill>
            <a:srgbClr val="FFFFFF"/>
          </a:solidFill>
          <a:ln/>
        </p:spPr>
      </p:sp>
      <p:sp>
        <p:nvSpPr>
          <p:cNvPr id="357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0B378A70-17AF-4248-ADFF-7110BD9E2BE0}" type="slidenum">
              <a:rPr lang="en-GB" sz="1200">
                <a:solidFill>
                  <a:srgbClr val="000000"/>
                </a:solidFill>
              </a:rPr>
              <a:pPr eaLnBrk="1" hangingPunct="1">
                <a:defRPr/>
              </a:pPr>
              <a:t>70</a:t>
            </a:fld>
            <a:endParaRPr lang="en-GB" sz="1200">
              <a:solidFill>
                <a:srgbClr val="000000"/>
              </a:solidFill>
            </a:endParaRPr>
          </a:p>
        </p:txBody>
      </p:sp>
      <p:sp>
        <p:nvSpPr>
          <p:cNvPr id="359426" name="Rectangle 2"/>
          <p:cNvSpPr>
            <a:spLocks noGrp="1" noRot="1" noChangeAspect="1" noChangeArrowheads="1"/>
          </p:cNvSpPr>
          <p:nvPr>
            <p:ph type="sldImg"/>
          </p:nvPr>
        </p:nvSpPr>
        <p:spPr>
          <a:solidFill>
            <a:srgbClr val="FFFFFF"/>
          </a:solidFill>
          <a:ln/>
        </p:spPr>
      </p:sp>
      <p:sp>
        <p:nvSpPr>
          <p:cNvPr id="359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A94247E5-5A94-AB48-AE3D-1182E935F353}" type="slidenum">
              <a:rPr lang="en-GB" sz="1200">
                <a:solidFill>
                  <a:prstClr val="black"/>
                </a:solidFill>
              </a:rPr>
              <a:pPr eaLnBrk="1" hangingPunct="1">
                <a:defRPr/>
              </a:pPr>
              <a:t>71</a:t>
            </a:fld>
            <a:endParaRPr lang="en-GB" sz="1200">
              <a:solidFill>
                <a:prstClr val="black"/>
              </a:solidFill>
            </a:endParaRPr>
          </a:p>
        </p:txBody>
      </p:sp>
      <p:sp>
        <p:nvSpPr>
          <p:cNvPr id="361474" name="Rectangle 2"/>
          <p:cNvSpPr>
            <a:spLocks noGrp="1" noRot="1" noChangeAspect="1" noChangeArrowheads="1"/>
          </p:cNvSpPr>
          <p:nvPr>
            <p:ph type="sldImg"/>
          </p:nvPr>
        </p:nvSpPr>
        <p:spPr>
          <a:solidFill>
            <a:srgbClr val="FFFFFF"/>
          </a:solidFill>
          <a:ln/>
        </p:spPr>
      </p:sp>
      <p:sp>
        <p:nvSpPr>
          <p:cNvPr id="361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7CFA3CF4-739B-FC45-B845-FFC5E3D264EB}" type="slidenum">
              <a:rPr lang="en-GB" sz="1200">
                <a:solidFill>
                  <a:prstClr val="black"/>
                </a:solidFill>
              </a:rPr>
              <a:pPr eaLnBrk="1" hangingPunct="1">
                <a:defRPr/>
              </a:pPr>
              <a:t>72</a:t>
            </a:fld>
            <a:endParaRPr lang="en-GB" sz="1200">
              <a:solidFill>
                <a:prstClr val="black"/>
              </a:solidFill>
            </a:endParaRPr>
          </a:p>
        </p:txBody>
      </p:sp>
      <p:sp>
        <p:nvSpPr>
          <p:cNvPr id="363522" name="Rectangle 2"/>
          <p:cNvSpPr>
            <a:spLocks noGrp="1" noRot="1" noChangeAspect="1" noChangeArrowheads="1"/>
          </p:cNvSpPr>
          <p:nvPr>
            <p:ph type="sldImg"/>
          </p:nvPr>
        </p:nvSpPr>
        <p:spPr>
          <a:solidFill>
            <a:srgbClr val="FFFFFF"/>
          </a:solidFill>
          <a:ln/>
        </p:spPr>
      </p:sp>
      <p:sp>
        <p:nvSpPr>
          <p:cNvPr id="363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Your beliefs affect everything about you—privately and publicly. Watch them!</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479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church’s different subgroups must not be vulnerable to enemy attack.</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893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DE0A9CB1-3D16-174F-B6F8-CA1746C7450B}" type="slidenum">
              <a:rPr lang="en-GB" sz="1200">
                <a:solidFill>
                  <a:srgbClr val="000000"/>
                </a:solidFill>
              </a:rPr>
              <a:pPr eaLnBrk="1" hangingPunct="1">
                <a:defRPr/>
              </a:pPr>
              <a:t>79</a:t>
            </a:fld>
            <a:endParaRPr lang="en-GB" sz="1200">
              <a:solidFill>
                <a:srgbClr val="000000"/>
              </a:solidFill>
            </a:endParaRPr>
          </a:p>
        </p:txBody>
      </p:sp>
      <p:sp>
        <p:nvSpPr>
          <p:cNvPr id="338946" name="Rectangle 2"/>
          <p:cNvSpPr>
            <a:spLocks noGrp="1" noRot="1" noChangeAspect="1" noChangeArrowheads="1"/>
          </p:cNvSpPr>
          <p:nvPr>
            <p:ph type="sldImg"/>
          </p:nvPr>
        </p:nvSpPr>
        <p:spPr>
          <a:solidFill>
            <a:srgbClr val="FFFFFF"/>
          </a:solidFill>
          <a:ln/>
        </p:spPr>
      </p:sp>
      <p:sp>
        <p:nvSpPr>
          <p:cNvPr id="338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62941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p:txBody>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defRPr/>
            </a:pPr>
            <a:fld id="{2C8FED00-29EF-B94C-9EA3-6866B7E4C6DE}" type="slidenum">
              <a:rPr lang="en-US" sz="1200" smtClean="0">
                <a:solidFill>
                  <a:srgbClr val="000000"/>
                </a:solidFill>
                <a:latin typeface="26" charset="0"/>
              </a:rPr>
              <a:pPr eaLnBrk="1" hangingPunct="1">
                <a:defRPr/>
              </a:pPr>
              <a:t>80</a:t>
            </a:fld>
            <a:endParaRPr lang="en-US" sz="1200">
              <a:solidFill>
                <a:srgbClr val="000000"/>
              </a:solidFill>
              <a:latin typeface="26" charset="0"/>
            </a:endParaRPr>
          </a:p>
        </p:txBody>
      </p:sp>
      <p:sp>
        <p:nvSpPr>
          <p:cNvPr id="389122" name="Rectangle 2"/>
          <p:cNvSpPr>
            <a:spLocks noGrp="1" noRot="1" noChangeAspect="1" noChangeArrowheads="1"/>
          </p:cNvSpPr>
          <p:nvPr>
            <p:ph type="sldImg"/>
          </p:nvPr>
        </p:nvSpPr>
        <p:spPr>
          <a:xfrm>
            <a:off x="838200" y="457200"/>
            <a:ext cx="5181600" cy="3886200"/>
          </a:xfrm>
          <a:solidFill>
            <a:srgbClr val="FFFFFF"/>
          </a:solidFill>
          <a:ln/>
        </p:spPr>
      </p:sp>
      <p:sp>
        <p:nvSpPr>
          <p:cNvPr id="3891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Look how EARLY certain books were deemed to be Scripture!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Resist materialism that replaces godliness with apostasy</a:t>
            </a:r>
            <a:r>
              <a:rPr kumimoji="1" lang="en-SG" sz="1200" kern="1200" dirty="0">
                <a:solidFill>
                  <a:schemeClr val="tx1"/>
                </a:solidFill>
                <a:effectLst/>
                <a:latin typeface="Arial" panose="020B0604020202020204" pitchFamily="34" charset="0"/>
                <a:ea typeface="ＭＳ Ｐゴシック" charset="-128"/>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8727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4787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Should we just buy a book on it?</a:t>
            </a:r>
            <a:r>
              <a:rPr lang="en-SG" dirty="0">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Or should we just live and let live?</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278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642458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330526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7512692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kumimoji="1" lang="en-US" sz="1200" kern="1200">
                <a:solidFill>
                  <a:schemeClr val="tx1"/>
                </a:solidFill>
                <a:effectLst/>
                <a:latin typeface="Times New Roman" charset="0"/>
                <a:ea typeface="ＭＳ Ｐゴシック" charset="-128"/>
                <a:cs typeface="ＭＳ Ｐゴシック" charset="-128"/>
              </a:rPr>
              <a:t>Avoid the extremes of too many rules and too few rules.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0226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 services must main order by not just letting anyone lead.</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8147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Your beliefs affect everything about you—privately and publicly. Watch them!</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180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church’s different subgroups must not be vulnerable to enemy attack.</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277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Resist materialism that replaces godliness with apostasy</a:t>
            </a:r>
            <a:r>
              <a:rPr kumimoji="1" lang="en-SG" sz="1200" kern="1200" dirty="0">
                <a:solidFill>
                  <a:schemeClr val="tx1"/>
                </a:solidFill>
                <a:effectLst/>
                <a:latin typeface="Arial" panose="020B0604020202020204" pitchFamily="34" charset="0"/>
                <a:ea typeface="ＭＳ Ｐゴシック" charset="-128"/>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902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3138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16301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88004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This seems the best strategy to me! Here is what he says…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61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686487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760" cy="4320"/>
              <a:chOff x="0" y="0"/>
              <a:chExt cx="5760" cy="4320"/>
            </a:xfrm>
          </p:grpSpPr>
          <p:sp>
            <p:nvSpPr>
              <p:cNvPr id="7" name="Rectangle 4"/>
              <p:cNvSpPr>
                <a:spLocks noChangeArrowheads="1"/>
              </p:cNvSpPr>
              <p:nvPr userDrawn="1"/>
            </p:nvSpPr>
            <p:spPr bwMode="ltGray">
              <a:xfrm>
                <a:off x="0" y="1248"/>
                <a:ext cx="5760" cy="1104"/>
              </a:xfrm>
              <a:prstGeom prst="rect">
                <a:avLst/>
              </a:prstGeom>
              <a:solidFill>
                <a:schemeClr val="accent2"/>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8" name="Rectangle 5" descr="Cacback"/>
              <p:cNvSpPr>
                <a:spLocks noChangeArrowheads="1"/>
              </p:cNvSpPr>
              <p:nvPr userDrawn="1"/>
            </p:nvSpPr>
            <p:spPr bwMode="ltGray">
              <a:xfrm>
                <a:off x="0" y="0"/>
                <a:ext cx="1119" cy="432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sp>
          <p:nvSpPr>
            <p:cNvPr id="6" name="Rectangle 6"/>
            <p:cNvSpPr>
              <a:spLocks noChangeArrowheads="1"/>
            </p:cNvSpPr>
            <p:nvPr/>
          </p:nvSpPr>
          <p:spPr bwMode="white">
            <a:xfrm>
              <a:off x="816" y="2592"/>
              <a:ext cx="701" cy="1728"/>
            </a:xfrm>
            <a:prstGeom prst="rect">
              <a:avLst/>
            </a:prstGeom>
            <a:solidFill>
              <a:schemeClr val="bg1">
                <a:alpha val="50000"/>
              </a:scheme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grpSp>
        <p:nvGrpSpPr>
          <p:cNvPr id="9" name="Group 7"/>
          <p:cNvGrpSpPr>
            <a:grpSpLocks/>
          </p:cNvGrpSpPr>
          <p:nvPr/>
        </p:nvGrpSpPr>
        <p:grpSpPr bwMode="auto">
          <a:xfrm>
            <a:off x="0" y="1371600"/>
            <a:ext cx="8405813" cy="1246188"/>
            <a:chOff x="0" y="864"/>
            <a:chExt cx="5295" cy="785"/>
          </a:xfrm>
        </p:grpSpPr>
        <p:sp>
          <p:nvSpPr>
            <p:cNvPr id="10" name="Freeform 8"/>
            <p:cNvSpPr>
              <a:spLocks/>
            </p:cNvSpPr>
            <p:nvPr userDrawn="1"/>
          </p:nvSpPr>
          <p:spPr bwMode="auto">
            <a:xfrm rot="-507431">
              <a:off x="0" y="1477"/>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1" name="Freeform 9"/>
            <p:cNvSpPr>
              <a:spLocks/>
            </p:cNvSpPr>
            <p:nvPr userDrawn="1"/>
          </p:nvSpPr>
          <p:spPr bwMode="auto">
            <a:xfrm rot="-507431">
              <a:off x="1173" y="864"/>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nvGrpSpPr>
            <p:cNvPr id="12" name="Group 10"/>
            <p:cNvGrpSpPr>
              <a:grpSpLocks/>
            </p:cNvGrpSpPr>
            <p:nvPr userDrawn="1"/>
          </p:nvGrpSpPr>
          <p:grpSpPr bwMode="auto">
            <a:xfrm>
              <a:off x="1008" y="1248"/>
              <a:ext cx="288" cy="288"/>
              <a:chOff x="1033" y="326"/>
              <a:chExt cx="192" cy="192"/>
            </a:xfrm>
          </p:grpSpPr>
          <p:sp>
            <p:nvSpPr>
              <p:cNvPr id="13" name="Oval 11"/>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4" name="Oval 12"/>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5" name="Oval 13"/>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6" name="Oval 14"/>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 name="Oval 15"/>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8" name="Oval 16"/>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9" name="Oval 17"/>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20" name="Oval 18"/>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21" name="Oval 19"/>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grpSp>
      <p:sp>
        <p:nvSpPr>
          <p:cNvPr id="172052" name="Rectangle 20"/>
          <p:cNvSpPr>
            <a:spLocks noGrp="1" noChangeArrowheads="1"/>
          </p:cNvSpPr>
          <p:nvPr>
            <p:ph type="ctrTitle"/>
          </p:nvPr>
        </p:nvSpPr>
        <p:spPr>
          <a:xfrm>
            <a:off x="1828800" y="2133600"/>
            <a:ext cx="7315200" cy="1600200"/>
          </a:xfrm>
        </p:spPr>
        <p:txBody>
          <a:bodyPr/>
          <a:lstStyle>
            <a:lvl1pPr algn="l">
              <a:defRPr/>
            </a:lvl1pPr>
          </a:lstStyle>
          <a:p>
            <a:r>
              <a:rPr lang="en-US"/>
              <a:t>Click to edit Master title style</a:t>
            </a:r>
          </a:p>
        </p:txBody>
      </p:sp>
      <p:sp>
        <p:nvSpPr>
          <p:cNvPr id="172053" name="Rectangle 21"/>
          <p:cNvSpPr>
            <a:spLocks noGrp="1" noChangeArrowheads="1"/>
          </p:cNvSpPr>
          <p:nvPr>
            <p:ph type="subTitle" idx="1"/>
          </p:nvPr>
        </p:nvSpPr>
        <p:spPr>
          <a:xfrm>
            <a:off x="1371600" y="4267200"/>
            <a:ext cx="6400800" cy="1752600"/>
          </a:xfrm>
        </p:spPr>
        <p:txBody>
          <a:bodyPr/>
          <a:lstStyle>
            <a:lvl1pPr marL="0" indent="0">
              <a:buFontTx/>
              <a:buNone/>
              <a:defRPr/>
            </a:lvl1pPr>
          </a:lstStyle>
          <a:p>
            <a:r>
              <a:rPr lang="en-US"/>
              <a:t>Click to edit Master subtitle style</a:t>
            </a:r>
          </a:p>
        </p:txBody>
      </p:sp>
      <p:sp>
        <p:nvSpPr>
          <p:cNvPr id="22" name="Rectangle 22"/>
          <p:cNvSpPr>
            <a:spLocks noGrp="1" noChangeArrowheads="1"/>
          </p:cNvSpPr>
          <p:nvPr>
            <p:ph type="dt" sz="half" idx="10"/>
          </p:nvPr>
        </p:nvSpPr>
        <p:spPr>
          <a:xfrm>
            <a:off x="1371600" y="6248400"/>
            <a:ext cx="1905000" cy="457200"/>
          </a:xfrm>
        </p:spPr>
        <p:txBody>
          <a:bodyPr/>
          <a:lstStyle>
            <a:lvl1pPr>
              <a:defRPr/>
            </a:lvl1pPr>
          </a:lstStyle>
          <a:p>
            <a:pPr>
              <a:defRPr/>
            </a:pPr>
            <a:endParaRPr lang="en-US"/>
          </a:p>
        </p:txBody>
      </p:sp>
      <p:sp>
        <p:nvSpPr>
          <p:cNvPr id="23" name="Rectangle 23"/>
          <p:cNvSpPr>
            <a:spLocks noGrp="1" noChangeArrowheads="1"/>
          </p:cNvSpPr>
          <p:nvPr>
            <p:ph type="ftr" sz="quarter" idx="11"/>
          </p:nvPr>
        </p:nvSpPr>
        <p:spPr>
          <a:xfrm>
            <a:off x="3733800" y="6248400"/>
            <a:ext cx="2895600" cy="457200"/>
          </a:xfrm>
        </p:spPr>
        <p:txBody>
          <a:bodyPr/>
          <a:lstStyle>
            <a:lvl1pPr>
              <a:defRPr/>
            </a:lvl1pPr>
          </a:lstStyle>
          <a:p>
            <a:pPr>
              <a:defRPr/>
            </a:pPr>
            <a:endParaRPr lang="en-US"/>
          </a:p>
        </p:txBody>
      </p:sp>
      <p:sp>
        <p:nvSpPr>
          <p:cNvPr id="24" name="Rectangle 24"/>
          <p:cNvSpPr>
            <a:spLocks noGrp="1" noChangeArrowheads="1"/>
          </p:cNvSpPr>
          <p:nvPr>
            <p:ph type="sldNum" sz="quarter" idx="12"/>
          </p:nvPr>
        </p:nvSpPr>
        <p:spPr>
          <a:xfrm>
            <a:off x="7086600" y="6248400"/>
            <a:ext cx="1905000" cy="457200"/>
          </a:xfrm>
        </p:spPr>
        <p:txBody>
          <a:bodyPr/>
          <a:lstStyle>
            <a:lvl1pPr>
              <a:defRPr/>
            </a:lvl1pPr>
          </a:lstStyle>
          <a:p>
            <a:pPr>
              <a:defRPr/>
            </a:pPr>
            <a:fld id="{7843B5DF-8CF0-414C-AA3A-92B9DF7F6258}" type="slidenum">
              <a:rPr lang="en-US"/>
              <a:pPr>
                <a:defRPr/>
              </a:pPr>
              <a:t>‹#›</a:t>
            </a:fld>
            <a:endParaRPr lang="en-US"/>
          </a:p>
        </p:txBody>
      </p:sp>
    </p:spTree>
    <p:extLst>
      <p:ext uri="{BB962C8B-B14F-4D97-AF65-F5344CB8AC3E}">
        <p14:creationId xmlns:p14="http://schemas.microsoft.com/office/powerpoint/2010/main" val="37913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E8A8839D-B1F8-B445-A6D6-0F07D3E1BB13}" type="slidenum">
              <a:rPr lang="en-US"/>
              <a:pPr>
                <a:defRPr/>
              </a:pPr>
              <a:t>‹#›</a:t>
            </a:fld>
            <a:endParaRPr lang="en-US"/>
          </a:p>
        </p:txBody>
      </p:sp>
    </p:spTree>
    <p:extLst>
      <p:ext uri="{BB962C8B-B14F-4D97-AF65-F5344CB8AC3E}">
        <p14:creationId xmlns:p14="http://schemas.microsoft.com/office/powerpoint/2010/main" val="40151984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3701300"/>
      </p:ext>
    </p:extLst>
  </p:cSld>
  <p:clrMapOvr>
    <a:masterClrMapping/>
  </p:clrMapOvr>
  <p:transition>
    <p:cu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26753"/>
      </p:ext>
    </p:extLst>
  </p:cSld>
  <p:clrMapOvr>
    <a:masterClrMapping/>
  </p:clrMapOvr>
  <p:transition>
    <p:cu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652120"/>
      </p:ext>
    </p:extLst>
  </p:cSld>
  <p:clrMapOvr>
    <a:masterClrMapping/>
  </p:clrMapOvr>
  <p:transition>
    <p:cu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614422388"/>
      </p:ext>
    </p:extLst>
  </p:cSld>
  <p:clrMapOvr>
    <a:masterClrMapping/>
  </p:clrMapOvr>
  <p:transition>
    <p:cu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608603"/>
      </p:ext>
    </p:extLst>
  </p:cSld>
  <p:clrMapOvr>
    <a:masterClrMapping/>
  </p:clrMapOvr>
  <p:transition>
    <p:cu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0855051"/>
      </p:ext>
    </p:extLst>
  </p:cSld>
  <p:clrMapOvr>
    <a:masterClrMapping/>
  </p:clrMapOvr>
  <p:transition>
    <p:cu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3962629"/>
      </p:ext>
    </p:extLst>
  </p:cSld>
  <p:clrMapOvr>
    <a:masterClrMapping/>
  </p:clrMapOvr>
  <p:transition>
    <p:cu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09893"/>
      </p:ext>
    </p:extLst>
  </p:cSld>
  <p:clrMapOvr>
    <a:masterClrMapping/>
  </p:clrMapOvr>
  <p:transition>
    <p:cu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372283"/>
      </p:ext>
    </p:extLst>
  </p:cSld>
  <p:clrMapOvr>
    <a:masterClrMapping/>
  </p:clrMapOvr>
  <p:transition>
    <p:cu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sz="2400" b="0">
                <a:solidFill>
                  <a:srgbClr val="000000"/>
                </a:solidFill>
                <a:latin typeface="Arial" charset="0"/>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sz="2400" b="0">
                <a:solidFill>
                  <a:srgbClr val="000000"/>
                </a:solidFill>
                <a:latin typeface="Arial" charset="0"/>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2400" b="0">
                <a:solidFill>
                  <a:srgbClr val="000000"/>
                </a:solidFill>
                <a:latin typeface="Arial" charset="0"/>
              </a:defRPr>
            </a:lvl1pPr>
          </a:lstStyle>
          <a:p>
            <a:pPr>
              <a:defRPr/>
            </a:pPr>
            <a:fld id="{AD699052-1249-0E42-90DB-95CCFB184DDF}" type="slidenum">
              <a:rPr lang="en-US"/>
              <a:pPr>
                <a:defRPr/>
              </a:pPr>
              <a:t>‹#›</a:t>
            </a:fld>
            <a:endParaRPr lang="en-US"/>
          </a:p>
        </p:txBody>
      </p:sp>
    </p:spTree>
    <p:extLst>
      <p:ext uri="{BB962C8B-B14F-4D97-AF65-F5344CB8AC3E}">
        <p14:creationId xmlns:p14="http://schemas.microsoft.com/office/powerpoint/2010/main" val="245453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5F08AEA2-C696-C744-A750-8542A4644211}" type="slidenum">
              <a:rPr lang="en-US"/>
              <a:pPr>
                <a:defRPr/>
              </a:pPr>
              <a:t>‹#›</a:t>
            </a:fld>
            <a:endParaRPr lang="en-US"/>
          </a:p>
        </p:txBody>
      </p:sp>
    </p:spTree>
    <p:extLst>
      <p:ext uri="{BB962C8B-B14F-4D97-AF65-F5344CB8AC3E}">
        <p14:creationId xmlns:p14="http://schemas.microsoft.com/office/powerpoint/2010/main" val="26409466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7186" name="Rectangle 2"/>
          <p:cNvSpPr>
            <a:spLocks noGrp="1" noRot="1" noChangeArrowheads="1"/>
          </p:cNvSpPr>
          <p:nvPr>
            <p:ph type="ctrTitle"/>
          </p:nvPr>
        </p:nvSpPr>
        <p:spPr>
          <a:xfrm>
            <a:off x="685800" y="1981200"/>
            <a:ext cx="7772400" cy="1600200"/>
          </a:xfrm>
        </p:spPr>
        <p:txBody>
          <a:bodyPr/>
          <a:lstStyle>
            <a:lvl1pPr>
              <a:defRPr/>
            </a:lvl1pPr>
          </a:lstStyle>
          <a:p>
            <a:pPr lvl="0"/>
            <a:r>
              <a:rPr lang="en-GB" noProof="0"/>
              <a:t>Click to edit Master title style</a:t>
            </a:r>
          </a:p>
        </p:txBody>
      </p:sp>
      <p:sp>
        <p:nvSpPr>
          <p:cNvPr id="477187" name="Rectangle 3"/>
          <p:cNvSpPr>
            <a:spLocks noGrp="1" noRot="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GB" noProof="0"/>
              <a:t>Click to edit Master subtitle style</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1FE01340-0653-2C4C-A236-7337D1E49270}" type="slidenum">
              <a:rPr lang="en-GB"/>
              <a:pPr>
                <a:defRPr/>
              </a:pPr>
              <a:t>‹#›</a:t>
            </a:fld>
            <a:endParaRPr lang="en-GB"/>
          </a:p>
        </p:txBody>
      </p:sp>
    </p:spTree>
    <p:extLst>
      <p:ext uri="{BB962C8B-B14F-4D97-AF65-F5344CB8AC3E}">
        <p14:creationId xmlns:p14="http://schemas.microsoft.com/office/powerpoint/2010/main" val="734928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7F51E44E-C1B2-F341-A4FF-5FDE0917675E}" type="slidenum">
              <a:rPr lang="en-GB"/>
              <a:pPr>
                <a:defRPr/>
              </a:pPr>
              <a:t>‹#›</a:t>
            </a:fld>
            <a:endParaRPr lang="en-GB"/>
          </a:p>
        </p:txBody>
      </p:sp>
    </p:spTree>
    <p:extLst>
      <p:ext uri="{BB962C8B-B14F-4D97-AF65-F5344CB8AC3E}">
        <p14:creationId xmlns:p14="http://schemas.microsoft.com/office/powerpoint/2010/main" val="7166728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1C636BE8-E7DA-7B45-A220-D5FF6915D576}" type="slidenum">
              <a:rPr lang="en-GB"/>
              <a:pPr>
                <a:defRPr/>
              </a:pPr>
              <a:t>‹#›</a:t>
            </a:fld>
            <a:endParaRPr lang="en-GB"/>
          </a:p>
        </p:txBody>
      </p:sp>
    </p:spTree>
    <p:extLst>
      <p:ext uri="{BB962C8B-B14F-4D97-AF65-F5344CB8AC3E}">
        <p14:creationId xmlns:p14="http://schemas.microsoft.com/office/powerpoint/2010/main" val="27176936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1244FBBA-8C12-A14D-843B-11375BA473F6}" type="slidenum">
              <a:rPr lang="en-GB"/>
              <a:pPr>
                <a:defRPr/>
              </a:pPr>
              <a:t>‹#›</a:t>
            </a:fld>
            <a:endParaRPr lang="en-GB"/>
          </a:p>
        </p:txBody>
      </p:sp>
    </p:spTree>
    <p:extLst>
      <p:ext uri="{BB962C8B-B14F-4D97-AF65-F5344CB8AC3E}">
        <p14:creationId xmlns:p14="http://schemas.microsoft.com/office/powerpoint/2010/main" val="10490721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b="1">
                <a:latin typeface="Engravers MT" charset="0"/>
              </a:defRPr>
            </a:lvl1pPr>
          </a:lstStyle>
          <a:p>
            <a:pPr>
              <a:defRPr/>
            </a:pPr>
            <a:fld id="{D56F1569-4BD7-A147-9B04-E9F6FCB484CF}" type="slidenum">
              <a:rPr lang="en-GB"/>
              <a:pPr>
                <a:defRPr/>
              </a:pPr>
              <a:t>‹#›</a:t>
            </a:fld>
            <a:endParaRPr lang="en-GB"/>
          </a:p>
        </p:txBody>
      </p:sp>
    </p:spTree>
    <p:extLst>
      <p:ext uri="{BB962C8B-B14F-4D97-AF65-F5344CB8AC3E}">
        <p14:creationId xmlns:p14="http://schemas.microsoft.com/office/powerpoint/2010/main" val="18751786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b="1">
                <a:latin typeface="Engravers MT" charset="0"/>
              </a:defRPr>
            </a:lvl1pPr>
          </a:lstStyle>
          <a:p>
            <a:pPr>
              <a:defRPr/>
            </a:pPr>
            <a:fld id="{4ECFC0FE-C815-D24A-9B2C-835364F65D58}" type="slidenum">
              <a:rPr lang="en-GB"/>
              <a:pPr>
                <a:defRPr/>
              </a:pPr>
              <a:t>‹#›</a:t>
            </a:fld>
            <a:endParaRPr lang="en-GB"/>
          </a:p>
        </p:txBody>
      </p:sp>
    </p:spTree>
    <p:extLst>
      <p:ext uri="{BB962C8B-B14F-4D97-AF65-F5344CB8AC3E}">
        <p14:creationId xmlns:p14="http://schemas.microsoft.com/office/powerpoint/2010/main" val="2641210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b="1">
                <a:latin typeface="Engravers MT" charset="0"/>
              </a:defRPr>
            </a:lvl1pPr>
          </a:lstStyle>
          <a:p>
            <a:pPr>
              <a:defRPr/>
            </a:pPr>
            <a:fld id="{013C779C-EF63-404A-AB33-7801137DE5FE}" type="slidenum">
              <a:rPr lang="en-GB"/>
              <a:pPr>
                <a:defRPr/>
              </a:pPr>
              <a:t>‹#›</a:t>
            </a:fld>
            <a:endParaRPr lang="en-GB"/>
          </a:p>
        </p:txBody>
      </p:sp>
    </p:spTree>
    <p:extLst>
      <p:ext uri="{BB962C8B-B14F-4D97-AF65-F5344CB8AC3E}">
        <p14:creationId xmlns:p14="http://schemas.microsoft.com/office/powerpoint/2010/main" val="10799977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B983A771-8CF9-6E43-BEF3-293A4C52728E}" type="slidenum">
              <a:rPr lang="en-GB"/>
              <a:pPr>
                <a:defRPr/>
              </a:pPr>
              <a:t>‹#›</a:t>
            </a:fld>
            <a:endParaRPr lang="en-GB"/>
          </a:p>
        </p:txBody>
      </p:sp>
    </p:spTree>
    <p:extLst>
      <p:ext uri="{BB962C8B-B14F-4D97-AF65-F5344CB8AC3E}">
        <p14:creationId xmlns:p14="http://schemas.microsoft.com/office/powerpoint/2010/main" val="31106414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A799357A-D1C1-4A46-A0D7-A14A8415E68F}" type="slidenum">
              <a:rPr lang="en-GB"/>
              <a:pPr>
                <a:defRPr/>
              </a:pPr>
              <a:t>‹#›</a:t>
            </a:fld>
            <a:endParaRPr lang="en-GB"/>
          </a:p>
        </p:txBody>
      </p:sp>
    </p:spTree>
    <p:extLst>
      <p:ext uri="{BB962C8B-B14F-4D97-AF65-F5344CB8AC3E}">
        <p14:creationId xmlns:p14="http://schemas.microsoft.com/office/powerpoint/2010/main" val="34623702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512763D2-93DB-164C-A99C-1E3FFB4557F0}" type="slidenum">
              <a:rPr lang="en-GB"/>
              <a:pPr>
                <a:defRPr/>
              </a:pPr>
              <a:t>‹#›</a:t>
            </a:fld>
            <a:endParaRPr lang="en-GB"/>
          </a:p>
        </p:txBody>
      </p:sp>
    </p:spTree>
    <p:extLst>
      <p:ext uri="{BB962C8B-B14F-4D97-AF65-F5344CB8AC3E}">
        <p14:creationId xmlns:p14="http://schemas.microsoft.com/office/powerpoint/2010/main" val="1592205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8240713"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1"/>
          <p:cNvSpPr>
            <a:spLocks noGrp="1" noChangeArrowheads="1"/>
          </p:cNvSpPr>
          <p:nvPr>
            <p:ph type="dt" sz="half" idx="10"/>
          </p:nvPr>
        </p:nvSpPr>
        <p:spPr>
          <a:ln/>
        </p:spPr>
        <p:txBody>
          <a:bodyPr/>
          <a:lstStyle>
            <a:lvl1pPr>
              <a:defRPr/>
            </a:lvl1pPr>
          </a:lstStyle>
          <a:p>
            <a:pPr>
              <a:defRPr/>
            </a:pPr>
            <a:endParaRPr lang="en-US"/>
          </a:p>
        </p:txBody>
      </p:sp>
      <p:sp>
        <p:nvSpPr>
          <p:cNvPr id="4" name="Rectangle 22"/>
          <p:cNvSpPr>
            <a:spLocks noGrp="1" noChangeArrowheads="1"/>
          </p:cNvSpPr>
          <p:nvPr>
            <p:ph type="ftr" sz="quarter" idx="11"/>
          </p:nvPr>
        </p:nvSpPr>
        <p:spPr>
          <a:ln/>
        </p:spPr>
        <p:txBody>
          <a:bodyPr/>
          <a:lstStyle>
            <a:lvl1pPr>
              <a:defRPr/>
            </a:lvl1pPr>
          </a:lstStyle>
          <a:p>
            <a:pPr>
              <a:defRPr/>
            </a:pPr>
            <a:endParaRPr lang="en-US"/>
          </a:p>
        </p:txBody>
      </p:sp>
      <p:sp>
        <p:nvSpPr>
          <p:cNvPr id="5" name="Rectangle 23"/>
          <p:cNvSpPr>
            <a:spLocks noGrp="1" noChangeArrowheads="1"/>
          </p:cNvSpPr>
          <p:nvPr>
            <p:ph type="sldNum" sz="quarter" idx="12"/>
          </p:nvPr>
        </p:nvSpPr>
        <p:spPr>
          <a:ln/>
        </p:spPr>
        <p:txBody>
          <a:bodyPr/>
          <a:lstStyle>
            <a:lvl1pPr>
              <a:defRPr/>
            </a:lvl1pPr>
          </a:lstStyle>
          <a:p>
            <a:pPr>
              <a:defRPr/>
            </a:pPr>
            <a:fld id="{B1C475F2-7647-1941-A5AF-5D04A28750B1}" type="slidenum">
              <a:rPr lang="en-US"/>
              <a:pPr>
                <a:defRPr/>
              </a:pPr>
              <a:t>‹#›</a:t>
            </a:fld>
            <a:endParaRPr lang="en-US"/>
          </a:p>
        </p:txBody>
      </p:sp>
    </p:spTree>
    <p:extLst>
      <p:ext uri="{BB962C8B-B14F-4D97-AF65-F5344CB8AC3E}">
        <p14:creationId xmlns:p14="http://schemas.microsoft.com/office/powerpoint/2010/main" val="1461037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340FA3DF-AB32-9040-A4B9-2A169776C140}" type="slidenum">
              <a:rPr lang="en-GB"/>
              <a:pPr>
                <a:defRPr/>
              </a:pPr>
              <a:t>‹#›</a:t>
            </a:fld>
            <a:endParaRPr lang="en-GB"/>
          </a:p>
        </p:txBody>
      </p:sp>
    </p:spTree>
    <p:extLst>
      <p:ext uri="{BB962C8B-B14F-4D97-AF65-F5344CB8AC3E}">
        <p14:creationId xmlns:p14="http://schemas.microsoft.com/office/powerpoint/2010/main" val="12538653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741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657411"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BD68627B-027D-2D4A-978A-5B2BEA61F72F}" type="slidenum">
              <a:rPr lang="en-US"/>
              <a:pPr>
                <a:defRPr/>
              </a:pPr>
              <a:t>‹#›</a:t>
            </a:fld>
            <a:endParaRPr lang="en-US"/>
          </a:p>
        </p:txBody>
      </p:sp>
    </p:spTree>
    <p:extLst>
      <p:ext uri="{BB962C8B-B14F-4D97-AF65-F5344CB8AC3E}">
        <p14:creationId xmlns:p14="http://schemas.microsoft.com/office/powerpoint/2010/main" val="36312578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80774B0-76AC-C448-BCAC-FF8A33FE2B9A}" type="slidenum">
              <a:rPr lang="en-US"/>
              <a:pPr>
                <a:defRPr/>
              </a:pPr>
              <a:t>‹#›</a:t>
            </a:fld>
            <a:endParaRPr lang="en-US"/>
          </a:p>
        </p:txBody>
      </p:sp>
    </p:spTree>
    <p:extLst>
      <p:ext uri="{BB962C8B-B14F-4D97-AF65-F5344CB8AC3E}">
        <p14:creationId xmlns:p14="http://schemas.microsoft.com/office/powerpoint/2010/main" val="23913526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7A1BA5C-2D83-9A41-9022-A8C7204FB57A}" type="slidenum">
              <a:rPr lang="en-US"/>
              <a:pPr>
                <a:defRPr/>
              </a:pPr>
              <a:t>‹#›</a:t>
            </a:fld>
            <a:endParaRPr lang="en-US"/>
          </a:p>
        </p:txBody>
      </p:sp>
    </p:spTree>
    <p:extLst>
      <p:ext uri="{BB962C8B-B14F-4D97-AF65-F5344CB8AC3E}">
        <p14:creationId xmlns:p14="http://schemas.microsoft.com/office/powerpoint/2010/main" val="30908429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911E2A96-372F-8F47-84B9-C20FC8FEE7DA}" type="slidenum">
              <a:rPr lang="en-US"/>
              <a:pPr>
                <a:defRPr/>
              </a:pPr>
              <a:t>‹#›</a:t>
            </a:fld>
            <a:endParaRPr lang="en-US"/>
          </a:p>
        </p:txBody>
      </p:sp>
    </p:spTree>
    <p:extLst>
      <p:ext uri="{BB962C8B-B14F-4D97-AF65-F5344CB8AC3E}">
        <p14:creationId xmlns:p14="http://schemas.microsoft.com/office/powerpoint/2010/main" val="42794288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vl1pPr>
          </a:lstStyle>
          <a:p>
            <a:pPr>
              <a:defRPr/>
            </a:pPr>
            <a:endParaRPr lang="en-US"/>
          </a:p>
        </p:txBody>
      </p:sp>
      <p:sp>
        <p:nvSpPr>
          <p:cNvPr id="8" name="Rectangle 5"/>
          <p:cNvSpPr>
            <a:spLocks noGrp="1" noChangeArrowheads="1"/>
          </p:cNvSpPr>
          <p:nvPr>
            <p:ph type="ftr" sz="quarter" idx="11"/>
          </p:nvPr>
        </p:nvSpPr>
        <p:spPr/>
        <p:txBody>
          <a:bodyPr/>
          <a:lstStyle>
            <a:lvl1pPr>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vl1pPr>
          </a:lstStyle>
          <a:p>
            <a:pPr>
              <a:defRPr/>
            </a:pPr>
            <a:fld id="{64ADC64A-11A7-114C-B378-6E972E153CD4}" type="slidenum">
              <a:rPr lang="en-US"/>
              <a:pPr>
                <a:defRPr/>
              </a:pPr>
              <a:t>‹#›</a:t>
            </a:fld>
            <a:endParaRPr lang="en-US"/>
          </a:p>
        </p:txBody>
      </p:sp>
    </p:spTree>
    <p:extLst>
      <p:ext uri="{BB962C8B-B14F-4D97-AF65-F5344CB8AC3E}">
        <p14:creationId xmlns:p14="http://schemas.microsoft.com/office/powerpoint/2010/main" val="19492970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vl1pPr>
          </a:lstStyle>
          <a:p>
            <a:pPr>
              <a:defRPr/>
            </a:pPr>
            <a:endParaRPr lang="en-US"/>
          </a:p>
        </p:txBody>
      </p:sp>
      <p:sp>
        <p:nvSpPr>
          <p:cNvPr id="4" name="Rectangle 5"/>
          <p:cNvSpPr>
            <a:spLocks noGrp="1" noChangeArrowheads="1"/>
          </p:cNvSpPr>
          <p:nvPr>
            <p:ph type="ftr" sz="quarter" idx="11"/>
          </p:nvPr>
        </p:nvSpPr>
        <p:spPr/>
        <p:txBody>
          <a:bodyPr/>
          <a:lstStyle>
            <a:lvl1pPr>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vl1pPr>
          </a:lstStyle>
          <a:p>
            <a:pPr>
              <a:defRPr/>
            </a:pPr>
            <a:fld id="{5E313808-CA99-AC41-B9CF-2A338EE3E280}" type="slidenum">
              <a:rPr lang="en-US"/>
              <a:pPr>
                <a:defRPr/>
              </a:pPr>
              <a:t>‹#›</a:t>
            </a:fld>
            <a:endParaRPr lang="en-US"/>
          </a:p>
        </p:txBody>
      </p:sp>
    </p:spTree>
    <p:extLst>
      <p:ext uri="{BB962C8B-B14F-4D97-AF65-F5344CB8AC3E}">
        <p14:creationId xmlns:p14="http://schemas.microsoft.com/office/powerpoint/2010/main" val="3178822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p>
        </p:txBody>
      </p:sp>
      <p:sp>
        <p:nvSpPr>
          <p:cNvPr id="3" name="Rectangle 5"/>
          <p:cNvSpPr>
            <a:spLocks noGrp="1" noChangeArrowheads="1"/>
          </p:cNvSpPr>
          <p:nvPr>
            <p:ph type="ftr" sz="quarter" idx="11"/>
          </p:nvPr>
        </p:nvSpPr>
        <p:spPr/>
        <p:txBody>
          <a:bodyPr/>
          <a:lstStyle>
            <a:lvl1pPr>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vl1pPr>
          </a:lstStyle>
          <a:p>
            <a:pPr>
              <a:defRPr/>
            </a:pPr>
            <a:fld id="{30798EAA-7F12-6445-9BD4-8CBB9F07474A}" type="slidenum">
              <a:rPr lang="en-US"/>
              <a:pPr>
                <a:defRPr/>
              </a:pPr>
              <a:t>‹#›</a:t>
            </a:fld>
            <a:endParaRPr lang="en-US"/>
          </a:p>
        </p:txBody>
      </p:sp>
    </p:spTree>
    <p:extLst>
      <p:ext uri="{BB962C8B-B14F-4D97-AF65-F5344CB8AC3E}">
        <p14:creationId xmlns:p14="http://schemas.microsoft.com/office/powerpoint/2010/main" val="9423026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4404DE4B-7CC3-A74E-8AC0-7D08A6D027C3}" type="slidenum">
              <a:rPr lang="en-US"/>
              <a:pPr>
                <a:defRPr/>
              </a:pPr>
              <a:t>‹#›</a:t>
            </a:fld>
            <a:endParaRPr lang="en-US"/>
          </a:p>
        </p:txBody>
      </p:sp>
    </p:spTree>
    <p:extLst>
      <p:ext uri="{BB962C8B-B14F-4D97-AF65-F5344CB8AC3E}">
        <p14:creationId xmlns:p14="http://schemas.microsoft.com/office/powerpoint/2010/main" val="183978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F880E885-EB79-C443-A8BE-BBE2870B3C15}" type="slidenum">
              <a:rPr lang="en-US"/>
              <a:pPr>
                <a:defRPr/>
              </a:pPr>
              <a:t>‹#›</a:t>
            </a:fld>
            <a:endParaRPr lang="en-US"/>
          </a:p>
        </p:txBody>
      </p:sp>
    </p:spTree>
    <p:extLst>
      <p:ext uri="{BB962C8B-B14F-4D97-AF65-F5344CB8AC3E}">
        <p14:creationId xmlns:p14="http://schemas.microsoft.com/office/powerpoint/2010/main" val="215300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81159D34-EC33-434A-BE66-7DAF9F40F426}" type="slidenum">
              <a:rPr lang="en-US"/>
              <a:pPr>
                <a:defRPr/>
              </a:pPr>
              <a:t>‹#›</a:t>
            </a:fld>
            <a:endParaRPr lang="en-US"/>
          </a:p>
        </p:txBody>
      </p:sp>
    </p:spTree>
    <p:extLst>
      <p:ext uri="{BB962C8B-B14F-4D97-AF65-F5344CB8AC3E}">
        <p14:creationId xmlns:p14="http://schemas.microsoft.com/office/powerpoint/2010/main" val="3150534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C7B4169F-A656-8441-9370-D03AF7E29FD0}" type="slidenum">
              <a:rPr lang="en-US"/>
              <a:pPr>
                <a:defRPr/>
              </a:pPr>
              <a:t>‹#›</a:t>
            </a:fld>
            <a:endParaRPr lang="en-US"/>
          </a:p>
        </p:txBody>
      </p:sp>
    </p:spTree>
    <p:extLst>
      <p:ext uri="{BB962C8B-B14F-4D97-AF65-F5344CB8AC3E}">
        <p14:creationId xmlns:p14="http://schemas.microsoft.com/office/powerpoint/2010/main" val="19077779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5B877E4E-20AC-974D-B9B8-E18AF149758E}" type="slidenum">
              <a:rPr lang="en-US"/>
              <a:pPr>
                <a:defRPr/>
              </a:pPr>
              <a:t>‹#›</a:t>
            </a:fld>
            <a:endParaRPr lang="en-US"/>
          </a:p>
        </p:txBody>
      </p:sp>
    </p:spTree>
    <p:extLst>
      <p:ext uri="{BB962C8B-B14F-4D97-AF65-F5344CB8AC3E}">
        <p14:creationId xmlns:p14="http://schemas.microsoft.com/office/powerpoint/2010/main" val="24863060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4FF960DE-7307-0342-868F-3D2F4A3DC70C}" type="slidenum">
              <a:rPr lang="en-GB"/>
              <a:pPr>
                <a:defRPr/>
              </a:pPr>
              <a:t>‹#›</a:t>
            </a:fld>
            <a:endParaRPr lang="en-GB"/>
          </a:p>
        </p:txBody>
      </p:sp>
    </p:spTree>
    <p:extLst>
      <p:ext uri="{BB962C8B-B14F-4D97-AF65-F5344CB8AC3E}">
        <p14:creationId xmlns:p14="http://schemas.microsoft.com/office/powerpoint/2010/main" val="2967377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E7713494-4146-0740-8FAB-67FE1D26CF71}" type="slidenum">
              <a:rPr lang="en-GB"/>
              <a:pPr>
                <a:defRPr/>
              </a:pPr>
              <a:t>‹#›</a:t>
            </a:fld>
            <a:endParaRPr lang="en-GB"/>
          </a:p>
        </p:txBody>
      </p:sp>
    </p:spTree>
    <p:extLst>
      <p:ext uri="{BB962C8B-B14F-4D97-AF65-F5344CB8AC3E}">
        <p14:creationId xmlns:p14="http://schemas.microsoft.com/office/powerpoint/2010/main" val="25836289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EBD05868-3ADA-6347-8A64-D85585050757}" type="slidenum">
              <a:rPr lang="en-GB"/>
              <a:pPr>
                <a:defRPr/>
              </a:pPr>
              <a:t>‹#›</a:t>
            </a:fld>
            <a:endParaRPr lang="en-GB"/>
          </a:p>
        </p:txBody>
      </p:sp>
    </p:spTree>
    <p:extLst>
      <p:ext uri="{BB962C8B-B14F-4D97-AF65-F5344CB8AC3E}">
        <p14:creationId xmlns:p14="http://schemas.microsoft.com/office/powerpoint/2010/main" val="3974344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7"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00B8311D-3307-904E-B982-9D987D08DDD9}" type="slidenum">
              <a:rPr lang="en-GB"/>
              <a:pPr>
                <a:defRPr/>
              </a:pPr>
              <a:t>‹#›</a:t>
            </a:fld>
            <a:endParaRPr lang="en-GB"/>
          </a:p>
        </p:txBody>
      </p:sp>
    </p:spTree>
    <p:extLst>
      <p:ext uri="{BB962C8B-B14F-4D97-AF65-F5344CB8AC3E}">
        <p14:creationId xmlns:p14="http://schemas.microsoft.com/office/powerpoint/2010/main" val="1224678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8"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9"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A51AAEA5-3C27-7D48-8D3F-255FF8D92E83}" type="slidenum">
              <a:rPr lang="en-GB"/>
              <a:pPr>
                <a:defRPr/>
              </a:pPr>
              <a:t>‹#›</a:t>
            </a:fld>
            <a:endParaRPr lang="en-GB"/>
          </a:p>
        </p:txBody>
      </p:sp>
    </p:spTree>
    <p:extLst>
      <p:ext uri="{BB962C8B-B14F-4D97-AF65-F5344CB8AC3E}">
        <p14:creationId xmlns:p14="http://schemas.microsoft.com/office/powerpoint/2010/main" val="37791400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4"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EA0449D3-C7ED-F346-93C5-FAF21AE4CFEC}" type="slidenum">
              <a:rPr lang="en-GB"/>
              <a:pPr>
                <a:defRPr/>
              </a:pPr>
              <a:t>‹#›</a:t>
            </a:fld>
            <a:endParaRPr lang="en-GB"/>
          </a:p>
        </p:txBody>
      </p:sp>
    </p:spTree>
    <p:extLst>
      <p:ext uri="{BB962C8B-B14F-4D97-AF65-F5344CB8AC3E}">
        <p14:creationId xmlns:p14="http://schemas.microsoft.com/office/powerpoint/2010/main" val="13390800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3"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4"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94005285-B9B9-814B-A482-5CCA04DFA832}" type="slidenum">
              <a:rPr lang="en-GB"/>
              <a:pPr>
                <a:defRPr/>
              </a:pPr>
              <a:t>‹#›</a:t>
            </a:fld>
            <a:endParaRPr lang="en-GB"/>
          </a:p>
        </p:txBody>
      </p:sp>
    </p:spTree>
    <p:extLst>
      <p:ext uri="{BB962C8B-B14F-4D97-AF65-F5344CB8AC3E}">
        <p14:creationId xmlns:p14="http://schemas.microsoft.com/office/powerpoint/2010/main" val="20278354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7"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B8F90096-46E6-5B45-BF7D-D2C4210745CE}" type="slidenum">
              <a:rPr lang="en-GB"/>
              <a:pPr>
                <a:defRPr/>
              </a:pPr>
              <a:t>‹#›</a:t>
            </a:fld>
            <a:endParaRPr lang="en-GB"/>
          </a:p>
        </p:txBody>
      </p:sp>
    </p:spTree>
    <p:extLst>
      <p:ext uri="{BB962C8B-B14F-4D97-AF65-F5344CB8AC3E}">
        <p14:creationId xmlns:p14="http://schemas.microsoft.com/office/powerpoint/2010/main" val="301148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261FDC9A-43CB-F644-9A2B-3250F569F00F}" type="slidenum">
              <a:rPr lang="en-US"/>
              <a:pPr>
                <a:defRPr/>
              </a:pPr>
              <a:t>‹#›</a:t>
            </a:fld>
            <a:endParaRPr lang="en-US"/>
          </a:p>
        </p:txBody>
      </p:sp>
    </p:spTree>
    <p:extLst>
      <p:ext uri="{BB962C8B-B14F-4D97-AF65-F5344CB8AC3E}">
        <p14:creationId xmlns:p14="http://schemas.microsoft.com/office/powerpoint/2010/main" val="40968733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7"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1F109CFE-B5DF-5F4E-AED8-8C0D54FCEC71}" type="slidenum">
              <a:rPr lang="en-GB"/>
              <a:pPr>
                <a:defRPr/>
              </a:pPr>
              <a:t>‹#›</a:t>
            </a:fld>
            <a:endParaRPr lang="en-GB"/>
          </a:p>
        </p:txBody>
      </p:sp>
    </p:spTree>
    <p:extLst>
      <p:ext uri="{BB962C8B-B14F-4D97-AF65-F5344CB8AC3E}">
        <p14:creationId xmlns:p14="http://schemas.microsoft.com/office/powerpoint/2010/main" val="22711898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909409AB-4074-9444-A8E7-08D5EF00F1D1}" type="slidenum">
              <a:rPr lang="en-GB"/>
              <a:pPr>
                <a:defRPr/>
              </a:pPr>
              <a:t>‹#›</a:t>
            </a:fld>
            <a:endParaRPr lang="en-GB"/>
          </a:p>
        </p:txBody>
      </p:sp>
    </p:spTree>
    <p:extLst>
      <p:ext uri="{BB962C8B-B14F-4D97-AF65-F5344CB8AC3E}">
        <p14:creationId xmlns:p14="http://schemas.microsoft.com/office/powerpoint/2010/main" val="556221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a:lstStyle>
            <a:lvl1pPr>
              <a:defRPr sz="2000" b="0">
                <a:solidFill>
                  <a:srgbClr val="2F1311"/>
                </a:solidFill>
                <a:latin typeface="Arial" charset="0"/>
                <a:ea typeface="ＭＳ Ｐゴシック" charset="-128"/>
                <a:cs typeface="ＭＳ Ｐゴシック" charset="-128"/>
              </a:defRPr>
            </a:lvl1pPr>
          </a:lstStyle>
          <a:p>
            <a:pPr>
              <a:defRPr/>
            </a:pPr>
            <a:endParaRPr lang="en-GB"/>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b="0">
                <a:solidFill>
                  <a:srgbClr val="2F1311"/>
                </a:solidFill>
                <a:latin typeface="Arial" charset="0"/>
              </a:defRPr>
            </a:lvl1pPr>
          </a:lstStyle>
          <a:p>
            <a:pPr>
              <a:defRPr/>
            </a:pPr>
            <a:fld id="{F652C621-165E-EB48-84C6-EBAA26D9262B}" type="slidenum">
              <a:rPr lang="en-GB"/>
              <a:pPr>
                <a:defRPr/>
              </a:pPr>
              <a:t>‹#›</a:t>
            </a:fld>
            <a:endParaRPr lang="en-GB"/>
          </a:p>
        </p:txBody>
      </p:sp>
    </p:spTree>
    <p:extLst>
      <p:ext uri="{BB962C8B-B14F-4D97-AF65-F5344CB8AC3E}">
        <p14:creationId xmlns:p14="http://schemas.microsoft.com/office/powerpoint/2010/main" val="36666802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0825" cy="6850063"/>
            <a:chOff x="0" y="0"/>
            <a:chExt cx="5758" cy="4315"/>
          </a:xfrm>
        </p:grpSpPr>
        <p:grpSp>
          <p:nvGrpSpPr>
            <p:cNvPr id="5" name="Group 1027"/>
            <p:cNvGrpSpPr>
              <a:grpSpLocks/>
            </p:cNvGrpSpPr>
            <p:nvPr userDrawn="1"/>
          </p:nvGrpSpPr>
          <p:grpSpPr bwMode="auto">
            <a:xfrm>
              <a:off x="1728" y="2230"/>
              <a:ext cx="4027" cy="2085"/>
              <a:chOff x="1728" y="2230"/>
              <a:chExt cx="4027" cy="2085"/>
            </a:xfrm>
          </p:grpSpPr>
          <p:sp>
            <p:nvSpPr>
              <p:cNvPr id="8" name="Freeform 1028"/>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000" b="0">
                  <a:solidFill>
                    <a:srgbClr val="FFFFFF"/>
                  </a:solidFill>
                  <a:latin typeface="Arial" charset="0"/>
                  <a:cs typeface="Arial" charset="0"/>
                </a:endParaRPr>
              </a:p>
            </p:txBody>
          </p:sp>
          <p:sp>
            <p:nvSpPr>
              <p:cNvPr id="9" name="Freeform 1029"/>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000" b="0">
                  <a:solidFill>
                    <a:srgbClr val="FFFFFF"/>
                  </a:solidFill>
                  <a:latin typeface="Arial" charset="0"/>
                  <a:cs typeface="Arial" charset="0"/>
                </a:endParaRPr>
              </a:p>
            </p:txBody>
          </p:sp>
          <p:sp>
            <p:nvSpPr>
              <p:cNvPr id="10" name="Freeform 1030"/>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1" name="Freeform 1031"/>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1032"/>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000" b="0">
                  <a:solidFill>
                    <a:srgbClr val="FFFFFF"/>
                  </a:solidFill>
                  <a:latin typeface="Arial" charset="0"/>
                  <a:cs typeface="Arial" charset="0"/>
                </a:endParaRPr>
              </a:p>
            </p:txBody>
          </p:sp>
        </p:grpSp>
        <p:sp>
          <p:nvSpPr>
            <p:cNvPr id="6" name="Freeform 1033"/>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000" b="0">
                <a:solidFill>
                  <a:srgbClr val="FFFFFF"/>
                </a:solidFill>
                <a:latin typeface="Arial" charset="0"/>
                <a:cs typeface="Arial" charset="0"/>
              </a:endParaRPr>
            </a:p>
          </p:txBody>
        </p:sp>
        <p:sp>
          <p:nvSpPr>
            <p:cNvPr id="7" name="Freeform 1034"/>
            <p:cNvSpPr>
              <a:spLocks/>
            </p:cNvSpPr>
            <p:nvPr/>
          </p:nvSpPr>
          <p:spPr bwMode="hidden">
            <a:xfrm>
              <a:off x="0" y="0"/>
              <a:ext cx="5758" cy="1776"/>
            </a:xfrm>
            <a:custGeom>
              <a:avLst/>
              <a:gdLst>
                <a:gd name="T0" fmla="*/ 0 w 5740"/>
                <a:gd name="T1" fmla="*/ 0 h 1906"/>
                <a:gd name="T2" fmla="*/ 0 w 5740"/>
                <a:gd name="T3" fmla="*/ 877 h 1906"/>
                <a:gd name="T4" fmla="*/ 5940 w 5740"/>
                <a:gd name="T5" fmla="*/ 877 h 1906"/>
                <a:gd name="T6" fmla="*/ 59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92203" name="Rectangle 1035"/>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392204" name="Rectangle 1036"/>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037"/>
          <p:cNvSpPr>
            <a:spLocks noGrp="1" noChangeArrowheads="1"/>
          </p:cNvSpPr>
          <p:nvPr>
            <p:ph type="dt" sz="quarter" idx="10"/>
          </p:nvPr>
        </p:nvSpPr>
        <p:spPr>
          <a:xfrm>
            <a:off x="457200" y="6248400"/>
            <a:ext cx="2133600" cy="476250"/>
          </a:xfrm>
        </p:spPr>
        <p:txBody>
          <a:bodyPr/>
          <a:lstStyle>
            <a:lvl1pPr>
              <a:defRPr b="1">
                <a:latin typeface="Engravers MT" charset="0"/>
              </a:defRPr>
            </a:lvl1pPr>
          </a:lstStyle>
          <a:p>
            <a:pPr>
              <a:defRPr/>
            </a:pPr>
            <a:endParaRPr lang="en-US"/>
          </a:p>
        </p:txBody>
      </p:sp>
      <p:sp>
        <p:nvSpPr>
          <p:cNvPr id="14" name="Rectangle 1038"/>
          <p:cNvSpPr>
            <a:spLocks noGrp="1" noChangeArrowheads="1"/>
          </p:cNvSpPr>
          <p:nvPr>
            <p:ph type="ftr" sz="quarter" idx="11"/>
          </p:nvPr>
        </p:nvSpPr>
        <p:spPr>
          <a:xfrm>
            <a:off x="3124200" y="6251575"/>
            <a:ext cx="2895600" cy="476250"/>
          </a:xfrm>
        </p:spPr>
        <p:txBody>
          <a:bodyPr/>
          <a:lstStyle>
            <a:lvl1pPr>
              <a:defRPr b="1">
                <a:latin typeface="Engravers MT" charset="0"/>
              </a:defRPr>
            </a:lvl1pPr>
          </a:lstStyle>
          <a:p>
            <a:pPr>
              <a:defRPr/>
            </a:pPr>
            <a:endParaRPr lang="en-US"/>
          </a:p>
        </p:txBody>
      </p:sp>
      <p:sp>
        <p:nvSpPr>
          <p:cNvPr id="15" name="Rectangle 1039"/>
          <p:cNvSpPr>
            <a:spLocks noGrp="1" noChangeArrowheads="1"/>
          </p:cNvSpPr>
          <p:nvPr>
            <p:ph type="sldNum" sz="quarter" idx="12"/>
          </p:nvPr>
        </p:nvSpPr>
        <p:spPr>
          <a:xfrm>
            <a:off x="6553200" y="6254750"/>
            <a:ext cx="2133600" cy="476250"/>
          </a:xfrm>
        </p:spPr>
        <p:txBody>
          <a:bodyPr/>
          <a:lstStyle>
            <a:lvl1pPr>
              <a:defRPr b="1">
                <a:latin typeface="Engravers MT" charset="0"/>
              </a:defRPr>
            </a:lvl1pPr>
          </a:lstStyle>
          <a:p>
            <a:pPr>
              <a:defRPr/>
            </a:pPr>
            <a:fld id="{34B12D1E-BE62-7546-A390-A6A20C8AB6EA}" type="slidenum">
              <a:rPr lang="en-US"/>
              <a:pPr>
                <a:defRPr/>
              </a:pPr>
              <a:t>‹#›</a:t>
            </a:fld>
            <a:endParaRPr lang="en-US"/>
          </a:p>
        </p:txBody>
      </p:sp>
    </p:spTree>
    <p:extLst>
      <p:ext uri="{BB962C8B-B14F-4D97-AF65-F5344CB8AC3E}">
        <p14:creationId xmlns:p14="http://schemas.microsoft.com/office/powerpoint/2010/main" val="25022698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215BCF2C-C78E-654E-B4D8-39F026F02976}"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26951358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546FB6C5-C34B-A643-9001-D85D3A4CC8C4}"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1600267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6" name="Rectangle 1027"/>
          <p:cNvSpPr>
            <a:spLocks noGrp="1" noChangeArrowheads="1"/>
          </p:cNvSpPr>
          <p:nvPr>
            <p:ph type="sldNum" sz="quarter" idx="11"/>
          </p:nvPr>
        </p:nvSpPr>
        <p:spPr/>
        <p:txBody>
          <a:bodyPr/>
          <a:lstStyle>
            <a:lvl1pPr>
              <a:defRPr b="1">
                <a:latin typeface="Engravers MT" charset="0"/>
              </a:defRPr>
            </a:lvl1pPr>
          </a:lstStyle>
          <a:p>
            <a:pPr>
              <a:defRPr/>
            </a:pPr>
            <a:fld id="{CABC0E9B-8CCF-F543-8CE6-26498728805A}" type="slidenum">
              <a:rPr lang="en-US"/>
              <a:pPr>
                <a:defRPr/>
              </a:pPr>
              <a:t>‹#›</a:t>
            </a:fld>
            <a:endParaRPr lang="en-US"/>
          </a:p>
        </p:txBody>
      </p:sp>
      <p:sp>
        <p:nvSpPr>
          <p:cNvPr id="7"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4354377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8" name="Rectangle 1027"/>
          <p:cNvSpPr>
            <a:spLocks noGrp="1" noChangeArrowheads="1"/>
          </p:cNvSpPr>
          <p:nvPr>
            <p:ph type="sldNum" sz="quarter" idx="11"/>
          </p:nvPr>
        </p:nvSpPr>
        <p:spPr/>
        <p:txBody>
          <a:bodyPr/>
          <a:lstStyle>
            <a:lvl1pPr>
              <a:defRPr b="1">
                <a:latin typeface="Engravers MT" charset="0"/>
              </a:defRPr>
            </a:lvl1pPr>
          </a:lstStyle>
          <a:p>
            <a:pPr>
              <a:defRPr/>
            </a:pPr>
            <a:fld id="{D754FBFE-6BF1-AE4C-BDF1-853CB17E5CDE}" type="slidenum">
              <a:rPr lang="en-US"/>
              <a:pPr>
                <a:defRPr/>
              </a:pPr>
              <a:t>‹#›</a:t>
            </a:fld>
            <a:endParaRPr lang="en-US"/>
          </a:p>
        </p:txBody>
      </p:sp>
      <p:sp>
        <p:nvSpPr>
          <p:cNvPr id="9"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6301375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4" name="Rectangle 1027"/>
          <p:cNvSpPr>
            <a:spLocks noGrp="1" noChangeArrowheads="1"/>
          </p:cNvSpPr>
          <p:nvPr>
            <p:ph type="sldNum" sz="quarter" idx="11"/>
          </p:nvPr>
        </p:nvSpPr>
        <p:spPr/>
        <p:txBody>
          <a:bodyPr/>
          <a:lstStyle>
            <a:lvl1pPr>
              <a:defRPr b="1">
                <a:latin typeface="Engravers MT" charset="0"/>
              </a:defRPr>
            </a:lvl1pPr>
          </a:lstStyle>
          <a:p>
            <a:pPr>
              <a:defRPr/>
            </a:pPr>
            <a:fld id="{993DD271-AC5E-554E-B910-F6BBDB9BE6B1}" type="slidenum">
              <a:rPr lang="en-US"/>
              <a:pPr>
                <a:defRPr/>
              </a:pPr>
              <a:t>‹#›</a:t>
            </a:fld>
            <a:endParaRPr lang="en-US"/>
          </a:p>
        </p:txBody>
      </p:sp>
      <p:sp>
        <p:nvSpPr>
          <p:cNvPr id="5"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23806088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3" name="Rectangle 1027"/>
          <p:cNvSpPr>
            <a:spLocks noGrp="1" noChangeArrowheads="1"/>
          </p:cNvSpPr>
          <p:nvPr>
            <p:ph type="sldNum" sz="quarter" idx="11"/>
          </p:nvPr>
        </p:nvSpPr>
        <p:spPr/>
        <p:txBody>
          <a:bodyPr/>
          <a:lstStyle>
            <a:lvl1pPr>
              <a:defRPr b="1">
                <a:latin typeface="Engravers MT" charset="0"/>
              </a:defRPr>
            </a:lvl1pPr>
          </a:lstStyle>
          <a:p>
            <a:pPr>
              <a:defRPr/>
            </a:pPr>
            <a:fld id="{228E06DF-90BC-7F4E-82D2-7352EDAE7C7E}" type="slidenum">
              <a:rPr lang="en-US"/>
              <a:pPr>
                <a:defRPr/>
              </a:pPr>
              <a:t>‹#›</a:t>
            </a:fld>
            <a:endParaRPr lang="en-US"/>
          </a:p>
        </p:txBody>
      </p:sp>
      <p:sp>
        <p:nvSpPr>
          <p:cNvPr id="4"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877532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grpSp>
      </p:grpSp>
      <p:sp>
        <p:nvSpPr>
          <p:cNvPr id="2212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212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a:p>
        </p:txBody>
      </p:sp>
      <p:sp>
        <p:nvSpPr>
          <p:cNvPr id="69" name="Rectangle 69"/>
          <p:cNvSpPr>
            <a:spLocks noGrp="1" noChangeArrowheads="1"/>
          </p:cNvSpPr>
          <p:nvPr>
            <p:ph type="ftr" sz="quarter" idx="11"/>
          </p:nvPr>
        </p:nvSpPr>
        <p:spPr/>
        <p:txBody>
          <a:bodyPr/>
          <a:lstStyle>
            <a:lvl1pPr>
              <a:defRPr/>
            </a:lvl1pPr>
          </a:lstStyle>
          <a:p>
            <a:pPr>
              <a:defRPr/>
            </a:pPr>
            <a:endParaRPr lang="en-US"/>
          </a:p>
        </p:txBody>
      </p:sp>
      <p:sp>
        <p:nvSpPr>
          <p:cNvPr id="70" name="Rectangle 70"/>
          <p:cNvSpPr>
            <a:spLocks noGrp="1" noChangeArrowheads="1"/>
          </p:cNvSpPr>
          <p:nvPr>
            <p:ph type="sldNum" sz="quarter" idx="12"/>
          </p:nvPr>
        </p:nvSpPr>
        <p:spPr/>
        <p:txBody>
          <a:bodyPr/>
          <a:lstStyle>
            <a:lvl1pPr>
              <a:defRPr/>
            </a:lvl1pPr>
          </a:lstStyle>
          <a:p>
            <a:pPr>
              <a:defRPr/>
            </a:pPr>
            <a:fld id="{FDE19771-2A54-0047-8916-90040077D376}" type="slidenum">
              <a:rPr lang="en-US"/>
              <a:pPr>
                <a:defRPr/>
              </a:pPr>
              <a:t>‹#›</a:t>
            </a:fld>
            <a:endParaRPr lang="en-US"/>
          </a:p>
        </p:txBody>
      </p:sp>
    </p:spTree>
    <p:extLst>
      <p:ext uri="{BB962C8B-B14F-4D97-AF65-F5344CB8AC3E}">
        <p14:creationId xmlns:p14="http://schemas.microsoft.com/office/powerpoint/2010/main" val="7493365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6" name="Rectangle 1027"/>
          <p:cNvSpPr>
            <a:spLocks noGrp="1" noChangeArrowheads="1"/>
          </p:cNvSpPr>
          <p:nvPr>
            <p:ph type="sldNum" sz="quarter" idx="11"/>
          </p:nvPr>
        </p:nvSpPr>
        <p:spPr/>
        <p:txBody>
          <a:bodyPr/>
          <a:lstStyle>
            <a:lvl1pPr>
              <a:defRPr b="1">
                <a:latin typeface="Engravers MT" charset="0"/>
              </a:defRPr>
            </a:lvl1pPr>
          </a:lstStyle>
          <a:p>
            <a:pPr>
              <a:defRPr/>
            </a:pPr>
            <a:fld id="{CBE43C4A-5286-254F-8464-D7C909997589}" type="slidenum">
              <a:rPr lang="en-US"/>
              <a:pPr>
                <a:defRPr/>
              </a:pPr>
              <a:t>‹#›</a:t>
            </a:fld>
            <a:endParaRPr lang="en-US"/>
          </a:p>
        </p:txBody>
      </p:sp>
      <p:sp>
        <p:nvSpPr>
          <p:cNvPr id="7"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5972418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6" name="Rectangle 1027"/>
          <p:cNvSpPr>
            <a:spLocks noGrp="1" noChangeArrowheads="1"/>
          </p:cNvSpPr>
          <p:nvPr>
            <p:ph type="sldNum" sz="quarter" idx="11"/>
          </p:nvPr>
        </p:nvSpPr>
        <p:spPr/>
        <p:txBody>
          <a:bodyPr/>
          <a:lstStyle>
            <a:lvl1pPr>
              <a:defRPr b="1">
                <a:latin typeface="Engravers MT" charset="0"/>
              </a:defRPr>
            </a:lvl1pPr>
          </a:lstStyle>
          <a:p>
            <a:pPr>
              <a:defRPr/>
            </a:pPr>
            <a:fld id="{53374B99-632E-D045-87B1-85F5170E11F0}" type="slidenum">
              <a:rPr lang="en-US"/>
              <a:pPr>
                <a:defRPr/>
              </a:pPr>
              <a:t>‹#›</a:t>
            </a:fld>
            <a:endParaRPr lang="en-US"/>
          </a:p>
        </p:txBody>
      </p:sp>
      <p:sp>
        <p:nvSpPr>
          <p:cNvPr id="7"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18388736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FD5F773A-D330-1A49-B1E6-EBFD541888B3}"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22894545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p:txBody>
          <a:bodyPr/>
          <a:lstStyle>
            <a:lvl1pPr>
              <a:defRPr b="1">
                <a:latin typeface="Engravers MT" charset="0"/>
              </a:defRPr>
            </a:lvl1pPr>
          </a:lstStyle>
          <a:p>
            <a:pPr>
              <a:defRPr/>
            </a:pPr>
            <a:endParaRPr lang="en-US"/>
          </a:p>
        </p:txBody>
      </p:sp>
      <p:sp>
        <p:nvSpPr>
          <p:cNvPr id="5" name="Rectangle 1027"/>
          <p:cNvSpPr>
            <a:spLocks noGrp="1" noChangeArrowheads="1"/>
          </p:cNvSpPr>
          <p:nvPr>
            <p:ph type="sldNum" sz="quarter" idx="11"/>
          </p:nvPr>
        </p:nvSpPr>
        <p:spPr/>
        <p:txBody>
          <a:bodyPr/>
          <a:lstStyle>
            <a:lvl1pPr>
              <a:defRPr b="1">
                <a:latin typeface="Engravers MT" charset="0"/>
              </a:defRPr>
            </a:lvl1pPr>
          </a:lstStyle>
          <a:p>
            <a:pPr>
              <a:defRPr/>
            </a:pPr>
            <a:fld id="{588D0897-B65A-1149-8835-E92A9910F277}" type="slidenum">
              <a:rPr lang="en-US"/>
              <a:pPr>
                <a:defRPr/>
              </a:pPr>
              <a:t>‹#›</a:t>
            </a:fld>
            <a:endParaRPr lang="en-US"/>
          </a:p>
        </p:txBody>
      </p:sp>
      <p:sp>
        <p:nvSpPr>
          <p:cNvPr id="6" name="Rectangle 1038"/>
          <p:cNvSpPr>
            <a:spLocks noGrp="1" noChangeArrowheads="1"/>
          </p:cNvSpPr>
          <p:nvPr>
            <p:ph type="ftr" sz="quarter" idx="12"/>
          </p:nvPr>
        </p:nvSpPr>
        <p:spPr/>
        <p:txBody>
          <a:bodyPr/>
          <a:lstStyle>
            <a:lvl1pPr>
              <a:defRPr b="1">
                <a:latin typeface="Engravers MT" charset="0"/>
              </a:defRPr>
            </a:lvl1pPr>
          </a:lstStyle>
          <a:p>
            <a:pPr>
              <a:defRPr/>
            </a:pPr>
            <a:endParaRPr lang="en-US"/>
          </a:p>
        </p:txBody>
      </p:sp>
    </p:spTree>
    <p:extLst>
      <p:ext uri="{BB962C8B-B14F-4D97-AF65-F5344CB8AC3E}">
        <p14:creationId xmlns:p14="http://schemas.microsoft.com/office/powerpoint/2010/main" val="32819440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85726528-169B-F444-B387-26888A99A2EA}" type="slidenum">
              <a:rPr lang="en-US"/>
              <a:pPr>
                <a:defRPr/>
              </a:pPr>
              <a:t>‹#›</a:t>
            </a:fld>
            <a:endParaRPr lang="en-US"/>
          </a:p>
        </p:txBody>
      </p:sp>
    </p:spTree>
    <p:extLst>
      <p:ext uri="{BB962C8B-B14F-4D97-AF65-F5344CB8AC3E}">
        <p14:creationId xmlns:p14="http://schemas.microsoft.com/office/powerpoint/2010/main" val="39382393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800" b="0">
                <a:solidFill>
                  <a:srgbClr val="292929"/>
                </a:solidFill>
                <a:latin typeface="Arial" charset="0"/>
                <a:cs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b="0">
                <a:solidFill>
                  <a:srgbClr val="292929"/>
                </a:solidFill>
                <a:latin typeface="Times New Roman" charset="0"/>
                <a:cs typeface="Arial"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b="0">
                <a:solidFill>
                  <a:srgbClr val="292929"/>
                </a:solidFill>
                <a:latin typeface="Times New Roman" charset="0"/>
                <a:cs typeface="Arial" charset="0"/>
              </a:endParaRPr>
            </a:p>
          </p:txBody>
        </p:sp>
        <p:sp>
          <p:nvSpPr>
            <p:cNvPr id="8" name="Freeform 10"/>
            <p:cNvSpPr>
              <a:spLocks noChangeArrowheads="1"/>
            </p:cNvSpPr>
            <p:nvPr/>
          </p:nvSpPr>
          <p:spPr bwMode="auto">
            <a:xfrm>
              <a:off x="384" y="960"/>
              <a:ext cx="144" cy="913"/>
            </a:xfrm>
            <a:custGeom>
              <a:avLst/>
              <a:gdLst>
                <a:gd name="T0" fmla="*/ 0 w 1000"/>
                <a:gd name="T1" fmla="*/ 369 h 1000"/>
                <a:gd name="T2" fmla="*/ 0 w 1000"/>
                <a:gd name="T3" fmla="*/ 369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200 h 1000"/>
                <a:gd name="T6" fmla="*/ 0 w 1000"/>
                <a:gd name="T7" fmla="*/ 2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458754" name="Rectangle 2"/>
          <p:cNvSpPr>
            <a:spLocks noGrp="1" noChangeArrowheads="1"/>
          </p:cNvSpPr>
          <p:nvPr>
            <p:ph type="subTitle" idx="1"/>
          </p:nvPr>
        </p:nvSpPr>
        <p:spPr>
          <a:xfrm>
            <a:off x="2286000" y="3581400"/>
            <a:ext cx="5638800" cy="1905000"/>
          </a:xfrm>
        </p:spPr>
        <p:txBody>
          <a:bodyPr/>
          <a:lstStyle>
            <a:lvl1pPr marL="0" indent="0">
              <a:buFont typeface="Wingdings" charset="0"/>
              <a:buNone/>
              <a:defRPr/>
            </a:lvl1pPr>
          </a:lstStyle>
          <a:p>
            <a:pPr lvl="0"/>
            <a:r>
              <a:rPr lang="en-GB" noProof="0"/>
              <a:t>Click to edit Master subtitle style</a:t>
            </a:r>
          </a:p>
        </p:txBody>
      </p:sp>
      <p:sp>
        <p:nvSpPr>
          <p:cNvPr id="458764" name="Rectangle 12"/>
          <p:cNvSpPr>
            <a:spLocks noGrp="1" noChangeArrowheads="1"/>
          </p:cNvSpPr>
          <p:nvPr>
            <p:ph type="ctrTitle"/>
          </p:nvPr>
        </p:nvSpPr>
        <p:spPr>
          <a:xfrm>
            <a:off x="838200" y="1443038"/>
            <a:ext cx="7086600" cy="1600200"/>
          </a:xfrm>
        </p:spPr>
        <p:txBody>
          <a:bodyPr anchor="ctr"/>
          <a:lstStyle>
            <a:lvl1pPr>
              <a:defRPr/>
            </a:lvl1pPr>
          </a:lstStyle>
          <a:p>
            <a:pPr lvl="0"/>
            <a:r>
              <a:rPr lang="en-GB" noProof="0"/>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b="1">
                <a:latin typeface="Engravers MT" charset="0"/>
              </a:defRPr>
            </a:lvl1pPr>
          </a:lstStyle>
          <a:p>
            <a:pPr>
              <a:defRPr/>
            </a:pPr>
            <a:endParaRPr lang="en-GB"/>
          </a:p>
        </p:txBody>
      </p:sp>
      <p:sp>
        <p:nvSpPr>
          <p:cNvPr id="11" name="Rectangle 4"/>
          <p:cNvSpPr>
            <a:spLocks noGrp="1" noChangeArrowheads="1"/>
          </p:cNvSpPr>
          <p:nvPr>
            <p:ph type="ftr" sz="quarter" idx="11"/>
          </p:nvPr>
        </p:nvSpPr>
        <p:spPr>
          <a:xfrm>
            <a:off x="3124200" y="6248400"/>
            <a:ext cx="2895600" cy="457200"/>
          </a:xfrm>
        </p:spPr>
        <p:txBody>
          <a:bodyPr/>
          <a:lstStyle>
            <a:lvl1pPr>
              <a:defRPr b="1">
                <a:latin typeface="Engravers MT" charset="0"/>
              </a:defRPr>
            </a:lvl1pPr>
          </a:lstStyle>
          <a:p>
            <a:pPr>
              <a:defRPr/>
            </a:pPr>
            <a:endParaRPr lang="en-GB"/>
          </a:p>
        </p:txBody>
      </p:sp>
      <p:sp>
        <p:nvSpPr>
          <p:cNvPr id="12" name="Rectangle 5"/>
          <p:cNvSpPr>
            <a:spLocks noGrp="1" noChangeArrowheads="1"/>
          </p:cNvSpPr>
          <p:nvPr>
            <p:ph type="sldNum" sz="quarter" idx="12"/>
          </p:nvPr>
        </p:nvSpPr>
        <p:spPr>
          <a:xfrm>
            <a:off x="6553200" y="6248400"/>
            <a:ext cx="1905000" cy="457200"/>
          </a:xfrm>
        </p:spPr>
        <p:txBody>
          <a:bodyPr/>
          <a:lstStyle>
            <a:lvl1pPr>
              <a:defRPr b="1">
                <a:latin typeface="Engravers MT" charset="0"/>
              </a:defRPr>
            </a:lvl1pPr>
          </a:lstStyle>
          <a:p>
            <a:pPr>
              <a:defRPr/>
            </a:pPr>
            <a:fld id="{F7BA2453-275A-F441-BBED-B7FD172CB727}" type="slidenum">
              <a:rPr lang="en-GB"/>
              <a:pPr>
                <a:defRPr/>
              </a:pPr>
              <a:t>‹#›</a:t>
            </a:fld>
            <a:endParaRPr lang="en-GB"/>
          </a:p>
        </p:txBody>
      </p:sp>
    </p:spTree>
    <p:extLst>
      <p:ext uri="{BB962C8B-B14F-4D97-AF65-F5344CB8AC3E}">
        <p14:creationId xmlns:p14="http://schemas.microsoft.com/office/powerpoint/2010/main" val="40662795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8"/>
          <p:cNvSpPr>
            <a:spLocks noGrp="1" noChangeArrowheads="1"/>
          </p:cNvSpPr>
          <p:nvPr>
            <p:ph type="sldNum" sz="quarter" idx="12"/>
          </p:nvPr>
        </p:nvSpPr>
        <p:spPr/>
        <p:txBody>
          <a:bodyPr/>
          <a:lstStyle>
            <a:lvl1pPr>
              <a:defRPr b="1">
                <a:latin typeface="Engravers MT" charset="0"/>
              </a:defRPr>
            </a:lvl1pPr>
          </a:lstStyle>
          <a:p>
            <a:pPr>
              <a:defRPr/>
            </a:pPr>
            <a:fld id="{2F5AD80C-B356-0744-A59C-90C982C5E3BD}" type="slidenum">
              <a:rPr lang="en-GB"/>
              <a:pPr>
                <a:defRPr/>
              </a:pPr>
              <a:t>‹#›</a:t>
            </a:fld>
            <a:endParaRPr lang="en-GB"/>
          </a:p>
        </p:txBody>
      </p:sp>
    </p:spTree>
    <p:extLst>
      <p:ext uri="{BB962C8B-B14F-4D97-AF65-F5344CB8AC3E}">
        <p14:creationId xmlns:p14="http://schemas.microsoft.com/office/powerpoint/2010/main" val="14302265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8"/>
          <p:cNvSpPr>
            <a:spLocks noGrp="1" noChangeArrowheads="1"/>
          </p:cNvSpPr>
          <p:nvPr>
            <p:ph type="sldNum" sz="quarter" idx="12"/>
          </p:nvPr>
        </p:nvSpPr>
        <p:spPr/>
        <p:txBody>
          <a:bodyPr/>
          <a:lstStyle>
            <a:lvl1pPr>
              <a:defRPr b="1">
                <a:latin typeface="Engravers MT" charset="0"/>
              </a:defRPr>
            </a:lvl1pPr>
          </a:lstStyle>
          <a:p>
            <a:pPr>
              <a:defRPr/>
            </a:pPr>
            <a:fld id="{B7FB0EF5-9DE0-1349-A613-350B553B44DD}" type="slidenum">
              <a:rPr lang="en-GB"/>
              <a:pPr>
                <a:defRPr/>
              </a:pPr>
              <a:t>‹#›</a:t>
            </a:fld>
            <a:endParaRPr lang="en-GB"/>
          </a:p>
        </p:txBody>
      </p:sp>
    </p:spTree>
    <p:extLst>
      <p:ext uri="{BB962C8B-B14F-4D97-AF65-F5344CB8AC3E}">
        <p14:creationId xmlns:p14="http://schemas.microsoft.com/office/powerpoint/2010/main" val="21536565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b="1">
                <a:latin typeface="Engravers MT" charset="0"/>
              </a:defRPr>
            </a:lvl1pPr>
          </a:lstStyle>
          <a:p>
            <a:pPr>
              <a:defRPr/>
            </a:pPr>
            <a:fld id="{C448F649-44F9-294B-BB42-626F5A38E0CE}" type="slidenum">
              <a:rPr lang="en-GB"/>
              <a:pPr>
                <a:defRPr/>
              </a:pPr>
              <a:t>‹#›</a:t>
            </a:fld>
            <a:endParaRPr lang="en-GB"/>
          </a:p>
        </p:txBody>
      </p:sp>
    </p:spTree>
    <p:extLst>
      <p:ext uri="{BB962C8B-B14F-4D97-AF65-F5344CB8AC3E}">
        <p14:creationId xmlns:p14="http://schemas.microsoft.com/office/powerpoint/2010/main" val="5805224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8"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9" name="Rectangle 8"/>
          <p:cNvSpPr>
            <a:spLocks noGrp="1" noChangeArrowheads="1"/>
          </p:cNvSpPr>
          <p:nvPr>
            <p:ph type="sldNum" sz="quarter" idx="12"/>
          </p:nvPr>
        </p:nvSpPr>
        <p:spPr/>
        <p:txBody>
          <a:bodyPr/>
          <a:lstStyle>
            <a:lvl1pPr>
              <a:defRPr b="1">
                <a:latin typeface="Engravers MT" charset="0"/>
              </a:defRPr>
            </a:lvl1pPr>
          </a:lstStyle>
          <a:p>
            <a:pPr>
              <a:defRPr/>
            </a:pPr>
            <a:fld id="{6A4E160E-9823-CE48-8935-EBC6FE99B6A2}" type="slidenum">
              <a:rPr lang="en-GB"/>
              <a:pPr>
                <a:defRPr/>
              </a:pPr>
              <a:t>‹#›</a:t>
            </a:fld>
            <a:endParaRPr lang="en-GB"/>
          </a:p>
        </p:txBody>
      </p:sp>
    </p:spTree>
    <p:extLst>
      <p:ext uri="{BB962C8B-B14F-4D97-AF65-F5344CB8AC3E}">
        <p14:creationId xmlns:p14="http://schemas.microsoft.com/office/powerpoint/2010/main" val="3785322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EC4FF745-1D80-C24F-95C8-111CAAC45E37}" type="slidenum">
              <a:rPr lang="en-US"/>
              <a:pPr>
                <a:defRPr/>
              </a:pPr>
              <a:t>‹#›</a:t>
            </a:fld>
            <a:endParaRPr lang="en-US"/>
          </a:p>
        </p:txBody>
      </p:sp>
    </p:spTree>
    <p:extLst>
      <p:ext uri="{BB962C8B-B14F-4D97-AF65-F5344CB8AC3E}">
        <p14:creationId xmlns:p14="http://schemas.microsoft.com/office/powerpoint/2010/main" val="13396592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4"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5" name="Rectangle 8"/>
          <p:cNvSpPr>
            <a:spLocks noGrp="1" noChangeArrowheads="1"/>
          </p:cNvSpPr>
          <p:nvPr>
            <p:ph type="sldNum" sz="quarter" idx="12"/>
          </p:nvPr>
        </p:nvSpPr>
        <p:spPr/>
        <p:txBody>
          <a:bodyPr/>
          <a:lstStyle>
            <a:lvl1pPr>
              <a:defRPr b="1">
                <a:latin typeface="Engravers MT" charset="0"/>
              </a:defRPr>
            </a:lvl1pPr>
          </a:lstStyle>
          <a:p>
            <a:pPr>
              <a:defRPr/>
            </a:pPr>
            <a:fld id="{3896333D-EEF2-5144-8AE9-374C1DB81E9A}" type="slidenum">
              <a:rPr lang="en-GB"/>
              <a:pPr>
                <a:defRPr/>
              </a:pPr>
              <a:t>‹#›</a:t>
            </a:fld>
            <a:endParaRPr lang="en-GB"/>
          </a:p>
        </p:txBody>
      </p:sp>
    </p:spTree>
    <p:extLst>
      <p:ext uri="{BB962C8B-B14F-4D97-AF65-F5344CB8AC3E}">
        <p14:creationId xmlns:p14="http://schemas.microsoft.com/office/powerpoint/2010/main" val="30562215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3"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4" name="Rectangle 8"/>
          <p:cNvSpPr>
            <a:spLocks noGrp="1" noChangeArrowheads="1"/>
          </p:cNvSpPr>
          <p:nvPr>
            <p:ph type="sldNum" sz="quarter" idx="12"/>
          </p:nvPr>
        </p:nvSpPr>
        <p:spPr/>
        <p:txBody>
          <a:bodyPr/>
          <a:lstStyle>
            <a:lvl1pPr>
              <a:defRPr b="1">
                <a:latin typeface="Engravers MT" charset="0"/>
              </a:defRPr>
            </a:lvl1pPr>
          </a:lstStyle>
          <a:p>
            <a:pPr>
              <a:defRPr/>
            </a:pPr>
            <a:fld id="{52AAB202-A4B3-D542-85B9-48E68D53F096}" type="slidenum">
              <a:rPr lang="en-GB"/>
              <a:pPr>
                <a:defRPr/>
              </a:pPr>
              <a:t>‹#›</a:t>
            </a:fld>
            <a:endParaRPr lang="en-GB"/>
          </a:p>
        </p:txBody>
      </p:sp>
    </p:spTree>
    <p:extLst>
      <p:ext uri="{BB962C8B-B14F-4D97-AF65-F5344CB8AC3E}">
        <p14:creationId xmlns:p14="http://schemas.microsoft.com/office/powerpoint/2010/main" val="21193153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b="1">
                <a:latin typeface="Engravers MT" charset="0"/>
              </a:defRPr>
            </a:lvl1pPr>
          </a:lstStyle>
          <a:p>
            <a:pPr>
              <a:defRPr/>
            </a:pPr>
            <a:fld id="{5775488F-EDE6-DB4E-9E4A-FC0BC1584353}" type="slidenum">
              <a:rPr lang="en-GB"/>
              <a:pPr>
                <a:defRPr/>
              </a:pPr>
              <a:t>‹#›</a:t>
            </a:fld>
            <a:endParaRPr lang="en-GB"/>
          </a:p>
        </p:txBody>
      </p:sp>
    </p:spTree>
    <p:extLst>
      <p:ext uri="{BB962C8B-B14F-4D97-AF65-F5344CB8AC3E}">
        <p14:creationId xmlns:p14="http://schemas.microsoft.com/office/powerpoint/2010/main" val="4021683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b="1">
                <a:latin typeface="Engravers MT" charset="0"/>
              </a:defRPr>
            </a:lvl1pPr>
          </a:lstStyle>
          <a:p>
            <a:pPr>
              <a:defRPr/>
            </a:pPr>
            <a:fld id="{55C60EE8-9140-AD43-8F54-022323BCD04F}" type="slidenum">
              <a:rPr lang="en-GB"/>
              <a:pPr>
                <a:defRPr/>
              </a:pPr>
              <a:t>‹#›</a:t>
            </a:fld>
            <a:endParaRPr lang="en-GB"/>
          </a:p>
        </p:txBody>
      </p:sp>
    </p:spTree>
    <p:extLst>
      <p:ext uri="{BB962C8B-B14F-4D97-AF65-F5344CB8AC3E}">
        <p14:creationId xmlns:p14="http://schemas.microsoft.com/office/powerpoint/2010/main" val="17178181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8"/>
          <p:cNvSpPr>
            <a:spLocks noGrp="1" noChangeArrowheads="1"/>
          </p:cNvSpPr>
          <p:nvPr>
            <p:ph type="sldNum" sz="quarter" idx="12"/>
          </p:nvPr>
        </p:nvSpPr>
        <p:spPr/>
        <p:txBody>
          <a:bodyPr/>
          <a:lstStyle>
            <a:lvl1pPr>
              <a:defRPr b="1">
                <a:latin typeface="Engravers MT" charset="0"/>
              </a:defRPr>
            </a:lvl1pPr>
          </a:lstStyle>
          <a:p>
            <a:pPr>
              <a:defRPr/>
            </a:pPr>
            <a:fld id="{C56058E5-6DA1-FC4C-B1D7-D4FF470749E1}" type="slidenum">
              <a:rPr lang="en-GB"/>
              <a:pPr>
                <a:defRPr/>
              </a:pPr>
              <a:t>‹#›</a:t>
            </a:fld>
            <a:endParaRPr lang="en-GB"/>
          </a:p>
        </p:txBody>
      </p:sp>
    </p:spTree>
    <p:extLst>
      <p:ext uri="{BB962C8B-B14F-4D97-AF65-F5344CB8AC3E}">
        <p14:creationId xmlns:p14="http://schemas.microsoft.com/office/powerpoint/2010/main" val="1124008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7"/>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8"/>
          <p:cNvSpPr>
            <a:spLocks noGrp="1" noChangeArrowheads="1"/>
          </p:cNvSpPr>
          <p:nvPr>
            <p:ph type="sldNum" sz="quarter" idx="12"/>
          </p:nvPr>
        </p:nvSpPr>
        <p:spPr/>
        <p:txBody>
          <a:bodyPr/>
          <a:lstStyle>
            <a:lvl1pPr>
              <a:defRPr b="1">
                <a:latin typeface="Engravers MT" charset="0"/>
              </a:defRPr>
            </a:lvl1pPr>
          </a:lstStyle>
          <a:p>
            <a:pPr>
              <a:defRPr/>
            </a:pPr>
            <a:fld id="{07092633-583B-3346-8558-64CB71DEF427}" type="slidenum">
              <a:rPr lang="en-GB"/>
              <a:pPr>
                <a:defRPr/>
              </a:pPr>
              <a:t>‹#›</a:t>
            </a:fld>
            <a:endParaRPr lang="en-GB"/>
          </a:p>
        </p:txBody>
      </p:sp>
    </p:spTree>
    <p:extLst>
      <p:ext uri="{BB962C8B-B14F-4D97-AF65-F5344CB8AC3E}">
        <p14:creationId xmlns:p14="http://schemas.microsoft.com/office/powerpoint/2010/main" val="8554154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706637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845833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138653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53245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25A12875-1434-8748-BC8C-5DF94B3C7764}" type="slidenum">
              <a:rPr lang="en-US"/>
              <a:pPr>
                <a:defRPr/>
              </a:pPr>
              <a:t>‹#›</a:t>
            </a:fld>
            <a:endParaRPr lang="en-US"/>
          </a:p>
        </p:txBody>
      </p:sp>
    </p:spTree>
    <p:extLst>
      <p:ext uri="{BB962C8B-B14F-4D97-AF65-F5344CB8AC3E}">
        <p14:creationId xmlns:p14="http://schemas.microsoft.com/office/powerpoint/2010/main" val="23888572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431959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378206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741724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036312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6381472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484289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766067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198695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612430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49777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C8A15386-5B4F-7D45-9FAE-E37BBA5D9B41}" type="slidenum">
              <a:rPr lang="en-US"/>
              <a:pPr>
                <a:defRPr/>
              </a:pPr>
              <a:t>‹#›</a:t>
            </a:fld>
            <a:endParaRPr lang="en-US"/>
          </a:p>
        </p:txBody>
      </p:sp>
    </p:spTree>
    <p:extLst>
      <p:ext uri="{BB962C8B-B14F-4D97-AF65-F5344CB8AC3E}">
        <p14:creationId xmlns:p14="http://schemas.microsoft.com/office/powerpoint/2010/main" val="25133777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219773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9298164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922880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39563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363565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206440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2803935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791444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4953161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75738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D1918875-A777-0E40-8C8F-5FA6C852E1AC}" type="slidenum">
              <a:rPr lang="en-US"/>
              <a:pPr>
                <a:defRPr/>
              </a:pPr>
              <a:t>‹#›</a:t>
            </a:fld>
            <a:endParaRPr lang="en-US"/>
          </a:p>
        </p:txBody>
      </p:sp>
    </p:spTree>
    <p:extLst>
      <p:ext uri="{BB962C8B-B14F-4D97-AF65-F5344CB8AC3E}">
        <p14:creationId xmlns:p14="http://schemas.microsoft.com/office/powerpoint/2010/main" val="17600627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796279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97506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2387269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435004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381593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7142829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239274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4156416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43578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3960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E67C5B9A-3205-A64A-A795-59EBD00C71BA}" type="slidenum">
              <a:rPr lang="en-US"/>
              <a:pPr>
                <a:defRPr/>
              </a:pPr>
              <a:t>‹#›</a:t>
            </a:fld>
            <a:endParaRPr lang="en-US"/>
          </a:p>
        </p:txBody>
      </p:sp>
    </p:spTree>
    <p:extLst>
      <p:ext uri="{BB962C8B-B14F-4D97-AF65-F5344CB8AC3E}">
        <p14:creationId xmlns:p14="http://schemas.microsoft.com/office/powerpoint/2010/main" val="3648393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28ACCA4B-8D25-EE4F-9AF2-7911BB32218C}" type="slidenum">
              <a:rPr lang="en-US"/>
              <a:pPr>
                <a:defRPr/>
              </a:pPr>
              <a:t>‹#›</a:t>
            </a:fld>
            <a:endParaRPr lang="en-US"/>
          </a:p>
        </p:txBody>
      </p:sp>
    </p:spTree>
    <p:extLst>
      <p:ext uri="{BB962C8B-B14F-4D97-AF65-F5344CB8AC3E}">
        <p14:creationId xmlns:p14="http://schemas.microsoft.com/office/powerpoint/2010/main" val="256368633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276160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870774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811481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6516726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061904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762002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538719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8374958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554935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3599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DAB59C8D-C055-1E44-8572-500644DDC8B8}" type="slidenum">
              <a:rPr lang="en-US"/>
              <a:pPr>
                <a:defRPr/>
              </a:pPr>
              <a:t>‹#›</a:t>
            </a:fld>
            <a:endParaRPr lang="en-US"/>
          </a:p>
        </p:txBody>
      </p:sp>
    </p:spTree>
    <p:extLst>
      <p:ext uri="{BB962C8B-B14F-4D97-AF65-F5344CB8AC3E}">
        <p14:creationId xmlns:p14="http://schemas.microsoft.com/office/powerpoint/2010/main" val="9847182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3088280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6581530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9443366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0987939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6072487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5797211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3583744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58481488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62920439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888547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160AA563-CAE0-EB42-A03B-3831C7C063C3}" type="slidenum">
              <a:rPr lang="en-US"/>
              <a:pPr>
                <a:defRPr/>
              </a:pPr>
              <a:t>‹#›</a:t>
            </a:fld>
            <a:endParaRPr lang="en-US"/>
          </a:p>
        </p:txBody>
      </p:sp>
    </p:spTree>
    <p:extLst>
      <p:ext uri="{BB962C8B-B14F-4D97-AF65-F5344CB8AC3E}">
        <p14:creationId xmlns:p14="http://schemas.microsoft.com/office/powerpoint/2010/main" val="217860239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433833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5159945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4335354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18038F9-029D-41C2-8F01-028EC28E6FE8}"/>
              </a:ext>
            </a:extLst>
          </p:cNvPr>
          <p:cNvSpPr>
            <a:spLocks noGrp="1"/>
          </p:cNvSpPr>
          <p:nvPr>
            <p:ph type="dt" sz="half" idx="10"/>
          </p:nvPr>
        </p:nvSpPr>
        <p:spPr/>
        <p:txBody>
          <a:bodyPr/>
          <a:lstStyle>
            <a:lvl1pPr>
              <a:defRPr/>
            </a:lvl1pPr>
          </a:lstStyle>
          <a:p>
            <a:pPr>
              <a:defRPr/>
            </a:pPr>
            <a:fld id="{F16C5336-C75A-4DF7-92CC-BBA844A6D4F4}" type="datetimeFigureOut">
              <a:rPr lang="en-US"/>
              <a:pPr>
                <a:defRPr/>
              </a:pPr>
              <a:t>8/5/22</a:t>
            </a:fld>
            <a:endParaRPr lang="en-US"/>
          </a:p>
        </p:txBody>
      </p:sp>
      <p:sp>
        <p:nvSpPr>
          <p:cNvPr id="5" name="Footer Placeholder 4">
            <a:extLst>
              <a:ext uri="{FF2B5EF4-FFF2-40B4-BE49-F238E27FC236}">
                <a16:creationId xmlns:a16="http://schemas.microsoft.com/office/drawing/2014/main" id="{F070871C-B3F5-4375-9F6A-246CDD3547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CB3F42-C1F9-45F6-844E-2D93582556A9}"/>
              </a:ext>
            </a:extLst>
          </p:cNvPr>
          <p:cNvSpPr>
            <a:spLocks noGrp="1"/>
          </p:cNvSpPr>
          <p:nvPr>
            <p:ph type="sldNum" sz="quarter" idx="12"/>
          </p:nvPr>
        </p:nvSpPr>
        <p:spPr/>
        <p:txBody>
          <a:bodyPr/>
          <a:lstStyle>
            <a:lvl1pPr>
              <a:defRPr/>
            </a:lvl1pPr>
          </a:lstStyle>
          <a:p>
            <a:fld id="{26E188D6-8A26-485E-9744-BCFFE566F24F}" type="slidenum">
              <a:rPr lang="en-US" altLang="en-US"/>
              <a:pPr/>
              <a:t>‹#›</a:t>
            </a:fld>
            <a:endParaRPr lang="en-US" altLang="en-US"/>
          </a:p>
        </p:txBody>
      </p:sp>
    </p:spTree>
    <p:extLst>
      <p:ext uri="{BB962C8B-B14F-4D97-AF65-F5344CB8AC3E}">
        <p14:creationId xmlns:p14="http://schemas.microsoft.com/office/powerpoint/2010/main" val="239509645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49A7E-5454-4357-A020-D18C02A8312B}"/>
              </a:ext>
            </a:extLst>
          </p:cNvPr>
          <p:cNvSpPr>
            <a:spLocks noGrp="1"/>
          </p:cNvSpPr>
          <p:nvPr>
            <p:ph type="dt" sz="half" idx="10"/>
          </p:nvPr>
        </p:nvSpPr>
        <p:spPr/>
        <p:txBody>
          <a:bodyPr/>
          <a:lstStyle>
            <a:lvl1pPr>
              <a:defRPr/>
            </a:lvl1pPr>
          </a:lstStyle>
          <a:p>
            <a:pPr>
              <a:defRPr/>
            </a:pPr>
            <a:fld id="{2D3E6115-8595-402D-A24A-CCF7DA76EA69}" type="datetimeFigureOut">
              <a:rPr lang="en-US"/>
              <a:pPr>
                <a:defRPr/>
              </a:pPr>
              <a:t>8/5/22</a:t>
            </a:fld>
            <a:endParaRPr lang="en-US"/>
          </a:p>
        </p:txBody>
      </p:sp>
      <p:sp>
        <p:nvSpPr>
          <p:cNvPr id="5" name="Footer Placeholder 4">
            <a:extLst>
              <a:ext uri="{FF2B5EF4-FFF2-40B4-BE49-F238E27FC236}">
                <a16:creationId xmlns:a16="http://schemas.microsoft.com/office/drawing/2014/main" id="{2CE80876-6C1E-4E69-948B-D1EBD6D30F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1FEE9A-0C9E-4A5B-ACB1-1C766F79C818}"/>
              </a:ext>
            </a:extLst>
          </p:cNvPr>
          <p:cNvSpPr>
            <a:spLocks noGrp="1"/>
          </p:cNvSpPr>
          <p:nvPr>
            <p:ph type="sldNum" sz="quarter" idx="12"/>
          </p:nvPr>
        </p:nvSpPr>
        <p:spPr/>
        <p:txBody>
          <a:bodyPr/>
          <a:lstStyle>
            <a:lvl1pPr>
              <a:defRPr/>
            </a:lvl1pPr>
          </a:lstStyle>
          <a:p>
            <a:fld id="{9E09C820-C30F-4F93-B29B-DE0A4AC7A1F4}" type="slidenum">
              <a:rPr lang="en-US" altLang="en-US"/>
              <a:pPr/>
              <a:t>‹#›</a:t>
            </a:fld>
            <a:endParaRPr lang="en-US" altLang="en-US"/>
          </a:p>
        </p:txBody>
      </p:sp>
    </p:spTree>
    <p:extLst>
      <p:ext uri="{BB962C8B-B14F-4D97-AF65-F5344CB8AC3E}">
        <p14:creationId xmlns:p14="http://schemas.microsoft.com/office/powerpoint/2010/main" val="18400345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C1418-EA34-4ADA-B394-DE4F5C20A0A1}"/>
              </a:ext>
            </a:extLst>
          </p:cNvPr>
          <p:cNvSpPr>
            <a:spLocks noGrp="1"/>
          </p:cNvSpPr>
          <p:nvPr>
            <p:ph type="dt" sz="half" idx="10"/>
          </p:nvPr>
        </p:nvSpPr>
        <p:spPr/>
        <p:txBody>
          <a:bodyPr/>
          <a:lstStyle>
            <a:lvl1pPr>
              <a:defRPr/>
            </a:lvl1pPr>
          </a:lstStyle>
          <a:p>
            <a:pPr>
              <a:defRPr/>
            </a:pPr>
            <a:fld id="{64AB933B-C937-496A-9A46-A2BD30855495}" type="datetimeFigureOut">
              <a:rPr lang="en-US"/>
              <a:pPr>
                <a:defRPr/>
              </a:pPr>
              <a:t>8/5/22</a:t>
            </a:fld>
            <a:endParaRPr lang="en-US"/>
          </a:p>
        </p:txBody>
      </p:sp>
      <p:sp>
        <p:nvSpPr>
          <p:cNvPr id="5" name="Footer Placeholder 4">
            <a:extLst>
              <a:ext uri="{FF2B5EF4-FFF2-40B4-BE49-F238E27FC236}">
                <a16:creationId xmlns:a16="http://schemas.microsoft.com/office/drawing/2014/main" id="{15F8DED0-B68B-4A33-B492-694FA857AF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348B36-656A-45DB-97DC-F87D2C7DFF30}"/>
              </a:ext>
            </a:extLst>
          </p:cNvPr>
          <p:cNvSpPr>
            <a:spLocks noGrp="1"/>
          </p:cNvSpPr>
          <p:nvPr>
            <p:ph type="sldNum" sz="quarter" idx="12"/>
          </p:nvPr>
        </p:nvSpPr>
        <p:spPr/>
        <p:txBody>
          <a:bodyPr/>
          <a:lstStyle>
            <a:lvl1pPr>
              <a:defRPr/>
            </a:lvl1pPr>
          </a:lstStyle>
          <a:p>
            <a:fld id="{B7E3B8D0-142B-4C5A-820D-5C9EA787F561}" type="slidenum">
              <a:rPr lang="en-US" altLang="en-US"/>
              <a:pPr/>
              <a:t>‹#›</a:t>
            </a:fld>
            <a:endParaRPr lang="en-US" altLang="en-US"/>
          </a:p>
        </p:txBody>
      </p:sp>
    </p:spTree>
    <p:extLst>
      <p:ext uri="{BB962C8B-B14F-4D97-AF65-F5344CB8AC3E}">
        <p14:creationId xmlns:p14="http://schemas.microsoft.com/office/powerpoint/2010/main" val="212850993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5145E67-4F1F-44BC-B656-D0DB17D956DE}"/>
              </a:ext>
            </a:extLst>
          </p:cNvPr>
          <p:cNvSpPr>
            <a:spLocks noGrp="1"/>
          </p:cNvSpPr>
          <p:nvPr>
            <p:ph type="dt" sz="half" idx="10"/>
          </p:nvPr>
        </p:nvSpPr>
        <p:spPr/>
        <p:txBody>
          <a:bodyPr/>
          <a:lstStyle>
            <a:lvl1pPr>
              <a:defRPr/>
            </a:lvl1pPr>
          </a:lstStyle>
          <a:p>
            <a:pPr>
              <a:defRPr/>
            </a:pPr>
            <a:fld id="{499800E1-0A93-4A0C-870D-59CC49114398}" type="datetimeFigureOut">
              <a:rPr lang="en-US"/>
              <a:pPr>
                <a:defRPr/>
              </a:pPr>
              <a:t>8/5/22</a:t>
            </a:fld>
            <a:endParaRPr lang="en-US"/>
          </a:p>
        </p:txBody>
      </p:sp>
      <p:sp>
        <p:nvSpPr>
          <p:cNvPr id="6" name="Footer Placeholder 4">
            <a:extLst>
              <a:ext uri="{FF2B5EF4-FFF2-40B4-BE49-F238E27FC236}">
                <a16:creationId xmlns:a16="http://schemas.microsoft.com/office/drawing/2014/main" id="{3F8321AE-1082-4847-9AD9-2645776952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2CA87D-210E-49F1-A774-E8CBB496152F}"/>
              </a:ext>
            </a:extLst>
          </p:cNvPr>
          <p:cNvSpPr>
            <a:spLocks noGrp="1"/>
          </p:cNvSpPr>
          <p:nvPr>
            <p:ph type="sldNum" sz="quarter" idx="12"/>
          </p:nvPr>
        </p:nvSpPr>
        <p:spPr/>
        <p:txBody>
          <a:bodyPr/>
          <a:lstStyle>
            <a:lvl1pPr>
              <a:defRPr/>
            </a:lvl1pPr>
          </a:lstStyle>
          <a:p>
            <a:fld id="{51CD0EE8-4222-4FC6-AEB0-86A6D1357B01}" type="slidenum">
              <a:rPr lang="en-US" altLang="en-US"/>
              <a:pPr/>
              <a:t>‹#›</a:t>
            </a:fld>
            <a:endParaRPr lang="en-US" altLang="en-US"/>
          </a:p>
        </p:txBody>
      </p:sp>
    </p:spTree>
    <p:extLst>
      <p:ext uri="{BB962C8B-B14F-4D97-AF65-F5344CB8AC3E}">
        <p14:creationId xmlns:p14="http://schemas.microsoft.com/office/powerpoint/2010/main" val="55816103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5A2B9BA-A4A4-434C-B2CD-504F739A3FE8}"/>
              </a:ext>
            </a:extLst>
          </p:cNvPr>
          <p:cNvSpPr>
            <a:spLocks noGrp="1"/>
          </p:cNvSpPr>
          <p:nvPr>
            <p:ph type="dt" sz="half" idx="10"/>
          </p:nvPr>
        </p:nvSpPr>
        <p:spPr/>
        <p:txBody>
          <a:bodyPr/>
          <a:lstStyle>
            <a:lvl1pPr>
              <a:defRPr/>
            </a:lvl1pPr>
          </a:lstStyle>
          <a:p>
            <a:pPr>
              <a:defRPr/>
            </a:pPr>
            <a:fld id="{2E4D36C8-17EF-4033-AA27-AA8416A5B5D5}" type="datetimeFigureOut">
              <a:rPr lang="en-US"/>
              <a:pPr>
                <a:defRPr/>
              </a:pPr>
              <a:t>8/5/22</a:t>
            </a:fld>
            <a:endParaRPr lang="en-US"/>
          </a:p>
        </p:txBody>
      </p:sp>
      <p:sp>
        <p:nvSpPr>
          <p:cNvPr id="8" name="Footer Placeholder 4">
            <a:extLst>
              <a:ext uri="{FF2B5EF4-FFF2-40B4-BE49-F238E27FC236}">
                <a16:creationId xmlns:a16="http://schemas.microsoft.com/office/drawing/2014/main" id="{01FC40E5-6265-4D9C-B298-DF8F6C15333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E4E770-B08E-4AC3-B223-1B14F1526886}"/>
              </a:ext>
            </a:extLst>
          </p:cNvPr>
          <p:cNvSpPr>
            <a:spLocks noGrp="1"/>
          </p:cNvSpPr>
          <p:nvPr>
            <p:ph type="sldNum" sz="quarter" idx="12"/>
          </p:nvPr>
        </p:nvSpPr>
        <p:spPr/>
        <p:txBody>
          <a:bodyPr/>
          <a:lstStyle>
            <a:lvl1pPr>
              <a:defRPr/>
            </a:lvl1pPr>
          </a:lstStyle>
          <a:p>
            <a:fld id="{3A1221FB-8740-4EFE-9DB7-C3BC834C4511}" type="slidenum">
              <a:rPr lang="en-US" altLang="en-US"/>
              <a:pPr/>
              <a:t>‹#›</a:t>
            </a:fld>
            <a:endParaRPr lang="en-US" altLang="en-US"/>
          </a:p>
        </p:txBody>
      </p:sp>
    </p:spTree>
    <p:extLst>
      <p:ext uri="{BB962C8B-B14F-4D97-AF65-F5344CB8AC3E}">
        <p14:creationId xmlns:p14="http://schemas.microsoft.com/office/powerpoint/2010/main" val="38063246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4ED7468-5038-4786-BF72-790EF9E6DCC4}"/>
              </a:ext>
            </a:extLst>
          </p:cNvPr>
          <p:cNvSpPr>
            <a:spLocks noGrp="1"/>
          </p:cNvSpPr>
          <p:nvPr>
            <p:ph type="dt" sz="half" idx="10"/>
          </p:nvPr>
        </p:nvSpPr>
        <p:spPr/>
        <p:txBody>
          <a:bodyPr/>
          <a:lstStyle>
            <a:lvl1pPr>
              <a:defRPr/>
            </a:lvl1pPr>
          </a:lstStyle>
          <a:p>
            <a:pPr>
              <a:defRPr/>
            </a:pPr>
            <a:fld id="{DD387EBB-57BB-458F-AFDC-B7310D2DB452}" type="datetimeFigureOut">
              <a:rPr lang="en-US"/>
              <a:pPr>
                <a:defRPr/>
              </a:pPr>
              <a:t>8/5/22</a:t>
            </a:fld>
            <a:endParaRPr lang="en-US"/>
          </a:p>
        </p:txBody>
      </p:sp>
      <p:sp>
        <p:nvSpPr>
          <p:cNvPr id="4" name="Footer Placeholder 4">
            <a:extLst>
              <a:ext uri="{FF2B5EF4-FFF2-40B4-BE49-F238E27FC236}">
                <a16:creationId xmlns:a16="http://schemas.microsoft.com/office/drawing/2014/main" id="{AA27ADBB-D824-4003-8512-7C356E2F7B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899000-0C27-41A2-9997-A03670B6AE9A}"/>
              </a:ext>
            </a:extLst>
          </p:cNvPr>
          <p:cNvSpPr>
            <a:spLocks noGrp="1"/>
          </p:cNvSpPr>
          <p:nvPr>
            <p:ph type="sldNum" sz="quarter" idx="12"/>
          </p:nvPr>
        </p:nvSpPr>
        <p:spPr/>
        <p:txBody>
          <a:bodyPr/>
          <a:lstStyle>
            <a:lvl1pPr>
              <a:defRPr/>
            </a:lvl1pPr>
          </a:lstStyle>
          <a:p>
            <a:fld id="{F0226CE2-17A7-4B08-B802-E5FA2F37C127}" type="slidenum">
              <a:rPr lang="en-US" altLang="en-US"/>
              <a:pPr/>
              <a:t>‹#›</a:t>
            </a:fld>
            <a:endParaRPr lang="en-US" altLang="en-US"/>
          </a:p>
        </p:txBody>
      </p:sp>
    </p:spTree>
    <p:extLst>
      <p:ext uri="{BB962C8B-B14F-4D97-AF65-F5344CB8AC3E}">
        <p14:creationId xmlns:p14="http://schemas.microsoft.com/office/powerpoint/2010/main" val="9510078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F48D09-337E-42F0-9B6F-92BDDC2BF9C1}"/>
              </a:ext>
            </a:extLst>
          </p:cNvPr>
          <p:cNvSpPr>
            <a:spLocks noGrp="1"/>
          </p:cNvSpPr>
          <p:nvPr>
            <p:ph type="dt" sz="half" idx="10"/>
          </p:nvPr>
        </p:nvSpPr>
        <p:spPr/>
        <p:txBody>
          <a:bodyPr/>
          <a:lstStyle>
            <a:lvl1pPr>
              <a:defRPr/>
            </a:lvl1pPr>
          </a:lstStyle>
          <a:p>
            <a:pPr>
              <a:defRPr/>
            </a:pPr>
            <a:fld id="{B516CF74-4247-427B-8282-28474E553A2F}" type="datetimeFigureOut">
              <a:rPr lang="en-US"/>
              <a:pPr>
                <a:defRPr/>
              </a:pPr>
              <a:t>8/5/22</a:t>
            </a:fld>
            <a:endParaRPr lang="en-US"/>
          </a:p>
        </p:txBody>
      </p:sp>
      <p:sp>
        <p:nvSpPr>
          <p:cNvPr id="3" name="Footer Placeholder 4">
            <a:extLst>
              <a:ext uri="{FF2B5EF4-FFF2-40B4-BE49-F238E27FC236}">
                <a16:creationId xmlns:a16="http://schemas.microsoft.com/office/drawing/2014/main" id="{67E9164E-CBDB-4154-BC02-B16F326A67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6FB1059-3525-4AB0-A541-FDBB52C07BE3}"/>
              </a:ext>
            </a:extLst>
          </p:cNvPr>
          <p:cNvSpPr>
            <a:spLocks noGrp="1"/>
          </p:cNvSpPr>
          <p:nvPr>
            <p:ph type="sldNum" sz="quarter" idx="12"/>
          </p:nvPr>
        </p:nvSpPr>
        <p:spPr/>
        <p:txBody>
          <a:bodyPr/>
          <a:lstStyle>
            <a:lvl1pPr>
              <a:defRPr/>
            </a:lvl1pPr>
          </a:lstStyle>
          <a:p>
            <a:fld id="{F4035441-D76E-4F28-B9C5-F9B20F8750F0}" type="slidenum">
              <a:rPr lang="en-US" altLang="en-US"/>
              <a:pPr/>
              <a:t>‹#›</a:t>
            </a:fld>
            <a:endParaRPr lang="en-US" altLang="en-US"/>
          </a:p>
        </p:txBody>
      </p:sp>
    </p:spTree>
    <p:extLst>
      <p:ext uri="{BB962C8B-B14F-4D97-AF65-F5344CB8AC3E}">
        <p14:creationId xmlns:p14="http://schemas.microsoft.com/office/powerpoint/2010/main" val="2464753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43E2026F-D3F5-9C4F-95C8-8EE1E6E94D79}" type="slidenum">
              <a:rPr lang="en-US"/>
              <a:pPr>
                <a:defRPr/>
              </a:pPr>
              <a:t>‹#›</a:t>
            </a:fld>
            <a:endParaRPr lang="en-US"/>
          </a:p>
        </p:txBody>
      </p:sp>
    </p:spTree>
    <p:extLst>
      <p:ext uri="{BB962C8B-B14F-4D97-AF65-F5344CB8AC3E}">
        <p14:creationId xmlns:p14="http://schemas.microsoft.com/office/powerpoint/2010/main" val="363618304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7745A53-B43F-452B-BEE2-12ACDBC3BEF2}"/>
              </a:ext>
            </a:extLst>
          </p:cNvPr>
          <p:cNvSpPr>
            <a:spLocks noGrp="1"/>
          </p:cNvSpPr>
          <p:nvPr>
            <p:ph type="dt" sz="half" idx="10"/>
          </p:nvPr>
        </p:nvSpPr>
        <p:spPr/>
        <p:txBody>
          <a:bodyPr/>
          <a:lstStyle>
            <a:lvl1pPr>
              <a:defRPr/>
            </a:lvl1pPr>
          </a:lstStyle>
          <a:p>
            <a:pPr>
              <a:defRPr/>
            </a:pPr>
            <a:fld id="{5B607465-9ED1-4B04-9CE0-C82444A34165}" type="datetimeFigureOut">
              <a:rPr lang="en-US"/>
              <a:pPr>
                <a:defRPr/>
              </a:pPr>
              <a:t>8/5/22</a:t>
            </a:fld>
            <a:endParaRPr lang="en-US"/>
          </a:p>
        </p:txBody>
      </p:sp>
      <p:sp>
        <p:nvSpPr>
          <p:cNvPr id="6" name="Footer Placeholder 4">
            <a:extLst>
              <a:ext uri="{FF2B5EF4-FFF2-40B4-BE49-F238E27FC236}">
                <a16:creationId xmlns:a16="http://schemas.microsoft.com/office/drawing/2014/main" id="{310ACED4-1460-4583-9E75-ADA75CFF66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BB990F-362C-4F25-961A-76486689FE5F}"/>
              </a:ext>
            </a:extLst>
          </p:cNvPr>
          <p:cNvSpPr>
            <a:spLocks noGrp="1"/>
          </p:cNvSpPr>
          <p:nvPr>
            <p:ph type="sldNum" sz="quarter" idx="12"/>
          </p:nvPr>
        </p:nvSpPr>
        <p:spPr/>
        <p:txBody>
          <a:bodyPr/>
          <a:lstStyle>
            <a:lvl1pPr>
              <a:defRPr/>
            </a:lvl1pPr>
          </a:lstStyle>
          <a:p>
            <a:fld id="{7483EB83-479D-4D2A-A385-2F4043550EF2}" type="slidenum">
              <a:rPr lang="en-US" altLang="en-US"/>
              <a:pPr/>
              <a:t>‹#›</a:t>
            </a:fld>
            <a:endParaRPr lang="en-US" altLang="en-US"/>
          </a:p>
        </p:txBody>
      </p:sp>
    </p:spTree>
    <p:extLst>
      <p:ext uri="{BB962C8B-B14F-4D97-AF65-F5344CB8AC3E}">
        <p14:creationId xmlns:p14="http://schemas.microsoft.com/office/powerpoint/2010/main" val="20165907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FD92BA-53C8-412E-9476-614E530D74B2}"/>
              </a:ext>
            </a:extLst>
          </p:cNvPr>
          <p:cNvSpPr>
            <a:spLocks noGrp="1"/>
          </p:cNvSpPr>
          <p:nvPr>
            <p:ph type="dt" sz="half" idx="10"/>
          </p:nvPr>
        </p:nvSpPr>
        <p:spPr/>
        <p:txBody>
          <a:bodyPr/>
          <a:lstStyle>
            <a:lvl1pPr>
              <a:defRPr/>
            </a:lvl1pPr>
          </a:lstStyle>
          <a:p>
            <a:pPr>
              <a:defRPr/>
            </a:pPr>
            <a:fld id="{72561C88-F0D2-402D-86C5-6B81CE9ECEE2}" type="datetimeFigureOut">
              <a:rPr lang="en-US"/>
              <a:pPr>
                <a:defRPr/>
              </a:pPr>
              <a:t>8/5/22</a:t>
            </a:fld>
            <a:endParaRPr lang="en-US"/>
          </a:p>
        </p:txBody>
      </p:sp>
      <p:sp>
        <p:nvSpPr>
          <p:cNvPr id="6" name="Footer Placeholder 4">
            <a:extLst>
              <a:ext uri="{FF2B5EF4-FFF2-40B4-BE49-F238E27FC236}">
                <a16:creationId xmlns:a16="http://schemas.microsoft.com/office/drawing/2014/main" id="{CDB27FDE-072C-4840-91C6-EC60ED49C8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607536-8CB8-4DE6-A2B1-B0F43EA27293}"/>
              </a:ext>
            </a:extLst>
          </p:cNvPr>
          <p:cNvSpPr>
            <a:spLocks noGrp="1"/>
          </p:cNvSpPr>
          <p:nvPr>
            <p:ph type="sldNum" sz="quarter" idx="12"/>
          </p:nvPr>
        </p:nvSpPr>
        <p:spPr/>
        <p:txBody>
          <a:bodyPr/>
          <a:lstStyle>
            <a:lvl1pPr>
              <a:defRPr/>
            </a:lvl1pPr>
          </a:lstStyle>
          <a:p>
            <a:fld id="{CF1C040C-BB14-4BA4-9B5D-728B5E9705B0}" type="slidenum">
              <a:rPr lang="en-US" altLang="en-US"/>
              <a:pPr/>
              <a:t>‹#›</a:t>
            </a:fld>
            <a:endParaRPr lang="en-US" altLang="en-US"/>
          </a:p>
        </p:txBody>
      </p:sp>
    </p:spTree>
    <p:extLst>
      <p:ext uri="{BB962C8B-B14F-4D97-AF65-F5344CB8AC3E}">
        <p14:creationId xmlns:p14="http://schemas.microsoft.com/office/powerpoint/2010/main" val="37307249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EE1D6-A6A0-4651-81BE-D3603CC19EEA}"/>
              </a:ext>
            </a:extLst>
          </p:cNvPr>
          <p:cNvSpPr>
            <a:spLocks noGrp="1"/>
          </p:cNvSpPr>
          <p:nvPr>
            <p:ph type="dt" sz="half" idx="10"/>
          </p:nvPr>
        </p:nvSpPr>
        <p:spPr/>
        <p:txBody>
          <a:bodyPr/>
          <a:lstStyle>
            <a:lvl1pPr>
              <a:defRPr/>
            </a:lvl1pPr>
          </a:lstStyle>
          <a:p>
            <a:pPr>
              <a:defRPr/>
            </a:pPr>
            <a:fld id="{4F98EF32-CEB0-4DE1-8DC0-2685D37BD5EE}" type="datetimeFigureOut">
              <a:rPr lang="en-US"/>
              <a:pPr>
                <a:defRPr/>
              </a:pPr>
              <a:t>8/5/22</a:t>
            </a:fld>
            <a:endParaRPr lang="en-US"/>
          </a:p>
        </p:txBody>
      </p:sp>
      <p:sp>
        <p:nvSpPr>
          <p:cNvPr id="5" name="Footer Placeholder 4">
            <a:extLst>
              <a:ext uri="{FF2B5EF4-FFF2-40B4-BE49-F238E27FC236}">
                <a16:creationId xmlns:a16="http://schemas.microsoft.com/office/drawing/2014/main" id="{A24BA4B9-863F-42C0-AD4C-368176C7DE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8C2952-F58E-4C6B-822A-625B20A01E46}"/>
              </a:ext>
            </a:extLst>
          </p:cNvPr>
          <p:cNvSpPr>
            <a:spLocks noGrp="1"/>
          </p:cNvSpPr>
          <p:nvPr>
            <p:ph type="sldNum" sz="quarter" idx="12"/>
          </p:nvPr>
        </p:nvSpPr>
        <p:spPr/>
        <p:txBody>
          <a:bodyPr/>
          <a:lstStyle>
            <a:lvl1pPr>
              <a:defRPr/>
            </a:lvl1pPr>
          </a:lstStyle>
          <a:p>
            <a:fld id="{47AE8971-5A48-4E16-A9BE-93D71378E159}" type="slidenum">
              <a:rPr lang="en-US" altLang="en-US"/>
              <a:pPr/>
              <a:t>‹#›</a:t>
            </a:fld>
            <a:endParaRPr lang="en-US" altLang="en-US"/>
          </a:p>
        </p:txBody>
      </p:sp>
    </p:spTree>
    <p:extLst>
      <p:ext uri="{BB962C8B-B14F-4D97-AF65-F5344CB8AC3E}">
        <p14:creationId xmlns:p14="http://schemas.microsoft.com/office/powerpoint/2010/main" val="32867479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8BB51-5F13-4EFF-863E-97FBF3D00BA8}"/>
              </a:ext>
            </a:extLst>
          </p:cNvPr>
          <p:cNvSpPr>
            <a:spLocks noGrp="1"/>
          </p:cNvSpPr>
          <p:nvPr>
            <p:ph type="dt" sz="half" idx="10"/>
          </p:nvPr>
        </p:nvSpPr>
        <p:spPr/>
        <p:txBody>
          <a:bodyPr/>
          <a:lstStyle>
            <a:lvl1pPr>
              <a:defRPr/>
            </a:lvl1pPr>
          </a:lstStyle>
          <a:p>
            <a:pPr>
              <a:defRPr/>
            </a:pPr>
            <a:fld id="{2D88771D-48D3-4762-AA50-5237E4C8D5F9}" type="datetimeFigureOut">
              <a:rPr lang="en-US"/>
              <a:pPr>
                <a:defRPr/>
              </a:pPr>
              <a:t>8/5/22</a:t>
            </a:fld>
            <a:endParaRPr lang="en-US"/>
          </a:p>
        </p:txBody>
      </p:sp>
      <p:sp>
        <p:nvSpPr>
          <p:cNvPr id="5" name="Footer Placeholder 4">
            <a:extLst>
              <a:ext uri="{FF2B5EF4-FFF2-40B4-BE49-F238E27FC236}">
                <a16:creationId xmlns:a16="http://schemas.microsoft.com/office/drawing/2014/main" id="{AD43A99F-22F8-47FC-9146-B1F30A780A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4DD910-ECCD-4531-9435-5FA50688953B}"/>
              </a:ext>
            </a:extLst>
          </p:cNvPr>
          <p:cNvSpPr>
            <a:spLocks noGrp="1"/>
          </p:cNvSpPr>
          <p:nvPr>
            <p:ph type="sldNum" sz="quarter" idx="12"/>
          </p:nvPr>
        </p:nvSpPr>
        <p:spPr/>
        <p:txBody>
          <a:bodyPr/>
          <a:lstStyle>
            <a:lvl1pPr>
              <a:defRPr/>
            </a:lvl1pPr>
          </a:lstStyle>
          <a:p>
            <a:fld id="{4D46D97A-0119-446D-9E5D-EDA4AC42097A}" type="slidenum">
              <a:rPr lang="en-US" altLang="en-US"/>
              <a:pPr/>
              <a:t>‹#›</a:t>
            </a:fld>
            <a:endParaRPr lang="en-US" altLang="en-US"/>
          </a:p>
        </p:txBody>
      </p:sp>
    </p:spTree>
    <p:extLst>
      <p:ext uri="{BB962C8B-B14F-4D97-AF65-F5344CB8AC3E}">
        <p14:creationId xmlns:p14="http://schemas.microsoft.com/office/powerpoint/2010/main" val="37371765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29760936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56282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23591731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4543218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82508081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395039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ABF59FFD-F782-7543-964C-2ABA47AA0E6D}" type="slidenum">
              <a:rPr lang="en-US"/>
              <a:pPr>
                <a:defRPr/>
              </a:pPr>
              <a:t>‹#›</a:t>
            </a:fld>
            <a:endParaRPr lang="en-US"/>
          </a:p>
        </p:txBody>
      </p:sp>
    </p:spTree>
    <p:extLst>
      <p:ext uri="{BB962C8B-B14F-4D97-AF65-F5344CB8AC3E}">
        <p14:creationId xmlns:p14="http://schemas.microsoft.com/office/powerpoint/2010/main" val="154546565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10801474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43205820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59094451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28450929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00565840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33395302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70291198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212685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13D8D930-196F-2A4E-895E-7C83573FD60B}" type="slidenum">
              <a:rPr lang="en-US"/>
              <a:pPr>
                <a:defRPr/>
              </a:pPr>
              <a:t>‹#›</a:t>
            </a:fld>
            <a:endParaRPr lang="en-US"/>
          </a:p>
        </p:txBody>
      </p:sp>
    </p:spTree>
    <p:extLst>
      <p:ext uri="{BB962C8B-B14F-4D97-AF65-F5344CB8AC3E}">
        <p14:creationId xmlns:p14="http://schemas.microsoft.com/office/powerpoint/2010/main" val="4244761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86718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53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1404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9213"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62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5190F02D-DD85-8443-9DD7-C353E0876793}" type="slidenum">
              <a:rPr lang="en-US"/>
              <a:pPr>
                <a:defRPr/>
              </a:pPr>
              <a:t>‹#›</a:t>
            </a:fld>
            <a:endParaRPr lang="en-US"/>
          </a:p>
        </p:txBody>
      </p:sp>
    </p:spTree>
    <p:extLst>
      <p:ext uri="{BB962C8B-B14F-4D97-AF65-F5344CB8AC3E}">
        <p14:creationId xmlns:p14="http://schemas.microsoft.com/office/powerpoint/2010/main" val="1471066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279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181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036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394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2745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0617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4249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p:txBody>
          <a:bodyPr/>
          <a:lstStyle>
            <a:lvl1pPr algn="ctr">
              <a:defRPr b="1"/>
            </a:lvl1pPr>
          </a:lstStyle>
          <a:p>
            <a:pPr>
              <a:defRPr/>
            </a:pPr>
            <a:endParaRPr lang="en-US"/>
          </a:p>
        </p:txBody>
      </p:sp>
      <p:sp>
        <p:nvSpPr>
          <p:cNvPr id="5" name="Rectangle 68"/>
          <p:cNvSpPr>
            <a:spLocks noGrp="1" noChangeArrowheads="1"/>
          </p:cNvSpPr>
          <p:nvPr>
            <p:ph type="ftr" sz="quarter" idx="11"/>
          </p:nvPr>
        </p:nvSpPr>
        <p:spPr/>
        <p:txBody>
          <a:bodyPr/>
          <a:lstStyle>
            <a:lvl1pPr>
              <a:defRPr b="1"/>
            </a:lvl1pPr>
          </a:lstStyle>
          <a:p>
            <a:pPr>
              <a:defRPr/>
            </a:pPr>
            <a:endParaRPr lang="en-US"/>
          </a:p>
        </p:txBody>
      </p:sp>
      <p:sp>
        <p:nvSpPr>
          <p:cNvPr id="6" name="Rectangle 69"/>
          <p:cNvSpPr>
            <a:spLocks noGrp="1" noChangeArrowheads="1"/>
          </p:cNvSpPr>
          <p:nvPr>
            <p:ph type="sldNum" sz="quarter" idx="12"/>
          </p:nvPr>
        </p:nvSpPr>
        <p:spPr/>
        <p:txBody>
          <a:bodyPr/>
          <a:lstStyle>
            <a:lvl1pPr>
              <a:defRPr b="1">
                <a:latin typeface="Engravers MT" charset="0"/>
              </a:defRPr>
            </a:lvl1pPr>
          </a:lstStyle>
          <a:p>
            <a:pPr>
              <a:defRPr/>
            </a:pPr>
            <a:fld id="{16DEC45D-C811-7148-8153-CF8B7FE969BE}" type="slidenum">
              <a:rPr lang="en-US"/>
              <a:pPr>
                <a:defRPr/>
              </a:pPr>
              <a:t>‹#›</a:t>
            </a:fld>
            <a:endParaRPr lang="en-US"/>
          </a:p>
        </p:txBody>
      </p:sp>
    </p:spTree>
    <p:extLst>
      <p:ext uri="{BB962C8B-B14F-4D97-AF65-F5344CB8AC3E}">
        <p14:creationId xmlns:p14="http://schemas.microsoft.com/office/powerpoint/2010/main" val="1503613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lgn="ctr">
              <a:defRPr b="1"/>
            </a:lvl1pPr>
          </a:lstStyle>
          <a:p>
            <a:pPr>
              <a:defRPr/>
            </a:pPr>
            <a:endParaRPr lang="en-US"/>
          </a:p>
        </p:txBody>
      </p:sp>
      <p:sp>
        <p:nvSpPr>
          <p:cNvPr id="6" name="Rectangle 68"/>
          <p:cNvSpPr>
            <a:spLocks noGrp="1" noChangeArrowheads="1"/>
          </p:cNvSpPr>
          <p:nvPr>
            <p:ph type="ftr" sz="quarter" idx="11"/>
          </p:nvPr>
        </p:nvSpPr>
        <p:spPr/>
        <p:txBody>
          <a:bodyPr/>
          <a:lstStyle>
            <a:lvl1pPr>
              <a:defRPr b="1"/>
            </a:lvl1pPr>
          </a:lstStyle>
          <a:p>
            <a:pPr>
              <a:defRPr/>
            </a:pPr>
            <a:endParaRPr lang="en-US"/>
          </a:p>
        </p:txBody>
      </p:sp>
      <p:sp>
        <p:nvSpPr>
          <p:cNvPr id="7" name="Rectangle 69"/>
          <p:cNvSpPr>
            <a:spLocks noGrp="1" noChangeArrowheads="1"/>
          </p:cNvSpPr>
          <p:nvPr>
            <p:ph type="sldNum" sz="quarter" idx="12"/>
          </p:nvPr>
        </p:nvSpPr>
        <p:spPr/>
        <p:txBody>
          <a:bodyPr/>
          <a:lstStyle>
            <a:lvl1pPr>
              <a:defRPr b="1">
                <a:latin typeface="Engravers MT" charset="0"/>
              </a:defRPr>
            </a:lvl1pPr>
          </a:lstStyle>
          <a:p>
            <a:pPr>
              <a:defRPr/>
            </a:pPr>
            <a:fld id="{CA61734E-D973-5249-BD11-0B1A89756A98}" type="slidenum">
              <a:rPr lang="en-US"/>
              <a:pPr>
                <a:defRPr/>
              </a:pPr>
              <a:t>‹#›</a:t>
            </a:fld>
            <a:endParaRPr lang="en-US"/>
          </a:p>
        </p:txBody>
      </p:sp>
    </p:spTree>
    <p:extLst>
      <p:ext uri="{BB962C8B-B14F-4D97-AF65-F5344CB8AC3E}">
        <p14:creationId xmlns:p14="http://schemas.microsoft.com/office/powerpoint/2010/main" val="1679550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p:txBody>
          <a:bodyPr/>
          <a:lstStyle>
            <a:lvl1pPr algn="ctr">
              <a:defRPr b="1"/>
            </a:lvl1pPr>
          </a:lstStyle>
          <a:p>
            <a:pPr>
              <a:defRPr/>
            </a:pPr>
            <a:endParaRPr lang="en-US"/>
          </a:p>
        </p:txBody>
      </p:sp>
      <p:sp>
        <p:nvSpPr>
          <p:cNvPr id="3" name="Rectangle 68"/>
          <p:cNvSpPr>
            <a:spLocks noGrp="1" noChangeArrowheads="1"/>
          </p:cNvSpPr>
          <p:nvPr>
            <p:ph type="ftr" sz="quarter" idx="11"/>
          </p:nvPr>
        </p:nvSpPr>
        <p:spPr/>
        <p:txBody>
          <a:bodyPr/>
          <a:lstStyle>
            <a:lvl1pPr>
              <a:defRPr b="1"/>
            </a:lvl1pPr>
          </a:lstStyle>
          <a:p>
            <a:pPr>
              <a:defRPr/>
            </a:pPr>
            <a:endParaRPr lang="en-US"/>
          </a:p>
        </p:txBody>
      </p:sp>
      <p:sp>
        <p:nvSpPr>
          <p:cNvPr id="4" name="Rectangle 69"/>
          <p:cNvSpPr>
            <a:spLocks noGrp="1" noChangeArrowheads="1"/>
          </p:cNvSpPr>
          <p:nvPr>
            <p:ph type="sldNum" sz="quarter" idx="12"/>
          </p:nvPr>
        </p:nvSpPr>
        <p:spPr/>
        <p:txBody>
          <a:bodyPr/>
          <a:lstStyle>
            <a:lvl1pPr>
              <a:defRPr b="1">
                <a:latin typeface="Engravers MT" charset="0"/>
              </a:defRPr>
            </a:lvl1pPr>
          </a:lstStyle>
          <a:p>
            <a:pPr>
              <a:defRPr/>
            </a:pPr>
            <a:fld id="{D38C7381-6E33-8B44-A212-589FA1C5D692}" type="slidenum">
              <a:rPr lang="en-US"/>
              <a:pPr>
                <a:defRPr/>
              </a:pPr>
              <a:t>‹#›</a:t>
            </a:fld>
            <a:endParaRPr lang="en-US"/>
          </a:p>
        </p:txBody>
      </p:sp>
    </p:spTree>
    <p:extLst>
      <p:ext uri="{BB962C8B-B14F-4D97-AF65-F5344CB8AC3E}">
        <p14:creationId xmlns:p14="http://schemas.microsoft.com/office/powerpoint/2010/main" val="44968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EFD8FA71-0A4C-2846-8F32-A1444B67AD6B}" type="slidenum">
              <a:rPr lang="en-US"/>
              <a:pPr>
                <a:defRPr/>
              </a:pPr>
              <a:t>‹#›</a:t>
            </a:fld>
            <a:endParaRPr lang="en-US"/>
          </a:p>
        </p:txBody>
      </p:sp>
    </p:spTree>
    <p:extLst>
      <p:ext uri="{BB962C8B-B14F-4D97-AF65-F5344CB8AC3E}">
        <p14:creationId xmlns:p14="http://schemas.microsoft.com/office/powerpoint/2010/main" val="524520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lgn="ctr">
              <a:defRPr b="1"/>
            </a:lvl1pPr>
          </a:lstStyle>
          <a:p>
            <a:pPr>
              <a:defRPr/>
            </a:pPr>
            <a:endParaRPr lang="en-US"/>
          </a:p>
        </p:txBody>
      </p:sp>
      <p:sp>
        <p:nvSpPr>
          <p:cNvPr id="6" name="Rectangle 68"/>
          <p:cNvSpPr>
            <a:spLocks noGrp="1" noChangeArrowheads="1"/>
          </p:cNvSpPr>
          <p:nvPr>
            <p:ph type="ftr" sz="quarter" idx="11"/>
          </p:nvPr>
        </p:nvSpPr>
        <p:spPr/>
        <p:txBody>
          <a:bodyPr/>
          <a:lstStyle>
            <a:lvl1pPr>
              <a:defRPr b="1"/>
            </a:lvl1pPr>
          </a:lstStyle>
          <a:p>
            <a:pPr>
              <a:defRPr/>
            </a:pPr>
            <a:endParaRPr lang="en-US"/>
          </a:p>
        </p:txBody>
      </p:sp>
      <p:sp>
        <p:nvSpPr>
          <p:cNvPr id="7" name="Rectangle 69"/>
          <p:cNvSpPr>
            <a:spLocks noGrp="1" noChangeArrowheads="1"/>
          </p:cNvSpPr>
          <p:nvPr>
            <p:ph type="sldNum" sz="quarter" idx="12"/>
          </p:nvPr>
        </p:nvSpPr>
        <p:spPr/>
        <p:txBody>
          <a:bodyPr/>
          <a:lstStyle>
            <a:lvl1pPr>
              <a:defRPr b="1">
                <a:latin typeface="Engravers MT" charset="0"/>
              </a:defRPr>
            </a:lvl1pPr>
          </a:lstStyle>
          <a:p>
            <a:pPr>
              <a:defRPr/>
            </a:pPr>
            <a:fld id="{D8FFDEDC-BB62-7446-AFE3-9383BF248C8A}" type="slidenum">
              <a:rPr lang="en-US"/>
              <a:pPr>
                <a:defRPr/>
              </a:pPr>
              <a:t>‹#›</a:t>
            </a:fld>
            <a:endParaRPr lang="en-US"/>
          </a:p>
        </p:txBody>
      </p:sp>
    </p:spTree>
    <p:extLst>
      <p:ext uri="{BB962C8B-B14F-4D97-AF65-F5344CB8AC3E}">
        <p14:creationId xmlns:p14="http://schemas.microsoft.com/office/powerpoint/2010/main" val="490148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940 w 5740"/>
                <a:gd name="T1" fmla="*/ 0 h 4316"/>
                <a:gd name="T2" fmla="*/ 0 w 5740"/>
                <a:gd name="T3" fmla="*/ 0 h 4316"/>
                <a:gd name="T4" fmla="*/ 0 w 5740"/>
                <a:gd name="T5" fmla="*/ 0 h 4316"/>
                <a:gd name="T6" fmla="*/ 5940 w 5740"/>
                <a:gd name="T7" fmla="*/ 0 h 4316"/>
                <a:gd name="T8" fmla="*/ 5940 w 5740"/>
                <a:gd name="T9" fmla="*/ 0 h 4316"/>
                <a:gd name="T10" fmla="*/ 594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40" name="Freeform 46"/>
              <p:cNvSpPr>
                <a:spLocks/>
              </p:cNvSpPr>
              <p:nvPr/>
            </p:nvSpPr>
            <p:spPr bwMode="hidden">
              <a:xfrm>
                <a:off x="5280" y="3186"/>
                <a:ext cx="383" cy="96"/>
              </a:xfrm>
              <a:custGeom>
                <a:avLst/>
                <a:gdLst>
                  <a:gd name="T0" fmla="*/ 22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0 w 382"/>
                  <a:gd name="T19" fmla="*/ 96 h 96"/>
                  <a:gd name="T20" fmla="*/ 274 w 382"/>
                  <a:gd name="T21" fmla="*/ 90 h 96"/>
                  <a:gd name="T22" fmla="*/ 322 w 382"/>
                  <a:gd name="T23" fmla="*/ 84 h 96"/>
                  <a:gd name="T24" fmla="*/ 363 w 382"/>
                  <a:gd name="T25" fmla="*/ 66 h 96"/>
                  <a:gd name="T26" fmla="*/ 393 w 382"/>
                  <a:gd name="T27" fmla="*/ 42 h 96"/>
                  <a:gd name="T28" fmla="*/ 387 w 382"/>
                  <a:gd name="T29" fmla="*/ 42 h 96"/>
                  <a:gd name="T30" fmla="*/ 357 w 382"/>
                  <a:gd name="T31" fmla="*/ 66 h 96"/>
                  <a:gd name="T32" fmla="*/ 316 w 382"/>
                  <a:gd name="T33" fmla="*/ 78 h 96"/>
                  <a:gd name="T34" fmla="*/ 274 w 382"/>
                  <a:gd name="T35" fmla="*/ 90 h 96"/>
                  <a:gd name="T36" fmla="*/ 220 w 382"/>
                  <a:gd name="T37" fmla="*/ 96 h 96"/>
                  <a:gd name="T38" fmla="*/ 22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30 w 185"/>
                  <a:gd name="T5" fmla="*/ 36 h 210"/>
                  <a:gd name="T6" fmla="*/ 166 w 185"/>
                  <a:gd name="T7" fmla="*/ 72 h 210"/>
                  <a:gd name="T8" fmla="*/ 172 w 185"/>
                  <a:gd name="T9" fmla="*/ 90 h 210"/>
                  <a:gd name="T10" fmla="*/ 178 w 185"/>
                  <a:gd name="T11" fmla="*/ 114 h 210"/>
                  <a:gd name="T12" fmla="*/ 172 w 185"/>
                  <a:gd name="T13" fmla="*/ 138 h 210"/>
                  <a:gd name="T14" fmla="*/ 160 w 185"/>
                  <a:gd name="T15" fmla="*/ 162 h 210"/>
                  <a:gd name="T16" fmla="*/ 130 w 185"/>
                  <a:gd name="T17" fmla="*/ 180 h 210"/>
                  <a:gd name="T18" fmla="*/ 90 w 185"/>
                  <a:gd name="T19" fmla="*/ 198 h 210"/>
                  <a:gd name="T20" fmla="*/ 107 w 185"/>
                  <a:gd name="T21" fmla="*/ 210 h 210"/>
                  <a:gd name="T22" fmla="*/ 142 w 185"/>
                  <a:gd name="T23" fmla="*/ 192 h 210"/>
                  <a:gd name="T24" fmla="*/ 172 w 185"/>
                  <a:gd name="T25" fmla="*/ 168 h 210"/>
                  <a:gd name="T26" fmla="*/ 190 w 185"/>
                  <a:gd name="T27" fmla="*/ 144 h 210"/>
                  <a:gd name="T28" fmla="*/ 196 w 185"/>
                  <a:gd name="T29" fmla="*/ 114 h 210"/>
                  <a:gd name="T30" fmla="*/ 190 w 185"/>
                  <a:gd name="T31" fmla="*/ 90 h 210"/>
                  <a:gd name="T32" fmla="*/ 184 w 185"/>
                  <a:gd name="T33" fmla="*/ 66 h 210"/>
                  <a:gd name="T34" fmla="*/ 166 w 185"/>
                  <a:gd name="T35" fmla="*/ 48 h 210"/>
                  <a:gd name="T36" fmla="*/ 14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grpSp>
        </p:grpSp>
      </p:grpSp>
      <p:sp>
        <p:nvSpPr>
          <p:cNvPr id="36930" name="Rectangle 66"/>
          <p:cNvSpPr>
            <a:spLocks noGrp="1" noChangeArrowheads="1"/>
          </p:cNvSpPr>
          <p:nvPr>
            <p:ph type="ctrTitle" sz="quarter"/>
          </p:nvPr>
        </p:nvSpPr>
        <p:spPr>
          <a:xfrm>
            <a:off x="685800" y="1692277"/>
            <a:ext cx="7772400" cy="1736725"/>
          </a:xfrm>
        </p:spPr>
        <p:txBody>
          <a:bodyPr anchor="b"/>
          <a:lstStyle>
            <a:lvl1pPr>
              <a:defRPr sz="5400"/>
            </a:lvl1pPr>
          </a:lstStyle>
          <a:p>
            <a:r>
              <a:rPr lang="en-US"/>
              <a:t>Click to edit Master title style</a:t>
            </a:r>
          </a:p>
        </p:txBody>
      </p:sp>
      <p:sp>
        <p:nvSpPr>
          <p:cNvPr id="3693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lgn="ctr">
              <a:defRPr b="1"/>
            </a:lvl1pPr>
          </a:lstStyle>
          <a:p>
            <a:pPr>
              <a:defRPr/>
            </a:pPr>
            <a:endParaRPr lang="en-US"/>
          </a:p>
        </p:txBody>
      </p:sp>
      <p:sp>
        <p:nvSpPr>
          <p:cNvPr id="69" name="Rectangle 69"/>
          <p:cNvSpPr>
            <a:spLocks noGrp="1" noChangeArrowheads="1"/>
          </p:cNvSpPr>
          <p:nvPr>
            <p:ph type="ftr" sz="quarter" idx="11"/>
          </p:nvPr>
        </p:nvSpPr>
        <p:spPr/>
        <p:txBody>
          <a:bodyPr/>
          <a:lstStyle>
            <a:lvl1pPr>
              <a:defRPr b="1"/>
            </a:lvl1pPr>
          </a:lstStyle>
          <a:p>
            <a:pPr>
              <a:defRPr/>
            </a:pPr>
            <a:endParaRPr lang="en-US"/>
          </a:p>
        </p:txBody>
      </p:sp>
      <p:sp>
        <p:nvSpPr>
          <p:cNvPr id="70" name="Rectangle 70"/>
          <p:cNvSpPr>
            <a:spLocks noGrp="1" noChangeArrowheads="1"/>
          </p:cNvSpPr>
          <p:nvPr>
            <p:ph type="sldNum" sz="quarter" idx="12"/>
          </p:nvPr>
        </p:nvSpPr>
        <p:spPr/>
        <p:txBody>
          <a:bodyPr/>
          <a:lstStyle>
            <a:lvl1pPr>
              <a:defRPr b="1">
                <a:latin typeface="Engravers MT" charset="0"/>
              </a:defRPr>
            </a:lvl1pPr>
          </a:lstStyle>
          <a:p>
            <a:pPr>
              <a:defRPr/>
            </a:pPr>
            <a:fld id="{BF9E065D-43F3-414F-9553-C391A79B3FFC}" type="slidenum">
              <a:rPr lang="en-US"/>
              <a:pPr>
                <a:defRPr/>
              </a:pPr>
              <a:t>‹#›</a:t>
            </a:fld>
            <a:endParaRPr lang="en-US"/>
          </a:p>
        </p:txBody>
      </p:sp>
    </p:spTree>
    <p:extLst>
      <p:ext uri="{BB962C8B-B14F-4D97-AF65-F5344CB8AC3E}">
        <p14:creationId xmlns:p14="http://schemas.microsoft.com/office/powerpoint/2010/main" val="370686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308A4FFB-DC1D-AA46-B0EC-7B90C890AB4B}" type="datetimeFigureOut">
              <a:rPr lang="en-SG"/>
              <a:pPr>
                <a:defRPr/>
              </a:pPr>
              <a:t>5/8/22</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94564815-0BB6-B541-A7E9-AEFB47CD2593}" type="slidenum">
              <a:rPr lang="en-SG"/>
              <a:pPr>
                <a:defRPr/>
              </a:pPr>
              <a:t>‹#›</a:t>
            </a:fld>
            <a:endParaRPr lang="en-SG"/>
          </a:p>
        </p:txBody>
      </p:sp>
    </p:spTree>
    <p:extLst>
      <p:ext uri="{BB962C8B-B14F-4D97-AF65-F5344CB8AC3E}">
        <p14:creationId xmlns:p14="http://schemas.microsoft.com/office/powerpoint/2010/main" val="2307530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46D76C66-1880-C043-9E52-AEEA58EA71DE}" type="datetimeFigureOut">
              <a:rPr lang="en-SG"/>
              <a:pPr>
                <a:defRPr/>
              </a:pPr>
              <a:t>5/8/22</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067BA5C-B1D0-DC45-9B26-7568F30AD070}" type="slidenum">
              <a:rPr lang="en-SG"/>
              <a:pPr>
                <a:defRPr/>
              </a:pPr>
              <a:t>‹#›</a:t>
            </a:fld>
            <a:endParaRPr lang="en-SG"/>
          </a:p>
        </p:txBody>
      </p:sp>
    </p:spTree>
    <p:extLst>
      <p:ext uri="{BB962C8B-B14F-4D97-AF65-F5344CB8AC3E}">
        <p14:creationId xmlns:p14="http://schemas.microsoft.com/office/powerpoint/2010/main" val="3791290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93E5785F-73DA-9F42-8B9D-8CDC2C6A5A52}" type="datetimeFigureOut">
              <a:rPr lang="en-SG"/>
              <a:pPr>
                <a:defRPr/>
              </a:pPr>
              <a:t>5/8/22</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4E3BC30E-CE26-0A4F-840F-9BFFD11FB1D7}" type="slidenum">
              <a:rPr lang="en-SG"/>
              <a:pPr>
                <a:defRPr/>
              </a:pPr>
              <a:t>‹#›</a:t>
            </a:fld>
            <a:endParaRPr lang="en-SG"/>
          </a:p>
        </p:txBody>
      </p:sp>
    </p:spTree>
    <p:extLst>
      <p:ext uri="{BB962C8B-B14F-4D97-AF65-F5344CB8AC3E}">
        <p14:creationId xmlns:p14="http://schemas.microsoft.com/office/powerpoint/2010/main" val="3664715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424716E0-2BDA-5347-BDA0-361BBBADB6FB}" type="datetimeFigureOut">
              <a:rPr lang="en-SG"/>
              <a:pPr>
                <a:defRPr/>
              </a:pPr>
              <a:t>5/8/22</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90F7A968-8FAF-3C43-9EC5-E0B7DFCE9265}" type="slidenum">
              <a:rPr lang="en-SG"/>
              <a:pPr>
                <a:defRPr/>
              </a:pPr>
              <a:t>‹#›</a:t>
            </a:fld>
            <a:endParaRPr lang="en-SG"/>
          </a:p>
        </p:txBody>
      </p:sp>
    </p:spTree>
    <p:extLst>
      <p:ext uri="{BB962C8B-B14F-4D97-AF65-F5344CB8AC3E}">
        <p14:creationId xmlns:p14="http://schemas.microsoft.com/office/powerpoint/2010/main" val="3189619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59D64CA8-227A-D84A-B9A7-9DF395D5B0E8}" type="datetimeFigureOut">
              <a:rPr lang="en-SG"/>
              <a:pPr>
                <a:defRPr/>
              </a:pPr>
              <a:t>5/8/22</a:t>
            </a:fld>
            <a:endParaRPr lang="en-SG"/>
          </a:p>
        </p:txBody>
      </p:sp>
      <p:sp>
        <p:nvSpPr>
          <p:cNvPr id="8" name="Footer Placeholder 7"/>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9" name="Slide Number Placeholder 8"/>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725F67FE-85F6-6644-9258-60AC9C80D894}" type="slidenum">
              <a:rPr lang="en-SG"/>
              <a:pPr>
                <a:defRPr/>
              </a:pPr>
              <a:t>‹#›</a:t>
            </a:fld>
            <a:endParaRPr lang="en-SG"/>
          </a:p>
        </p:txBody>
      </p:sp>
    </p:spTree>
    <p:extLst>
      <p:ext uri="{BB962C8B-B14F-4D97-AF65-F5344CB8AC3E}">
        <p14:creationId xmlns:p14="http://schemas.microsoft.com/office/powerpoint/2010/main" val="1336379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3DCFDF2E-5364-4C40-82DD-6865FA548905}" type="datetimeFigureOut">
              <a:rPr lang="en-SG"/>
              <a:pPr>
                <a:defRPr/>
              </a:pPr>
              <a:t>5/8/22</a:t>
            </a:fld>
            <a:endParaRPr lang="en-SG"/>
          </a:p>
        </p:txBody>
      </p:sp>
      <p:sp>
        <p:nvSpPr>
          <p:cNvPr id="4" name="Footer Placeholder 3"/>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5" name="Slide Number Placeholder 4"/>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58F16DB-3B9E-EE44-AE9D-12115C8843B1}" type="slidenum">
              <a:rPr lang="en-SG"/>
              <a:pPr>
                <a:defRPr/>
              </a:pPr>
              <a:t>‹#›</a:t>
            </a:fld>
            <a:endParaRPr lang="en-SG"/>
          </a:p>
        </p:txBody>
      </p:sp>
    </p:spTree>
    <p:extLst>
      <p:ext uri="{BB962C8B-B14F-4D97-AF65-F5344CB8AC3E}">
        <p14:creationId xmlns:p14="http://schemas.microsoft.com/office/powerpoint/2010/main" val="718895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1F51ACB8-3A1E-B545-B04F-B77F767DE5B0}" type="datetimeFigureOut">
              <a:rPr lang="en-SG"/>
              <a:pPr>
                <a:defRPr/>
              </a:pPr>
              <a:t>5/8/22</a:t>
            </a:fld>
            <a:endParaRPr lang="en-SG"/>
          </a:p>
        </p:txBody>
      </p:sp>
      <p:sp>
        <p:nvSpPr>
          <p:cNvPr id="3" name="Footer Placeholder 2"/>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4" name="Slide Number Placeholder 3"/>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D7340C9B-54F0-BC42-AD84-106548DFED56}" type="slidenum">
              <a:rPr lang="en-SG"/>
              <a:pPr>
                <a:defRPr/>
              </a:pPr>
              <a:t>‹#›</a:t>
            </a:fld>
            <a:endParaRPr lang="en-SG"/>
          </a:p>
        </p:txBody>
      </p:sp>
    </p:spTree>
    <p:extLst>
      <p:ext uri="{BB962C8B-B14F-4D97-AF65-F5344CB8AC3E}">
        <p14:creationId xmlns:p14="http://schemas.microsoft.com/office/powerpoint/2010/main" val="577517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085D0D7F-F571-B842-A7C8-CCD890D7387C}" type="datetimeFigureOut">
              <a:rPr lang="en-SG"/>
              <a:pPr>
                <a:defRPr/>
              </a:pPr>
              <a:t>5/8/22</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EC77371-22AB-7C4E-A7A7-2C46AD3DE155}" type="slidenum">
              <a:rPr lang="en-SG"/>
              <a:pPr>
                <a:defRPr/>
              </a:pPr>
              <a:t>‹#›</a:t>
            </a:fld>
            <a:endParaRPr lang="en-SG"/>
          </a:p>
        </p:txBody>
      </p:sp>
    </p:spTree>
    <p:extLst>
      <p:ext uri="{BB962C8B-B14F-4D97-AF65-F5344CB8AC3E}">
        <p14:creationId xmlns:p14="http://schemas.microsoft.com/office/powerpoint/2010/main" val="302081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
          <p:cNvSpPr>
            <a:spLocks noGrp="1" noChangeArrowheads="1"/>
          </p:cNvSpPr>
          <p:nvPr>
            <p:ph type="dt" sz="half" idx="10"/>
          </p:nvPr>
        </p:nvSpPr>
        <p:spPr>
          <a:ln/>
        </p:spPr>
        <p:txBody>
          <a:bodyPr/>
          <a:lstStyle>
            <a:lvl1pPr>
              <a:defRPr/>
            </a:lvl1pPr>
          </a:lstStyle>
          <a:p>
            <a:pPr>
              <a:defRPr/>
            </a:pPr>
            <a:endParaRPr lang="en-US"/>
          </a:p>
        </p:txBody>
      </p:sp>
      <p:sp>
        <p:nvSpPr>
          <p:cNvPr id="8" name="Rectangle 22"/>
          <p:cNvSpPr>
            <a:spLocks noGrp="1" noChangeArrowheads="1"/>
          </p:cNvSpPr>
          <p:nvPr>
            <p:ph type="ftr" sz="quarter" idx="11"/>
          </p:nvPr>
        </p:nvSpPr>
        <p:spPr>
          <a:ln/>
        </p:spPr>
        <p:txBody>
          <a:bodyPr/>
          <a:lstStyle>
            <a:lvl1pPr>
              <a:defRPr/>
            </a:lvl1pPr>
          </a:lstStyle>
          <a:p>
            <a:pPr>
              <a:defRPr/>
            </a:pPr>
            <a:endParaRPr lang="en-US"/>
          </a:p>
        </p:txBody>
      </p:sp>
      <p:sp>
        <p:nvSpPr>
          <p:cNvPr id="9" name="Rectangle 23"/>
          <p:cNvSpPr>
            <a:spLocks noGrp="1" noChangeArrowheads="1"/>
          </p:cNvSpPr>
          <p:nvPr>
            <p:ph type="sldNum" sz="quarter" idx="12"/>
          </p:nvPr>
        </p:nvSpPr>
        <p:spPr>
          <a:ln/>
        </p:spPr>
        <p:txBody>
          <a:bodyPr/>
          <a:lstStyle>
            <a:lvl1pPr>
              <a:defRPr/>
            </a:lvl1pPr>
          </a:lstStyle>
          <a:p>
            <a:pPr>
              <a:defRPr/>
            </a:pPr>
            <a:fld id="{DC11CE8F-3D0B-6C4E-883B-8263A9F7C257}" type="slidenum">
              <a:rPr lang="en-US"/>
              <a:pPr>
                <a:defRPr/>
              </a:pPr>
              <a:t>‹#›</a:t>
            </a:fld>
            <a:endParaRPr lang="en-US"/>
          </a:p>
        </p:txBody>
      </p:sp>
    </p:spTree>
    <p:extLst>
      <p:ext uri="{BB962C8B-B14F-4D97-AF65-F5344CB8AC3E}">
        <p14:creationId xmlns:p14="http://schemas.microsoft.com/office/powerpoint/2010/main" val="1948288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327BB36E-64DC-FD43-8685-B1F9578AC27A}" type="datetimeFigureOut">
              <a:rPr lang="en-SG"/>
              <a:pPr>
                <a:defRPr/>
              </a:pPr>
              <a:t>5/8/22</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C9C37387-569A-7C4F-9982-3087420045A2}" type="slidenum">
              <a:rPr lang="en-SG"/>
              <a:pPr>
                <a:defRPr/>
              </a:pPr>
              <a:t>‹#›</a:t>
            </a:fld>
            <a:endParaRPr lang="en-SG"/>
          </a:p>
        </p:txBody>
      </p:sp>
    </p:spTree>
    <p:extLst>
      <p:ext uri="{BB962C8B-B14F-4D97-AF65-F5344CB8AC3E}">
        <p14:creationId xmlns:p14="http://schemas.microsoft.com/office/powerpoint/2010/main" val="2787755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06CD3354-08AE-5B41-B938-00349DC60252}" type="datetimeFigureOut">
              <a:rPr lang="en-SG"/>
              <a:pPr>
                <a:defRPr/>
              </a:pPr>
              <a:t>5/8/22</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C1E4CE93-9BD0-C748-9C1D-BDBE92525558}" type="slidenum">
              <a:rPr lang="en-SG"/>
              <a:pPr>
                <a:defRPr/>
              </a:pPr>
              <a:t>‹#›</a:t>
            </a:fld>
            <a:endParaRPr lang="en-SG"/>
          </a:p>
        </p:txBody>
      </p:sp>
    </p:spTree>
    <p:extLst>
      <p:ext uri="{BB962C8B-B14F-4D97-AF65-F5344CB8AC3E}">
        <p14:creationId xmlns:p14="http://schemas.microsoft.com/office/powerpoint/2010/main" val="2285497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F6ADA465-97F9-954F-B2DD-9DFF11A7C7CC}" type="datetimeFigureOut">
              <a:rPr lang="en-SG"/>
              <a:pPr>
                <a:defRPr/>
              </a:pPr>
              <a:t>5/8/22</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1A39E09D-0713-5F4A-8105-52BD0F4B0356}" type="slidenum">
              <a:rPr lang="en-SG"/>
              <a:pPr>
                <a:defRPr/>
              </a:pPr>
              <a:t>‹#›</a:t>
            </a:fld>
            <a:endParaRPr lang="en-SG"/>
          </a:p>
        </p:txBody>
      </p:sp>
    </p:spTree>
    <p:extLst>
      <p:ext uri="{BB962C8B-B14F-4D97-AF65-F5344CB8AC3E}">
        <p14:creationId xmlns:p14="http://schemas.microsoft.com/office/powerpoint/2010/main" val="2169343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56A59571-081D-FC42-BB82-4DF7897BE280}" type="slidenum">
              <a:rPr lang="en-GB"/>
              <a:pPr>
                <a:defRPr/>
              </a:pPr>
              <a:t>‹#›</a:t>
            </a:fld>
            <a:endParaRPr lang="en-GB"/>
          </a:p>
        </p:txBody>
      </p:sp>
    </p:spTree>
    <p:extLst>
      <p:ext uri="{BB962C8B-B14F-4D97-AF65-F5344CB8AC3E}">
        <p14:creationId xmlns:p14="http://schemas.microsoft.com/office/powerpoint/2010/main" val="2542722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99023D4A-A513-0444-BBA7-BB4FCCD79B54}" type="slidenum">
              <a:rPr lang="en-GB"/>
              <a:pPr>
                <a:defRPr/>
              </a:pPr>
              <a:t>‹#›</a:t>
            </a:fld>
            <a:endParaRPr lang="en-GB"/>
          </a:p>
        </p:txBody>
      </p:sp>
    </p:spTree>
    <p:extLst>
      <p:ext uri="{BB962C8B-B14F-4D97-AF65-F5344CB8AC3E}">
        <p14:creationId xmlns:p14="http://schemas.microsoft.com/office/powerpoint/2010/main" val="1165893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A4986A3A-E448-7B47-99CD-0EB888E095E8}" type="slidenum">
              <a:rPr lang="en-GB"/>
              <a:pPr>
                <a:defRPr/>
              </a:pPr>
              <a:t>‹#›</a:t>
            </a:fld>
            <a:endParaRPr lang="en-GB"/>
          </a:p>
        </p:txBody>
      </p:sp>
    </p:spTree>
    <p:extLst>
      <p:ext uri="{BB962C8B-B14F-4D97-AF65-F5344CB8AC3E}">
        <p14:creationId xmlns:p14="http://schemas.microsoft.com/office/powerpoint/2010/main" val="1269192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5CA04E0F-77BD-A14D-9E90-1B636BD8176C}" type="slidenum">
              <a:rPr lang="en-GB"/>
              <a:pPr>
                <a:defRPr/>
              </a:pPr>
              <a:t>‹#›</a:t>
            </a:fld>
            <a:endParaRPr lang="en-GB"/>
          </a:p>
        </p:txBody>
      </p:sp>
    </p:spTree>
    <p:extLst>
      <p:ext uri="{BB962C8B-B14F-4D97-AF65-F5344CB8AC3E}">
        <p14:creationId xmlns:p14="http://schemas.microsoft.com/office/powerpoint/2010/main" val="8417039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b="1">
                <a:latin typeface="Engravers MT" charset="0"/>
              </a:defRPr>
            </a:lvl1pPr>
          </a:lstStyle>
          <a:p>
            <a:pPr>
              <a:defRPr/>
            </a:pPr>
            <a:fld id="{D77FCCFE-CFCE-BD4D-BA48-9E837F0137D8}" type="slidenum">
              <a:rPr lang="en-GB"/>
              <a:pPr>
                <a:defRPr/>
              </a:pPr>
              <a:t>‹#›</a:t>
            </a:fld>
            <a:endParaRPr lang="en-GB"/>
          </a:p>
        </p:txBody>
      </p:sp>
    </p:spTree>
    <p:extLst>
      <p:ext uri="{BB962C8B-B14F-4D97-AF65-F5344CB8AC3E}">
        <p14:creationId xmlns:p14="http://schemas.microsoft.com/office/powerpoint/2010/main" val="67837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b="1">
                <a:latin typeface="Engravers MT" charset="0"/>
              </a:defRPr>
            </a:lvl1pPr>
          </a:lstStyle>
          <a:p>
            <a:pPr>
              <a:defRPr/>
            </a:pPr>
            <a:fld id="{08DBC9BF-F848-E048-82D7-105B73911BFA}" type="slidenum">
              <a:rPr lang="en-GB"/>
              <a:pPr>
                <a:defRPr/>
              </a:pPr>
              <a:t>‹#›</a:t>
            </a:fld>
            <a:endParaRPr lang="en-GB"/>
          </a:p>
        </p:txBody>
      </p:sp>
    </p:spTree>
    <p:extLst>
      <p:ext uri="{BB962C8B-B14F-4D97-AF65-F5344CB8AC3E}">
        <p14:creationId xmlns:p14="http://schemas.microsoft.com/office/powerpoint/2010/main" val="3153045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b="1">
                <a:latin typeface="Engravers MT" charset="0"/>
              </a:defRPr>
            </a:lvl1pPr>
          </a:lstStyle>
          <a:p>
            <a:pPr>
              <a:defRPr/>
            </a:pPr>
            <a:fld id="{EC5962A4-9825-A94B-A256-DEF79632B4A4}" type="slidenum">
              <a:rPr lang="en-GB"/>
              <a:pPr>
                <a:defRPr/>
              </a:pPr>
              <a:t>‹#›</a:t>
            </a:fld>
            <a:endParaRPr lang="en-GB"/>
          </a:p>
        </p:txBody>
      </p:sp>
    </p:spTree>
    <p:extLst>
      <p:ext uri="{BB962C8B-B14F-4D97-AF65-F5344CB8AC3E}">
        <p14:creationId xmlns:p14="http://schemas.microsoft.com/office/powerpoint/2010/main" val="380610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
          <p:cNvSpPr>
            <a:spLocks noGrp="1" noChangeArrowheads="1"/>
          </p:cNvSpPr>
          <p:nvPr>
            <p:ph type="dt" sz="half" idx="10"/>
          </p:nvPr>
        </p:nvSpPr>
        <p:spPr>
          <a:ln/>
        </p:spPr>
        <p:txBody>
          <a:bodyPr/>
          <a:lstStyle>
            <a:lvl1pPr>
              <a:defRPr/>
            </a:lvl1pPr>
          </a:lstStyle>
          <a:p>
            <a:pPr>
              <a:defRPr/>
            </a:pPr>
            <a:endParaRPr lang="en-US"/>
          </a:p>
        </p:txBody>
      </p:sp>
      <p:sp>
        <p:nvSpPr>
          <p:cNvPr id="4" name="Rectangle 22"/>
          <p:cNvSpPr>
            <a:spLocks noGrp="1" noChangeArrowheads="1"/>
          </p:cNvSpPr>
          <p:nvPr>
            <p:ph type="ftr" sz="quarter" idx="11"/>
          </p:nvPr>
        </p:nvSpPr>
        <p:spPr>
          <a:ln/>
        </p:spPr>
        <p:txBody>
          <a:bodyPr/>
          <a:lstStyle>
            <a:lvl1pPr>
              <a:defRPr/>
            </a:lvl1pPr>
          </a:lstStyle>
          <a:p>
            <a:pPr>
              <a:defRPr/>
            </a:pPr>
            <a:endParaRPr lang="en-US"/>
          </a:p>
        </p:txBody>
      </p:sp>
      <p:sp>
        <p:nvSpPr>
          <p:cNvPr id="5" name="Rectangle 23"/>
          <p:cNvSpPr>
            <a:spLocks noGrp="1" noChangeArrowheads="1"/>
          </p:cNvSpPr>
          <p:nvPr>
            <p:ph type="sldNum" sz="quarter" idx="12"/>
          </p:nvPr>
        </p:nvSpPr>
        <p:spPr>
          <a:ln/>
        </p:spPr>
        <p:txBody>
          <a:bodyPr/>
          <a:lstStyle>
            <a:lvl1pPr>
              <a:defRPr/>
            </a:lvl1pPr>
          </a:lstStyle>
          <a:p>
            <a:pPr>
              <a:defRPr/>
            </a:pPr>
            <a:fld id="{A9310E00-14DA-1949-9044-9707830BE543}" type="slidenum">
              <a:rPr lang="en-US"/>
              <a:pPr>
                <a:defRPr/>
              </a:pPr>
              <a:t>‹#›</a:t>
            </a:fld>
            <a:endParaRPr lang="en-US"/>
          </a:p>
        </p:txBody>
      </p:sp>
    </p:spTree>
    <p:extLst>
      <p:ext uri="{BB962C8B-B14F-4D97-AF65-F5344CB8AC3E}">
        <p14:creationId xmlns:p14="http://schemas.microsoft.com/office/powerpoint/2010/main" val="3179546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BA1573FC-96D6-4B4D-AA4C-D454E481CC15}" type="slidenum">
              <a:rPr lang="en-GB"/>
              <a:pPr>
                <a:defRPr/>
              </a:pPr>
              <a:t>‹#›</a:t>
            </a:fld>
            <a:endParaRPr lang="en-GB"/>
          </a:p>
        </p:txBody>
      </p:sp>
    </p:spTree>
    <p:extLst>
      <p:ext uri="{BB962C8B-B14F-4D97-AF65-F5344CB8AC3E}">
        <p14:creationId xmlns:p14="http://schemas.microsoft.com/office/powerpoint/2010/main" val="18608143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b="1">
                <a:latin typeface="Engravers MT" charset="0"/>
              </a:defRPr>
            </a:lvl1pPr>
          </a:lstStyle>
          <a:p>
            <a:pPr>
              <a:defRPr/>
            </a:pPr>
            <a:fld id="{8BBD7CE4-150F-784D-892E-C15E1DDC36EF}" type="slidenum">
              <a:rPr lang="en-GB"/>
              <a:pPr>
                <a:defRPr/>
              </a:pPr>
              <a:t>‹#›</a:t>
            </a:fld>
            <a:endParaRPr lang="en-GB"/>
          </a:p>
        </p:txBody>
      </p:sp>
    </p:spTree>
    <p:extLst>
      <p:ext uri="{BB962C8B-B14F-4D97-AF65-F5344CB8AC3E}">
        <p14:creationId xmlns:p14="http://schemas.microsoft.com/office/powerpoint/2010/main" val="3465797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49207008-8291-EA4A-A561-A7B02C894FD1}" type="slidenum">
              <a:rPr lang="en-GB"/>
              <a:pPr>
                <a:defRPr/>
              </a:pPr>
              <a:t>‹#›</a:t>
            </a:fld>
            <a:endParaRPr lang="en-GB"/>
          </a:p>
        </p:txBody>
      </p:sp>
    </p:spTree>
    <p:extLst>
      <p:ext uri="{BB962C8B-B14F-4D97-AF65-F5344CB8AC3E}">
        <p14:creationId xmlns:p14="http://schemas.microsoft.com/office/powerpoint/2010/main" val="6367007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Engravers MT"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Engravers MT"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Engravers MT" charset="0"/>
              </a:defRPr>
            </a:lvl1pPr>
          </a:lstStyle>
          <a:p>
            <a:pPr>
              <a:defRPr/>
            </a:pPr>
            <a:fld id="{D6B0C0CD-D7FD-2647-B153-BC88CB5BC5C0}" type="slidenum">
              <a:rPr lang="en-GB"/>
              <a:pPr>
                <a:defRPr/>
              </a:pPr>
              <a:t>‹#›</a:t>
            </a:fld>
            <a:endParaRPr lang="en-GB"/>
          </a:p>
        </p:txBody>
      </p:sp>
    </p:spTree>
    <p:extLst>
      <p:ext uri="{BB962C8B-B14F-4D97-AF65-F5344CB8AC3E}">
        <p14:creationId xmlns:p14="http://schemas.microsoft.com/office/powerpoint/2010/main" val="42115680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4067"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344068"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b="1"/>
            </a:lvl1pPr>
          </a:lstStyle>
          <a:p>
            <a:pPr>
              <a:defRPr/>
            </a:pPr>
            <a:endParaRPr lang="en-US"/>
          </a:p>
        </p:txBody>
      </p:sp>
      <p:sp>
        <p:nvSpPr>
          <p:cNvPr id="6" name="Rectangle 6"/>
          <p:cNvSpPr>
            <a:spLocks noGrp="1" noChangeArrowheads="1"/>
          </p:cNvSpPr>
          <p:nvPr>
            <p:ph type="ftr" sz="quarter" idx="11"/>
          </p:nvPr>
        </p:nvSpPr>
        <p:spPr/>
        <p:txBody>
          <a:bodyPr/>
          <a:lstStyle>
            <a:lvl1pPr>
              <a:defRPr b="1"/>
            </a:lvl1pPr>
          </a:lstStyle>
          <a:p>
            <a:pPr>
              <a:defRPr/>
            </a:pPr>
            <a:endParaRPr lang="en-US"/>
          </a:p>
        </p:txBody>
      </p:sp>
      <p:sp>
        <p:nvSpPr>
          <p:cNvPr id="7" name="Rectangle 7"/>
          <p:cNvSpPr>
            <a:spLocks noGrp="1" noChangeArrowheads="1"/>
          </p:cNvSpPr>
          <p:nvPr>
            <p:ph type="sldNum" sz="quarter" idx="12"/>
          </p:nvPr>
        </p:nvSpPr>
        <p:spPr/>
        <p:txBody>
          <a:bodyPr/>
          <a:lstStyle>
            <a:lvl1pPr>
              <a:defRPr b="1"/>
            </a:lvl1pPr>
          </a:lstStyle>
          <a:p>
            <a:pPr>
              <a:defRPr/>
            </a:pPr>
            <a:fld id="{176AB0F2-8BB0-D64C-A4E3-B89971D50DB8}" type="slidenum">
              <a:rPr lang="en-US"/>
              <a:pPr>
                <a:defRPr/>
              </a:pPr>
              <a:t>‹#›</a:t>
            </a:fld>
            <a:endParaRPr lang="en-US"/>
          </a:p>
        </p:txBody>
      </p:sp>
    </p:spTree>
    <p:extLst>
      <p:ext uri="{BB962C8B-B14F-4D97-AF65-F5344CB8AC3E}">
        <p14:creationId xmlns:p14="http://schemas.microsoft.com/office/powerpoint/2010/main" val="38834202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b="1"/>
            </a:lvl1pPr>
          </a:lstStyle>
          <a:p>
            <a:pPr>
              <a:defRPr/>
            </a:pPr>
            <a:endParaRPr lang="en-US"/>
          </a:p>
        </p:txBody>
      </p:sp>
      <p:sp>
        <p:nvSpPr>
          <p:cNvPr id="5" name="Rectangle 6"/>
          <p:cNvSpPr>
            <a:spLocks noGrp="1" noChangeArrowheads="1"/>
          </p:cNvSpPr>
          <p:nvPr>
            <p:ph type="ftr" sz="quarter" idx="11"/>
          </p:nvPr>
        </p:nvSpPr>
        <p:spPr/>
        <p:txBody>
          <a:bodyPr/>
          <a:lstStyle>
            <a:lvl1pPr>
              <a:defRPr b="1"/>
            </a:lvl1pPr>
          </a:lstStyle>
          <a:p>
            <a:pPr>
              <a:defRPr/>
            </a:pPr>
            <a:endParaRPr lang="en-US"/>
          </a:p>
        </p:txBody>
      </p:sp>
      <p:sp>
        <p:nvSpPr>
          <p:cNvPr id="6" name="Rectangle 7"/>
          <p:cNvSpPr>
            <a:spLocks noGrp="1" noChangeArrowheads="1"/>
          </p:cNvSpPr>
          <p:nvPr>
            <p:ph type="sldNum" sz="quarter" idx="12"/>
          </p:nvPr>
        </p:nvSpPr>
        <p:spPr/>
        <p:txBody>
          <a:bodyPr/>
          <a:lstStyle>
            <a:lvl1pPr>
              <a:defRPr b="1"/>
            </a:lvl1pPr>
          </a:lstStyle>
          <a:p>
            <a:pPr>
              <a:defRPr/>
            </a:pPr>
            <a:fld id="{51932CF6-EF53-4D43-B81E-17E57A565CB4}" type="slidenum">
              <a:rPr lang="en-US"/>
              <a:pPr>
                <a:defRPr/>
              </a:pPr>
              <a:t>‹#›</a:t>
            </a:fld>
            <a:endParaRPr lang="en-US"/>
          </a:p>
        </p:txBody>
      </p:sp>
    </p:spTree>
    <p:extLst>
      <p:ext uri="{BB962C8B-B14F-4D97-AF65-F5344CB8AC3E}">
        <p14:creationId xmlns:p14="http://schemas.microsoft.com/office/powerpoint/2010/main" val="7636135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b="1"/>
            </a:lvl1pPr>
          </a:lstStyle>
          <a:p>
            <a:pPr>
              <a:defRPr/>
            </a:pPr>
            <a:endParaRPr lang="en-US"/>
          </a:p>
        </p:txBody>
      </p:sp>
      <p:sp>
        <p:nvSpPr>
          <p:cNvPr id="5" name="Rectangle 6"/>
          <p:cNvSpPr>
            <a:spLocks noGrp="1" noChangeArrowheads="1"/>
          </p:cNvSpPr>
          <p:nvPr>
            <p:ph type="ftr" sz="quarter" idx="11"/>
          </p:nvPr>
        </p:nvSpPr>
        <p:spPr/>
        <p:txBody>
          <a:bodyPr/>
          <a:lstStyle>
            <a:lvl1pPr>
              <a:defRPr b="1"/>
            </a:lvl1pPr>
          </a:lstStyle>
          <a:p>
            <a:pPr>
              <a:defRPr/>
            </a:pPr>
            <a:endParaRPr lang="en-US"/>
          </a:p>
        </p:txBody>
      </p:sp>
      <p:sp>
        <p:nvSpPr>
          <p:cNvPr id="6" name="Rectangle 7"/>
          <p:cNvSpPr>
            <a:spLocks noGrp="1" noChangeArrowheads="1"/>
          </p:cNvSpPr>
          <p:nvPr>
            <p:ph type="sldNum" sz="quarter" idx="12"/>
          </p:nvPr>
        </p:nvSpPr>
        <p:spPr/>
        <p:txBody>
          <a:bodyPr/>
          <a:lstStyle>
            <a:lvl1pPr>
              <a:defRPr b="1"/>
            </a:lvl1pPr>
          </a:lstStyle>
          <a:p>
            <a:pPr>
              <a:defRPr/>
            </a:pPr>
            <a:fld id="{E655521F-D01D-CD44-9D6B-2189E864BF04}" type="slidenum">
              <a:rPr lang="en-US"/>
              <a:pPr>
                <a:defRPr/>
              </a:pPr>
              <a:t>‹#›</a:t>
            </a:fld>
            <a:endParaRPr lang="en-US"/>
          </a:p>
        </p:txBody>
      </p:sp>
    </p:spTree>
    <p:extLst>
      <p:ext uri="{BB962C8B-B14F-4D97-AF65-F5344CB8AC3E}">
        <p14:creationId xmlns:p14="http://schemas.microsoft.com/office/powerpoint/2010/main" val="953450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b="1"/>
            </a:lvl1pPr>
          </a:lstStyle>
          <a:p>
            <a:pPr>
              <a:defRPr/>
            </a:pPr>
            <a:endParaRPr lang="en-US"/>
          </a:p>
        </p:txBody>
      </p:sp>
      <p:sp>
        <p:nvSpPr>
          <p:cNvPr id="6" name="Rectangle 6"/>
          <p:cNvSpPr>
            <a:spLocks noGrp="1" noChangeArrowheads="1"/>
          </p:cNvSpPr>
          <p:nvPr>
            <p:ph type="ftr" sz="quarter" idx="11"/>
          </p:nvPr>
        </p:nvSpPr>
        <p:spPr/>
        <p:txBody>
          <a:bodyPr/>
          <a:lstStyle>
            <a:lvl1pPr>
              <a:defRPr b="1"/>
            </a:lvl1pPr>
          </a:lstStyle>
          <a:p>
            <a:pPr>
              <a:defRPr/>
            </a:pPr>
            <a:endParaRPr lang="en-US"/>
          </a:p>
        </p:txBody>
      </p:sp>
      <p:sp>
        <p:nvSpPr>
          <p:cNvPr id="7" name="Rectangle 7"/>
          <p:cNvSpPr>
            <a:spLocks noGrp="1" noChangeArrowheads="1"/>
          </p:cNvSpPr>
          <p:nvPr>
            <p:ph type="sldNum" sz="quarter" idx="12"/>
          </p:nvPr>
        </p:nvSpPr>
        <p:spPr/>
        <p:txBody>
          <a:bodyPr/>
          <a:lstStyle>
            <a:lvl1pPr>
              <a:defRPr b="1"/>
            </a:lvl1pPr>
          </a:lstStyle>
          <a:p>
            <a:pPr>
              <a:defRPr/>
            </a:pPr>
            <a:fld id="{41480AC2-604E-5E4B-ABE6-49DBF3227EBD}" type="slidenum">
              <a:rPr lang="en-US"/>
              <a:pPr>
                <a:defRPr/>
              </a:pPr>
              <a:t>‹#›</a:t>
            </a:fld>
            <a:endParaRPr lang="en-US"/>
          </a:p>
        </p:txBody>
      </p:sp>
    </p:spTree>
    <p:extLst>
      <p:ext uri="{BB962C8B-B14F-4D97-AF65-F5344CB8AC3E}">
        <p14:creationId xmlns:p14="http://schemas.microsoft.com/office/powerpoint/2010/main" val="31141648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b="1"/>
            </a:lvl1pPr>
          </a:lstStyle>
          <a:p>
            <a:pPr>
              <a:defRPr/>
            </a:pPr>
            <a:endParaRPr lang="en-US"/>
          </a:p>
        </p:txBody>
      </p:sp>
      <p:sp>
        <p:nvSpPr>
          <p:cNvPr id="8" name="Rectangle 6"/>
          <p:cNvSpPr>
            <a:spLocks noGrp="1" noChangeArrowheads="1"/>
          </p:cNvSpPr>
          <p:nvPr>
            <p:ph type="ftr" sz="quarter" idx="11"/>
          </p:nvPr>
        </p:nvSpPr>
        <p:spPr/>
        <p:txBody>
          <a:bodyPr/>
          <a:lstStyle>
            <a:lvl1pPr>
              <a:defRPr b="1"/>
            </a:lvl1pPr>
          </a:lstStyle>
          <a:p>
            <a:pPr>
              <a:defRPr/>
            </a:pPr>
            <a:endParaRPr lang="en-US"/>
          </a:p>
        </p:txBody>
      </p:sp>
      <p:sp>
        <p:nvSpPr>
          <p:cNvPr id="9" name="Rectangle 7"/>
          <p:cNvSpPr>
            <a:spLocks noGrp="1" noChangeArrowheads="1"/>
          </p:cNvSpPr>
          <p:nvPr>
            <p:ph type="sldNum" sz="quarter" idx="12"/>
          </p:nvPr>
        </p:nvSpPr>
        <p:spPr/>
        <p:txBody>
          <a:bodyPr/>
          <a:lstStyle>
            <a:lvl1pPr>
              <a:defRPr b="1"/>
            </a:lvl1pPr>
          </a:lstStyle>
          <a:p>
            <a:pPr>
              <a:defRPr/>
            </a:pPr>
            <a:fld id="{B93196BD-D96D-C14E-86FC-B6CC06686C46}" type="slidenum">
              <a:rPr lang="en-US"/>
              <a:pPr>
                <a:defRPr/>
              </a:pPr>
              <a:t>‹#›</a:t>
            </a:fld>
            <a:endParaRPr lang="en-US"/>
          </a:p>
        </p:txBody>
      </p:sp>
    </p:spTree>
    <p:extLst>
      <p:ext uri="{BB962C8B-B14F-4D97-AF65-F5344CB8AC3E}">
        <p14:creationId xmlns:p14="http://schemas.microsoft.com/office/powerpoint/2010/main" val="35585518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b="1"/>
            </a:lvl1pPr>
          </a:lstStyle>
          <a:p>
            <a:pPr>
              <a:defRPr/>
            </a:pPr>
            <a:endParaRPr lang="en-US"/>
          </a:p>
        </p:txBody>
      </p:sp>
      <p:sp>
        <p:nvSpPr>
          <p:cNvPr id="4" name="Rectangle 6"/>
          <p:cNvSpPr>
            <a:spLocks noGrp="1" noChangeArrowheads="1"/>
          </p:cNvSpPr>
          <p:nvPr>
            <p:ph type="ftr" sz="quarter" idx="11"/>
          </p:nvPr>
        </p:nvSpPr>
        <p:spPr/>
        <p:txBody>
          <a:bodyPr/>
          <a:lstStyle>
            <a:lvl1pPr>
              <a:defRPr b="1"/>
            </a:lvl1pPr>
          </a:lstStyle>
          <a:p>
            <a:pPr>
              <a:defRPr/>
            </a:pPr>
            <a:endParaRPr lang="en-US"/>
          </a:p>
        </p:txBody>
      </p:sp>
      <p:sp>
        <p:nvSpPr>
          <p:cNvPr id="5" name="Rectangle 7"/>
          <p:cNvSpPr>
            <a:spLocks noGrp="1" noChangeArrowheads="1"/>
          </p:cNvSpPr>
          <p:nvPr>
            <p:ph type="sldNum" sz="quarter" idx="12"/>
          </p:nvPr>
        </p:nvSpPr>
        <p:spPr/>
        <p:txBody>
          <a:bodyPr/>
          <a:lstStyle>
            <a:lvl1pPr>
              <a:defRPr b="1"/>
            </a:lvl1pPr>
          </a:lstStyle>
          <a:p>
            <a:pPr>
              <a:defRPr/>
            </a:pPr>
            <a:fld id="{E98530A9-C28F-454B-B6DE-44A9B0982779}" type="slidenum">
              <a:rPr lang="en-US"/>
              <a:pPr>
                <a:defRPr/>
              </a:pPr>
              <a:t>‹#›</a:t>
            </a:fld>
            <a:endParaRPr lang="en-US"/>
          </a:p>
        </p:txBody>
      </p:sp>
    </p:spTree>
    <p:extLst>
      <p:ext uri="{BB962C8B-B14F-4D97-AF65-F5344CB8AC3E}">
        <p14:creationId xmlns:p14="http://schemas.microsoft.com/office/powerpoint/2010/main" val="229249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endParaRPr lang="en-US"/>
          </a:p>
        </p:txBody>
      </p:sp>
      <p:sp>
        <p:nvSpPr>
          <p:cNvPr id="3" name="Rectangle 22"/>
          <p:cNvSpPr>
            <a:spLocks noGrp="1" noChangeArrowheads="1"/>
          </p:cNvSpPr>
          <p:nvPr>
            <p:ph type="ftr" sz="quarter" idx="11"/>
          </p:nvPr>
        </p:nvSpPr>
        <p:spPr>
          <a:ln/>
        </p:spPr>
        <p:txBody>
          <a:bodyPr/>
          <a:lstStyle>
            <a:lvl1pPr>
              <a:defRPr/>
            </a:lvl1pPr>
          </a:lstStyle>
          <a:p>
            <a:pPr>
              <a:defRPr/>
            </a:pPr>
            <a:endParaRPr lang="en-US"/>
          </a:p>
        </p:txBody>
      </p:sp>
      <p:sp>
        <p:nvSpPr>
          <p:cNvPr id="4" name="Rectangle 23"/>
          <p:cNvSpPr>
            <a:spLocks noGrp="1" noChangeArrowheads="1"/>
          </p:cNvSpPr>
          <p:nvPr>
            <p:ph type="sldNum" sz="quarter" idx="12"/>
          </p:nvPr>
        </p:nvSpPr>
        <p:spPr>
          <a:ln/>
        </p:spPr>
        <p:txBody>
          <a:bodyPr/>
          <a:lstStyle>
            <a:lvl1pPr>
              <a:defRPr/>
            </a:lvl1pPr>
          </a:lstStyle>
          <a:p>
            <a:pPr>
              <a:defRPr/>
            </a:pPr>
            <a:fld id="{AE7222A9-6732-A549-95E1-AF8D2029F55C}" type="slidenum">
              <a:rPr lang="en-US"/>
              <a:pPr>
                <a:defRPr/>
              </a:pPr>
              <a:t>‹#›</a:t>
            </a:fld>
            <a:endParaRPr lang="en-US"/>
          </a:p>
        </p:txBody>
      </p:sp>
    </p:spTree>
    <p:extLst>
      <p:ext uri="{BB962C8B-B14F-4D97-AF65-F5344CB8AC3E}">
        <p14:creationId xmlns:p14="http://schemas.microsoft.com/office/powerpoint/2010/main" val="9049904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b="1"/>
            </a:lvl1pPr>
          </a:lstStyle>
          <a:p>
            <a:pPr>
              <a:defRPr/>
            </a:pPr>
            <a:endParaRPr lang="en-US"/>
          </a:p>
        </p:txBody>
      </p:sp>
      <p:sp>
        <p:nvSpPr>
          <p:cNvPr id="3" name="Rectangle 6"/>
          <p:cNvSpPr>
            <a:spLocks noGrp="1" noChangeArrowheads="1"/>
          </p:cNvSpPr>
          <p:nvPr>
            <p:ph type="ftr" sz="quarter" idx="11"/>
          </p:nvPr>
        </p:nvSpPr>
        <p:spPr/>
        <p:txBody>
          <a:bodyPr/>
          <a:lstStyle>
            <a:lvl1pPr>
              <a:defRPr b="1"/>
            </a:lvl1pPr>
          </a:lstStyle>
          <a:p>
            <a:pPr>
              <a:defRPr/>
            </a:pPr>
            <a:endParaRPr lang="en-US"/>
          </a:p>
        </p:txBody>
      </p:sp>
      <p:sp>
        <p:nvSpPr>
          <p:cNvPr id="4" name="Rectangle 7"/>
          <p:cNvSpPr>
            <a:spLocks noGrp="1" noChangeArrowheads="1"/>
          </p:cNvSpPr>
          <p:nvPr>
            <p:ph type="sldNum" sz="quarter" idx="12"/>
          </p:nvPr>
        </p:nvSpPr>
        <p:spPr/>
        <p:txBody>
          <a:bodyPr/>
          <a:lstStyle>
            <a:lvl1pPr>
              <a:defRPr b="1"/>
            </a:lvl1pPr>
          </a:lstStyle>
          <a:p>
            <a:pPr>
              <a:defRPr/>
            </a:pPr>
            <a:fld id="{AC06A500-9CAA-0F41-A6DA-DD1A9C1101E5}" type="slidenum">
              <a:rPr lang="en-US"/>
              <a:pPr>
                <a:defRPr/>
              </a:pPr>
              <a:t>‹#›</a:t>
            </a:fld>
            <a:endParaRPr lang="en-US"/>
          </a:p>
        </p:txBody>
      </p:sp>
    </p:spTree>
    <p:extLst>
      <p:ext uri="{BB962C8B-B14F-4D97-AF65-F5344CB8AC3E}">
        <p14:creationId xmlns:p14="http://schemas.microsoft.com/office/powerpoint/2010/main" val="3061360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b="1"/>
            </a:lvl1pPr>
          </a:lstStyle>
          <a:p>
            <a:pPr>
              <a:defRPr/>
            </a:pPr>
            <a:endParaRPr lang="en-US"/>
          </a:p>
        </p:txBody>
      </p:sp>
      <p:sp>
        <p:nvSpPr>
          <p:cNvPr id="6" name="Rectangle 6"/>
          <p:cNvSpPr>
            <a:spLocks noGrp="1" noChangeArrowheads="1"/>
          </p:cNvSpPr>
          <p:nvPr>
            <p:ph type="ftr" sz="quarter" idx="11"/>
          </p:nvPr>
        </p:nvSpPr>
        <p:spPr/>
        <p:txBody>
          <a:bodyPr/>
          <a:lstStyle>
            <a:lvl1pPr>
              <a:defRPr b="1"/>
            </a:lvl1pPr>
          </a:lstStyle>
          <a:p>
            <a:pPr>
              <a:defRPr/>
            </a:pPr>
            <a:endParaRPr lang="en-US"/>
          </a:p>
        </p:txBody>
      </p:sp>
      <p:sp>
        <p:nvSpPr>
          <p:cNvPr id="7" name="Rectangle 7"/>
          <p:cNvSpPr>
            <a:spLocks noGrp="1" noChangeArrowheads="1"/>
          </p:cNvSpPr>
          <p:nvPr>
            <p:ph type="sldNum" sz="quarter" idx="12"/>
          </p:nvPr>
        </p:nvSpPr>
        <p:spPr/>
        <p:txBody>
          <a:bodyPr/>
          <a:lstStyle>
            <a:lvl1pPr>
              <a:defRPr b="1"/>
            </a:lvl1pPr>
          </a:lstStyle>
          <a:p>
            <a:pPr>
              <a:defRPr/>
            </a:pPr>
            <a:fld id="{9841B6FE-BE62-694F-A372-C7CD60DC53BC}" type="slidenum">
              <a:rPr lang="en-US"/>
              <a:pPr>
                <a:defRPr/>
              </a:pPr>
              <a:t>‹#›</a:t>
            </a:fld>
            <a:endParaRPr lang="en-US"/>
          </a:p>
        </p:txBody>
      </p:sp>
    </p:spTree>
    <p:extLst>
      <p:ext uri="{BB962C8B-B14F-4D97-AF65-F5344CB8AC3E}">
        <p14:creationId xmlns:p14="http://schemas.microsoft.com/office/powerpoint/2010/main" val="11619699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b="1"/>
            </a:lvl1pPr>
          </a:lstStyle>
          <a:p>
            <a:pPr>
              <a:defRPr/>
            </a:pPr>
            <a:endParaRPr lang="en-US"/>
          </a:p>
        </p:txBody>
      </p:sp>
      <p:sp>
        <p:nvSpPr>
          <p:cNvPr id="6" name="Rectangle 6"/>
          <p:cNvSpPr>
            <a:spLocks noGrp="1" noChangeArrowheads="1"/>
          </p:cNvSpPr>
          <p:nvPr>
            <p:ph type="ftr" sz="quarter" idx="11"/>
          </p:nvPr>
        </p:nvSpPr>
        <p:spPr/>
        <p:txBody>
          <a:bodyPr/>
          <a:lstStyle>
            <a:lvl1pPr>
              <a:defRPr b="1"/>
            </a:lvl1pPr>
          </a:lstStyle>
          <a:p>
            <a:pPr>
              <a:defRPr/>
            </a:pPr>
            <a:endParaRPr lang="en-US"/>
          </a:p>
        </p:txBody>
      </p:sp>
      <p:sp>
        <p:nvSpPr>
          <p:cNvPr id="7" name="Rectangle 7"/>
          <p:cNvSpPr>
            <a:spLocks noGrp="1" noChangeArrowheads="1"/>
          </p:cNvSpPr>
          <p:nvPr>
            <p:ph type="sldNum" sz="quarter" idx="12"/>
          </p:nvPr>
        </p:nvSpPr>
        <p:spPr/>
        <p:txBody>
          <a:bodyPr/>
          <a:lstStyle>
            <a:lvl1pPr>
              <a:defRPr b="1"/>
            </a:lvl1pPr>
          </a:lstStyle>
          <a:p>
            <a:pPr>
              <a:defRPr/>
            </a:pPr>
            <a:fld id="{A0B7C524-24DC-8C47-A0A6-8DDA82FD9274}" type="slidenum">
              <a:rPr lang="en-US"/>
              <a:pPr>
                <a:defRPr/>
              </a:pPr>
              <a:t>‹#›</a:t>
            </a:fld>
            <a:endParaRPr lang="en-US"/>
          </a:p>
        </p:txBody>
      </p:sp>
    </p:spTree>
    <p:extLst>
      <p:ext uri="{BB962C8B-B14F-4D97-AF65-F5344CB8AC3E}">
        <p14:creationId xmlns:p14="http://schemas.microsoft.com/office/powerpoint/2010/main" val="3289302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b="1"/>
            </a:lvl1pPr>
          </a:lstStyle>
          <a:p>
            <a:pPr>
              <a:defRPr/>
            </a:pPr>
            <a:endParaRPr lang="en-US"/>
          </a:p>
        </p:txBody>
      </p:sp>
      <p:sp>
        <p:nvSpPr>
          <p:cNvPr id="5" name="Rectangle 6"/>
          <p:cNvSpPr>
            <a:spLocks noGrp="1" noChangeArrowheads="1"/>
          </p:cNvSpPr>
          <p:nvPr>
            <p:ph type="ftr" sz="quarter" idx="11"/>
          </p:nvPr>
        </p:nvSpPr>
        <p:spPr/>
        <p:txBody>
          <a:bodyPr/>
          <a:lstStyle>
            <a:lvl1pPr>
              <a:defRPr b="1"/>
            </a:lvl1pPr>
          </a:lstStyle>
          <a:p>
            <a:pPr>
              <a:defRPr/>
            </a:pPr>
            <a:endParaRPr lang="en-US"/>
          </a:p>
        </p:txBody>
      </p:sp>
      <p:sp>
        <p:nvSpPr>
          <p:cNvPr id="6" name="Rectangle 7"/>
          <p:cNvSpPr>
            <a:spLocks noGrp="1" noChangeArrowheads="1"/>
          </p:cNvSpPr>
          <p:nvPr>
            <p:ph type="sldNum" sz="quarter" idx="12"/>
          </p:nvPr>
        </p:nvSpPr>
        <p:spPr/>
        <p:txBody>
          <a:bodyPr/>
          <a:lstStyle>
            <a:lvl1pPr>
              <a:defRPr b="1"/>
            </a:lvl1pPr>
          </a:lstStyle>
          <a:p>
            <a:pPr>
              <a:defRPr/>
            </a:pPr>
            <a:fld id="{87297BEE-B183-B842-8940-E60623D66310}" type="slidenum">
              <a:rPr lang="en-US"/>
              <a:pPr>
                <a:defRPr/>
              </a:pPr>
              <a:t>‹#›</a:t>
            </a:fld>
            <a:endParaRPr lang="en-US"/>
          </a:p>
        </p:txBody>
      </p:sp>
    </p:spTree>
    <p:extLst>
      <p:ext uri="{BB962C8B-B14F-4D97-AF65-F5344CB8AC3E}">
        <p14:creationId xmlns:p14="http://schemas.microsoft.com/office/powerpoint/2010/main" val="6410028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b="1"/>
            </a:lvl1pPr>
          </a:lstStyle>
          <a:p>
            <a:pPr>
              <a:defRPr/>
            </a:pPr>
            <a:endParaRPr lang="en-US"/>
          </a:p>
        </p:txBody>
      </p:sp>
      <p:sp>
        <p:nvSpPr>
          <p:cNvPr id="5" name="Rectangle 6"/>
          <p:cNvSpPr>
            <a:spLocks noGrp="1" noChangeArrowheads="1"/>
          </p:cNvSpPr>
          <p:nvPr>
            <p:ph type="ftr" sz="quarter" idx="11"/>
          </p:nvPr>
        </p:nvSpPr>
        <p:spPr/>
        <p:txBody>
          <a:bodyPr/>
          <a:lstStyle>
            <a:lvl1pPr>
              <a:defRPr b="1"/>
            </a:lvl1pPr>
          </a:lstStyle>
          <a:p>
            <a:pPr>
              <a:defRPr/>
            </a:pPr>
            <a:endParaRPr lang="en-US"/>
          </a:p>
        </p:txBody>
      </p:sp>
      <p:sp>
        <p:nvSpPr>
          <p:cNvPr id="6" name="Rectangle 7"/>
          <p:cNvSpPr>
            <a:spLocks noGrp="1" noChangeArrowheads="1"/>
          </p:cNvSpPr>
          <p:nvPr>
            <p:ph type="sldNum" sz="quarter" idx="12"/>
          </p:nvPr>
        </p:nvSpPr>
        <p:spPr/>
        <p:txBody>
          <a:bodyPr/>
          <a:lstStyle>
            <a:lvl1pPr>
              <a:defRPr b="1"/>
            </a:lvl1pPr>
          </a:lstStyle>
          <a:p>
            <a:pPr>
              <a:defRPr/>
            </a:pPr>
            <a:fld id="{F4B986EF-B854-F54C-BC53-F636801E98C1}" type="slidenum">
              <a:rPr lang="en-US"/>
              <a:pPr>
                <a:defRPr/>
              </a:pPr>
              <a:t>‹#›</a:t>
            </a:fld>
            <a:endParaRPr lang="en-US"/>
          </a:p>
        </p:txBody>
      </p:sp>
    </p:spTree>
    <p:extLst>
      <p:ext uri="{BB962C8B-B14F-4D97-AF65-F5344CB8AC3E}">
        <p14:creationId xmlns:p14="http://schemas.microsoft.com/office/powerpoint/2010/main" val="592445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defRPr b="1"/>
            </a:lvl1pPr>
          </a:lstStyle>
          <a:p>
            <a:pPr>
              <a:defRPr/>
            </a:pPr>
            <a:endParaRPr lang="en-US"/>
          </a:p>
        </p:txBody>
      </p:sp>
      <p:sp>
        <p:nvSpPr>
          <p:cNvPr id="7" name="Rectangle 6"/>
          <p:cNvSpPr>
            <a:spLocks noGrp="1" noChangeArrowheads="1"/>
          </p:cNvSpPr>
          <p:nvPr>
            <p:ph type="ftr" sz="quarter" idx="11"/>
          </p:nvPr>
        </p:nvSpPr>
        <p:spPr/>
        <p:txBody>
          <a:bodyPr/>
          <a:lstStyle>
            <a:lvl1pPr>
              <a:defRPr b="1"/>
            </a:lvl1pPr>
          </a:lstStyle>
          <a:p>
            <a:pPr>
              <a:defRPr/>
            </a:pPr>
            <a:endParaRPr lang="en-US"/>
          </a:p>
        </p:txBody>
      </p:sp>
      <p:sp>
        <p:nvSpPr>
          <p:cNvPr id="8" name="Rectangle 7"/>
          <p:cNvSpPr>
            <a:spLocks noGrp="1" noChangeArrowheads="1"/>
          </p:cNvSpPr>
          <p:nvPr>
            <p:ph type="sldNum" sz="quarter" idx="12"/>
          </p:nvPr>
        </p:nvSpPr>
        <p:spPr/>
        <p:txBody>
          <a:bodyPr/>
          <a:lstStyle>
            <a:lvl1pPr>
              <a:defRPr b="1"/>
            </a:lvl1pPr>
          </a:lstStyle>
          <a:p>
            <a:pPr>
              <a:defRPr/>
            </a:pPr>
            <a:fld id="{B1DFC8DA-24B5-0346-AC83-A2ACD32B1923}" type="slidenum">
              <a:rPr lang="en-US"/>
              <a:pPr>
                <a:defRPr/>
              </a:pPr>
              <a:t>‹#›</a:t>
            </a:fld>
            <a:endParaRPr lang="en-US"/>
          </a:p>
        </p:txBody>
      </p:sp>
    </p:spTree>
    <p:extLst>
      <p:ext uri="{BB962C8B-B14F-4D97-AF65-F5344CB8AC3E}">
        <p14:creationId xmlns:p14="http://schemas.microsoft.com/office/powerpoint/2010/main" val="818266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8763" cy="6851650"/>
            <a:chOff x="1" y="0"/>
            <a:chExt cx="5763" cy="4316"/>
          </a:xfrm>
        </p:grpSpPr>
        <p:sp>
          <p:nvSpPr>
            <p:cNvPr id="5" name="Freeform 1027"/>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6" name="Freeform 1028"/>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7" name="Freeform 1029"/>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grpSp>
          <p:nvGrpSpPr>
            <p:cNvPr id="8" name="Group 1030"/>
            <p:cNvGrpSpPr>
              <a:grpSpLocks/>
            </p:cNvGrpSpPr>
            <p:nvPr/>
          </p:nvGrpSpPr>
          <p:grpSpPr bwMode="auto">
            <a:xfrm>
              <a:off x="288" y="0"/>
              <a:ext cx="5098" cy="4316"/>
              <a:chOff x="288" y="0"/>
              <a:chExt cx="5098" cy="4316"/>
            </a:xfrm>
          </p:grpSpPr>
          <p:sp>
            <p:nvSpPr>
              <p:cNvPr id="28" name="Freeform 1031"/>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29" name="Freeform 1032"/>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0" name="Freeform 1033"/>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1" name="Freeform 1034"/>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2" name="Freeform 1035"/>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3" name="Freeform 1036"/>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4" name="Freeform 1037"/>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 name="Freeform 1038"/>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6" name="Freeform 1039"/>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7" name="Freeform 1040"/>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8" name="Freeform 1041"/>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9" name="Freeform 1042"/>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40" name="Freeform 1043"/>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grpSp>
        <p:sp>
          <p:nvSpPr>
            <p:cNvPr id="9" name="Freeform 1044"/>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0" name="Freeform 1045"/>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1" name="Freeform 1046"/>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2" name="Freeform 1047"/>
            <p:cNvSpPr>
              <a:spLocks/>
            </p:cNvSpPr>
            <p:nvPr/>
          </p:nvSpPr>
          <p:spPr bwMode="hidden">
            <a:xfrm>
              <a:off x="5041" y="0"/>
              <a:ext cx="719" cy="845"/>
            </a:xfrm>
            <a:custGeom>
              <a:avLst/>
              <a:gdLst>
                <a:gd name="T0" fmla="*/ 739 w 717"/>
                <a:gd name="T1" fmla="*/ 845 h 845"/>
                <a:gd name="T2" fmla="*/ 739 w 717"/>
                <a:gd name="T3" fmla="*/ 821 h 845"/>
                <a:gd name="T4" fmla="*/ 596 w 717"/>
                <a:gd name="T5" fmla="*/ 605 h 845"/>
                <a:gd name="T6" fmla="*/ 417 w 717"/>
                <a:gd name="T7" fmla="*/ 396 h 845"/>
                <a:gd name="T8" fmla="*/ 232 w 717"/>
                <a:gd name="T9" fmla="*/ 192 h 845"/>
                <a:gd name="T10" fmla="*/ 17 w 717"/>
                <a:gd name="T11" fmla="*/ 0 h 845"/>
                <a:gd name="T12" fmla="*/ 0 w 717"/>
                <a:gd name="T13" fmla="*/ 0 h 845"/>
                <a:gd name="T14" fmla="*/ 220 w 717"/>
                <a:gd name="T15" fmla="*/ 198 h 845"/>
                <a:gd name="T16" fmla="*/ 411 w 717"/>
                <a:gd name="T17" fmla="*/ 408 h 845"/>
                <a:gd name="T18" fmla="*/ 590 w 717"/>
                <a:gd name="T19" fmla="*/ 623 h 845"/>
                <a:gd name="T20" fmla="*/ 739 w 717"/>
                <a:gd name="T21" fmla="*/ 845 h 845"/>
                <a:gd name="T22" fmla="*/ 73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1048"/>
            <p:cNvSpPr>
              <a:spLocks/>
            </p:cNvSpPr>
            <p:nvPr/>
          </p:nvSpPr>
          <p:spPr bwMode="hidden">
            <a:xfrm>
              <a:off x="5352" y="0"/>
              <a:ext cx="408" cy="414"/>
            </a:xfrm>
            <a:custGeom>
              <a:avLst/>
              <a:gdLst>
                <a:gd name="T0" fmla="*/ 418 w 407"/>
                <a:gd name="T1" fmla="*/ 414 h 414"/>
                <a:gd name="T2" fmla="*/ 418 w 407"/>
                <a:gd name="T3" fmla="*/ 396 h 414"/>
                <a:gd name="T4" fmla="*/ 233 w 407"/>
                <a:gd name="T5" fmla="*/ 192 h 414"/>
                <a:gd name="T6" fmla="*/ 12 w 407"/>
                <a:gd name="T7" fmla="*/ 0 h 414"/>
                <a:gd name="T8" fmla="*/ 0 w 407"/>
                <a:gd name="T9" fmla="*/ 0 h 414"/>
                <a:gd name="T10" fmla="*/ 108 w 407"/>
                <a:gd name="T11" fmla="*/ 102 h 414"/>
                <a:gd name="T12" fmla="*/ 227 w 407"/>
                <a:gd name="T13" fmla="*/ 204 h 414"/>
                <a:gd name="T14" fmla="*/ 418 w 407"/>
                <a:gd name="T15" fmla="*/ 414 h 414"/>
                <a:gd name="T16" fmla="*/ 41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1049"/>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5" name="Freeform 1050"/>
            <p:cNvSpPr>
              <a:spLocks/>
            </p:cNvSpPr>
            <p:nvPr/>
          </p:nvSpPr>
          <p:spPr bwMode="hidden">
            <a:xfrm>
              <a:off x="6" y="0"/>
              <a:ext cx="588" cy="599"/>
            </a:xfrm>
            <a:custGeom>
              <a:avLst/>
              <a:gdLst>
                <a:gd name="T0" fmla="*/ 608 w 586"/>
                <a:gd name="T1" fmla="*/ 0 h 599"/>
                <a:gd name="T2" fmla="*/ 590 w 586"/>
                <a:gd name="T3" fmla="*/ 0 h 599"/>
                <a:gd name="T4" fmla="*/ 418 w 586"/>
                <a:gd name="T5" fmla="*/ 132 h 599"/>
                <a:gd name="T6" fmla="*/ 268 w 586"/>
                <a:gd name="T7" fmla="*/ 270 h 599"/>
                <a:gd name="T8" fmla="*/ 120 w 586"/>
                <a:gd name="T9" fmla="*/ 420 h 599"/>
                <a:gd name="T10" fmla="*/ 0 w 586"/>
                <a:gd name="T11" fmla="*/ 575 h 599"/>
                <a:gd name="T12" fmla="*/ 0 w 586"/>
                <a:gd name="T13" fmla="*/ 599 h 599"/>
                <a:gd name="T14" fmla="*/ 120 w 586"/>
                <a:gd name="T15" fmla="*/ 432 h 599"/>
                <a:gd name="T16" fmla="*/ 268 w 586"/>
                <a:gd name="T17" fmla="*/ 282 h 599"/>
                <a:gd name="T18" fmla="*/ 424 w 586"/>
                <a:gd name="T19" fmla="*/ 138 h 599"/>
                <a:gd name="T20" fmla="*/ 608 w 586"/>
                <a:gd name="T21" fmla="*/ 0 h 599"/>
                <a:gd name="T22" fmla="*/ 60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1051"/>
            <p:cNvSpPr>
              <a:spLocks/>
            </p:cNvSpPr>
            <p:nvPr/>
          </p:nvSpPr>
          <p:spPr bwMode="hidden">
            <a:xfrm>
              <a:off x="6" y="0"/>
              <a:ext cx="270" cy="252"/>
            </a:xfrm>
            <a:custGeom>
              <a:avLst/>
              <a:gdLst>
                <a:gd name="T0" fmla="*/ 280 w 269"/>
                <a:gd name="T1" fmla="*/ 0 h 252"/>
                <a:gd name="T2" fmla="*/ 26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0 w 269"/>
                <a:gd name="T15" fmla="*/ 0 h 252"/>
                <a:gd name="T16" fmla="*/ 28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Line 1052"/>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1053"/>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1054"/>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0" name="Group 1055"/>
            <p:cNvGrpSpPr>
              <a:grpSpLocks/>
            </p:cNvGrpSpPr>
            <p:nvPr/>
          </p:nvGrpSpPr>
          <p:grpSpPr bwMode="auto">
            <a:xfrm>
              <a:off x="1" y="392"/>
              <a:ext cx="5758" cy="1571"/>
              <a:chOff x="1" y="392"/>
              <a:chExt cx="5758" cy="1571"/>
            </a:xfrm>
          </p:grpSpPr>
          <p:sp>
            <p:nvSpPr>
              <p:cNvPr id="23" name="Line 1056"/>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1057"/>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1058"/>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1059"/>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1060"/>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1" name="Line 1061"/>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Line 1062"/>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358439" name="Rectangle 1063"/>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358440" name="Rectangle 1064"/>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1065"/>
          <p:cNvSpPr>
            <a:spLocks noGrp="1" noChangeArrowheads="1"/>
          </p:cNvSpPr>
          <p:nvPr>
            <p:ph type="dt" sz="quarter" idx="10"/>
          </p:nvPr>
        </p:nvSpPr>
        <p:spPr/>
        <p:txBody>
          <a:bodyPr/>
          <a:lstStyle>
            <a:lvl1pPr>
              <a:defRPr b="1"/>
            </a:lvl1pPr>
          </a:lstStyle>
          <a:p>
            <a:pPr>
              <a:defRPr/>
            </a:pPr>
            <a:endParaRPr lang="en-US"/>
          </a:p>
        </p:txBody>
      </p:sp>
      <p:sp>
        <p:nvSpPr>
          <p:cNvPr id="42" name="Rectangle 1066"/>
          <p:cNvSpPr>
            <a:spLocks noGrp="1" noChangeArrowheads="1"/>
          </p:cNvSpPr>
          <p:nvPr>
            <p:ph type="ftr" sz="quarter" idx="11"/>
          </p:nvPr>
        </p:nvSpPr>
        <p:spPr/>
        <p:txBody>
          <a:bodyPr/>
          <a:lstStyle>
            <a:lvl1pPr>
              <a:defRPr b="1"/>
            </a:lvl1pPr>
          </a:lstStyle>
          <a:p>
            <a:pPr>
              <a:defRPr/>
            </a:pPr>
            <a:endParaRPr lang="en-US"/>
          </a:p>
        </p:txBody>
      </p:sp>
      <p:sp>
        <p:nvSpPr>
          <p:cNvPr id="43" name="Rectangle 1067"/>
          <p:cNvSpPr>
            <a:spLocks noGrp="1" noChangeArrowheads="1"/>
          </p:cNvSpPr>
          <p:nvPr>
            <p:ph type="sldNum" sz="quarter" idx="12"/>
          </p:nvPr>
        </p:nvSpPr>
        <p:spPr/>
        <p:txBody>
          <a:bodyPr/>
          <a:lstStyle>
            <a:lvl1pPr>
              <a:defRPr b="1"/>
            </a:lvl1pPr>
          </a:lstStyle>
          <a:p>
            <a:pPr>
              <a:defRPr/>
            </a:pPr>
            <a:fld id="{C2856D53-1CCF-D64E-A83B-B8A44DA11CAF}" type="slidenum">
              <a:rPr lang="en-US"/>
              <a:pPr>
                <a:defRPr/>
              </a:pPr>
              <a:t>‹#›</a:t>
            </a:fld>
            <a:endParaRPr lang="en-US"/>
          </a:p>
        </p:txBody>
      </p:sp>
    </p:spTree>
    <p:extLst>
      <p:ext uri="{BB962C8B-B14F-4D97-AF65-F5344CB8AC3E}">
        <p14:creationId xmlns:p14="http://schemas.microsoft.com/office/powerpoint/2010/main" val="266943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7327109F-7543-844B-9656-A3679A7AF9E9}" type="slidenum">
              <a:rPr lang="en-US"/>
              <a:pPr>
                <a:defRPr/>
              </a:pPr>
              <a:t>‹#›</a:t>
            </a:fld>
            <a:endParaRPr lang="en-US"/>
          </a:p>
        </p:txBody>
      </p:sp>
    </p:spTree>
    <p:extLst>
      <p:ext uri="{BB962C8B-B14F-4D97-AF65-F5344CB8AC3E}">
        <p14:creationId xmlns:p14="http://schemas.microsoft.com/office/powerpoint/2010/main" val="3029117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4705C125-8EFE-C240-AED5-CCB6C558A039}" type="slidenum">
              <a:rPr lang="en-US"/>
              <a:pPr>
                <a:defRPr/>
              </a:pPr>
              <a:t>‹#›</a:t>
            </a:fld>
            <a:endParaRPr lang="en-US"/>
          </a:p>
        </p:txBody>
      </p:sp>
    </p:spTree>
    <p:extLst>
      <p:ext uri="{BB962C8B-B14F-4D97-AF65-F5344CB8AC3E}">
        <p14:creationId xmlns:p14="http://schemas.microsoft.com/office/powerpoint/2010/main" val="3432629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64"/>
          <p:cNvSpPr>
            <a:spLocks noGrp="1" noChangeArrowheads="1"/>
          </p:cNvSpPr>
          <p:nvPr>
            <p:ph type="dt" sz="half" idx="10"/>
          </p:nvPr>
        </p:nvSpPr>
        <p:spPr/>
        <p:txBody>
          <a:bodyPr/>
          <a:lstStyle>
            <a:lvl1pPr>
              <a:defRPr b="1"/>
            </a:lvl1pPr>
          </a:lstStyle>
          <a:p>
            <a:pPr>
              <a:defRPr/>
            </a:pPr>
            <a:endParaRPr lang="en-US"/>
          </a:p>
        </p:txBody>
      </p:sp>
      <p:sp>
        <p:nvSpPr>
          <p:cNvPr id="6" name="Rectangle 1065"/>
          <p:cNvSpPr>
            <a:spLocks noGrp="1" noChangeArrowheads="1"/>
          </p:cNvSpPr>
          <p:nvPr>
            <p:ph type="ftr" sz="quarter" idx="11"/>
          </p:nvPr>
        </p:nvSpPr>
        <p:spPr/>
        <p:txBody>
          <a:bodyPr/>
          <a:lstStyle>
            <a:lvl1pPr>
              <a:defRPr b="1"/>
            </a:lvl1pPr>
          </a:lstStyle>
          <a:p>
            <a:pPr>
              <a:defRPr/>
            </a:pPr>
            <a:endParaRPr lang="en-US"/>
          </a:p>
        </p:txBody>
      </p:sp>
      <p:sp>
        <p:nvSpPr>
          <p:cNvPr id="7" name="Rectangle 1066"/>
          <p:cNvSpPr>
            <a:spLocks noGrp="1" noChangeArrowheads="1"/>
          </p:cNvSpPr>
          <p:nvPr>
            <p:ph type="sldNum" sz="quarter" idx="12"/>
          </p:nvPr>
        </p:nvSpPr>
        <p:spPr/>
        <p:txBody>
          <a:bodyPr/>
          <a:lstStyle>
            <a:lvl1pPr>
              <a:defRPr b="1"/>
            </a:lvl1pPr>
          </a:lstStyle>
          <a:p>
            <a:pPr>
              <a:defRPr/>
            </a:pPr>
            <a:fld id="{7A6AC305-697F-FE4E-B91C-348372E0CB5D}" type="slidenum">
              <a:rPr lang="en-US"/>
              <a:pPr>
                <a:defRPr/>
              </a:pPr>
              <a:t>‹#›</a:t>
            </a:fld>
            <a:endParaRPr lang="en-US"/>
          </a:p>
        </p:txBody>
      </p:sp>
    </p:spTree>
    <p:extLst>
      <p:ext uri="{BB962C8B-B14F-4D97-AF65-F5344CB8AC3E}">
        <p14:creationId xmlns:p14="http://schemas.microsoft.com/office/powerpoint/2010/main" val="53381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DADB6B9D-94AC-3249-B470-BAF5410F6EEC}" type="slidenum">
              <a:rPr lang="en-US"/>
              <a:pPr>
                <a:defRPr/>
              </a:pPr>
              <a:t>‹#›</a:t>
            </a:fld>
            <a:endParaRPr lang="en-US"/>
          </a:p>
        </p:txBody>
      </p:sp>
    </p:spTree>
    <p:extLst>
      <p:ext uri="{BB962C8B-B14F-4D97-AF65-F5344CB8AC3E}">
        <p14:creationId xmlns:p14="http://schemas.microsoft.com/office/powerpoint/2010/main" val="1875200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64"/>
          <p:cNvSpPr>
            <a:spLocks noGrp="1" noChangeArrowheads="1"/>
          </p:cNvSpPr>
          <p:nvPr>
            <p:ph type="dt" sz="half" idx="10"/>
          </p:nvPr>
        </p:nvSpPr>
        <p:spPr/>
        <p:txBody>
          <a:bodyPr/>
          <a:lstStyle>
            <a:lvl1pPr>
              <a:defRPr b="1"/>
            </a:lvl1pPr>
          </a:lstStyle>
          <a:p>
            <a:pPr>
              <a:defRPr/>
            </a:pPr>
            <a:endParaRPr lang="en-US"/>
          </a:p>
        </p:txBody>
      </p:sp>
      <p:sp>
        <p:nvSpPr>
          <p:cNvPr id="8" name="Rectangle 1065"/>
          <p:cNvSpPr>
            <a:spLocks noGrp="1" noChangeArrowheads="1"/>
          </p:cNvSpPr>
          <p:nvPr>
            <p:ph type="ftr" sz="quarter" idx="11"/>
          </p:nvPr>
        </p:nvSpPr>
        <p:spPr/>
        <p:txBody>
          <a:bodyPr/>
          <a:lstStyle>
            <a:lvl1pPr>
              <a:defRPr b="1"/>
            </a:lvl1pPr>
          </a:lstStyle>
          <a:p>
            <a:pPr>
              <a:defRPr/>
            </a:pPr>
            <a:endParaRPr lang="en-US"/>
          </a:p>
        </p:txBody>
      </p:sp>
      <p:sp>
        <p:nvSpPr>
          <p:cNvPr id="9" name="Rectangle 1066"/>
          <p:cNvSpPr>
            <a:spLocks noGrp="1" noChangeArrowheads="1"/>
          </p:cNvSpPr>
          <p:nvPr>
            <p:ph type="sldNum" sz="quarter" idx="12"/>
          </p:nvPr>
        </p:nvSpPr>
        <p:spPr/>
        <p:txBody>
          <a:bodyPr/>
          <a:lstStyle>
            <a:lvl1pPr>
              <a:defRPr b="1"/>
            </a:lvl1pPr>
          </a:lstStyle>
          <a:p>
            <a:pPr>
              <a:defRPr/>
            </a:pPr>
            <a:fld id="{F0BCE7A9-126B-B74E-A967-12FD62F8C34E}" type="slidenum">
              <a:rPr lang="en-US"/>
              <a:pPr>
                <a:defRPr/>
              </a:pPr>
              <a:t>‹#›</a:t>
            </a:fld>
            <a:endParaRPr lang="en-US"/>
          </a:p>
        </p:txBody>
      </p:sp>
    </p:spTree>
    <p:extLst>
      <p:ext uri="{BB962C8B-B14F-4D97-AF65-F5344CB8AC3E}">
        <p14:creationId xmlns:p14="http://schemas.microsoft.com/office/powerpoint/2010/main" val="1179818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64"/>
          <p:cNvSpPr>
            <a:spLocks noGrp="1" noChangeArrowheads="1"/>
          </p:cNvSpPr>
          <p:nvPr>
            <p:ph type="dt" sz="half" idx="10"/>
          </p:nvPr>
        </p:nvSpPr>
        <p:spPr/>
        <p:txBody>
          <a:bodyPr/>
          <a:lstStyle>
            <a:lvl1pPr>
              <a:defRPr b="1"/>
            </a:lvl1pPr>
          </a:lstStyle>
          <a:p>
            <a:pPr>
              <a:defRPr/>
            </a:pPr>
            <a:endParaRPr lang="en-US"/>
          </a:p>
        </p:txBody>
      </p:sp>
      <p:sp>
        <p:nvSpPr>
          <p:cNvPr id="4" name="Rectangle 1065"/>
          <p:cNvSpPr>
            <a:spLocks noGrp="1" noChangeArrowheads="1"/>
          </p:cNvSpPr>
          <p:nvPr>
            <p:ph type="ftr" sz="quarter" idx="11"/>
          </p:nvPr>
        </p:nvSpPr>
        <p:spPr/>
        <p:txBody>
          <a:bodyPr/>
          <a:lstStyle>
            <a:lvl1pPr>
              <a:defRPr b="1"/>
            </a:lvl1pPr>
          </a:lstStyle>
          <a:p>
            <a:pPr>
              <a:defRPr/>
            </a:pPr>
            <a:endParaRPr lang="en-US"/>
          </a:p>
        </p:txBody>
      </p:sp>
      <p:sp>
        <p:nvSpPr>
          <p:cNvPr id="5" name="Rectangle 1066"/>
          <p:cNvSpPr>
            <a:spLocks noGrp="1" noChangeArrowheads="1"/>
          </p:cNvSpPr>
          <p:nvPr>
            <p:ph type="sldNum" sz="quarter" idx="12"/>
          </p:nvPr>
        </p:nvSpPr>
        <p:spPr/>
        <p:txBody>
          <a:bodyPr/>
          <a:lstStyle>
            <a:lvl1pPr>
              <a:defRPr b="1"/>
            </a:lvl1pPr>
          </a:lstStyle>
          <a:p>
            <a:pPr>
              <a:defRPr/>
            </a:pPr>
            <a:fld id="{6484DCC1-B472-1B41-92E7-5BCABC27A179}" type="slidenum">
              <a:rPr lang="en-US"/>
              <a:pPr>
                <a:defRPr/>
              </a:pPr>
              <a:t>‹#›</a:t>
            </a:fld>
            <a:endParaRPr lang="en-US"/>
          </a:p>
        </p:txBody>
      </p:sp>
    </p:spTree>
    <p:extLst>
      <p:ext uri="{BB962C8B-B14F-4D97-AF65-F5344CB8AC3E}">
        <p14:creationId xmlns:p14="http://schemas.microsoft.com/office/powerpoint/2010/main" val="37570070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64"/>
          <p:cNvSpPr>
            <a:spLocks noGrp="1" noChangeArrowheads="1"/>
          </p:cNvSpPr>
          <p:nvPr>
            <p:ph type="dt" sz="half" idx="10"/>
          </p:nvPr>
        </p:nvSpPr>
        <p:spPr/>
        <p:txBody>
          <a:bodyPr/>
          <a:lstStyle>
            <a:lvl1pPr>
              <a:defRPr b="1"/>
            </a:lvl1pPr>
          </a:lstStyle>
          <a:p>
            <a:pPr>
              <a:defRPr/>
            </a:pPr>
            <a:endParaRPr lang="en-US"/>
          </a:p>
        </p:txBody>
      </p:sp>
      <p:sp>
        <p:nvSpPr>
          <p:cNvPr id="3" name="Rectangle 1065"/>
          <p:cNvSpPr>
            <a:spLocks noGrp="1" noChangeArrowheads="1"/>
          </p:cNvSpPr>
          <p:nvPr>
            <p:ph type="ftr" sz="quarter" idx="11"/>
          </p:nvPr>
        </p:nvSpPr>
        <p:spPr/>
        <p:txBody>
          <a:bodyPr/>
          <a:lstStyle>
            <a:lvl1pPr>
              <a:defRPr b="1"/>
            </a:lvl1pPr>
          </a:lstStyle>
          <a:p>
            <a:pPr>
              <a:defRPr/>
            </a:pPr>
            <a:endParaRPr lang="en-US"/>
          </a:p>
        </p:txBody>
      </p:sp>
      <p:sp>
        <p:nvSpPr>
          <p:cNvPr id="4" name="Rectangle 1066"/>
          <p:cNvSpPr>
            <a:spLocks noGrp="1" noChangeArrowheads="1"/>
          </p:cNvSpPr>
          <p:nvPr>
            <p:ph type="sldNum" sz="quarter" idx="12"/>
          </p:nvPr>
        </p:nvSpPr>
        <p:spPr/>
        <p:txBody>
          <a:bodyPr/>
          <a:lstStyle>
            <a:lvl1pPr>
              <a:defRPr b="1"/>
            </a:lvl1pPr>
          </a:lstStyle>
          <a:p>
            <a:pPr>
              <a:defRPr/>
            </a:pPr>
            <a:fld id="{0C48B445-A1B3-C045-B360-67A0A9FE7D0E}" type="slidenum">
              <a:rPr lang="en-US"/>
              <a:pPr>
                <a:defRPr/>
              </a:pPr>
              <a:t>‹#›</a:t>
            </a:fld>
            <a:endParaRPr lang="en-US"/>
          </a:p>
        </p:txBody>
      </p:sp>
    </p:spTree>
    <p:extLst>
      <p:ext uri="{BB962C8B-B14F-4D97-AF65-F5344CB8AC3E}">
        <p14:creationId xmlns:p14="http://schemas.microsoft.com/office/powerpoint/2010/main" val="29095984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4"/>
          <p:cNvSpPr>
            <a:spLocks noGrp="1" noChangeArrowheads="1"/>
          </p:cNvSpPr>
          <p:nvPr>
            <p:ph type="dt" sz="half" idx="10"/>
          </p:nvPr>
        </p:nvSpPr>
        <p:spPr/>
        <p:txBody>
          <a:bodyPr/>
          <a:lstStyle>
            <a:lvl1pPr>
              <a:defRPr b="1"/>
            </a:lvl1pPr>
          </a:lstStyle>
          <a:p>
            <a:pPr>
              <a:defRPr/>
            </a:pPr>
            <a:endParaRPr lang="en-US"/>
          </a:p>
        </p:txBody>
      </p:sp>
      <p:sp>
        <p:nvSpPr>
          <p:cNvPr id="6" name="Rectangle 1065"/>
          <p:cNvSpPr>
            <a:spLocks noGrp="1" noChangeArrowheads="1"/>
          </p:cNvSpPr>
          <p:nvPr>
            <p:ph type="ftr" sz="quarter" idx="11"/>
          </p:nvPr>
        </p:nvSpPr>
        <p:spPr/>
        <p:txBody>
          <a:bodyPr/>
          <a:lstStyle>
            <a:lvl1pPr>
              <a:defRPr b="1"/>
            </a:lvl1pPr>
          </a:lstStyle>
          <a:p>
            <a:pPr>
              <a:defRPr/>
            </a:pPr>
            <a:endParaRPr lang="en-US"/>
          </a:p>
        </p:txBody>
      </p:sp>
      <p:sp>
        <p:nvSpPr>
          <p:cNvPr id="7" name="Rectangle 1066"/>
          <p:cNvSpPr>
            <a:spLocks noGrp="1" noChangeArrowheads="1"/>
          </p:cNvSpPr>
          <p:nvPr>
            <p:ph type="sldNum" sz="quarter" idx="12"/>
          </p:nvPr>
        </p:nvSpPr>
        <p:spPr/>
        <p:txBody>
          <a:bodyPr/>
          <a:lstStyle>
            <a:lvl1pPr>
              <a:defRPr b="1"/>
            </a:lvl1pPr>
          </a:lstStyle>
          <a:p>
            <a:pPr>
              <a:defRPr/>
            </a:pPr>
            <a:fld id="{173415B6-0B3C-E74F-905F-F29588C91D76}" type="slidenum">
              <a:rPr lang="en-US"/>
              <a:pPr>
                <a:defRPr/>
              </a:pPr>
              <a:t>‹#›</a:t>
            </a:fld>
            <a:endParaRPr lang="en-US"/>
          </a:p>
        </p:txBody>
      </p:sp>
    </p:spTree>
    <p:extLst>
      <p:ext uri="{BB962C8B-B14F-4D97-AF65-F5344CB8AC3E}">
        <p14:creationId xmlns:p14="http://schemas.microsoft.com/office/powerpoint/2010/main" val="37991285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4"/>
          <p:cNvSpPr>
            <a:spLocks noGrp="1" noChangeArrowheads="1"/>
          </p:cNvSpPr>
          <p:nvPr>
            <p:ph type="dt" sz="half" idx="10"/>
          </p:nvPr>
        </p:nvSpPr>
        <p:spPr/>
        <p:txBody>
          <a:bodyPr/>
          <a:lstStyle>
            <a:lvl1pPr>
              <a:defRPr b="1"/>
            </a:lvl1pPr>
          </a:lstStyle>
          <a:p>
            <a:pPr>
              <a:defRPr/>
            </a:pPr>
            <a:endParaRPr lang="en-US"/>
          </a:p>
        </p:txBody>
      </p:sp>
      <p:sp>
        <p:nvSpPr>
          <p:cNvPr id="6" name="Rectangle 1065"/>
          <p:cNvSpPr>
            <a:spLocks noGrp="1" noChangeArrowheads="1"/>
          </p:cNvSpPr>
          <p:nvPr>
            <p:ph type="ftr" sz="quarter" idx="11"/>
          </p:nvPr>
        </p:nvSpPr>
        <p:spPr/>
        <p:txBody>
          <a:bodyPr/>
          <a:lstStyle>
            <a:lvl1pPr>
              <a:defRPr b="1"/>
            </a:lvl1pPr>
          </a:lstStyle>
          <a:p>
            <a:pPr>
              <a:defRPr/>
            </a:pPr>
            <a:endParaRPr lang="en-US"/>
          </a:p>
        </p:txBody>
      </p:sp>
      <p:sp>
        <p:nvSpPr>
          <p:cNvPr id="7" name="Rectangle 1066"/>
          <p:cNvSpPr>
            <a:spLocks noGrp="1" noChangeArrowheads="1"/>
          </p:cNvSpPr>
          <p:nvPr>
            <p:ph type="sldNum" sz="quarter" idx="12"/>
          </p:nvPr>
        </p:nvSpPr>
        <p:spPr/>
        <p:txBody>
          <a:bodyPr/>
          <a:lstStyle>
            <a:lvl1pPr>
              <a:defRPr b="1"/>
            </a:lvl1pPr>
          </a:lstStyle>
          <a:p>
            <a:pPr>
              <a:defRPr/>
            </a:pPr>
            <a:fld id="{15159DF7-6853-8847-8DE1-ABDB1B27F532}" type="slidenum">
              <a:rPr lang="en-US"/>
              <a:pPr>
                <a:defRPr/>
              </a:pPr>
              <a:t>‹#›</a:t>
            </a:fld>
            <a:endParaRPr lang="en-US"/>
          </a:p>
        </p:txBody>
      </p:sp>
    </p:spTree>
    <p:extLst>
      <p:ext uri="{BB962C8B-B14F-4D97-AF65-F5344CB8AC3E}">
        <p14:creationId xmlns:p14="http://schemas.microsoft.com/office/powerpoint/2010/main" val="18890965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FBF85B4F-1054-8F45-9C6E-A5431709E6C3}" type="slidenum">
              <a:rPr lang="en-US"/>
              <a:pPr>
                <a:defRPr/>
              </a:pPr>
              <a:t>‹#›</a:t>
            </a:fld>
            <a:endParaRPr lang="en-US"/>
          </a:p>
        </p:txBody>
      </p:sp>
    </p:spTree>
    <p:extLst>
      <p:ext uri="{BB962C8B-B14F-4D97-AF65-F5344CB8AC3E}">
        <p14:creationId xmlns:p14="http://schemas.microsoft.com/office/powerpoint/2010/main" val="42839376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pPr>
              <a:defRPr/>
            </a:pPr>
            <a:endParaRPr lang="en-US"/>
          </a:p>
        </p:txBody>
      </p:sp>
      <p:sp>
        <p:nvSpPr>
          <p:cNvPr id="5" name="Rectangle 1065"/>
          <p:cNvSpPr>
            <a:spLocks noGrp="1" noChangeArrowheads="1"/>
          </p:cNvSpPr>
          <p:nvPr>
            <p:ph type="ftr" sz="quarter" idx="11"/>
          </p:nvPr>
        </p:nvSpPr>
        <p:spPr/>
        <p:txBody>
          <a:bodyPr/>
          <a:lstStyle>
            <a:lvl1pPr>
              <a:defRPr b="1"/>
            </a:lvl1pPr>
          </a:lstStyle>
          <a:p>
            <a:pPr>
              <a:defRPr/>
            </a:pPr>
            <a:endParaRPr lang="en-US"/>
          </a:p>
        </p:txBody>
      </p:sp>
      <p:sp>
        <p:nvSpPr>
          <p:cNvPr id="6" name="Rectangle 1066"/>
          <p:cNvSpPr>
            <a:spLocks noGrp="1" noChangeArrowheads="1"/>
          </p:cNvSpPr>
          <p:nvPr>
            <p:ph type="sldNum" sz="quarter" idx="12"/>
          </p:nvPr>
        </p:nvSpPr>
        <p:spPr/>
        <p:txBody>
          <a:bodyPr/>
          <a:lstStyle>
            <a:lvl1pPr>
              <a:defRPr b="1"/>
            </a:lvl1pPr>
          </a:lstStyle>
          <a:p>
            <a:pPr>
              <a:defRPr/>
            </a:pPr>
            <a:fld id="{B88E245C-07A3-8A41-929C-EC86F5A6D455}" type="slidenum">
              <a:rPr lang="en-US"/>
              <a:pPr>
                <a:defRPr/>
              </a:pPr>
              <a:t>‹#›</a:t>
            </a:fld>
            <a:endParaRPr lang="en-US"/>
          </a:p>
        </p:txBody>
      </p:sp>
    </p:spTree>
    <p:extLst>
      <p:ext uri="{BB962C8B-B14F-4D97-AF65-F5344CB8AC3E}">
        <p14:creationId xmlns:p14="http://schemas.microsoft.com/office/powerpoint/2010/main" val="19653045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8458200" cy="5943600"/>
            <a:chOff x="0" y="0"/>
            <a:chExt cx="5328" cy="3744"/>
          </a:xfrm>
        </p:grpSpPr>
        <p:sp>
          <p:nvSpPr>
            <p:cNvPr id="5" name="Freeform 1027"/>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p:spPr>
          <p:txBody>
            <a:bodyPr/>
            <a:lstStyle/>
            <a:p>
              <a:pPr>
                <a:defRPr/>
              </a:pPr>
              <a:endParaRPr lang="en-US" sz="2000" b="0">
                <a:solidFill>
                  <a:srgbClr val="FFFFFF"/>
                </a:solidFill>
                <a:latin typeface="Arial" charset="0"/>
                <a:cs typeface="Arial" charset="0"/>
              </a:endParaRPr>
            </a:p>
          </p:txBody>
        </p:sp>
        <p:sp>
          <p:nvSpPr>
            <p:cNvPr id="6" name="Freeform 1028"/>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66597" name="Rectangle 1029"/>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366601" name="Rectangle 103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 name="Rectangle 1030"/>
          <p:cNvSpPr>
            <a:spLocks noGrp="1" noChangeArrowheads="1"/>
          </p:cNvSpPr>
          <p:nvPr>
            <p:ph type="dt" sz="quarter" idx="10"/>
          </p:nvPr>
        </p:nvSpPr>
        <p:spPr/>
        <p:txBody>
          <a:bodyPr/>
          <a:lstStyle>
            <a:lvl1pPr>
              <a:defRPr b="1"/>
            </a:lvl1pPr>
          </a:lstStyle>
          <a:p>
            <a:pPr>
              <a:defRPr/>
            </a:pPr>
            <a:endParaRPr lang="en-US"/>
          </a:p>
        </p:txBody>
      </p:sp>
      <p:sp>
        <p:nvSpPr>
          <p:cNvPr id="8" name="Rectangle 1031"/>
          <p:cNvSpPr>
            <a:spLocks noGrp="1" noChangeArrowheads="1"/>
          </p:cNvSpPr>
          <p:nvPr>
            <p:ph type="ftr" sz="quarter" idx="11"/>
          </p:nvPr>
        </p:nvSpPr>
        <p:spPr/>
        <p:txBody>
          <a:bodyPr/>
          <a:lstStyle>
            <a:lvl1pPr>
              <a:defRPr b="1"/>
            </a:lvl1pPr>
          </a:lstStyle>
          <a:p>
            <a:pPr>
              <a:defRPr/>
            </a:pPr>
            <a:endParaRPr lang="en-US"/>
          </a:p>
        </p:txBody>
      </p:sp>
      <p:sp>
        <p:nvSpPr>
          <p:cNvPr id="9" name="Rectangle 1032"/>
          <p:cNvSpPr>
            <a:spLocks noGrp="1" noChangeArrowheads="1"/>
          </p:cNvSpPr>
          <p:nvPr>
            <p:ph type="sldNum" sz="quarter" idx="12"/>
          </p:nvPr>
        </p:nvSpPr>
        <p:spPr/>
        <p:txBody>
          <a:bodyPr/>
          <a:lstStyle>
            <a:lvl1pPr>
              <a:defRPr b="1"/>
            </a:lvl1pPr>
          </a:lstStyle>
          <a:p>
            <a:pPr>
              <a:defRPr/>
            </a:pPr>
            <a:fld id="{493407C5-5985-0840-A9C8-3E5969D0CD7F}" type="slidenum">
              <a:rPr lang="en-US"/>
              <a:pPr>
                <a:defRPr/>
              </a:pPr>
              <a:t>‹#›</a:t>
            </a:fld>
            <a:endParaRPr lang="en-US"/>
          </a:p>
        </p:txBody>
      </p:sp>
    </p:spTree>
    <p:extLst>
      <p:ext uri="{BB962C8B-B14F-4D97-AF65-F5344CB8AC3E}">
        <p14:creationId xmlns:p14="http://schemas.microsoft.com/office/powerpoint/2010/main" val="20120385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02FBA056-61F4-1640-B826-620D7C0E92C4}" type="slidenum">
              <a:rPr lang="en-US"/>
              <a:pPr>
                <a:defRPr/>
              </a:pPr>
              <a:t>‹#›</a:t>
            </a:fld>
            <a:endParaRPr lang="en-US"/>
          </a:p>
        </p:txBody>
      </p:sp>
    </p:spTree>
    <p:extLst>
      <p:ext uri="{BB962C8B-B14F-4D97-AF65-F5344CB8AC3E}">
        <p14:creationId xmlns:p14="http://schemas.microsoft.com/office/powerpoint/2010/main" val="8736260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A048C5E8-9948-2747-B104-6A52EEC701B6}" type="slidenum">
              <a:rPr lang="en-US"/>
              <a:pPr>
                <a:defRPr/>
              </a:pPr>
              <a:t>‹#›</a:t>
            </a:fld>
            <a:endParaRPr lang="en-US"/>
          </a:p>
        </p:txBody>
      </p:sp>
    </p:spTree>
    <p:extLst>
      <p:ext uri="{BB962C8B-B14F-4D97-AF65-F5344CB8AC3E}">
        <p14:creationId xmlns:p14="http://schemas.microsoft.com/office/powerpoint/2010/main" val="160560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2622B3DD-3192-6546-860D-7126FDF82FC2}" type="slidenum">
              <a:rPr lang="en-US"/>
              <a:pPr>
                <a:defRPr/>
              </a:pPr>
              <a:t>‹#›</a:t>
            </a:fld>
            <a:endParaRPr lang="en-US"/>
          </a:p>
        </p:txBody>
      </p:sp>
    </p:spTree>
    <p:extLst>
      <p:ext uri="{BB962C8B-B14F-4D97-AF65-F5344CB8AC3E}">
        <p14:creationId xmlns:p14="http://schemas.microsoft.com/office/powerpoint/2010/main" val="42621007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p:txBody>
          <a:bodyPr/>
          <a:lstStyle>
            <a:lvl1pPr>
              <a:defRPr b="1"/>
            </a:lvl1pPr>
          </a:lstStyle>
          <a:p>
            <a:pPr>
              <a:defRPr/>
            </a:pPr>
            <a:endParaRPr lang="en-US"/>
          </a:p>
        </p:txBody>
      </p:sp>
      <p:sp>
        <p:nvSpPr>
          <p:cNvPr id="6" name="Rectangle 1032"/>
          <p:cNvSpPr>
            <a:spLocks noGrp="1" noChangeArrowheads="1"/>
          </p:cNvSpPr>
          <p:nvPr>
            <p:ph type="ftr" sz="quarter" idx="11"/>
          </p:nvPr>
        </p:nvSpPr>
        <p:spPr/>
        <p:txBody>
          <a:bodyPr/>
          <a:lstStyle>
            <a:lvl1pPr>
              <a:defRPr b="1"/>
            </a:lvl1pPr>
          </a:lstStyle>
          <a:p>
            <a:pPr>
              <a:defRPr/>
            </a:pPr>
            <a:endParaRPr lang="en-US"/>
          </a:p>
        </p:txBody>
      </p:sp>
      <p:sp>
        <p:nvSpPr>
          <p:cNvPr id="7" name="Rectangle 1033"/>
          <p:cNvSpPr>
            <a:spLocks noGrp="1" noChangeArrowheads="1"/>
          </p:cNvSpPr>
          <p:nvPr>
            <p:ph type="sldNum" sz="quarter" idx="12"/>
          </p:nvPr>
        </p:nvSpPr>
        <p:spPr/>
        <p:txBody>
          <a:bodyPr/>
          <a:lstStyle>
            <a:lvl1pPr>
              <a:defRPr b="1"/>
            </a:lvl1pPr>
          </a:lstStyle>
          <a:p>
            <a:pPr>
              <a:defRPr/>
            </a:pPr>
            <a:fld id="{C70DABCF-9435-BC4D-9BFF-E4E31557210B}" type="slidenum">
              <a:rPr lang="en-US"/>
              <a:pPr>
                <a:defRPr/>
              </a:pPr>
              <a:t>‹#›</a:t>
            </a:fld>
            <a:endParaRPr lang="en-US"/>
          </a:p>
        </p:txBody>
      </p:sp>
    </p:spTree>
    <p:extLst>
      <p:ext uri="{BB962C8B-B14F-4D97-AF65-F5344CB8AC3E}">
        <p14:creationId xmlns:p14="http://schemas.microsoft.com/office/powerpoint/2010/main" val="30520394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p:txBody>
          <a:bodyPr/>
          <a:lstStyle>
            <a:lvl1pPr>
              <a:defRPr b="1"/>
            </a:lvl1pPr>
          </a:lstStyle>
          <a:p>
            <a:pPr>
              <a:defRPr/>
            </a:pPr>
            <a:endParaRPr lang="en-US"/>
          </a:p>
        </p:txBody>
      </p:sp>
      <p:sp>
        <p:nvSpPr>
          <p:cNvPr id="8" name="Rectangle 1032"/>
          <p:cNvSpPr>
            <a:spLocks noGrp="1" noChangeArrowheads="1"/>
          </p:cNvSpPr>
          <p:nvPr>
            <p:ph type="ftr" sz="quarter" idx="11"/>
          </p:nvPr>
        </p:nvSpPr>
        <p:spPr/>
        <p:txBody>
          <a:bodyPr/>
          <a:lstStyle>
            <a:lvl1pPr>
              <a:defRPr b="1"/>
            </a:lvl1pPr>
          </a:lstStyle>
          <a:p>
            <a:pPr>
              <a:defRPr/>
            </a:pPr>
            <a:endParaRPr lang="en-US"/>
          </a:p>
        </p:txBody>
      </p:sp>
      <p:sp>
        <p:nvSpPr>
          <p:cNvPr id="9" name="Rectangle 1033"/>
          <p:cNvSpPr>
            <a:spLocks noGrp="1" noChangeArrowheads="1"/>
          </p:cNvSpPr>
          <p:nvPr>
            <p:ph type="sldNum" sz="quarter" idx="12"/>
          </p:nvPr>
        </p:nvSpPr>
        <p:spPr/>
        <p:txBody>
          <a:bodyPr/>
          <a:lstStyle>
            <a:lvl1pPr>
              <a:defRPr b="1"/>
            </a:lvl1pPr>
          </a:lstStyle>
          <a:p>
            <a:pPr>
              <a:defRPr/>
            </a:pPr>
            <a:fld id="{F9AF0D87-2625-1D4E-9A0E-DAEB8F5CF824}" type="slidenum">
              <a:rPr lang="en-US"/>
              <a:pPr>
                <a:defRPr/>
              </a:pPr>
              <a:t>‹#›</a:t>
            </a:fld>
            <a:endParaRPr lang="en-US"/>
          </a:p>
        </p:txBody>
      </p:sp>
    </p:spTree>
    <p:extLst>
      <p:ext uri="{BB962C8B-B14F-4D97-AF65-F5344CB8AC3E}">
        <p14:creationId xmlns:p14="http://schemas.microsoft.com/office/powerpoint/2010/main" val="40640879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p:txBody>
          <a:bodyPr/>
          <a:lstStyle>
            <a:lvl1pPr>
              <a:defRPr b="1"/>
            </a:lvl1pPr>
          </a:lstStyle>
          <a:p>
            <a:pPr>
              <a:defRPr/>
            </a:pPr>
            <a:endParaRPr lang="en-US"/>
          </a:p>
        </p:txBody>
      </p:sp>
      <p:sp>
        <p:nvSpPr>
          <p:cNvPr id="4" name="Rectangle 1032"/>
          <p:cNvSpPr>
            <a:spLocks noGrp="1" noChangeArrowheads="1"/>
          </p:cNvSpPr>
          <p:nvPr>
            <p:ph type="ftr" sz="quarter" idx="11"/>
          </p:nvPr>
        </p:nvSpPr>
        <p:spPr/>
        <p:txBody>
          <a:bodyPr/>
          <a:lstStyle>
            <a:lvl1pPr>
              <a:defRPr b="1"/>
            </a:lvl1pPr>
          </a:lstStyle>
          <a:p>
            <a:pPr>
              <a:defRPr/>
            </a:pPr>
            <a:endParaRPr lang="en-US"/>
          </a:p>
        </p:txBody>
      </p:sp>
      <p:sp>
        <p:nvSpPr>
          <p:cNvPr id="5" name="Rectangle 1033"/>
          <p:cNvSpPr>
            <a:spLocks noGrp="1" noChangeArrowheads="1"/>
          </p:cNvSpPr>
          <p:nvPr>
            <p:ph type="sldNum" sz="quarter" idx="12"/>
          </p:nvPr>
        </p:nvSpPr>
        <p:spPr/>
        <p:txBody>
          <a:bodyPr/>
          <a:lstStyle>
            <a:lvl1pPr>
              <a:defRPr b="1"/>
            </a:lvl1pPr>
          </a:lstStyle>
          <a:p>
            <a:pPr>
              <a:defRPr/>
            </a:pPr>
            <a:fld id="{7F38C8B9-0ACF-D547-8D75-361AF2DCF0DE}" type="slidenum">
              <a:rPr lang="en-US"/>
              <a:pPr>
                <a:defRPr/>
              </a:pPr>
              <a:t>‹#›</a:t>
            </a:fld>
            <a:endParaRPr lang="en-US"/>
          </a:p>
        </p:txBody>
      </p:sp>
    </p:spTree>
    <p:extLst>
      <p:ext uri="{BB962C8B-B14F-4D97-AF65-F5344CB8AC3E}">
        <p14:creationId xmlns:p14="http://schemas.microsoft.com/office/powerpoint/2010/main" val="10836084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p:txBody>
          <a:bodyPr/>
          <a:lstStyle>
            <a:lvl1pPr>
              <a:defRPr b="1"/>
            </a:lvl1pPr>
          </a:lstStyle>
          <a:p>
            <a:pPr>
              <a:defRPr/>
            </a:pPr>
            <a:endParaRPr lang="en-US"/>
          </a:p>
        </p:txBody>
      </p:sp>
      <p:sp>
        <p:nvSpPr>
          <p:cNvPr id="3" name="Rectangle 1032"/>
          <p:cNvSpPr>
            <a:spLocks noGrp="1" noChangeArrowheads="1"/>
          </p:cNvSpPr>
          <p:nvPr>
            <p:ph type="ftr" sz="quarter" idx="11"/>
          </p:nvPr>
        </p:nvSpPr>
        <p:spPr/>
        <p:txBody>
          <a:bodyPr/>
          <a:lstStyle>
            <a:lvl1pPr>
              <a:defRPr b="1"/>
            </a:lvl1pPr>
          </a:lstStyle>
          <a:p>
            <a:pPr>
              <a:defRPr/>
            </a:pPr>
            <a:endParaRPr lang="en-US"/>
          </a:p>
        </p:txBody>
      </p:sp>
      <p:sp>
        <p:nvSpPr>
          <p:cNvPr id="4" name="Rectangle 1033"/>
          <p:cNvSpPr>
            <a:spLocks noGrp="1" noChangeArrowheads="1"/>
          </p:cNvSpPr>
          <p:nvPr>
            <p:ph type="sldNum" sz="quarter" idx="12"/>
          </p:nvPr>
        </p:nvSpPr>
        <p:spPr/>
        <p:txBody>
          <a:bodyPr/>
          <a:lstStyle>
            <a:lvl1pPr>
              <a:defRPr b="1"/>
            </a:lvl1pPr>
          </a:lstStyle>
          <a:p>
            <a:pPr>
              <a:defRPr/>
            </a:pPr>
            <a:fld id="{ED732315-72C3-9840-A1AC-E9E65395FF88}" type="slidenum">
              <a:rPr lang="en-US"/>
              <a:pPr>
                <a:defRPr/>
              </a:pPr>
              <a:t>‹#›</a:t>
            </a:fld>
            <a:endParaRPr lang="en-US"/>
          </a:p>
        </p:txBody>
      </p:sp>
    </p:spTree>
    <p:extLst>
      <p:ext uri="{BB962C8B-B14F-4D97-AF65-F5344CB8AC3E}">
        <p14:creationId xmlns:p14="http://schemas.microsoft.com/office/powerpoint/2010/main" val="36653953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p:txBody>
          <a:bodyPr/>
          <a:lstStyle>
            <a:lvl1pPr>
              <a:defRPr b="1"/>
            </a:lvl1pPr>
          </a:lstStyle>
          <a:p>
            <a:pPr>
              <a:defRPr/>
            </a:pPr>
            <a:endParaRPr lang="en-US"/>
          </a:p>
        </p:txBody>
      </p:sp>
      <p:sp>
        <p:nvSpPr>
          <p:cNvPr id="6" name="Rectangle 1032"/>
          <p:cNvSpPr>
            <a:spLocks noGrp="1" noChangeArrowheads="1"/>
          </p:cNvSpPr>
          <p:nvPr>
            <p:ph type="ftr" sz="quarter" idx="11"/>
          </p:nvPr>
        </p:nvSpPr>
        <p:spPr/>
        <p:txBody>
          <a:bodyPr/>
          <a:lstStyle>
            <a:lvl1pPr>
              <a:defRPr b="1"/>
            </a:lvl1pPr>
          </a:lstStyle>
          <a:p>
            <a:pPr>
              <a:defRPr/>
            </a:pPr>
            <a:endParaRPr lang="en-US"/>
          </a:p>
        </p:txBody>
      </p:sp>
      <p:sp>
        <p:nvSpPr>
          <p:cNvPr id="7" name="Rectangle 1033"/>
          <p:cNvSpPr>
            <a:spLocks noGrp="1" noChangeArrowheads="1"/>
          </p:cNvSpPr>
          <p:nvPr>
            <p:ph type="sldNum" sz="quarter" idx="12"/>
          </p:nvPr>
        </p:nvSpPr>
        <p:spPr/>
        <p:txBody>
          <a:bodyPr/>
          <a:lstStyle>
            <a:lvl1pPr>
              <a:defRPr b="1"/>
            </a:lvl1pPr>
          </a:lstStyle>
          <a:p>
            <a:pPr>
              <a:defRPr/>
            </a:pPr>
            <a:fld id="{879374EF-D2C1-054A-ACAB-581484F70EF5}" type="slidenum">
              <a:rPr lang="en-US"/>
              <a:pPr>
                <a:defRPr/>
              </a:pPr>
              <a:t>‹#›</a:t>
            </a:fld>
            <a:endParaRPr lang="en-US"/>
          </a:p>
        </p:txBody>
      </p:sp>
    </p:spTree>
    <p:extLst>
      <p:ext uri="{BB962C8B-B14F-4D97-AF65-F5344CB8AC3E}">
        <p14:creationId xmlns:p14="http://schemas.microsoft.com/office/powerpoint/2010/main" val="30089278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p:txBody>
          <a:bodyPr/>
          <a:lstStyle>
            <a:lvl1pPr>
              <a:defRPr b="1"/>
            </a:lvl1pPr>
          </a:lstStyle>
          <a:p>
            <a:pPr>
              <a:defRPr/>
            </a:pPr>
            <a:endParaRPr lang="en-US"/>
          </a:p>
        </p:txBody>
      </p:sp>
      <p:sp>
        <p:nvSpPr>
          <p:cNvPr id="6" name="Rectangle 1032"/>
          <p:cNvSpPr>
            <a:spLocks noGrp="1" noChangeArrowheads="1"/>
          </p:cNvSpPr>
          <p:nvPr>
            <p:ph type="ftr" sz="quarter" idx="11"/>
          </p:nvPr>
        </p:nvSpPr>
        <p:spPr/>
        <p:txBody>
          <a:bodyPr/>
          <a:lstStyle>
            <a:lvl1pPr>
              <a:defRPr b="1"/>
            </a:lvl1pPr>
          </a:lstStyle>
          <a:p>
            <a:pPr>
              <a:defRPr/>
            </a:pPr>
            <a:endParaRPr lang="en-US"/>
          </a:p>
        </p:txBody>
      </p:sp>
      <p:sp>
        <p:nvSpPr>
          <p:cNvPr id="7" name="Rectangle 1033"/>
          <p:cNvSpPr>
            <a:spLocks noGrp="1" noChangeArrowheads="1"/>
          </p:cNvSpPr>
          <p:nvPr>
            <p:ph type="sldNum" sz="quarter" idx="12"/>
          </p:nvPr>
        </p:nvSpPr>
        <p:spPr/>
        <p:txBody>
          <a:bodyPr/>
          <a:lstStyle>
            <a:lvl1pPr>
              <a:defRPr b="1"/>
            </a:lvl1pPr>
          </a:lstStyle>
          <a:p>
            <a:pPr>
              <a:defRPr/>
            </a:pPr>
            <a:fld id="{13C2CBE9-591F-8E44-8ABA-3C2B60F2C459}" type="slidenum">
              <a:rPr lang="en-US"/>
              <a:pPr>
                <a:defRPr/>
              </a:pPr>
              <a:t>‹#›</a:t>
            </a:fld>
            <a:endParaRPr lang="en-US"/>
          </a:p>
        </p:txBody>
      </p:sp>
    </p:spTree>
    <p:extLst>
      <p:ext uri="{BB962C8B-B14F-4D97-AF65-F5344CB8AC3E}">
        <p14:creationId xmlns:p14="http://schemas.microsoft.com/office/powerpoint/2010/main" val="31752525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AB10B53C-AFA7-8841-924B-F4B2D92CF803}" type="slidenum">
              <a:rPr lang="en-US"/>
              <a:pPr>
                <a:defRPr/>
              </a:pPr>
              <a:t>‹#›</a:t>
            </a:fld>
            <a:endParaRPr lang="en-US"/>
          </a:p>
        </p:txBody>
      </p:sp>
    </p:spTree>
    <p:extLst>
      <p:ext uri="{BB962C8B-B14F-4D97-AF65-F5344CB8AC3E}">
        <p14:creationId xmlns:p14="http://schemas.microsoft.com/office/powerpoint/2010/main" val="8869737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a:defRPr b="1"/>
            </a:lvl1pPr>
          </a:lstStyle>
          <a:p>
            <a:pPr>
              <a:defRPr/>
            </a:pPr>
            <a:endParaRPr lang="en-US"/>
          </a:p>
        </p:txBody>
      </p:sp>
      <p:sp>
        <p:nvSpPr>
          <p:cNvPr id="5" name="Rectangle 1032"/>
          <p:cNvSpPr>
            <a:spLocks noGrp="1" noChangeArrowheads="1"/>
          </p:cNvSpPr>
          <p:nvPr>
            <p:ph type="ftr" sz="quarter" idx="11"/>
          </p:nvPr>
        </p:nvSpPr>
        <p:spPr/>
        <p:txBody>
          <a:bodyPr/>
          <a:lstStyle>
            <a:lvl1pPr>
              <a:defRPr b="1"/>
            </a:lvl1pPr>
          </a:lstStyle>
          <a:p>
            <a:pPr>
              <a:defRPr/>
            </a:pPr>
            <a:endParaRPr lang="en-US"/>
          </a:p>
        </p:txBody>
      </p:sp>
      <p:sp>
        <p:nvSpPr>
          <p:cNvPr id="6" name="Rectangle 1033"/>
          <p:cNvSpPr>
            <a:spLocks noGrp="1" noChangeArrowheads="1"/>
          </p:cNvSpPr>
          <p:nvPr>
            <p:ph type="sldNum" sz="quarter" idx="12"/>
          </p:nvPr>
        </p:nvSpPr>
        <p:spPr/>
        <p:txBody>
          <a:bodyPr/>
          <a:lstStyle>
            <a:lvl1pPr>
              <a:defRPr b="1"/>
            </a:lvl1pPr>
          </a:lstStyle>
          <a:p>
            <a:pPr>
              <a:defRPr/>
            </a:pPr>
            <a:fld id="{879CDCE3-0067-7543-BAEE-E839577913E3}" type="slidenum">
              <a:rPr lang="en-US"/>
              <a:pPr>
                <a:defRPr/>
              </a:pPr>
              <a:t>‹#›</a:t>
            </a:fld>
            <a:endParaRPr lang="en-US"/>
          </a:p>
        </p:txBody>
      </p:sp>
    </p:spTree>
    <p:extLst>
      <p:ext uri="{BB962C8B-B14F-4D97-AF65-F5344CB8AC3E}">
        <p14:creationId xmlns:p14="http://schemas.microsoft.com/office/powerpoint/2010/main" val="32650658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23892257"/>
      </p:ext>
    </p:extLst>
  </p:cSld>
  <p:clrMapOvr>
    <a:masterClrMapping/>
  </p:clrMapOvr>
  <p:transition>
    <p:cu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3130509"/>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7.jpe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8.jpe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9.emf"/><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4.xml"/><Relationship Id="rId17" Type="http://schemas.openxmlformats.org/officeDocument/2006/relationships/image" Target="../media/image13.png"/><Relationship Id="rId2" Type="http://schemas.openxmlformats.org/officeDocument/2006/relationships/slideLayout" Target="../slideLayouts/slideLayout133.xml"/><Relationship Id="rId16" Type="http://schemas.openxmlformats.org/officeDocument/2006/relationships/image" Target="../media/image12.png"/><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image" Target="../media/image11.png"/><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0.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7.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8.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9.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20.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21.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3.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25.xml"/><Relationship Id="rId1" Type="http://schemas.openxmlformats.org/officeDocument/2006/relationships/slideLayout" Target="../slideLayouts/slideLayout2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7.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5.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4.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3813" y="-141288"/>
            <a:ext cx="9167813" cy="6999288"/>
            <a:chOff x="-15" y="-89"/>
            <a:chExt cx="5775" cy="4409"/>
          </a:xfrm>
        </p:grpSpPr>
        <p:sp>
          <p:nvSpPr>
            <p:cNvPr id="171011" name="Rectangle 3"/>
            <p:cNvSpPr>
              <a:spLocks noChangeArrowheads="1"/>
            </p:cNvSpPr>
            <p:nvPr userDrawn="1"/>
          </p:nvSpPr>
          <p:spPr bwMode="ltGray">
            <a:xfrm>
              <a:off x="0" y="301"/>
              <a:ext cx="5760" cy="727"/>
            </a:xfrm>
            <a:prstGeom prst="rect">
              <a:avLst/>
            </a:prstGeom>
            <a:solidFill>
              <a:schemeClr val="accent2"/>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2" name="Rectangle 4" descr="Cacback"/>
            <p:cNvSpPr>
              <a:spLocks noChangeArrowheads="1"/>
            </p:cNvSpPr>
            <p:nvPr userDrawn="1"/>
          </p:nvSpPr>
          <p:spPr bwMode="ltGray">
            <a:xfrm>
              <a:off x="0" y="0"/>
              <a:ext cx="1119" cy="4320"/>
            </a:xfrm>
            <a:prstGeom prst="rect">
              <a:avLst/>
            </a:prstGeom>
            <a:blipFill dpi="0" rotWithShape="0">
              <a:blip r:embed="rId16"/>
              <a:srcRect/>
              <a:tile tx="0" ty="0" sx="100000" sy="100000" flip="none" algn="tl"/>
            </a:blip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nvGrpSpPr>
            <p:cNvPr id="1034" name="Group 5"/>
            <p:cNvGrpSpPr>
              <a:grpSpLocks/>
            </p:cNvGrpSpPr>
            <p:nvPr userDrawn="1"/>
          </p:nvGrpSpPr>
          <p:grpSpPr bwMode="auto">
            <a:xfrm>
              <a:off x="-15" y="-89"/>
              <a:ext cx="5295" cy="785"/>
              <a:chOff x="20" y="-89"/>
              <a:chExt cx="5295" cy="785"/>
            </a:xfrm>
          </p:grpSpPr>
          <p:sp>
            <p:nvSpPr>
              <p:cNvPr id="171014" name="Freeform 6"/>
              <p:cNvSpPr>
                <a:spLocks/>
              </p:cNvSpPr>
              <p:nvPr userDrawn="1"/>
            </p:nvSpPr>
            <p:spPr bwMode="auto">
              <a:xfrm rot="-507431">
                <a:off x="20" y="524"/>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5" name="Freeform 7"/>
              <p:cNvSpPr>
                <a:spLocks/>
              </p:cNvSpPr>
              <p:nvPr userDrawn="1"/>
            </p:nvSpPr>
            <p:spPr bwMode="auto">
              <a:xfrm rot="-507431">
                <a:off x="1193" y="-89"/>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nvGrpSpPr>
              <p:cNvPr id="1038" name="Group 8"/>
              <p:cNvGrpSpPr>
                <a:grpSpLocks/>
              </p:cNvGrpSpPr>
              <p:nvPr userDrawn="1"/>
            </p:nvGrpSpPr>
            <p:grpSpPr bwMode="auto">
              <a:xfrm>
                <a:off x="1033" y="326"/>
                <a:ext cx="192" cy="192"/>
                <a:chOff x="1033" y="326"/>
                <a:chExt cx="192" cy="192"/>
              </a:xfrm>
            </p:grpSpPr>
            <p:sp>
              <p:nvSpPr>
                <p:cNvPr id="171017" name="Oval 9"/>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8" name="Oval 10"/>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9" name="Oval 11"/>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0" name="Oval 12"/>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1" name="Oval 13"/>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2" name="Oval 14"/>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3" name="Oval 15"/>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4" name="Oval 16"/>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5" name="Oval 17"/>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grpSp>
        <p:sp>
          <p:nvSpPr>
            <p:cNvPr id="171026" name="Rectangle 18"/>
            <p:cNvSpPr>
              <a:spLocks noChangeArrowheads="1"/>
            </p:cNvSpPr>
            <p:nvPr userDrawn="1"/>
          </p:nvSpPr>
          <p:spPr bwMode="white">
            <a:xfrm>
              <a:off x="426" y="1185"/>
              <a:ext cx="701" cy="3135"/>
            </a:xfrm>
            <a:prstGeom prst="rect">
              <a:avLst/>
            </a:prstGeom>
            <a:solidFill>
              <a:schemeClr val="bg1">
                <a:alpha val="50000"/>
              </a:scheme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sp>
        <p:nvSpPr>
          <p:cNvPr id="1027" name="Rectangle 19"/>
          <p:cNvSpPr>
            <a:spLocks noGrp="1" noChangeArrowheads="1"/>
          </p:cNvSpPr>
          <p:nvPr>
            <p:ph type="title"/>
          </p:nvPr>
        </p:nvSpPr>
        <p:spPr bwMode="auto">
          <a:xfrm>
            <a:off x="1154113" y="457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1029" name="Rectangle 2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Arial Narrow" pitchFamily="34" charset="0"/>
                <a:ea typeface="+mn-ea"/>
                <a:cs typeface="+mn-cs"/>
              </a:defRPr>
            </a:lvl1pPr>
          </a:lstStyle>
          <a:p>
            <a:pPr>
              <a:defRPr/>
            </a:pPr>
            <a:endParaRPr lang="en-US"/>
          </a:p>
        </p:txBody>
      </p:sp>
      <p:sp>
        <p:nvSpPr>
          <p:cNvPr id="171030" name="Rectangle 2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Arial Narrow" pitchFamily="34" charset="0"/>
                <a:ea typeface="+mn-ea"/>
                <a:cs typeface="+mn-cs"/>
              </a:defRPr>
            </a:lvl1pPr>
          </a:lstStyle>
          <a:p>
            <a:pPr>
              <a:defRPr/>
            </a:pPr>
            <a:endParaRPr lang="en-US"/>
          </a:p>
        </p:txBody>
      </p:sp>
      <p:sp>
        <p:nvSpPr>
          <p:cNvPr id="171031" name="Rectangle 2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Narrow" charset="0"/>
              </a:defRPr>
            </a:lvl1pPr>
          </a:lstStyle>
          <a:p>
            <a:pPr>
              <a:defRPr/>
            </a:pPr>
            <a:fld id="{D20E9540-3ACA-1B41-8C7C-CD1E94E321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423" r:id="rId1"/>
    <p:sldLayoutId id="2147487368" r:id="rId2"/>
    <p:sldLayoutId id="2147487369" r:id="rId3"/>
    <p:sldLayoutId id="2147487370" r:id="rId4"/>
    <p:sldLayoutId id="2147487371" r:id="rId5"/>
    <p:sldLayoutId id="2147487372" r:id="rId6"/>
    <p:sldLayoutId id="2147487373" r:id="rId7"/>
    <p:sldLayoutId id="2147487374" r:id="rId8"/>
    <p:sldLayoutId id="2147487375" r:id="rId9"/>
    <p:sldLayoutId id="2147487376" r:id="rId10"/>
    <p:sldLayoutId id="2147487377" r:id="rId11"/>
    <p:sldLayoutId id="2147487378" r:id="rId12"/>
    <p:sldLayoutId id="2147487379" r:id="rId13"/>
    <p:sldLayoutId id="2147487380" r:id="rId14"/>
  </p:sldLayoutIdLst>
  <p:txStyles>
    <p:titleStyle>
      <a:lvl1pPr algn="ctr" rtl="0" eaLnBrk="0" fontAlgn="base" hangingPunct="0">
        <a:spcBef>
          <a:spcPct val="0"/>
        </a:spcBef>
        <a:spcAft>
          <a:spcPct val="0"/>
        </a:spcAft>
        <a:defRPr sz="4400">
          <a:solidFill>
            <a:schemeClr val="bg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2pPr>
      <a:lvl3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3pPr>
      <a:lvl4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4pPr>
      <a:lvl5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5pPr>
      <a:lvl6pPr marL="457200" algn="ctr" rtl="0" fontAlgn="base">
        <a:spcBef>
          <a:spcPct val="0"/>
        </a:spcBef>
        <a:spcAft>
          <a:spcPct val="0"/>
        </a:spcAft>
        <a:defRPr sz="4400">
          <a:solidFill>
            <a:schemeClr val="bg2"/>
          </a:solidFill>
          <a:latin typeface="Engravers MT" charset="0"/>
        </a:defRPr>
      </a:lvl6pPr>
      <a:lvl7pPr marL="914400" algn="ctr" rtl="0" fontAlgn="base">
        <a:spcBef>
          <a:spcPct val="0"/>
        </a:spcBef>
        <a:spcAft>
          <a:spcPct val="0"/>
        </a:spcAft>
        <a:defRPr sz="4400">
          <a:solidFill>
            <a:schemeClr val="bg2"/>
          </a:solidFill>
          <a:latin typeface="Engravers MT" charset="0"/>
        </a:defRPr>
      </a:lvl7pPr>
      <a:lvl8pPr marL="1371600" algn="ctr" rtl="0" fontAlgn="base">
        <a:spcBef>
          <a:spcPct val="0"/>
        </a:spcBef>
        <a:spcAft>
          <a:spcPct val="0"/>
        </a:spcAft>
        <a:defRPr sz="4400">
          <a:solidFill>
            <a:schemeClr val="bg2"/>
          </a:solidFill>
          <a:latin typeface="Engravers MT" charset="0"/>
        </a:defRPr>
      </a:lvl8pPr>
      <a:lvl9pPr marL="1828800" algn="ctr" rtl="0" fontAlgn="base">
        <a:spcBef>
          <a:spcPct val="0"/>
        </a:spcBef>
        <a:spcAft>
          <a:spcPct val="0"/>
        </a:spcAft>
        <a:defRPr sz="4400">
          <a:solidFill>
            <a:schemeClr val="bg2"/>
          </a:solidFill>
          <a:latin typeface="Engravers MT"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1026"/>
          <p:cNvSpPr>
            <a:spLocks noChangeArrowheads="1"/>
          </p:cNvSpPr>
          <p:nvPr userDrawn="1"/>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700">
            <a:solidFill>
              <a:schemeClr val="tx1"/>
            </a:solidFill>
            <a:miter lim="800000"/>
            <a:headEnd/>
            <a:tailEnd/>
          </a:ln>
        </p:spPr>
        <p:txBody>
          <a:bodyPr wrap="none" anchor="ctr"/>
          <a:lstStyle/>
          <a:p>
            <a:endParaRPr lang="en-US" sz="2000" b="0">
              <a:solidFill>
                <a:srgbClr val="000000"/>
              </a:solidFill>
              <a:latin typeface="Arial" charset="0"/>
              <a:cs typeface="Arial" charset="0"/>
            </a:endParaRPr>
          </a:p>
        </p:txBody>
      </p:sp>
      <p:sp>
        <p:nvSpPr>
          <p:cNvPr id="371715" name="Text Box 1027"/>
          <p:cNvSpPr txBox="1">
            <a:spLocks noChangeArrowheads="1"/>
          </p:cNvSpPr>
          <p:nvPr userDrawn="1"/>
        </p:nvSpPr>
        <p:spPr bwMode="auto">
          <a:xfrm>
            <a:off x="760413" y="6561138"/>
            <a:ext cx="876300" cy="219075"/>
          </a:xfrm>
          <a:prstGeom prst="rect">
            <a:avLst/>
          </a:prstGeom>
          <a:noFill/>
          <a:ln>
            <a:noFill/>
          </a:ln>
          <a:effectLst/>
        </p:spPr>
        <p:txBody>
          <a:bodyPr wrap="none" lIns="82058" tIns="41029" rIns="82058" bIns="41029" anchor="ctr">
            <a:spAutoFit/>
          </a:bodyPr>
          <a:lstStyle>
            <a:lvl1pPr defTabSz="820738">
              <a:defRPr>
                <a:solidFill>
                  <a:schemeClr val="tx1"/>
                </a:solidFill>
                <a:latin typeface="Arial" charset="0"/>
                <a:ea typeface="ＭＳ Ｐゴシック" charset="0"/>
                <a:cs typeface="Arial" charset="0"/>
              </a:defRPr>
            </a:lvl1pPr>
            <a:lvl2pPr marL="409575" defTabSz="820738">
              <a:defRPr>
                <a:solidFill>
                  <a:schemeClr val="tx1"/>
                </a:solidFill>
                <a:latin typeface="Arial" charset="0"/>
                <a:ea typeface="Arial" charset="0"/>
                <a:cs typeface="Arial" charset="0"/>
              </a:defRPr>
            </a:lvl2pPr>
            <a:lvl3pPr marL="820738" defTabSz="820738">
              <a:defRPr>
                <a:solidFill>
                  <a:schemeClr val="tx1"/>
                </a:solidFill>
                <a:latin typeface="Arial" charset="0"/>
                <a:ea typeface="Arial" charset="0"/>
                <a:cs typeface="Arial" charset="0"/>
              </a:defRPr>
            </a:lvl3pPr>
            <a:lvl4pPr marL="1230313" defTabSz="820738">
              <a:defRPr>
                <a:solidFill>
                  <a:schemeClr val="tx1"/>
                </a:solidFill>
                <a:latin typeface="Arial" charset="0"/>
                <a:ea typeface="Arial" charset="0"/>
                <a:cs typeface="Arial" charset="0"/>
              </a:defRPr>
            </a:lvl4pPr>
            <a:lvl5pPr marL="1641475" defTabSz="820738">
              <a:defRPr>
                <a:solidFill>
                  <a:schemeClr val="tx1"/>
                </a:solidFill>
                <a:latin typeface="Arial" charset="0"/>
                <a:ea typeface="Arial" charset="0"/>
                <a:cs typeface="Arial" charset="0"/>
              </a:defRPr>
            </a:lvl5pPr>
            <a:lvl6pPr marL="2098675" defTabSz="820738" fontAlgn="base">
              <a:spcBef>
                <a:spcPct val="0"/>
              </a:spcBef>
              <a:spcAft>
                <a:spcPct val="0"/>
              </a:spcAft>
              <a:defRPr>
                <a:solidFill>
                  <a:schemeClr val="tx1"/>
                </a:solidFill>
                <a:latin typeface="Arial" charset="0"/>
                <a:ea typeface="Arial" charset="0"/>
                <a:cs typeface="Arial" charset="0"/>
              </a:defRPr>
            </a:lvl6pPr>
            <a:lvl7pPr marL="2555875" defTabSz="820738" fontAlgn="base">
              <a:spcBef>
                <a:spcPct val="0"/>
              </a:spcBef>
              <a:spcAft>
                <a:spcPct val="0"/>
              </a:spcAft>
              <a:defRPr>
                <a:solidFill>
                  <a:schemeClr val="tx1"/>
                </a:solidFill>
                <a:latin typeface="Arial" charset="0"/>
                <a:ea typeface="Arial" charset="0"/>
                <a:cs typeface="Arial" charset="0"/>
              </a:defRPr>
            </a:lvl7pPr>
            <a:lvl8pPr marL="3013075" defTabSz="820738" fontAlgn="base">
              <a:spcBef>
                <a:spcPct val="0"/>
              </a:spcBef>
              <a:spcAft>
                <a:spcPct val="0"/>
              </a:spcAft>
              <a:defRPr>
                <a:solidFill>
                  <a:schemeClr val="tx1"/>
                </a:solidFill>
                <a:latin typeface="Arial" charset="0"/>
                <a:ea typeface="Arial" charset="0"/>
                <a:cs typeface="Arial" charset="0"/>
              </a:defRPr>
            </a:lvl8pPr>
            <a:lvl9pPr marL="3470275" defTabSz="820738" fontAlgn="base">
              <a:spcBef>
                <a:spcPct val="0"/>
              </a:spcBef>
              <a:spcAft>
                <a:spcPct val="0"/>
              </a:spcAft>
              <a:defRPr>
                <a:solidFill>
                  <a:schemeClr val="tx1"/>
                </a:solidFill>
                <a:latin typeface="Arial" charset="0"/>
                <a:ea typeface="Arial" charset="0"/>
                <a:cs typeface="Arial" charset="0"/>
              </a:defRPr>
            </a:lvl9pPr>
          </a:lstStyle>
          <a:p>
            <a:pPr algn="ctr" eaLnBrk="0" hangingPunct="0">
              <a:spcBef>
                <a:spcPct val="50000"/>
              </a:spcBef>
              <a:defRPr/>
            </a:pPr>
            <a:r>
              <a:rPr lang="en-US" sz="800">
                <a:solidFill>
                  <a:srgbClr val="FFFFFF"/>
                </a:solidFill>
              </a:rPr>
              <a:t>© </a:t>
            </a:r>
            <a:r>
              <a:rPr lang="en-US" sz="900">
                <a:solidFill>
                  <a:srgbClr val="FFFFFF"/>
                </a:solidFill>
              </a:rPr>
              <a:t>2004</a:t>
            </a:r>
            <a:r>
              <a:rPr lang="en-US" sz="800">
                <a:solidFill>
                  <a:srgbClr val="FFFFFF"/>
                </a:solidFill>
              </a:rPr>
              <a:t> TBBMI</a:t>
            </a:r>
          </a:p>
        </p:txBody>
      </p:sp>
      <p:sp>
        <p:nvSpPr>
          <p:cNvPr id="151556" name="Rectangle 1028"/>
          <p:cNvSpPr>
            <a:spLocks noChangeArrowheads="1"/>
          </p:cNvSpPr>
          <p:nvPr userDrawn="1"/>
        </p:nvSpPr>
        <p:spPr bwMode="auto">
          <a:xfrm>
            <a:off x="7926388" y="6527800"/>
            <a:ext cx="622300" cy="24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spAutoFit/>
          </a:bodyPr>
          <a:lstStyle/>
          <a:p>
            <a:pPr algn="ctr" defTabSz="820738" eaLnBrk="0" hangingPunct="0"/>
            <a:r>
              <a:rPr lang="en-US" sz="900">
                <a:solidFill>
                  <a:srgbClr val="FFFFFF"/>
                </a:solidFill>
                <a:latin typeface="Comic Sans MS" charset="0"/>
                <a:cs typeface="Arial" charset="0"/>
              </a:rPr>
              <a:t>8.0.08.</a:t>
            </a:r>
          </a:p>
        </p:txBody>
      </p:sp>
      <p:sp>
        <p:nvSpPr>
          <p:cNvPr id="371717" name="Rectangle 1029"/>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p:spPr>
        <p:txBody>
          <a:bodyPr lIns="91176" tIns="45588" rIns="91176" bIns="45588">
            <a:spAutoFit/>
          </a:bodyPr>
          <a:lstStyle/>
          <a:p>
            <a:pPr defTabSz="903288" eaLnBrk="0" hangingPunct="0">
              <a:lnSpc>
                <a:spcPct val="125000"/>
              </a:lnSpc>
              <a:spcBef>
                <a:spcPct val="50000"/>
              </a:spcBef>
              <a:defRPr/>
            </a:pPr>
            <a:r>
              <a:rPr lang="en-US" sz="2200">
                <a:solidFill>
                  <a:srgbClr val="FFFF00"/>
                </a:solidFill>
                <a:latin typeface="Helvetica" charset="0"/>
                <a:cs typeface="Arial" charset="0"/>
              </a:rPr>
              <a:t>The  New Testament          Comes Together</a:t>
            </a:r>
          </a:p>
        </p:txBody>
      </p:sp>
    </p:spTree>
  </p:cSld>
  <p:clrMap bg1="lt1" tx1="dk1" bg2="lt2" tx2="dk2" accent1="accent1" accent2="accent2" accent3="accent3" accent4="accent4" accent5="accent5" accent6="accent6" hlink="hlink" folHlink="folHlink"/>
  <p:sldLayoutIdLst>
    <p:sldLayoutId id="2147487511" r:id="rId1"/>
    <p:sldLayoutId id="2147487512" r:id="rId2"/>
    <p:sldLayoutId id="2147487513" r:id="rId3"/>
    <p:sldLayoutId id="2147487514" r:id="rId4"/>
    <p:sldLayoutId id="2147487515" r:id="rId5"/>
    <p:sldLayoutId id="2147487516" r:id="rId6"/>
    <p:sldLayoutId id="2147487517" r:id="rId7"/>
    <p:sldLayoutId id="2147487518" r:id="rId8"/>
    <p:sldLayoutId id="2147487519" r:id="rId9"/>
    <p:sldLayoutId id="2147487520" r:id="rId10"/>
    <p:sldLayoutId id="2147487521" r:id="rId11"/>
  </p:sldLayoutIdLst>
  <p:transition>
    <p:cut/>
  </p:transition>
  <p:txStyles>
    <p:titleStyle>
      <a:lvl1pPr algn="ctr" defTabSz="903288" rtl="0" eaLnBrk="0" fontAlgn="base" hangingPunct="0">
        <a:spcBef>
          <a:spcPct val="0"/>
        </a:spcBef>
        <a:spcAft>
          <a:spcPct val="0"/>
        </a:spcAft>
        <a:defRPr sz="4300">
          <a:solidFill>
            <a:schemeClr val="tx2"/>
          </a:solidFill>
          <a:latin typeface="+mj-lt"/>
          <a:ea typeface="+mj-ea"/>
          <a:cs typeface="ＭＳ Ｐゴシック" charset="-128"/>
        </a:defRPr>
      </a:lvl1pPr>
      <a:lvl2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2pPr>
      <a:lvl3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3pPr>
      <a:lvl4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4pPr>
      <a:lvl5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5pPr>
      <a:lvl6pPr marL="457200" algn="ctr" defTabSz="903288" rtl="0" eaLnBrk="0" fontAlgn="base" hangingPunct="0">
        <a:spcBef>
          <a:spcPct val="0"/>
        </a:spcBef>
        <a:spcAft>
          <a:spcPct val="0"/>
        </a:spcAft>
        <a:defRPr sz="4300">
          <a:solidFill>
            <a:schemeClr val="tx2"/>
          </a:solidFill>
          <a:latin typeface="Times" charset="0"/>
          <a:ea typeface="ＭＳ Ｐゴシック" charset="0"/>
        </a:defRPr>
      </a:lvl6pPr>
      <a:lvl7pPr marL="914400" algn="ctr" defTabSz="903288" rtl="0" eaLnBrk="0" fontAlgn="base" hangingPunct="0">
        <a:spcBef>
          <a:spcPct val="0"/>
        </a:spcBef>
        <a:spcAft>
          <a:spcPct val="0"/>
        </a:spcAft>
        <a:defRPr sz="4300">
          <a:solidFill>
            <a:schemeClr val="tx2"/>
          </a:solidFill>
          <a:latin typeface="Times" charset="0"/>
          <a:ea typeface="ＭＳ Ｐゴシック" charset="0"/>
        </a:defRPr>
      </a:lvl7pPr>
      <a:lvl8pPr marL="1371600" algn="ctr" defTabSz="903288" rtl="0" eaLnBrk="0" fontAlgn="base" hangingPunct="0">
        <a:spcBef>
          <a:spcPct val="0"/>
        </a:spcBef>
        <a:spcAft>
          <a:spcPct val="0"/>
        </a:spcAft>
        <a:defRPr sz="4300">
          <a:solidFill>
            <a:schemeClr val="tx2"/>
          </a:solidFill>
          <a:latin typeface="Times" charset="0"/>
          <a:ea typeface="ＭＳ Ｐゴシック" charset="0"/>
        </a:defRPr>
      </a:lvl8pPr>
      <a:lvl9pPr marL="1828800" algn="ctr" defTabSz="903288" rtl="0" eaLnBrk="0" fontAlgn="base" hangingPunct="0">
        <a:spcBef>
          <a:spcPct val="0"/>
        </a:spcBef>
        <a:spcAft>
          <a:spcPct val="0"/>
        </a:spcAft>
        <a:defRPr sz="4300">
          <a:solidFill>
            <a:schemeClr val="tx2"/>
          </a:solidFill>
          <a:latin typeface="Times" charset="0"/>
          <a:ea typeface="ＭＳ Ｐゴシック" charset="0"/>
        </a:defRPr>
      </a:lvl9pPr>
    </p:titleStyle>
    <p:bodyStyle>
      <a:lvl1pPr marL="339725" indent="-339725" algn="l" defTabSz="903288" rtl="0" eaLnBrk="0" fontAlgn="base" hangingPunct="0">
        <a:spcBef>
          <a:spcPct val="20000"/>
        </a:spcBef>
        <a:spcAft>
          <a:spcPct val="0"/>
        </a:spcAft>
        <a:buClr>
          <a:schemeClr val="tx2"/>
        </a:buClr>
        <a:buSzPct val="100000"/>
        <a:buChar char="•"/>
        <a:defRPr sz="3100">
          <a:solidFill>
            <a:schemeClr val="tx1"/>
          </a:solidFill>
          <a:latin typeface="+mn-lt"/>
          <a:ea typeface="+mn-ea"/>
          <a:cs typeface="ＭＳ Ｐゴシック" charset="-128"/>
        </a:defRPr>
      </a:lvl1pPr>
      <a:lvl2pPr marL="733425" indent="-282575" algn="l" defTabSz="903288" rtl="0" eaLnBrk="0" fontAlgn="base" hangingPunct="0">
        <a:spcBef>
          <a:spcPct val="20000"/>
        </a:spcBef>
        <a:spcAft>
          <a:spcPct val="0"/>
        </a:spcAft>
        <a:buClr>
          <a:schemeClr val="tx2"/>
        </a:buClr>
        <a:buSzPct val="100000"/>
        <a:buChar char="–"/>
        <a:defRPr sz="2800">
          <a:solidFill>
            <a:schemeClr val="tx1"/>
          </a:solidFill>
          <a:latin typeface="+mn-lt"/>
          <a:ea typeface="+mn-ea"/>
        </a:defRPr>
      </a:lvl2pPr>
      <a:lvl3pPr marL="1128713" indent="-225425" algn="l" defTabSz="903288" rtl="0" eaLnBrk="0" fontAlgn="base" hangingPunct="0">
        <a:spcBef>
          <a:spcPct val="20000"/>
        </a:spcBef>
        <a:spcAft>
          <a:spcPct val="0"/>
        </a:spcAft>
        <a:buClr>
          <a:schemeClr val="tx2"/>
        </a:buClr>
        <a:buSzPct val="100000"/>
        <a:buChar char="•"/>
        <a:defRPr sz="2300">
          <a:solidFill>
            <a:schemeClr val="tx1"/>
          </a:solidFill>
          <a:latin typeface="+mn-lt"/>
          <a:ea typeface="+mn-ea"/>
        </a:defRPr>
      </a:lvl3pPr>
      <a:lvl4pPr marL="1579563" indent="-225425"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4pPr>
      <a:lvl5pPr marL="20320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5pPr>
      <a:lvl6pPr marL="24892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6pPr>
      <a:lvl7pPr marL="29464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7pPr>
      <a:lvl8pPr marL="34036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8pPr>
      <a:lvl9pPr marL="38608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2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7522"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bg1"/>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76162" name="Rectangle 2"/>
          <p:cNvSpPr>
            <a:spLocks noGrp="1" noRot="1" noChangeArrowheads="1"/>
          </p:cNvSpPr>
          <p:nvPr>
            <p:ph type="title"/>
          </p:nvPr>
        </p:nvSpPr>
        <p:spPr bwMode="auto">
          <a:xfrm>
            <a:off x="301625" y="228600"/>
            <a:ext cx="8510588" cy="1325563"/>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476163" name="Rectangle 3"/>
          <p:cNvSpPr>
            <a:spLocks noGrp="1" noRot="1" noChangeArrowheads="1"/>
          </p:cNvSpPr>
          <p:nvPr>
            <p:ph type="body" idx="1"/>
          </p:nvPr>
        </p:nvSpPr>
        <p:spPr bwMode="auto">
          <a:xfrm>
            <a:off x="301625" y="1676400"/>
            <a:ext cx="8540750" cy="44227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76164" name="Rectangle 4"/>
          <p:cNvSpPr>
            <a:spLocks noGrp="1" noChangeArrowheads="1"/>
          </p:cNvSpPr>
          <p:nvPr>
            <p:ph type="dt" sz="half" idx="2"/>
          </p:nvPr>
        </p:nvSpPr>
        <p:spPr bwMode="auto">
          <a:xfrm>
            <a:off x="304800" y="6245225"/>
            <a:ext cx="22860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400" b="0">
                <a:solidFill>
                  <a:srgbClr val="FFFFFF"/>
                </a:solidFill>
                <a:effectLst>
                  <a:outerShdw blurRad="38100" dist="38100" dir="2700000" algn="tl">
                    <a:srgbClr val="000000"/>
                  </a:outerShdw>
                </a:effectLst>
                <a:latin typeface="Arial" charset="0"/>
                <a:ea typeface="ＭＳ Ｐゴシック" charset="0"/>
                <a:cs typeface="Arial" charset="0"/>
              </a:defRPr>
            </a:lvl1pPr>
          </a:lstStyle>
          <a:p>
            <a:pPr>
              <a:defRPr/>
            </a:pPr>
            <a:endParaRPr lang="en-GB"/>
          </a:p>
        </p:txBody>
      </p:sp>
      <p:sp>
        <p:nvSpPr>
          <p:cNvPr id="47616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charset="0"/>
                <a:ea typeface="ＭＳ Ｐゴシック" charset="0"/>
                <a:cs typeface="Arial" charset="0"/>
              </a:defRPr>
            </a:lvl1pPr>
          </a:lstStyle>
          <a:p>
            <a:pPr>
              <a:defRPr/>
            </a:pPr>
            <a:endParaRPr lang="en-GB"/>
          </a:p>
        </p:txBody>
      </p:sp>
      <p:sp>
        <p:nvSpPr>
          <p:cNvPr id="476166" name="Rectangle 6"/>
          <p:cNvSpPr>
            <a:spLocks noGrp="1" noChangeArrowheads="1"/>
          </p:cNvSpPr>
          <p:nvPr>
            <p:ph type="sldNum" sz="quarter" idx="4"/>
          </p:nvPr>
        </p:nvSpPr>
        <p:spPr bwMode="auto">
          <a:xfrm>
            <a:off x="6553200" y="6245225"/>
            <a:ext cx="22860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charset="0"/>
              </a:defRPr>
            </a:lvl1pPr>
          </a:lstStyle>
          <a:p>
            <a:pPr>
              <a:defRPr/>
            </a:pPr>
            <a:fld id="{DEE33BED-91EC-E24E-A292-FBED946FC684}"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7523" r:id="rId1"/>
    <p:sldLayoutId id="2147487524" r:id="rId2"/>
    <p:sldLayoutId id="2147487525" r:id="rId3"/>
    <p:sldLayoutId id="2147487526" r:id="rId4"/>
    <p:sldLayoutId id="2147487527" r:id="rId5"/>
    <p:sldLayoutId id="2147487528" r:id="rId6"/>
    <p:sldLayoutId id="2147487529" r:id="rId7"/>
    <p:sldLayoutId id="2147487530" r:id="rId8"/>
    <p:sldLayoutId id="2147487531" r:id="rId9"/>
    <p:sldLayoutId id="2147487532" r:id="rId10"/>
    <p:sldLayoutId id="214748753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hlink"/>
        </a:buClr>
        <a:buFont typeface="Wingding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bwMode="auto">
          <a:xfrm>
            <a:off x="685800" y="609600"/>
            <a:ext cx="7772400" cy="11430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6387"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6388"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b="0">
                <a:solidFill>
                  <a:srgbClr val="FFFF66"/>
                </a:solidFill>
                <a:latin typeface="Trebuchet MS"/>
                <a:ea typeface="Osaka"/>
                <a:cs typeface="Osaka"/>
              </a:defRPr>
            </a:lvl1pPr>
          </a:lstStyle>
          <a:p>
            <a:pPr>
              <a:defRPr/>
            </a:pPr>
            <a:endParaRPr lang="en-US"/>
          </a:p>
        </p:txBody>
      </p:sp>
      <p:sp>
        <p:nvSpPr>
          <p:cNvPr id="656389"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FFFF66"/>
                </a:solidFill>
                <a:latin typeface="Trebuchet MS"/>
                <a:ea typeface="Osaka"/>
                <a:cs typeface="Osaka"/>
              </a:defRPr>
            </a:lvl1pPr>
          </a:lstStyle>
          <a:p>
            <a:pPr>
              <a:defRPr/>
            </a:pPr>
            <a:endParaRPr lang="en-US"/>
          </a:p>
        </p:txBody>
      </p:sp>
      <p:sp>
        <p:nvSpPr>
          <p:cNvPr id="656390"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b="0">
                <a:solidFill>
                  <a:srgbClr val="FFFF66"/>
                </a:solidFill>
                <a:latin typeface="Trebuchet MS" charset="0"/>
                <a:ea typeface="Osaka" charset="0"/>
                <a:cs typeface="Osaka" charset="0"/>
              </a:defRPr>
            </a:lvl1pPr>
          </a:lstStyle>
          <a:p>
            <a:pPr>
              <a:defRPr/>
            </a:pPr>
            <a:fld id="{6A53EEF6-7A73-544B-AC30-C460F4ABE68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34" r:id="rId1"/>
    <p:sldLayoutId id="2147487535" r:id="rId2"/>
    <p:sldLayoutId id="2147487536" r:id="rId3"/>
    <p:sldLayoutId id="2147487537" r:id="rId4"/>
    <p:sldLayoutId id="2147487538" r:id="rId5"/>
    <p:sldLayoutId id="2147487539" r:id="rId6"/>
    <p:sldLayoutId id="2147487540" r:id="rId7"/>
    <p:sldLayoutId id="2147487541" r:id="rId8"/>
    <p:sldLayoutId id="2147487542" r:id="rId9"/>
    <p:sldLayoutId id="2147487543" r:id="rId10"/>
    <p:sldLayoutId id="214748754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0"/>
          <a:cs typeface="Osaka" charset="0"/>
        </a:defRPr>
      </a:lvl2pPr>
      <a:lvl3pPr algn="ctr" rtl="0" eaLnBrk="0" fontAlgn="base" hangingPunct="0">
        <a:spcBef>
          <a:spcPct val="0"/>
        </a:spcBef>
        <a:spcAft>
          <a:spcPct val="0"/>
        </a:spcAft>
        <a:defRPr sz="4400" b="1">
          <a:solidFill>
            <a:schemeClr val="tx2"/>
          </a:solidFill>
          <a:latin typeface="Trebuchet MS" charset="0"/>
          <a:ea typeface="Osaka" charset="0"/>
          <a:cs typeface="Osaka" charset="0"/>
        </a:defRPr>
      </a:lvl3pPr>
      <a:lvl4pPr algn="ctr" rtl="0" eaLnBrk="0" fontAlgn="base" hangingPunct="0">
        <a:spcBef>
          <a:spcPct val="0"/>
        </a:spcBef>
        <a:spcAft>
          <a:spcPct val="0"/>
        </a:spcAft>
        <a:defRPr sz="4400" b="1">
          <a:solidFill>
            <a:schemeClr val="tx2"/>
          </a:solidFill>
          <a:latin typeface="Trebuchet MS" charset="0"/>
          <a:ea typeface="Osaka" charset="0"/>
          <a:cs typeface="Osaka" charset="0"/>
        </a:defRPr>
      </a:lvl4pPr>
      <a:lvl5pPr algn="ctr" rtl="0" eaLnBrk="0" fontAlgn="base" hangingPunct="0">
        <a:spcBef>
          <a:spcPct val="0"/>
        </a:spcBef>
        <a:spcAft>
          <a:spcPct val="0"/>
        </a:spcAft>
        <a:defRPr sz="4400" b="1">
          <a:solidFill>
            <a:schemeClr val="tx2"/>
          </a:solidFill>
          <a:latin typeface="Trebuchet MS" charset="0"/>
          <a:ea typeface="Osaka" charset="0"/>
          <a:cs typeface="Osaka" charset="0"/>
        </a:defRPr>
      </a:lvl5pPr>
      <a:lvl6pPr marL="457200" algn="ctr" rtl="0" fontAlgn="base">
        <a:spcBef>
          <a:spcPct val="0"/>
        </a:spcBef>
        <a:spcAft>
          <a:spcPct val="0"/>
        </a:spcAft>
        <a:defRPr sz="4400" b="1">
          <a:solidFill>
            <a:schemeClr val="tx2"/>
          </a:solidFill>
          <a:latin typeface="Trebuchet MS" charset="0"/>
          <a:ea typeface="Osaka" charset="0"/>
          <a:cs typeface="Osaka" charset="0"/>
        </a:defRPr>
      </a:lvl6pPr>
      <a:lvl7pPr marL="914400" algn="ctr" rtl="0" fontAlgn="base">
        <a:spcBef>
          <a:spcPct val="0"/>
        </a:spcBef>
        <a:spcAft>
          <a:spcPct val="0"/>
        </a:spcAft>
        <a:defRPr sz="4400" b="1">
          <a:solidFill>
            <a:schemeClr val="tx2"/>
          </a:solidFill>
          <a:latin typeface="Trebuchet MS" charset="0"/>
          <a:ea typeface="Osaka" charset="0"/>
          <a:cs typeface="Osaka" charset="0"/>
        </a:defRPr>
      </a:lvl7pPr>
      <a:lvl8pPr marL="1371600" algn="ctr" rtl="0" fontAlgn="base">
        <a:spcBef>
          <a:spcPct val="0"/>
        </a:spcBef>
        <a:spcAft>
          <a:spcPct val="0"/>
        </a:spcAft>
        <a:defRPr sz="4400" b="1">
          <a:solidFill>
            <a:schemeClr val="tx2"/>
          </a:solidFill>
          <a:latin typeface="Trebuchet MS" charset="0"/>
          <a:ea typeface="Osaka" charset="0"/>
          <a:cs typeface="Osaka" charset="0"/>
        </a:defRPr>
      </a:lvl8pPr>
      <a:lvl9pPr marL="1828800" algn="ctr" rtl="0" fontAlgn="base">
        <a:spcBef>
          <a:spcPct val="0"/>
        </a:spcBef>
        <a:spcAft>
          <a:spcPct val="0"/>
        </a:spcAft>
        <a:defRPr sz="4400" b="1">
          <a:solidFill>
            <a:schemeClr val="tx2"/>
          </a:solidFill>
          <a:latin typeface="Trebuchet MS" charset="0"/>
          <a:ea typeface="Osaka" charset="0"/>
          <a:cs typeface="Osaka" charset="0"/>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79202" name="Rectangle 3"/>
          <p:cNvSpPr>
            <a:spLocks noChangeArrowheads="1"/>
          </p:cNvSpPr>
          <p:nvPr/>
        </p:nvSpPr>
        <p:spPr bwMode="hidden">
          <a:xfrm>
            <a:off x="0" y="6645275"/>
            <a:ext cx="8078788" cy="225425"/>
          </a:xfrm>
          <a:prstGeom prst="rect">
            <a:avLst/>
          </a:prstGeom>
          <a:gradFill rotWithShape="0">
            <a:gsLst>
              <a:gs pos="0">
                <a:schemeClr val="bg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1800" b="0">
              <a:solidFill>
                <a:srgbClr val="2F1311"/>
              </a:solidFill>
              <a:latin typeface="Arial" charset="0"/>
              <a:cs typeface="Arial" charset="0"/>
            </a:endParaRPr>
          </a:p>
        </p:txBody>
      </p:sp>
      <p:sp>
        <p:nvSpPr>
          <p:cNvPr id="179203" name="Rectangle 4"/>
          <p:cNvSpPr>
            <a:spLocks noChangeArrowheads="1"/>
          </p:cNvSpPr>
          <p:nvPr/>
        </p:nvSpPr>
        <p:spPr bwMode="hidden">
          <a:xfrm>
            <a:off x="0" y="0"/>
            <a:ext cx="8078788" cy="200025"/>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1800" b="0">
              <a:solidFill>
                <a:srgbClr val="2F1311"/>
              </a:solidFill>
              <a:latin typeface="Arial" charset="0"/>
              <a:cs typeface="Arial" charset="0"/>
            </a:endParaRPr>
          </a:p>
        </p:txBody>
      </p:sp>
      <p:sp>
        <p:nvSpPr>
          <p:cNvPr id="133125" name="Rectangle 5"/>
          <p:cNvSpPr>
            <a:spLocks noChangeArrowheads="1"/>
          </p:cNvSpPr>
          <p:nvPr/>
        </p:nvSpPr>
        <p:spPr bwMode="auto">
          <a:xfrm>
            <a:off x="7953375" y="0"/>
            <a:ext cx="1203325" cy="685800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p:spPr>
        <p:txBody>
          <a:bodyPr wrap="none" anchor="ctr"/>
          <a:lstStyle/>
          <a:p>
            <a:pPr algn="ctr">
              <a:defRPr/>
            </a:pPr>
            <a:endParaRPr kumimoji="1" lang="en-US" sz="1800" b="0">
              <a:solidFill>
                <a:srgbClr val="2F1311"/>
              </a:solidFill>
              <a:latin typeface="Arial" charset="0"/>
              <a:cs typeface="Arial" charset="0"/>
            </a:endParaRPr>
          </a:p>
        </p:txBody>
      </p:sp>
      <p:grpSp>
        <p:nvGrpSpPr>
          <p:cNvPr id="179205" name="Group 6"/>
          <p:cNvGrpSpPr>
            <a:grpSpLocks/>
          </p:cNvGrpSpPr>
          <p:nvPr/>
        </p:nvGrpSpPr>
        <p:grpSpPr bwMode="auto">
          <a:xfrm>
            <a:off x="7848600" y="1588"/>
            <a:ext cx="1295400" cy="6308725"/>
            <a:chOff x="4944" y="1"/>
            <a:chExt cx="816" cy="3974"/>
          </a:xfrm>
        </p:grpSpPr>
        <p:grpSp>
          <p:nvGrpSpPr>
            <p:cNvPr id="179219" name="Group 7"/>
            <p:cNvGrpSpPr>
              <a:grpSpLocks/>
            </p:cNvGrpSpPr>
            <p:nvPr userDrawn="1"/>
          </p:nvGrpSpPr>
          <p:grpSpPr bwMode="auto">
            <a:xfrm>
              <a:off x="5280" y="1"/>
              <a:ext cx="480" cy="1430"/>
              <a:chOff x="5280" y="1"/>
              <a:chExt cx="480" cy="1430"/>
            </a:xfrm>
          </p:grpSpPr>
          <p:grpSp>
            <p:nvGrpSpPr>
              <p:cNvPr id="179240" name="Group 8"/>
              <p:cNvGrpSpPr>
                <a:grpSpLocks/>
              </p:cNvGrpSpPr>
              <p:nvPr userDrawn="1"/>
            </p:nvGrpSpPr>
            <p:grpSpPr bwMode="auto">
              <a:xfrm rot="-5400000">
                <a:off x="5484" y="0"/>
                <a:ext cx="174" cy="176"/>
                <a:chOff x="1657" y="323"/>
                <a:chExt cx="1691" cy="2560"/>
              </a:xfrm>
            </p:grpSpPr>
            <p:grpSp>
              <p:nvGrpSpPr>
                <p:cNvPr id="179249" name="Group 9"/>
                <p:cNvGrpSpPr>
                  <a:grpSpLocks/>
                </p:cNvGrpSpPr>
                <p:nvPr/>
              </p:nvGrpSpPr>
              <p:grpSpPr bwMode="auto">
                <a:xfrm>
                  <a:off x="1657" y="323"/>
                  <a:ext cx="1691" cy="2560"/>
                  <a:chOff x="1657" y="323"/>
                  <a:chExt cx="1691" cy="2560"/>
                </a:xfrm>
              </p:grpSpPr>
              <p:sp>
                <p:nvSpPr>
                  <p:cNvPr id="179256" name="Freeform 10"/>
                  <p:cNvSpPr>
                    <a:spLocks/>
                  </p:cNvSpPr>
                  <p:nvPr/>
                </p:nvSpPr>
                <p:spPr bwMode="auto">
                  <a:xfrm>
                    <a:off x="2211" y="323"/>
                    <a:ext cx="1234" cy="2560"/>
                  </a:xfrm>
                  <a:custGeom>
                    <a:avLst/>
                    <a:gdLst>
                      <a:gd name="T0" fmla="*/ 347 w 1231"/>
                      <a:gd name="T1" fmla="*/ 283 h 2560"/>
                      <a:gd name="T2" fmla="*/ 425 w 1231"/>
                      <a:gd name="T3" fmla="*/ 115 h 2560"/>
                      <a:gd name="T4" fmla="*/ 593 w 1231"/>
                      <a:gd name="T5" fmla="*/ 7 h 2560"/>
                      <a:gd name="T6" fmla="*/ 915 w 1231"/>
                      <a:gd name="T7" fmla="*/ 61 h 2560"/>
                      <a:gd name="T8" fmla="*/ 1081 w 1231"/>
                      <a:gd name="T9" fmla="*/ 349 h 2560"/>
                      <a:gd name="T10" fmla="*/ 999 w 1231"/>
                      <a:gd name="T11" fmla="*/ 769 h 2560"/>
                      <a:gd name="T12" fmla="*/ 963 w 1231"/>
                      <a:gd name="T13" fmla="*/ 943 h 2560"/>
                      <a:gd name="T14" fmla="*/ 1135 w 1231"/>
                      <a:gd name="T15" fmla="*/ 1075 h 2560"/>
                      <a:gd name="T16" fmla="*/ 1261 w 1231"/>
                      <a:gd name="T17" fmla="*/ 1525 h 2560"/>
                      <a:gd name="T18" fmla="*/ 1153 w 1231"/>
                      <a:gd name="T19" fmla="*/ 1969 h 2560"/>
                      <a:gd name="T20" fmla="*/ 927 w 1231"/>
                      <a:gd name="T21" fmla="*/ 2077 h 2560"/>
                      <a:gd name="T22" fmla="*/ 741 w 1231"/>
                      <a:gd name="T23" fmla="*/ 2059 h 2560"/>
                      <a:gd name="T24" fmla="*/ 675 w 1231"/>
                      <a:gd name="T25" fmla="*/ 2251 h 2560"/>
                      <a:gd name="T26" fmla="*/ 539 w 1231"/>
                      <a:gd name="T27" fmla="*/ 2527 h 2560"/>
                      <a:gd name="T28" fmla="*/ 221 w 1231"/>
                      <a:gd name="T29" fmla="*/ 2509 h 2560"/>
                      <a:gd name="T30" fmla="*/ 31 w 1231"/>
                      <a:gd name="T31" fmla="*/ 2227 h 2560"/>
                      <a:gd name="T32" fmla="*/ 25 w 1231"/>
                      <a:gd name="T33" fmla="*/ 1969 h 2560"/>
                      <a:gd name="T34" fmla="*/ 145 w 1231"/>
                      <a:gd name="T35" fmla="*/ 1651 h 2560"/>
                      <a:gd name="T36" fmla="*/ 269 w 1231"/>
                      <a:gd name="T37" fmla="*/ 1513 h 2560"/>
                      <a:gd name="T38" fmla="*/ 227 w 1231"/>
                      <a:gd name="T39" fmla="*/ 1729 h 2560"/>
                      <a:gd name="T40" fmla="*/ 73 w 1231"/>
                      <a:gd name="T41" fmla="*/ 2023 h 2560"/>
                      <a:gd name="T42" fmla="*/ 169 w 1231"/>
                      <a:gd name="T43" fmla="*/ 2323 h 2560"/>
                      <a:gd name="T44" fmla="*/ 449 w 1231"/>
                      <a:gd name="T45" fmla="*/ 2431 h 2560"/>
                      <a:gd name="T46" fmla="*/ 605 w 1231"/>
                      <a:gd name="T47" fmla="*/ 2227 h 2560"/>
                      <a:gd name="T48" fmla="*/ 587 w 1231"/>
                      <a:gd name="T49" fmla="*/ 1807 h 2560"/>
                      <a:gd name="T50" fmla="*/ 503 w 1231"/>
                      <a:gd name="T51" fmla="*/ 1531 h 2560"/>
                      <a:gd name="T52" fmla="*/ 545 w 1231"/>
                      <a:gd name="T53" fmla="*/ 1459 h 2560"/>
                      <a:gd name="T54" fmla="*/ 645 w 1231"/>
                      <a:gd name="T55" fmla="*/ 1633 h 2560"/>
                      <a:gd name="T56" fmla="*/ 741 w 1231"/>
                      <a:gd name="T57" fmla="*/ 1933 h 2560"/>
                      <a:gd name="T58" fmla="*/ 987 w 1231"/>
                      <a:gd name="T59" fmla="*/ 1963 h 2560"/>
                      <a:gd name="T60" fmla="*/ 1165 w 1231"/>
                      <a:gd name="T61" fmla="*/ 1687 h 2560"/>
                      <a:gd name="T62" fmla="*/ 1147 w 1231"/>
                      <a:gd name="T63" fmla="*/ 1273 h 2560"/>
                      <a:gd name="T64" fmla="*/ 903 w 1231"/>
                      <a:gd name="T65" fmla="*/ 1057 h 2560"/>
                      <a:gd name="T66" fmla="*/ 699 w 1231"/>
                      <a:gd name="T67" fmla="*/ 1129 h 2560"/>
                      <a:gd name="T68" fmla="*/ 587 w 1231"/>
                      <a:gd name="T69" fmla="*/ 1117 h 2560"/>
                      <a:gd name="T70" fmla="*/ 639 w 1231"/>
                      <a:gd name="T71" fmla="*/ 1033 h 2560"/>
                      <a:gd name="T72" fmla="*/ 831 w 1231"/>
                      <a:gd name="T73" fmla="*/ 937 h 2560"/>
                      <a:gd name="T74" fmla="*/ 969 w 1231"/>
                      <a:gd name="T75" fmla="*/ 613 h 2560"/>
                      <a:gd name="T76" fmla="*/ 903 w 1231"/>
                      <a:gd name="T77" fmla="*/ 175 h 2560"/>
                      <a:gd name="T78" fmla="*/ 639 w 1231"/>
                      <a:gd name="T79" fmla="*/ 103 h 2560"/>
                      <a:gd name="T80" fmla="*/ 401 w 1231"/>
                      <a:gd name="T81" fmla="*/ 355 h 2560"/>
                      <a:gd name="T82" fmla="*/ 413 w 1231"/>
                      <a:gd name="T83" fmla="*/ 763 h 2560"/>
                      <a:gd name="T84" fmla="*/ 353 w 1231"/>
                      <a:gd name="T85" fmla="*/ 949 h 2560"/>
                      <a:gd name="T86" fmla="*/ 299 w 1231"/>
                      <a:gd name="T87" fmla="*/ 685 h 2560"/>
                      <a:gd name="T88" fmla="*/ 31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9257" name="Freeform 11"/>
                  <p:cNvSpPr>
                    <a:spLocks/>
                  </p:cNvSpPr>
                  <p:nvPr/>
                </p:nvSpPr>
                <p:spPr bwMode="auto">
                  <a:xfrm>
                    <a:off x="1706" y="308"/>
                    <a:ext cx="865" cy="2065"/>
                  </a:xfrm>
                  <a:custGeom>
                    <a:avLst/>
                    <a:gdLst>
                      <a:gd name="T0" fmla="*/ 785 w 865"/>
                      <a:gd name="T1" fmla="*/ 513 h 2071"/>
                      <a:gd name="T2" fmla="*/ 797 w 865"/>
                      <a:gd name="T3" fmla="*/ 340 h 2071"/>
                      <a:gd name="T4" fmla="*/ 863 w 865"/>
                      <a:gd name="T5" fmla="*/ 196 h 2071"/>
                      <a:gd name="T6" fmla="*/ 809 w 865"/>
                      <a:gd name="T7" fmla="*/ 208 h 2071"/>
                      <a:gd name="T8" fmla="*/ 749 w 865"/>
                      <a:gd name="T9" fmla="*/ 20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196 h 2071"/>
                      <a:gd name="T22" fmla="*/ 119 w 865"/>
                      <a:gd name="T23" fmla="*/ 394 h 2071"/>
                      <a:gd name="T24" fmla="*/ 131 w 865"/>
                      <a:gd name="T25" fmla="*/ 570 h 2071"/>
                      <a:gd name="T26" fmla="*/ 173 w 865"/>
                      <a:gd name="T27" fmla="*/ 762 h 2071"/>
                      <a:gd name="T28" fmla="*/ 197 w 865"/>
                      <a:gd name="T29" fmla="*/ 856 h 2071"/>
                      <a:gd name="T30" fmla="*/ 167 w 865"/>
                      <a:gd name="T31" fmla="*/ 956 h 2071"/>
                      <a:gd name="T32" fmla="*/ 65 w 865"/>
                      <a:gd name="T33" fmla="*/ 1094 h 2071"/>
                      <a:gd name="T34" fmla="*/ 17 w 865"/>
                      <a:gd name="T35" fmla="*/ 1258 h 2071"/>
                      <a:gd name="T36" fmla="*/ 5 w 865"/>
                      <a:gd name="T37" fmla="*/ 1510 h 2071"/>
                      <a:gd name="T38" fmla="*/ 47 w 865"/>
                      <a:gd name="T39" fmla="*/ 1698 h 2071"/>
                      <a:gd name="T40" fmla="*/ 131 w 865"/>
                      <a:gd name="T41" fmla="*/ 1848 h 2071"/>
                      <a:gd name="T42" fmla="*/ 299 w 865"/>
                      <a:gd name="T43" fmla="*/ 1928 h 2071"/>
                      <a:gd name="T44" fmla="*/ 425 w 865"/>
                      <a:gd name="T45" fmla="*/ 1922 h 2071"/>
                      <a:gd name="T46" fmla="*/ 467 w 865"/>
                      <a:gd name="T47" fmla="*/ 1934 h 2071"/>
                      <a:gd name="T48" fmla="*/ 497 w 865"/>
                      <a:gd name="T49" fmla="*/ 2006 h 2071"/>
                      <a:gd name="T50" fmla="*/ 497 w 865"/>
                      <a:gd name="T51" fmla="*/ 1904 h 2071"/>
                      <a:gd name="T52" fmla="*/ 557 w 865"/>
                      <a:gd name="T53" fmla="*/ 1728 h 2071"/>
                      <a:gd name="T54" fmla="*/ 617 w 865"/>
                      <a:gd name="T55" fmla="*/ 1608 h 2071"/>
                      <a:gd name="T56" fmla="*/ 581 w 865"/>
                      <a:gd name="T57" fmla="*/ 1650 h 2071"/>
                      <a:gd name="T58" fmla="*/ 515 w 865"/>
                      <a:gd name="T59" fmla="*/ 1770 h 2071"/>
                      <a:gd name="T60" fmla="*/ 407 w 865"/>
                      <a:gd name="T61" fmla="*/ 1853 h 2071"/>
                      <a:gd name="T62" fmla="*/ 269 w 865"/>
                      <a:gd name="T63" fmla="*/ 1848 h 2071"/>
                      <a:gd name="T64" fmla="*/ 179 w 865"/>
                      <a:gd name="T65" fmla="*/ 1764 h 2071"/>
                      <a:gd name="T66" fmla="*/ 113 w 865"/>
                      <a:gd name="T67" fmla="*/ 1590 h 2071"/>
                      <a:gd name="T68" fmla="*/ 107 w 865"/>
                      <a:gd name="T69" fmla="*/ 1354 h 2071"/>
                      <a:gd name="T70" fmla="*/ 137 w 865"/>
                      <a:gd name="T71" fmla="*/ 1160 h 2071"/>
                      <a:gd name="T72" fmla="*/ 203 w 865"/>
                      <a:gd name="T73" fmla="*/ 1040 h 2071"/>
                      <a:gd name="T74" fmla="*/ 323 w 865"/>
                      <a:gd name="T75" fmla="*/ 992 h 2071"/>
                      <a:gd name="T76" fmla="*/ 509 w 865"/>
                      <a:gd name="T77" fmla="*/ 1046 h 2071"/>
                      <a:gd name="T78" fmla="*/ 611 w 865"/>
                      <a:gd name="T79" fmla="*/ 1094 h 2071"/>
                      <a:gd name="T80" fmla="*/ 665 w 865"/>
                      <a:gd name="T81" fmla="*/ 1070 h 2071"/>
                      <a:gd name="T82" fmla="*/ 659 w 865"/>
                      <a:gd name="T83" fmla="*/ 1016 h 2071"/>
                      <a:gd name="T84" fmla="*/ 611 w 865"/>
                      <a:gd name="T85" fmla="*/ 974 h 2071"/>
                      <a:gd name="T86" fmla="*/ 497 w 865"/>
                      <a:gd name="T87" fmla="*/ 950 h 2071"/>
                      <a:gd name="T88" fmla="*/ 323 w 865"/>
                      <a:gd name="T89" fmla="*/ 866 h 2071"/>
                      <a:gd name="T90" fmla="*/ 233 w 865"/>
                      <a:gd name="T91" fmla="*/ 660 h 2071"/>
                      <a:gd name="T92" fmla="*/ 209 w 865"/>
                      <a:gd name="T93" fmla="*/ 406 h 2071"/>
                      <a:gd name="T94" fmla="*/ 317 w 865"/>
                      <a:gd name="T95" fmla="*/ 170 h 2071"/>
                      <a:gd name="T96" fmla="*/ 485 w 865"/>
                      <a:gd name="T97" fmla="*/ 110 h 2071"/>
                      <a:gd name="T98" fmla="*/ 617 w 865"/>
                      <a:gd name="T99" fmla="*/ 164 h 2071"/>
                      <a:gd name="T100" fmla="*/ 707 w 865"/>
                      <a:gd name="T101" fmla="*/ 280 h 2071"/>
                      <a:gd name="T102" fmla="*/ 737 w 865"/>
                      <a:gd name="T103" fmla="*/ 418 h 2071"/>
                      <a:gd name="T104" fmla="*/ 773 w 865"/>
                      <a:gd name="T105" fmla="*/ 582 h 2071"/>
                      <a:gd name="T106" fmla="*/ 809 w 865"/>
                      <a:gd name="T107" fmla="*/ 564 h 2071"/>
                      <a:gd name="T108" fmla="*/ 785 w 865"/>
                      <a:gd name="T109" fmla="*/ 513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179250" name="Oval 12"/>
                <p:cNvSpPr>
                  <a:spLocks noChangeArrowheads="1"/>
                </p:cNvSpPr>
                <p:nvPr/>
              </p:nvSpPr>
              <p:spPr bwMode="auto">
                <a:xfrm>
                  <a:off x="2396" y="1356"/>
                  <a:ext cx="175" cy="247"/>
                </a:xfrm>
                <a:prstGeom prst="ellipse">
                  <a:avLst/>
                </a:pr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2000" b="0">
                    <a:solidFill>
                      <a:srgbClr val="2F1311"/>
                    </a:solidFill>
                    <a:latin typeface="Arial" charset="0"/>
                    <a:cs typeface="Arial" charset="0"/>
                  </a:endParaRPr>
                </a:p>
              </p:txBody>
            </p:sp>
            <p:sp>
              <p:nvSpPr>
                <p:cNvPr id="179251" name="Freeform 13"/>
                <p:cNvSpPr>
                  <a:spLocks/>
                </p:cNvSpPr>
                <p:nvPr/>
              </p:nvSpPr>
              <p:spPr bwMode="auto">
                <a:xfrm>
                  <a:off x="2697" y="672"/>
                  <a:ext cx="262" cy="524"/>
                </a:xfrm>
                <a:custGeom>
                  <a:avLst/>
                  <a:gdLst>
                    <a:gd name="T0" fmla="*/ 3 w 266"/>
                    <a:gd name="T1" fmla="*/ 513 h 521"/>
                    <a:gd name="T2" fmla="*/ 27 w 266"/>
                    <a:gd name="T3" fmla="*/ 293 h 521"/>
                    <a:gd name="T4" fmla="*/ 95 w 266"/>
                    <a:gd name="T5" fmla="*/ 45 h 521"/>
                    <a:gd name="T6" fmla="*/ 157 w 266"/>
                    <a:gd name="T7" fmla="*/ 3 h 521"/>
                    <a:gd name="T8" fmla="*/ 205 w 266"/>
                    <a:gd name="T9" fmla="*/ 39 h 521"/>
                    <a:gd name="T10" fmla="*/ 223 w 266"/>
                    <a:gd name="T11" fmla="*/ 139 h 521"/>
                    <a:gd name="T12" fmla="*/ 177 w 266"/>
                    <a:gd name="T13" fmla="*/ 293 h 521"/>
                    <a:gd name="T14" fmla="*/ 92 w 266"/>
                    <a:gd name="T15" fmla="*/ 507 h 521"/>
                    <a:gd name="T16" fmla="*/ 35 w 266"/>
                    <a:gd name="T17" fmla="*/ 531 h 521"/>
                    <a:gd name="T18" fmla="*/ 3 w 266"/>
                    <a:gd name="T19" fmla="*/ 51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9252" name="Freeform 14"/>
                <p:cNvSpPr>
                  <a:spLocks/>
                </p:cNvSpPr>
                <p:nvPr/>
              </p:nvSpPr>
              <p:spPr bwMode="auto">
                <a:xfrm>
                  <a:off x="2765" y="1588"/>
                  <a:ext cx="398" cy="349"/>
                </a:xfrm>
                <a:custGeom>
                  <a:avLst/>
                  <a:gdLst>
                    <a:gd name="T0" fmla="*/ 120 w 392"/>
                    <a:gd name="T1" fmla="*/ 261 h 340"/>
                    <a:gd name="T2" fmla="*/ 16 w 392"/>
                    <a:gd name="T3" fmla="*/ 113 h 340"/>
                    <a:gd name="T4" fmla="*/ 4 w 392"/>
                    <a:gd name="T5" fmla="*/ 55 h 340"/>
                    <a:gd name="T6" fmla="*/ 28 w 392"/>
                    <a:gd name="T7" fmla="*/ 3 h 340"/>
                    <a:gd name="T8" fmla="*/ 150 w 392"/>
                    <a:gd name="T9" fmla="*/ 37 h 340"/>
                    <a:gd name="T10" fmla="*/ 290 w 392"/>
                    <a:gd name="T11" fmla="*/ 95 h 340"/>
                    <a:gd name="T12" fmla="*/ 424 w 392"/>
                    <a:gd name="T13" fmla="*/ 206 h 340"/>
                    <a:gd name="T14" fmla="*/ 451 w 392"/>
                    <a:gd name="T15" fmla="*/ 354 h 340"/>
                    <a:gd name="T16" fmla="*/ 396 w 392"/>
                    <a:gd name="T17" fmla="*/ 433 h 340"/>
                    <a:gd name="T18" fmla="*/ 284 w 392"/>
                    <a:gd name="T19" fmla="*/ 410 h 340"/>
                    <a:gd name="T20" fmla="*/ 120 w 392"/>
                    <a:gd name="T21" fmla="*/ 26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9253" name="Freeform 15"/>
                <p:cNvSpPr>
                  <a:spLocks/>
                </p:cNvSpPr>
                <p:nvPr/>
              </p:nvSpPr>
              <p:spPr bwMode="auto">
                <a:xfrm>
                  <a:off x="2464" y="1923"/>
                  <a:ext cx="146" cy="567"/>
                </a:xfrm>
                <a:custGeom>
                  <a:avLst/>
                  <a:gdLst>
                    <a:gd name="T0" fmla="*/ 15 w 151"/>
                    <a:gd name="T1" fmla="*/ 195 h 558"/>
                    <a:gd name="T2" fmla="*/ 32 w 151"/>
                    <a:gd name="T3" fmla="*/ 49 h 558"/>
                    <a:gd name="T4" fmla="*/ 46 w 151"/>
                    <a:gd name="T5" fmla="*/ 3 h 558"/>
                    <a:gd name="T6" fmla="*/ 77 w 151"/>
                    <a:gd name="T7" fmla="*/ 27 h 558"/>
                    <a:gd name="T8" fmla="*/ 99 w 151"/>
                    <a:gd name="T9" fmla="*/ 195 h 558"/>
                    <a:gd name="T10" fmla="*/ 102 w 151"/>
                    <a:gd name="T11" fmla="*/ 497 h 558"/>
                    <a:gd name="T12" fmla="*/ 69 w 151"/>
                    <a:gd name="T13" fmla="*/ 637 h 558"/>
                    <a:gd name="T14" fmla="*/ 15 w 151"/>
                    <a:gd name="T15" fmla="*/ 602 h 558"/>
                    <a:gd name="T16" fmla="*/ 0 w 151"/>
                    <a:gd name="T17" fmla="*/ 369 h 558"/>
                    <a:gd name="T18" fmla="*/ 15 w 151"/>
                    <a:gd name="T19" fmla="*/ 19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9254" name="Freeform 16"/>
                <p:cNvSpPr>
                  <a:spLocks/>
                </p:cNvSpPr>
                <p:nvPr/>
              </p:nvSpPr>
              <p:spPr bwMode="auto">
                <a:xfrm>
                  <a:off x="1910" y="1588"/>
                  <a:ext cx="389" cy="247"/>
                </a:xfrm>
                <a:custGeom>
                  <a:avLst/>
                  <a:gdLst>
                    <a:gd name="T0" fmla="*/ 165 w 392"/>
                    <a:gd name="T1" fmla="*/ 51 h 253"/>
                    <a:gd name="T2" fmla="*/ 287 w 392"/>
                    <a:gd name="T3" fmla="*/ 19 h 253"/>
                    <a:gd name="T4" fmla="*/ 337 w 392"/>
                    <a:gd name="T5" fmla="*/ 7 h 253"/>
                    <a:gd name="T6" fmla="*/ 355 w 392"/>
                    <a:gd name="T7" fmla="*/ 51 h 253"/>
                    <a:gd name="T8" fmla="*/ 305 w 392"/>
                    <a:gd name="T9" fmla="*/ 103 h 253"/>
                    <a:gd name="T10" fmla="*/ 183 w 392"/>
                    <a:gd name="T11" fmla="*/ 176 h 253"/>
                    <a:gd name="T12" fmla="*/ 37 w 392"/>
                    <a:gd name="T13" fmla="*/ 194 h 253"/>
                    <a:gd name="T14" fmla="*/ 1 w 392"/>
                    <a:gd name="T15" fmla="*/ 147 h 253"/>
                    <a:gd name="T16" fmla="*/ 43 w 392"/>
                    <a:gd name="T17" fmla="*/ 91 h 253"/>
                    <a:gd name="T18" fmla="*/ 165 w 392"/>
                    <a:gd name="T19" fmla="*/ 5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9255" name="Freeform 17"/>
                <p:cNvSpPr>
                  <a:spLocks/>
                </p:cNvSpPr>
                <p:nvPr/>
              </p:nvSpPr>
              <p:spPr bwMode="auto">
                <a:xfrm>
                  <a:off x="2094" y="861"/>
                  <a:ext cx="233" cy="378"/>
                </a:xfrm>
                <a:custGeom>
                  <a:avLst/>
                  <a:gdLst>
                    <a:gd name="T0" fmla="*/ 64 w 238"/>
                    <a:gd name="T1" fmla="*/ 219 h 386"/>
                    <a:gd name="T2" fmla="*/ 23 w 238"/>
                    <a:gd name="T3" fmla="*/ 156 h 386"/>
                    <a:gd name="T4" fmla="*/ 0 w 238"/>
                    <a:gd name="T5" fmla="*/ 76 h 386"/>
                    <a:gd name="T6" fmla="*/ 23 w 238"/>
                    <a:gd name="T7" fmla="*/ 12 h 386"/>
                    <a:gd name="T8" fmla="*/ 99 w 238"/>
                    <a:gd name="T9" fmla="*/ 24 h 386"/>
                    <a:gd name="T10" fmla="*/ 146 w 238"/>
                    <a:gd name="T11" fmla="*/ 108 h 386"/>
                    <a:gd name="T12" fmla="*/ 190 w 238"/>
                    <a:gd name="T13" fmla="*/ 249 h 386"/>
                    <a:gd name="T14" fmla="*/ 164 w 238"/>
                    <a:gd name="T15" fmla="*/ 306 h 386"/>
                    <a:gd name="T16" fmla="*/ 137 w 238"/>
                    <a:gd name="T17" fmla="*/ 288 h 386"/>
                    <a:gd name="T18" fmla="*/ 64 w 238"/>
                    <a:gd name="T19" fmla="*/ 21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pic>
            <p:nvPicPr>
              <p:cNvPr id="179241" name="Picture 1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42" name="Picture 1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43" name="Picture 2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24" y="3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44" name="Picture 2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376" y="57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45" name="Picture 2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5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46" name="Picture 2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472" y="76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47" name="Picture 2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48" name="Picture 2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574" y="12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9220" name="Group 26"/>
            <p:cNvGrpSpPr>
              <a:grpSpLocks/>
            </p:cNvGrpSpPr>
            <p:nvPr userDrawn="1"/>
          </p:nvGrpSpPr>
          <p:grpSpPr bwMode="auto">
            <a:xfrm>
              <a:off x="4944" y="1008"/>
              <a:ext cx="522" cy="2967"/>
              <a:chOff x="4944" y="1008"/>
              <a:chExt cx="522" cy="2967"/>
            </a:xfrm>
          </p:grpSpPr>
          <p:pic>
            <p:nvPicPr>
              <p:cNvPr id="179221" name="Picture 27"/>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22" name="Picture 2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1200"/>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23" name="Picture 2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158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24" name="Picture 3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17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25" name="Picture 3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40" y="182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26" name="Picture 3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201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27" name="Picture 3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80" y="206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28" name="Picture 3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23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29" name="Picture 3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2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30" name="Picture 3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24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31" name="Picture 37"/>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36" y="25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32" name="Picture 38"/>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13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33" name="Picture 39"/>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44" y="27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34" name="Picture 4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07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35" name="Picture 4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232" y="331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36" name="Picture 4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4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37" name="Picture 4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088" y="35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38" name="Picture 44"/>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992" y="37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39" name="Picture 45"/>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5184" y="369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179206" name="Freeform 46"/>
          <p:cNvSpPr>
            <a:spLocks/>
          </p:cNvSpPr>
          <p:nvPr/>
        </p:nvSpPr>
        <p:spPr bwMode="auto">
          <a:xfrm>
            <a:off x="7953375" y="4908550"/>
            <a:ext cx="1190625" cy="1939925"/>
          </a:xfrm>
          <a:custGeom>
            <a:avLst/>
            <a:gdLst>
              <a:gd name="T0" fmla="*/ 2147483647 w 750"/>
              <a:gd name="T1" fmla="*/ 2147483647 h 1222"/>
              <a:gd name="T2" fmla="*/ 2147483647 w 750"/>
              <a:gd name="T3" fmla="*/ 2147483647 h 1222"/>
              <a:gd name="T4" fmla="*/ 2147483647 w 750"/>
              <a:gd name="T5" fmla="*/ 2147483647 h 1222"/>
              <a:gd name="T6" fmla="*/ 2147483647 w 750"/>
              <a:gd name="T7" fmla="*/ 2147483647 h 1222"/>
              <a:gd name="T8" fmla="*/ 0 w 750"/>
              <a:gd name="T9" fmla="*/ 2147483647 h 1222"/>
              <a:gd name="T10" fmla="*/ 0 w 750"/>
              <a:gd name="T11" fmla="*/ 2147483647 h 1222"/>
              <a:gd name="T12" fmla="*/ 2147483647 w 750"/>
              <a:gd name="T13" fmla="*/ 2147483647 h 1222"/>
              <a:gd name="T14" fmla="*/ 2147483647 w 750"/>
              <a:gd name="T15" fmla="*/ 2147483647 h 1222"/>
              <a:gd name="T16" fmla="*/ 2147483647 w 750"/>
              <a:gd name="T17" fmla="*/ 2147483647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3167" name="Freeform 47"/>
          <p:cNvSpPr>
            <a:spLocks/>
          </p:cNvSpPr>
          <p:nvPr/>
        </p:nvSpPr>
        <p:spPr bwMode="auto">
          <a:xfrm>
            <a:off x="7939088" y="4857750"/>
            <a:ext cx="1219200" cy="200025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sz="2000" b="0">
              <a:solidFill>
                <a:srgbClr val="2F1311"/>
              </a:solidFill>
              <a:latin typeface="Arial" charset="0"/>
              <a:cs typeface="Arial" charset="0"/>
            </a:endParaRPr>
          </a:p>
        </p:txBody>
      </p:sp>
      <p:sp>
        <p:nvSpPr>
          <p:cNvPr id="133168" name="Freeform 48"/>
          <p:cNvSpPr>
            <a:spLocks/>
          </p:cNvSpPr>
          <p:nvPr/>
        </p:nvSpPr>
        <p:spPr bwMode="auto">
          <a:xfrm>
            <a:off x="7927975" y="2817813"/>
            <a:ext cx="1231900" cy="4037012"/>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p:spPr>
        <p:txBody>
          <a:bodyPr wrap="none" anchor="ctr"/>
          <a:lstStyle/>
          <a:p>
            <a:pPr>
              <a:defRPr/>
            </a:pPr>
            <a:endParaRPr lang="en-US" sz="2000" b="0">
              <a:solidFill>
                <a:srgbClr val="2F1311"/>
              </a:solidFill>
              <a:latin typeface="Arial" charset="0"/>
              <a:cs typeface="Arial" charset="0"/>
            </a:endParaRPr>
          </a:p>
        </p:txBody>
      </p:sp>
      <p:sp>
        <p:nvSpPr>
          <p:cNvPr id="179209" name="Freeform 49" descr="kimonopat1"/>
          <p:cNvSpPr>
            <a:spLocks/>
          </p:cNvSpPr>
          <p:nvPr/>
        </p:nvSpPr>
        <p:spPr bwMode="auto">
          <a:xfrm>
            <a:off x="8010525" y="3538538"/>
            <a:ext cx="979488" cy="2184400"/>
          </a:xfrm>
          <a:custGeom>
            <a:avLst/>
            <a:gdLst>
              <a:gd name="T0" fmla="*/ 2147483647 w 617"/>
              <a:gd name="T1" fmla="*/ 2147483647 h 1376"/>
              <a:gd name="T2" fmla="*/ 2147483647 w 617"/>
              <a:gd name="T3" fmla="*/ 2147483647 h 1376"/>
              <a:gd name="T4" fmla="*/ 2147483647 w 617"/>
              <a:gd name="T5" fmla="*/ 2147483647 h 1376"/>
              <a:gd name="T6" fmla="*/ 0 w 617"/>
              <a:gd name="T7" fmla="*/ 2147483647 h 1376"/>
              <a:gd name="T8" fmla="*/ 2147483647 w 617"/>
              <a:gd name="T9" fmla="*/ 2147483647 h 1376"/>
              <a:gd name="T10" fmla="*/ 2147483647 w 617"/>
              <a:gd name="T11" fmla="*/ 2147483647 h 1376"/>
              <a:gd name="T12" fmla="*/ 2147483647 w 617"/>
              <a:gd name="T13" fmla="*/ 2147483647 h 1376"/>
              <a:gd name="T14" fmla="*/ 2147483647 w 617"/>
              <a:gd name="T15" fmla="*/ 2147483647 h 1376"/>
              <a:gd name="T16" fmla="*/ 2147483647 w 617"/>
              <a:gd name="T17" fmla="*/ 2147483647 h 1376"/>
              <a:gd name="T18" fmla="*/ 2147483647 w 617"/>
              <a:gd name="T19" fmla="*/ 2147483647 h 1376"/>
              <a:gd name="T20" fmla="*/ 2147483647 w 617"/>
              <a:gd name="T21" fmla="*/ 2147483647 h 1376"/>
              <a:gd name="T22" fmla="*/ 2147483647 w 617"/>
              <a:gd name="T23" fmla="*/ 2147483647 h 1376"/>
              <a:gd name="T24" fmla="*/ 2147483647 w 617"/>
              <a:gd name="T25" fmla="*/ 2147483647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9210" name="Freeform 50" descr="kimonopat1"/>
          <p:cNvSpPr>
            <a:spLocks/>
          </p:cNvSpPr>
          <p:nvPr/>
        </p:nvSpPr>
        <p:spPr bwMode="auto">
          <a:xfrm>
            <a:off x="8243888" y="427038"/>
            <a:ext cx="914400" cy="5048250"/>
          </a:xfrm>
          <a:custGeom>
            <a:avLst/>
            <a:gdLst>
              <a:gd name="T0" fmla="*/ 2147483647 w 576"/>
              <a:gd name="T1" fmla="*/ 2147483647 h 3180"/>
              <a:gd name="T2" fmla="*/ 2147483647 w 576"/>
              <a:gd name="T3" fmla="*/ 2147483647 h 3180"/>
              <a:gd name="T4" fmla="*/ 2147483647 w 576"/>
              <a:gd name="T5" fmla="*/ 2147483647 h 3180"/>
              <a:gd name="T6" fmla="*/ 2147483647 w 576"/>
              <a:gd name="T7" fmla="*/ 2147483647 h 3180"/>
              <a:gd name="T8" fmla="*/ 2147483647 w 576"/>
              <a:gd name="T9" fmla="*/ 2147483647 h 3180"/>
              <a:gd name="T10" fmla="*/ 2147483647 w 576"/>
              <a:gd name="T11" fmla="*/ 2147483647 h 3180"/>
              <a:gd name="T12" fmla="*/ 2147483647 w 576"/>
              <a:gd name="T13" fmla="*/ 2147483647 h 3180"/>
              <a:gd name="T14" fmla="*/ 2147483647 w 576"/>
              <a:gd name="T15" fmla="*/ 2147483647 h 3180"/>
              <a:gd name="T16" fmla="*/ 2147483647 w 576"/>
              <a:gd name="T17" fmla="*/ 2147483647 h 3180"/>
              <a:gd name="T18" fmla="*/ 2147483647 w 576"/>
              <a:gd name="T19" fmla="*/ 2147483647 h 3180"/>
              <a:gd name="T20" fmla="*/ 2147483647 w 576"/>
              <a:gd name="T21" fmla="*/ 2147483647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9211" name="Freeform 51"/>
          <p:cNvSpPr>
            <a:spLocks/>
          </p:cNvSpPr>
          <p:nvPr/>
        </p:nvSpPr>
        <p:spPr bwMode="auto">
          <a:xfrm>
            <a:off x="8250238" y="261938"/>
            <a:ext cx="909637" cy="3071812"/>
          </a:xfrm>
          <a:custGeom>
            <a:avLst/>
            <a:gdLst>
              <a:gd name="T0" fmla="*/ 2147483647 w 573"/>
              <a:gd name="T1" fmla="*/ 2147483647 h 1935"/>
              <a:gd name="T2" fmla="*/ 2147483647 w 573"/>
              <a:gd name="T3" fmla="*/ 2147483647 h 1935"/>
              <a:gd name="T4" fmla="*/ 2147483647 w 573"/>
              <a:gd name="T5" fmla="*/ 2147483647 h 1935"/>
              <a:gd name="T6" fmla="*/ 2147483647 w 573"/>
              <a:gd name="T7" fmla="*/ 2147483647 h 1935"/>
              <a:gd name="T8" fmla="*/ 2147483647 w 573"/>
              <a:gd name="T9" fmla="*/ 2147483647 h 1935"/>
              <a:gd name="T10" fmla="*/ 2147483647 w 573"/>
              <a:gd name="T11" fmla="*/ 2147483647 h 1935"/>
              <a:gd name="T12" fmla="*/ 2147483647 w 573"/>
              <a:gd name="T13" fmla="*/ 2147483647 h 1935"/>
              <a:gd name="T14" fmla="*/ 2147483647 w 573"/>
              <a:gd name="T15" fmla="*/ 2147483647 h 1935"/>
              <a:gd name="T16" fmla="*/ 2147483647 w 573"/>
              <a:gd name="T17" fmla="*/ 2147483647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9212" name="Freeform 52"/>
          <p:cNvSpPr>
            <a:spLocks/>
          </p:cNvSpPr>
          <p:nvPr/>
        </p:nvSpPr>
        <p:spPr bwMode="auto">
          <a:xfrm>
            <a:off x="7943850" y="0"/>
            <a:ext cx="576263" cy="3352800"/>
          </a:xfrm>
          <a:custGeom>
            <a:avLst/>
            <a:gdLst>
              <a:gd name="T0" fmla="*/ 0 w 363"/>
              <a:gd name="T1" fmla="*/ 2147483647 h 2112"/>
              <a:gd name="T2" fmla="*/ 2147483647 w 363"/>
              <a:gd name="T3" fmla="*/ 2147483647 h 2112"/>
              <a:gd name="T4" fmla="*/ 2147483647 w 363"/>
              <a:gd name="T5" fmla="*/ 2147483647 h 2112"/>
              <a:gd name="T6" fmla="*/ 2147483647 w 363"/>
              <a:gd name="T7" fmla="*/ 2147483647 h 2112"/>
              <a:gd name="T8" fmla="*/ 2147483647 w 363"/>
              <a:gd name="T9" fmla="*/ 0 h 2112"/>
              <a:gd name="T10" fmla="*/ 0 w 363"/>
              <a:gd name="T11" fmla="*/ 0 h 2112"/>
              <a:gd name="T12" fmla="*/ 0 w 363"/>
              <a:gd name="T13" fmla="*/ 2147483647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3173" name="Freeform 53"/>
          <p:cNvSpPr>
            <a:spLocks/>
          </p:cNvSpPr>
          <p:nvPr/>
        </p:nvSpPr>
        <p:spPr bwMode="auto">
          <a:xfrm>
            <a:off x="7943850" y="1588"/>
            <a:ext cx="300038" cy="3352800"/>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sz="2000" b="0">
              <a:solidFill>
                <a:srgbClr val="2F1311"/>
              </a:solidFill>
              <a:latin typeface="Arial" charset="0"/>
              <a:cs typeface="Arial" charset="0"/>
            </a:endParaRPr>
          </a:p>
        </p:txBody>
      </p:sp>
      <p:sp>
        <p:nvSpPr>
          <p:cNvPr id="179214" name="Rectangle 54"/>
          <p:cNvSpPr>
            <a:spLocks noChangeArrowheads="1"/>
          </p:cNvSpPr>
          <p:nvPr/>
        </p:nvSpPr>
        <p:spPr bwMode="auto">
          <a:xfrm>
            <a:off x="7866063" y="1588"/>
            <a:ext cx="88900" cy="685800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1800" b="0">
              <a:solidFill>
                <a:srgbClr val="2F1311"/>
              </a:solidFill>
              <a:latin typeface="Arial" charset="0"/>
              <a:cs typeface="Arial" charset="0"/>
            </a:endParaRPr>
          </a:p>
        </p:txBody>
      </p:sp>
      <p:sp>
        <p:nvSpPr>
          <p:cNvPr id="133175" name="Freeform 55"/>
          <p:cNvSpPr>
            <a:spLocks/>
          </p:cNvSpPr>
          <p:nvPr/>
        </p:nvSpPr>
        <p:spPr bwMode="auto">
          <a:xfrm>
            <a:off x="7958138" y="6229350"/>
            <a:ext cx="1165225" cy="619125"/>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p:spPr>
        <p:txBody>
          <a:bodyPr wrap="none" anchor="ctr"/>
          <a:lstStyle/>
          <a:p>
            <a:pPr>
              <a:defRPr/>
            </a:pPr>
            <a:endParaRPr lang="en-US" sz="2000" b="0">
              <a:solidFill>
                <a:srgbClr val="2F1311"/>
              </a:solidFill>
              <a:latin typeface="Arial" charset="0"/>
              <a:cs typeface="Arial" charset="0"/>
            </a:endParaRPr>
          </a:p>
        </p:txBody>
      </p:sp>
      <p:sp>
        <p:nvSpPr>
          <p:cNvPr id="179216" name="AutoShape 56"/>
          <p:cNvSpPr>
            <a:spLocks noChangeArrowheads="1"/>
          </p:cNvSpPr>
          <p:nvPr/>
        </p:nvSpPr>
        <p:spPr bwMode="hidden">
          <a:xfrm rot="5400000">
            <a:off x="4324351" y="3316287"/>
            <a:ext cx="6858000" cy="2254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04 w 21600"/>
              <a:gd name="T13" fmla="*/ 2104 h 21600"/>
              <a:gd name="T14" fmla="*/ 19496 w 21600"/>
              <a:gd name="T15" fmla="*/ 19496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179217"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79218"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7545" r:id="rId1"/>
    <p:sldLayoutId id="2147487546" r:id="rId2"/>
    <p:sldLayoutId id="2147487547" r:id="rId3"/>
    <p:sldLayoutId id="2147487548" r:id="rId4"/>
    <p:sldLayoutId id="2147487549" r:id="rId5"/>
    <p:sldLayoutId id="2147487550" r:id="rId6"/>
    <p:sldLayoutId id="2147487551" r:id="rId7"/>
    <p:sldLayoutId id="2147487552" r:id="rId8"/>
    <p:sldLayoutId id="2147487553" r:id="rId9"/>
    <p:sldLayoutId id="2147487554" r:id="rId10"/>
    <p:sldLayoutId id="2147487555"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Arial" charset="0"/>
        </a:defRPr>
      </a:lvl5pPr>
      <a:lvl6pPr marL="457200" algn="l" rtl="0" fontAlgn="base">
        <a:spcBef>
          <a:spcPct val="0"/>
        </a:spcBef>
        <a:spcAft>
          <a:spcPct val="0"/>
        </a:spcAft>
        <a:defRPr sz="4000">
          <a:solidFill>
            <a:schemeClr val="tx2"/>
          </a:solidFill>
          <a:latin typeface="Arial" charset="0"/>
          <a:ea typeface="ＭＳ Ｐゴシック" charset="0"/>
          <a:cs typeface="Arial" charset="0"/>
        </a:defRPr>
      </a:lvl6pPr>
      <a:lvl7pPr marL="914400" algn="l" rtl="0" fontAlgn="base">
        <a:spcBef>
          <a:spcPct val="0"/>
        </a:spcBef>
        <a:spcAft>
          <a:spcPct val="0"/>
        </a:spcAft>
        <a:defRPr sz="4000">
          <a:solidFill>
            <a:schemeClr val="tx2"/>
          </a:solidFill>
          <a:latin typeface="Arial" charset="0"/>
          <a:ea typeface="ＭＳ Ｐゴシック" charset="0"/>
          <a:cs typeface="Arial" charset="0"/>
        </a:defRPr>
      </a:lvl7pPr>
      <a:lvl8pPr marL="1371600" algn="l" rtl="0" fontAlgn="base">
        <a:spcBef>
          <a:spcPct val="0"/>
        </a:spcBef>
        <a:spcAft>
          <a:spcPct val="0"/>
        </a:spcAft>
        <a:defRPr sz="4000">
          <a:solidFill>
            <a:schemeClr val="tx2"/>
          </a:solidFill>
          <a:latin typeface="Arial" charset="0"/>
          <a:ea typeface="ＭＳ Ｐゴシック" charset="0"/>
          <a:cs typeface="Arial" charset="0"/>
        </a:defRPr>
      </a:lvl8pPr>
      <a:lvl9pPr marL="1828800" algn="l" rtl="0" fontAlgn="base">
        <a:spcBef>
          <a:spcPct val="0"/>
        </a:spcBef>
        <a:spcAft>
          <a:spcPct val="0"/>
        </a:spcAft>
        <a:defRPr sz="40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170" name="Rectangle 1026"/>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solidFill>
                  <a:srgbClr val="FFFFFF"/>
                </a:solidFill>
                <a:latin typeface="Arial" charset="0"/>
                <a:ea typeface="ＭＳ Ｐゴシック" charset="0"/>
                <a:cs typeface="Arial" charset="0"/>
              </a:defRPr>
            </a:lvl1pPr>
          </a:lstStyle>
          <a:p>
            <a:pPr>
              <a:defRPr/>
            </a:pPr>
            <a:endParaRPr lang="en-US"/>
          </a:p>
        </p:txBody>
      </p:sp>
      <p:sp>
        <p:nvSpPr>
          <p:cNvPr id="391171" name="Rectangle 1027"/>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solidFill>
                  <a:srgbClr val="FFFFFF"/>
                </a:solidFill>
                <a:latin typeface="Arial" charset="0"/>
              </a:defRPr>
            </a:lvl1pPr>
          </a:lstStyle>
          <a:p>
            <a:pPr>
              <a:defRPr/>
            </a:pPr>
            <a:fld id="{531EF709-5B57-6B4F-9F17-167351DBEDDC}" type="slidenum">
              <a:rPr lang="en-US"/>
              <a:pPr>
                <a:defRPr/>
              </a:pPr>
              <a:t>‹#›</a:t>
            </a:fld>
            <a:endParaRPr lang="en-US"/>
          </a:p>
        </p:txBody>
      </p:sp>
      <p:grpSp>
        <p:nvGrpSpPr>
          <p:cNvPr id="191492" name="Group 1028"/>
          <p:cNvGrpSpPr>
            <a:grpSpLocks/>
          </p:cNvGrpSpPr>
          <p:nvPr/>
        </p:nvGrpSpPr>
        <p:grpSpPr bwMode="auto">
          <a:xfrm>
            <a:off x="0" y="0"/>
            <a:ext cx="9140825" cy="6850063"/>
            <a:chOff x="0" y="0"/>
            <a:chExt cx="5758" cy="4315"/>
          </a:xfrm>
        </p:grpSpPr>
        <p:grpSp>
          <p:nvGrpSpPr>
            <p:cNvPr id="191496" name="Group 1029"/>
            <p:cNvGrpSpPr>
              <a:grpSpLocks/>
            </p:cNvGrpSpPr>
            <p:nvPr userDrawn="1"/>
          </p:nvGrpSpPr>
          <p:grpSpPr bwMode="auto">
            <a:xfrm>
              <a:off x="1728" y="2230"/>
              <a:ext cx="4027" cy="2085"/>
              <a:chOff x="1728" y="2230"/>
              <a:chExt cx="4027" cy="2085"/>
            </a:xfrm>
          </p:grpSpPr>
          <p:sp>
            <p:nvSpPr>
              <p:cNvPr id="391174" name="Freeform 1030"/>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000" b="0">
                  <a:solidFill>
                    <a:srgbClr val="FFFFFF"/>
                  </a:solidFill>
                  <a:latin typeface="Arial" charset="0"/>
                  <a:cs typeface="Arial" charset="0"/>
                </a:endParaRPr>
              </a:p>
            </p:txBody>
          </p:sp>
          <p:sp>
            <p:nvSpPr>
              <p:cNvPr id="391175" name="Freeform 1031"/>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000" b="0">
                  <a:solidFill>
                    <a:srgbClr val="FFFFFF"/>
                  </a:solidFill>
                  <a:latin typeface="Arial" charset="0"/>
                  <a:cs typeface="Arial" charset="0"/>
                </a:endParaRPr>
              </a:p>
            </p:txBody>
          </p:sp>
          <p:sp>
            <p:nvSpPr>
              <p:cNvPr id="391176" name="Freeform 1032"/>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91502" name="Freeform 1033"/>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91178" name="Freeform 1034"/>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000" b="0">
                  <a:solidFill>
                    <a:srgbClr val="FFFFFF"/>
                  </a:solidFill>
                  <a:latin typeface="Arial" charset="0"/>
                  <a:cs typeface="Arial" charset="0"/>
                </a:endParaRPr>
              </a:p>
            </p:txBody>
          </p:sp>
        </p:grpSp>
        <p:sp>
          <p:nvSpPr>
            <p:cNvPr id="391179" name="Freeform 1035"/>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000" b="0">
                <a:solidFill>
                  <a:srgbClr val="FFFFFF"/>
                </a:solidFill>
                <a:latin typeface="Arial" charset="0"/>
                <a:cs typeface="Arial" charset="0"/>
              </a:endParaRPr>
            </a:p>
          </p:txBody>
        </p:sp>
        <p:sp>
          <p:nvSpPr>
            <p:cNvPr id="191498" name="Freeform 1036"/>
            <p:cNvSpPr>
              <a:spLocks/>
            </p:cNvSpPr>
            <p:nvPr/>
          </p:nvSpPr>
          <p:spPr bwMode="hidden">
            <a:xfrm>
              <a:off x="0" y="0"/>
              <a:ext cx="5758" cy="1776"/>
            </a:xfrm>
            <a:custGeom>
              <a:avLst/>
              <a:gdLst>
                <a:gd name="T0" fmla="*/ 0 w 5740"/>
                <a:gd name="T1" fmla="*/ 0 h 1906"/>
                <a:gd name="T2" fmla="*/ 0 w 5740"/>
                <a:gd name="T3" fmla="*/ 877 h 1906"/>
                <a:gd name="T4" fmla="*/ 5940 w 5740"/>
                <a:gd name="T5" fmla="*/ 877 h 1906"/>
                <a:gd name="T6" fmla="*/ 59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91181" name="Rectangle 1037"/>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1182" name="Rectangle 1038"/>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b="0">
                <a:solidFill>
                  <a:srgbClr val="FFFFFF"/>
                </a:solidFill>
                <a:latin typeface="Arial" charset="0"/>
                <a:ea typeface="ＭＳ Ｐゴシック" charset="0"/>
                <a:cs typeface="Arial" charset="0"/>
              </a:defRPr>
            </a:lvl1pPr>
          </a:lstStyle>
          <a:p>
            <a:pPr>
              <a:defRPr/>
            </a:pPr>
            <a:endParaRPr lang="en-US"/>
          </a:p>
        </p:txBody>
      </p:sp>
      <p:sp>
        <p:nvSpPr>
          <p:cNvPr id="391183" name="Rectangle 1039"/>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556" r:id="rId1"/>
    <p:sldLayoutId id="2147487557" r:id="rId2"/>
    <p:sldLayoutId id="2147487558" r:id="rId3"/>
    <p:sldLayoutId id="2147487559" r:id="rId4"/>
    <p:sldLayoutId id="2147487560" r:id="rId5"/>
    <p:sldLayoutId id="2147487561" r:id="rId6"/>
    <p:sldLayoutId id="2147487562" r:id="rId7"/>
    <p:sldLayoutId id="2147487563" r:id="rId8"/>
    <p:sldLayoutId id="2147487564" r:id="rId9"/>
    <p:sldLayoutId id="2147487565" r:id="rId10"/>
    <p:sldLayoutId id="214748756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a:defRPr/>
            </a:pPr>
            <a:fld id="{4EFF0EC4-666E-034D-BB2B-C7F0FD9423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6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b="0">
              <a:solidFill>
                <a:srgbClr val="292929"/>
              </a:solidFill>
              <a:latin typeface="Times New Roman" charset="0"/>
              <a:cs typeface="Arial" charset="0"/>
            </a:endParaRPr>
          </a:p>
        </p:txBody>
      </p:sp>
      <p:sp>
        <p:nvSpPr>
          <p:cNvPr id="2058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b="0">
              <a:solidFill>
                <a:srgbClr val="292929"/>
              </a:solidFill>
              <a:latin typeface="Times New Roman" charset="0"/>
              <a:cs typeface="Arial" charset="0"/>
            </a:endParaRPr>
          </a:p>
        </p:txBody>
      </p:sp>
      <p:sp>
        <p:nvSpPr>
          <p:cNvPr id="205828"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2058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57734" name="Rectangle 6"/>
          <p:cNvSpPr>
            <a:spLocks noGrp="1" noChangeArrowheads="1"/>
          </p:cNvSpPr>
          <p:nvPr>
            <p:ph type="dt" sz="half" idx="2"/>
          </p:nvPr>
        </p:nvSpPr>
        <p:spPr bwMode="auto">
          <a:xfrm>
            <a:off x="94615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b="0">
                <a:solidFill>
                  <a:srgbClr val="292929"/>
                </a:solidFill>
                <a:latin typeface="Arial" charset="0"/>
                <a:ea typeface="ＭＳ Ｐゴシック" charset="0"/>
                <a:cs typeface="Arial" charset="0"/>
              </a:defRPr>
            </a:lvl1pPr>
          </a:lstStyle>
          <a:p>
            <a:pPr>
              <a:defRPr/>
            </a:pPr>
            <a:endParaRPr lang="en-GB"/>
          </a:p>
        </p:txBody>
      </p:sp>
      <p:sp>
        <p:nvSpPr>
          <p:cNvPr id="457735" name="Rectangle 7"/>
          <p:cNvSpPr>
            <a:spLocks noGrp="1" noChangeArrowheads="1"/>
          </p:cNvSpPr>
          <p:nvPr>
            <p:ph type="ftr" sz="quarter" idx="3"/>
          </p:nvPr>
        </p:nvSpPr>
        <p:spPr bwMode="auto">
          <a:xfrm>
            <a:off x="33528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b="0">
                <a:solidFill>
                  <a:srgbClr val="292929"/>
                </a:solidFill>
                <a:latin typeface="Arial" charset="0"/>
                <a:ea typeface="ＭＳ Ｐゴシック" charset="0"/>
                <a:cs typeface="Arial" charset="0"/>
              </a:defRPr>
            </a:lvl1pPr>
          </a:lstStyle>
          <a:p>
            <a:pPr>
              <a:defRPr/>
            </a:pPr>
            <a:endParaRPr lang="en-GB"/>
          </a:p>
        </p:txBody>
      </p:sp>
      <p:sp>
        <p:nvSpPr>
          <p:cNvPr id="457736" name="Rectangle 8"/>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b="0">
                <a:solidFill>
                  <a:srgbClr val="292929"/>
                </a:solidFill>
                <a:latin typeface="Arial" charset="0"/>
              </a:defRPr>
            </a:lvl1pPr>
          </a:lstStyle>
          <a:p>
            <a:pPr>
              <a:defRPr/>
            </a:pPr>
            <a:fld id="{329399A6-2FC8-FB43-9555-1F1B99AE58BF}" type="slidenum">
              <a:rPr lang="en-GB"/>
              <a:pPr>
                <a:defRPr/>
              </a:pPr>
              <a:t>‹#›</a:t>
            </a:fld>
            <a:endParaRPr lang="en-GB"/>
          </a:p>
        </p:txBody>
      </p:sp>
      <p:sp>
        <p:nvSpPr>
          <p:cNvPr id="2058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058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7568" r:id="rId1"/>
    <p:sldLayoutId id="2147487569" r:id="rId2"/>
    <p:sldLayoutId id="2147487570" r:id="rId3"/>
    <p:sldLayoutId id="2147487571" r:id="rId4"/>
    <p:sldLayoutId id="2147487572" r:id="rId5"/>
    <p:sldLayoutId id="2147487573" r:id="rId6"/>
    <p:sldLayoutId id="2147487574" r:id="rId7"/>
    <p:sldLayoutId id="2147487575" r:id="rId8"/>
    <p:sldLayoutId id="2147487576" r:id="rId9"/>
    <p:sldLayoutId id="2147487577" r:id="rId10"/>
    <p:sldLayoutId id="2147487578"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Arial" charset="0"/>
        </a:defRPr>
      </a:lvl5pPr>
      <a:lvl6pPr marL="457200" algn="l" rtl="0" fontAlgn="base">
        <a:spcBef>
          <a:spcPct val="0"/>
        </a:spcBef>
        <a:spcAft>
          <a:spcPct val="0"/>
        </a:spcAft>
        <a:defRPr sz="4000">
          <a:solidFill>
            <a:schemeClr val="tx2"/>
          </a:solidFill>
          <a:latin typeface="Arial" charset="0"/>
          <a:ea typeface="ＭＳ Ｐゴシック" charset="0"/>
          <a:cs typeface="Arial" charset="0"/>
        </a:defRPr>
      </a:lvl6pPr>
      <a:lvl7pPr marL="914400" algn="l" rtl="0" fontAlgn="base">
        <a:spcBef>
          <a:spcPct val="0"/>
        </a:spcBef>
        <a:spcAft>
          <a:spcPct val="0"/>
        </a:spcAft>
        <a:defRPr sz="4000">
          <a:solidFill>
            <a:schemeClr val="tx2"/>
          </a:solidFill>
          <a:latin typeface="Arial" charset="0"/>
          <a:ea typeface="ＭＳ Ｐゴシック" charset="0"/>
          <a:cs typeface="Arial" charset="0"/>
        </a:defRPr>
      </a:lvl7pPr>
      <a:lvl8pPr marL="1371600" algn="l" rtl="0" fontAlgn="base">
        <a:spcBef>
          <a:spcPct val="0"/>
        </a:spcBef>
        <a:spcAft>
          <a:spcPct val="0"/>
        </a:spcAft>
        <a:defRPr sz="4000">
          <a:solidFill>
            <a:schemeClr val="tx2"/>
          </a:solidFill>
          <a:latin typeface="Arial" charset="0"/>
          <a:ea typeface="ＭＳ Ｐゴシック" charset="0"/>
          <a:cs typeface="Arial" charset="0"/>
        </a:defRPr>
      </a:lvl8pPr>
      <a:lvl9pPr marL="1828800" algn="l" rtl="0" fontAlgn="base">
        <a:spcBef>
          <a:spcPct val="0"/>
        </a:spcBef>
        <a:spcAft>
          <a:spcPct val="0"/>
        </a:spcAft>
        <a:defRPr sz="4000">
          <a:solidFill>
            <a:schemeClr val="tx2"/>
          </a:solidFill>
          <a:latin typeface="Arial" charset="0"/>
          <a:ea typeface="ＭＳ Ｐゴシック" charset="0"/>
          <a:cs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charset="0"/>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charset="0"/>
        <a:buChar char="¡"/>
        <a:defRPr sz="2800">
          <a:solidFill>
            <a:schemeClr val="tx1"/>
          </a:solidFill>
          <a:latin typeface="+mn-lt"/>
          <a:ea typeface="Arial" charset="0"/>
          <a:cs typeface="+mn-cs"/>
        </a:defRPr>
      </a:lvl2pPr>
      <a:lvl3pPr marL="1293813" indent="-403225" algn="l" rtl="0" eaLnBrk="0" fontAlgn="base" hangingPunct="0">
        <a:spcBef>
          <a:spcPct val="20000"/>
        </a:spcBef>
        <a:spcAft>
          <a:spcPct val="0"/>
        </a:spcAft>
        <a:buClr>
          <a:schemeClr val="accent1"/>
        </a:buClr>
        <a:buSzPct val="70000"/>
        <a:buFont typeface="Wingdings" charset="0"/>
        <a:buChar char="n"/>
        <a:defRPr sz="2400">
          <a:solidFill>
            <a:schemeClr val="tx1"/>
          </a:solidFill>
          <a:latin typeface="+mn-lt"/>
          <a:ea typeface="Arial" charset="0"/>
          <a:cs typeface="+mn-cs"/>
        </a:defRPr>
      </a:lvl3pPr>
      <a:lvl4pPr marL="1681163" indent="-385763" algn="l" rtl="0" eaLnBrk="0" fontAlgn="base" hangingPunct="0">
        <a:spcBef>
          <a:spcPct val="20000"/>
        </a:spcBef>
        <a:spcAft>
          <a:spcPct val="0"/>
        </a:spcAft>
        <a:buClr>
          <a:schemeClr val="hlink"/>
        </a:buClr>
        <a:buSzPct val="75000"/>
        <a:buFont typeface="Wingdings" charset="0"/>
        <a:buChar char="¡"/>
        <a:defRPr sz="2000">
          <a:solidFill>
            <a:schemeClr val="tx1"/>
          </a:solidFill>
          <a:latin typeface="+mn-lt"/>
          <a:ea typeface="Arial" charset="0"/>
          <a:cs typeface="+mn-cs"/>
        </a:defRPr>
      </a:lvl4pPr>
      <a:lvl5pPr marL="2070100" indent="-387350" algn="l" rtl="0" eaLnBrk="0" fontAlgn="base" hangingPunct="0">
        <a:spcBef>
          <a:spcPct val="20000"/>
        </a:spcBef>
        <a:spcAft>
          <a:spcPct val="0"/>
        </a:spcAft>
        <a:buClr>
          <a:schemeClr val="accent1"/>
        </a:buClr>
        <a:buSzPct val="70000"/>
        <a:buFont typeface="Wingdings" charset="0"/>
        <a:buChar char="n"/>
        <a:defRPr sz="2000">
          <a:solidFill>
            <a:schemeClr val="tx1"/>
          </a:solidFill>
          <a:latin typeface="+mn-lt"/>
          <a:ea typeface="Arial" charset="0"/>
          <a:cs typeface="+mn-cs"/>
        </a:defRPr>
      </a:lvl5pPr>
      <a:lvl6pPr marL="25273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Arial" charset="0"/>
          <a:cs typeface="+mn-cs"/>
        </a:defRPr>
      </a:lvl6pPr>
      <a:lvl7pPr marL="29845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Arial" charset="0"/>
          <a:cs typeface="+mn-cs"/>
        </a:defRPr>
      </a:lvl7pPr>
      <a:lvl8pPr marL="34417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Arial" charset="0"/>
          <a:cs typeface="+mn-cs"/>
        </a:defRPr>
      </a:lvl8pPr>
      <a:lvl9pPr marL="38989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2817157226"/>
      </p:ext>
    </p:extLst>
  </p:cSld>
  <p:clrMap bg1="lt1" tx1="dk1" bg2="lt2" tx2="dk2" accent1="accent1" accent2="accent2" accent3="accent3" accent4="accent4" accent5="accent5" accent6="accent6" hlink="hlink" folHlink="folHlink"/>
  <p:sldLayoutIdLst>
    <p:sldLayoutId id="2147487592" r:id="rId1"/>
    <p:sldLayoutId id="2147487593" r:id="rId2"/>
    <p:sldLayoutId id="2147487594" r:id="rId3"/>
    <p:sldLayoutId id="2147487595" r:id="rId4"/>
    <p:sldLayoutId id="2147487596" r:id="rId5"/>
    <p:sldLayoutId id="2147487597" r:id="rId6"/>
    <p:sldLayoutId id="2147487598" r:id="rId7"/>
    <p:sldLayoutId id="2147487599" r:id="rId8"/>
    <p:sldLayoutId id="2147487600" r:id="rId9"/>
    <p:sldLayoutId id="2147487601" r:id="rId10"/>
    <p:sldLayoutId id="2147487602"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3038960874"/>
      </p:ext>
    </p:extLst>
  </p:cSld>
  <p:clrMap bg1="lt1" tx1="dk1" bg2="lt2" tx2="dk2" accent1="accent1" accent2="accent2" accent3="accent3" accent4="accent4" accent5="accent5" accent6="accent6" hlink="hlink" folHlink="folHlink"/>
  <p:sldLayoutIdLst>
    <p:sldLayoutId id="2147487604" r:id="rId1"/>
    <p:sldLayoutId id="2147487605" r:id="rId2"/>
    <p:sldLayoutId id="2147487606" r:id="rId3"/>
    <p:sldLayoutId id="2147487607" r:id="rId4"/>
    <p:sldLayoutId id="2147487608" r:id="rId5"/>
    <p:sldLayoutId id="2147487609" r:id="rId6"/>
    <p:sldLayoutId id="2147487610" r:id="rId7"/>
    <p:sldLayoutId id="2147487611" r:id="rId8"/>
    <p:sldLayoutId id="2147487612" r:id="rId9"/>
    <p:sldLayoutId id="2147487613" r:id="rId10"/>
    <p:sldLayoutId id="2147487614"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3175" y="4267200"/>
            <a:ext cx="9140825" cy="2590800"/>
            <a:chOff x="2" y="2688"/>
            <a:chExt cx="5758" cy="1632"/>
          </a:xfrm>
        </p:grpSpPr>
        <p:sp>
          <p:nvSpPr>
            <p:cNvPr id="22016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grpSp>
          <p:nvGrpSpPr>
            <p:cNvPr id="28681" name="Group 4"/>
            <p:cNvGrpSpPr>
              <a:grpSpLocks/>
            </p:cNvGrpSpPr>
            <p:nvPr/>
          </p:nvGrpSpPr>
          <p:grpSpPr bwMode="auto">
            <a:xfrm>
              <a:off x="1776" y="3024"/>
              <a:ext cx="3929" cy="1290"/>
              <a:chOff x="1776" y="3024"/>
              <a:chExt cx="3929" cy="1290"/>
            </a:xfrm>
          </p:grpSpPr>
          <p:grpSp>
            <p:nvGrpSpPr>
              <p:cNvPr id="28682" name="Group 5"/>
              <p:cNvGrpSpPr>
                <a:grpSpLocks/>
              </p:cNvGrpSpPr>
              <p:nvPr userDrawn="1"/>
            </p:nvGrpSpPr>
            <p:grpSpPr bwMode="auto">
              <a:xfrm>
                <a:off x="2268" y="3934"/>
                <a:ext cx="638" cy="377"/>
                <a:chOff x="2268" y="3934"/>
                <a:chExt cx="638" cy="377"/>
              </a:xfrm>
            </p:grpSpPr>
            <p:sp>
              <p:nvSpPr>
                <p:cNvPr id="22016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6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6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6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sp>
            <p:nvSpPr>
              <p:cNvPr id="22017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7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8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19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0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nvGrpSpPr>
              <p:cNvPr id="28723" name="Group 54"/>
              <p:cNvGrpSpPr>
                <a:grpSpLocks/>
              </p:cNvGrpSpPr>
              <p:nvPr userDrawn="1"/>
            </p:nvGrpSpPr>
            <p:grpSpPr bwMode="auto">
              <a:xfrm>
                <a:off x="4546" y="3608"/>
                <a:ext cx="518" cy="319"/>
                <a:chOff x="4546" y="3608"/>
                <a:chExt cx="518" cy="319"/>
              </a:xfrm>
            </p:grpSpPr>
            <p:sp>
              <p:nvSpPr>
                <p:cNvPr id="22021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1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2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grpSp>
            <p:nvGrpSpPr>
              <p:cNvPr id="28724" name="Group 61"/>
              <p:cNvGrpSpPr>
                <a:grpSpLocks/>
              </p:cNvGrpSpPr>
              <p:nvPr userDrawn="1"/>
            </p:nvGrpSpPr>
            <p:grpSpPr bwMode="auto">
              <a:xfrm>
                <a:off x="5381" y="3085"/>
                <a:ext cx="227" cy="132"/>
                <a:chOff x="5381" y="3085"/>
                <a:chExt cx="227" cy="132"/>
              </a:xfrm>
            </p:grpSpPr>
            <p:sp>
              <p:nvSpPr>
                <p:cNvPr id="22022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2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2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sp>
              <p:nvSpPr>
                <p:cNvPr id="22022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a typeface="+mn-ea"/>
                    <a:cs typeface="+mn-cs"/>
                  </a:endParaRPr>
                </a:p>
              </p:txBody>
            </p:sp>
          </p:grpSp>
        </p:grpSp>
      </p:grpSp>
      <p:sp>
        <p:nvSpPr>
          <p:cNvPr id="22022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2022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chemeClr val="tx1"/>
                </a:solidFill>
                <a:effectLst>
                  <a:outerShdw blurRad="38100" dist="38100" dir="2700000" algn="tl">
                    <a:srgbClr val="000000"/>
                  </a:outerShdw>
                </a:effectLst>
                <a:latin typeface="+mn-lt"/>
                <a:ea typeface="+mn-ea"/>
                <a:cs typeface="+mn-cs"/>
              </a:defRPr>
            </a:lvl1pPr>
          </a:lstStyle>
          <a:p>
            <a:pPr>
              <a:defRPr/>
            </a:pPr>
            <a:endParaRPr lang="en-US"/>
          </a:p>
        </p:txBody>
      </p:sp>
      <p:sp>
        <p:nvSpPr>
          <p:cNvPr id="22022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tx1"/>
                </a:solidFill>
                <a:effectLst>
                  <a:outerShdw blurRad="38100" dist="38100" dir="2700000" algn="tl">
                    <a:srgbClr val="000000"/>
                  </a:outerShdw>
                </a:effectLst>
                <a:latin typeface="+mn-lt"/>
                <a:ea typeface="+mn-ea"/>
                <a:cs typeface="+mn-cs"/>
              </a:defRPr>
            </a:lvl1pPr>
          </a:lstStyle>
          <a:p>
            <a:pPr>
              <a:defRPr/>
            </a:pPr>
            <a:endParaRPr lang="en-US"/>
          </a:p>
        </p:txBody>
      </p:sp>
      <p:sp>
        <p:nvSpPr>
          <p:cNvPr id="22022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latin typeface="Arial" charset="0"/>
              </a:defRPr>
            </a:lvl1pPr>
          </a:lstStyle>
          <a:p>
            <a:pPr>
              <a:defRPr/>
            </a:pPr>
            <a:fld id="{F755D6FC-4DB3-C742-9B53-79BAF4920C48}" type="slidenum">
              <a:rPr lang="en-US"/>
              <a:pPr>
                <a:defRPr/>
              </a:pPr>
              <a:t>‹#›</a:t>
            </a:fld>
            <a:endParaRPr lang="en-US"/>
          </a:p>
        </p:txBody>
      </p:sp>
      <p:sp>
        <p:nvSpPr>
          <p:cNvPr id="22023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424" r:id="rId1"/>
    <p:sldLayoutId id="2147487392" r:id="rId2"/>
    <p:sldLayoutId id="2147487393" r:id="rId3"/>
    <p:sldLayoutId id="2147487394" r:id="rId4"/>
    <p:sldLayoutId id="2147487395" r:id="rId5"/>
    <p:sldLayoutId id="2147487396" r:id="rId6"/>
    <p:sldLayoutId id="2147487397" r:id="rId7"/>
    <p:sldLayoutId id="2147487398" r:id="rId8"/>
    <p:sldLayoutId id="2147487399" r:id="rId9"/>
    <p:sldLayoutId id="2147487400" r:id="rId10"/>
    <p:sldLayoutId id="214748740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2759560330"/>
      </p:ext>
    </p:extLst>
  </p:cSld>
  <p:clrMap bg1="lt1" tx1="dk1" bg2="lt2" tx2="dk2" accent1="accent1" accent2="accent2" accent3="accent3" accent4="accent4" accent5="accent5" accent6="accent6" hlink="hlink" folHlink="folHlink"/>
  <p:sldLayoutIdLst>
    <p:sldLayoutId id="2147487616" r:id="rId1"/>
    <p:sldLayoutId id="2147487617" r:id="rId2"/>
    <p:sldLayoutId id="2147487618" r:id="rId3"/>
    <p:sldLayoutId id="2147487619" r:id="rId4"/>
    <p:sldLayoutId id="2147487620" r:id="rId5"/>
    <p:sldLayoutId id="2147487621" r:id="rId6"/>
    <p:sldLayoutId id="2147487622" r:id="rId7"/>
    <p:sldLayoutId id="2147487623" r:id="rId8"/>
    <p:sldLayoutId id="2147487624" r:id="rId9"/>
    <p:sldLayoutId id="2147487625" r:id="rId10"/>
    <p:sldLayoutId id="2147487626"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3637012311"/>
      </p:ext>
    </p:extLst>
  </p:cSld>
  <p:clrMap bg1="lt1" tx1="dk1" bg2="lt2" tx2="dk2" accent1="accent1" accent2="accent2" accent3="accent3" accent4="accent4" accent5="accent5" accent6="accent6" hlink="hlink" folHlink="folHlink"/>
  <p:sldLayoutIdLst>
    <p:sldLayoutId id="2147487628" r:id="rId1"/>
    <p:sldLayoutId id="2147487629" r:id="rId2"/>
    <p:sldLayoutId id="2147487630" r:id="rId3"/>
    <p:sldLayoutId id="2147487631" r:id="rId4"/>
    <p:sldLayoutId id="2147487632" r:id="rId5"/>
    <p:sldLayoutId id="2147487633" r:id="rId6"/>
    <p:sldLayoutId id="2147487634" r:id="rId7"/>
    <p:sldLayoutId id="2147487635" r:id="rId8"/>
    <p:sldLayoutId id="2147487636" r:id="rId9"/>
    <p:sldLayoutId id="2147487637" r:id="rId10"/>
    <p:sldLayoutId id="2147487638"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b="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b="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b="0"/>
              <a:pPr eaLnBrk="0" hangingPunct="0">
                <a:defRPr/>
              </a:pPr>
              <a:t>‹#›</a:t>
            </a:fld>
            <a:endParaRPr lang="en-US" b="0"/>
          </a:p>
        </p:txBody>
      </p:sp>
    </p:spTree>
    <p:extLst>
      <p:ext uri="{BB962C8B-B14F-4D97-AF65-F5344CB8AC3E}">
        <p14:creationId xmlns:p14="http://schemas.microsoft.com/office/powerpoint/2010/main" val="3179729587"/>
      </p:ext>
    </p:extLst>
  </p:cSld>
  <p:clrMap bg1="lt1" tx1="dk1" bg2="lt2" tx2="dk2" accent1="accent1" accent2="accent2" accent3="accent3" accent4="accent4" accent5="accent5" accent6="accent6" hlink="hlink" folHlink="folHlink"/>
  <p:sldLayoutIdLst>
    <p:sldLayoutId id="2147487640" r:id="rId1"/>
    <p:sldLayoutId id="2147487641" r:id="rId2"/>
    <p:sldLayoutId id="2147487642" r:id="rId3"/>
    <p:sldLayoutId id="2147487643" r:id="rId4"/>
    <p:sldLayoutId id="2147487644" r:id="rId5"/>
    <p:sldLayoutId id="2147487645" r:id="rId6"/>
    <p:sldLayoutId id="2147487646" r:id="rId7"/>
    <p:sldLayoutId id="2147487647" r:id="rId8"/>
    <p:sldLayoutId id="2147487648" r:id="rId9"/>
    <p:sldLayoutId id="2147487649" r:id="rId10"/>
    <p:sldLayoutId id="2147487650" r:id="rId11"/>
    <p:sldLayoutId id="2147487651" r:id="rId12"/>
    <p:sldLayoutId id="214748765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E8BFCA-5451-4D6F-B71A-AB253F79293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9A0721C-5E66-420C-ADB7-330231C3B96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FE5B32-4A2E-423F-8A52-F9345EA5F7A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29C6AF3-73E5-4AB9-89ED-64C955244354}" type="datetimeFigureOut">
              <a:rPr lang="en-US"/>
              <a:pPr>
                <a:defRPr/>
              </a:pPr>
              <a:t>8/5/22</a:t>
            </a:fld>
            <a:endParaRPr lang="en-US"/>
          </a:p>
        </p:txBody>
      </p:sp>
      <p:sp>
        <p:nvSpPr>
          <p:cNvPr id="5" name="Footer Placeholder 4">
            <a:extLst>
              <a:ext uri="{FF2B5EF4-FFF2-40B4-BE49-F238E27FC236}">
                <a16:creationId xmlns:a16="http://schemas.microsoft.com/office/drawing/2014/main" id="{9D6B804E-7133-4472-88C7-92EDD7FBFA9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6217FE3E-AEDF-489D-9E5B-2E24012A346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A7985EC-69E3-493B-80C8-6FAD51A0886C}" type="slidenum">
              <a:rPr lang="en-US" altLang="en-US"/>
              <a:pPr/>
              <a:t>‹#›</a:t>
            </a:fld>
            <a:endParaRPr lang="en-US" altLang="en-US"/>
          </a:p>
        </p:txBody>
      </p:sp>
    </p:spTree>
    <p:extLst>
      <p:ext uri="{BB962C8B-B14F-4D97-AF65-F5344CB8AC3E}">
        <p14:creationId xmlns:p14="http://schemas.microsoft.com/office/powerpoint/2010/main" val="3749605690"/>
      </p:ext>
    </p:extLst>
  </p:cSld>
  <p:clrMap bg1="lt1" tx1="dk1" bg2="lt2" tx2="dk2" accent1="accent1" accent2="accent2" accent3="accent3" accent4="accent4" accent5="accent5" accent6="accent6" hlink="hlink" folHlink="folHlink"/>
  <p:sldLayoutIdLst>
    <p:sldLayoutId id="2147487678" r:id="rId1"/>
    <p:sldLayoutId id="2147487679" r:id="rId2"/>
    <p:sldLayoutId id="2147487680" r:id="rId3"/>
    <p:sldLayoutId id="2147487681" r:id="rId4"/>
    <p:sldLayoutId id="2147487682" r:id="rId5"/>
    <p:sldLayoutId id="2147487683" r:id="rId6"/>
    <p:sldLayoutId id="2147487684" r:id="rId7"/>
    <p:sldLayoutId id="2147487685" r:id="rId8"/>
    <p:sldLayoutId id="2147487686" r:id="rId9"/>
    <p:sldLayoutId id="2147487687" r:id="rId10"/>
    <p:sldLayoutId id="2147487688"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42301169"/>
      </p:ext>
    </p:extLst>
  </p:cSld>
  <p:clrMap bg1="lt1" tx1="dk1" bg2="lt2" tx2="dk2" accent1="accent1" accent2="accent2" accent3="accent3" accent4="accent4" accent5="accent5" accent6="accent6" hlink="hlink" folHlink="folHlink"/>
  <p:sldLayoutIdLst>
    <p:sldLayoutId id="2147487690" r:id="rId1"/>
    <p:sldLayoutId id="2147487691" r:id="rId2"/>
    <p:sldLayoutId id="2147487692" r:id="rId3"/>
    <p:sldLayoutId id="2147487693" r:id="rId4"/>
    <p:sldLayoutId id="2147487694" r:id="rId5"/>
    <p:sldLayoutId id="2147487695" r:id="rId6"/>
    <p:sldLayoutId id="2147487696" r:id="rId7"/>
    <p:sldLayoutId id="2147487697" r:id="rId8"/>
    <p:sldLayoutId id="2147487698" r:id="rId9"/>
    <p:sldLayoutId id="2147487699" r:id="rId10"/>
    <p:sldLayoutId id="2147487700" r:id="rId11"/>
    <p:sldLayoutId id="2147487701" r:id="rId12"/>
    <p:sldLayoutId id="214748770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extLst>
      <p:ext uri="{BB962C8B-B14F-4D97-AF65-F5344CB8AC3E}">
        <p14:creationId xmlns:p14="http://schemas.microsoft.com/office/powerpoint/2010/main" val="3932189914"/>
      </p:ext>
    </p:extLst>
  </p:cSld>
  <p:clrMap bg1="lt1" tx1="dk1" bg2="lt2" tx2="dk2" accent1="accent1" accent2="accent2" accent3="accent3" accent4="accent4" accent5="accent5" accent6="accent6" hlink="hlink" folHlink="folHlink"/>
  <p:sldLayoutIdLst>
    <p:sldLayoutId id="214748771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86466" name="Rectangle 2"/>
          <p:cNvSpPr>
            <a:spLocks noGrp="1" noChangeArrowheads="1"/>
          </p:cNvSpPr>
          <p:nvPr>
            <p:ph type="body" idx="1"/>
          </p:nvPr>
        </p:nvSpPr>
        <p:spPr bwMode="auto">
          <a:xfrm>
            <a:off x="1157288" y="1981200"/>
            <a:ext cx="77914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6467" name="Rectangle 3"/>
          <p:cNvSpPr>
            <a:spLocks noGrp="1" noChangeArrowheads="1"/>
          </p:cNvSpPr>
          <p:nvPr>
            <p:ph type="title"/>
          </p:nvPr>
        </p:nvSpPr>
        <p:spPr bwMode="auto">
          <a:xfrm>
            <a:off x="1181100" y="609600"/>
            <a:ext cx="7715250" cy="1143000"/>
          </a:xfrm>
          <a:prstGeom prst="rect">
            <a:avLst/>
          </a:prstGeom>
          <a:noFill/>
          <a:ln w="12700">
            <a:noFill/>
            <a:miter lim="800000"/>
            <a:headEnd/>
            <a:tailEnd/>
          </a:ln>
          <a:effectLst>
            <a:outerShdw blurRad="63500" dist="38099" dir="2700000" algn="ctr" rotWithShape="0">
              <a:srgbClr val="000000">
                <a:alpha val="74998"/>
              </a:srgbClr>
            </a:outerShdw>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grpSp>
        <p:nvGrpSpPr>
          <p:cNvPr id="55300" name="Group 4"/>
          <p:cNvGrpSpPr>
            <a:grpSpLocks/>
          </p:cNvGrpSpPr>
          <p:nvPr/>
        </p:nvGrpSpPr>
        <p:grpSpPr bwMode="auto">
          <a:xfrm>
            <a:off x="0" y="0"/>
            <a:ext cx="1085850" cy="6845300"/>
            <a:chOff x="0" y="0"/>
            <a:chExt cx="684" cy="4312"/>
          </a:xfrm>
        </p:grpSpPr>
        <p:sp>
          <p:nvSpPr>
            <p:cNvPr id="55301" name="Rectangle 5"/>
            <p:cNvSpPr>
              <a:spLocks noChangeArrowheads="1"/>
            </p:cNvSpPr>
            <p:nvPr/>
          </p:nvSpPr>
          <p:spPr bwMode="auto">
            <a:xfrm>
              <a:off x="0" y="0"/>
              <a:ext cx="684" cy="4312"/>
            </a:xfrm>
            <a:prstGeom prst="rect">
              <a:avLst/>
            </a:prstGeom>
            <a:gradFill rotWithShape="0">
              <a:gsLst>
                <a:gs pos="0">
                  <a:srgbClr val="114FFB"/>
                </a:gs>
                <a:gs pos="50000">
                  <a:srgbClr val="031032"/>
                </a:gs>
                <a:gs pos="100000">
                  <a:srgbClr val="114FF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grpSp>
          <p:nvGrpSpPr>
            <p:cNvPr id="55302" name="Group 6"/>
            <p:cNvGrpSpPr>
              <a:grpSpLocks/>
            </p:cNvGrpSpPr>
            <p:nvPr/>
          </p:nvGrpSpPr>
          <p:grpSpPr bwMode="auto">
            <a:xfrm>
              <a:off x="48" y="102"/>
              <a:ext cx="96" cy="4122"/>
              <a:chOff x="48" y="102"/>
              <a:chExt cx="96" cy="4122"/>
            </a:xfrm>
          </p:grpSpPr>
          <p:sp>
            <p:nvSpPr>
              <p:cNvPr id="55303" name="Rectangle 7"/>
              <p:cNvSpPr>
                <a:spLocks noChangeArrowheads="1"/>
              </p:cNvSpPr>
              <p:nvPr/>
            </p:nvSpPr>
            <p:spPr bwMode="auto">
              <a:xfrm>
                <a:off x="48" y="110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4" name="Rectangle 8"/>
              <p:cNvSpPr>
                <a:spLocks noChangeArrowheads="1"/>
              </p:cNvSpPr>
              <p:nvPr/>
            </p:nvSpPr>
            <p:spPr bwMode="auto">
              <a:xfrm>
                <a:off x="48" y="124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5" name="Rectangle 9"/>
              <p:cNvSpPr>
                <a:spLocks noChangeArrowheads="1"/>
              </p:cNvSpPr>
              <p:nvPr/>
            </p:nvSpPr>
            <p:spPr bwMode="auto">
              <a:xfrm>
                <a:off x="48" y="139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6" name="Rectangle 10"/>
              <p:cNvSpPr>
                <a:spLocks noChangeArrowheads="1"/>
              </p:cNvSpPr>
              <p:nvPr/>
            </p:nvSpPr>
            <p:spPr bwMode="auto">
              <a:xfrm>
                <a:off x="48" y="153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7" name="Rectangle 11"/>
              <p:cNvSpPr>
                <a:spLocks noChangeArrowheads="1"/>
              </p:cNvSpPr>
              <p:nvPr/>
            </p:nvSpPr>
            <p:spPr bwMode="auto">
              <a:xfrm>
                <a:off x="48" y="1680"/>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8" name="Rectangle 12"/>
              <p:cNvSpPr>
                <a:spLocks noChangeArrowheads="1"/>
              </p:cNvSpPr>
              <p:nvPr/>
            </p:nvSpPr>
            <p:spPr bwMode="auto">
              <a:xfrm>
                <a:off x="48" y="182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09" name="Rectangle 13"/>
              <p:cNvSpPr>
                <a:spLocks noChangeArrowheads="1"/>
              </p:cNvSpPr>
              <p:nvPr/>
            </p:nvSpPr>
            <p:spPr bwMode="auto">
              <a:xfrm>
                <a:off x="48" y="196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0" name="Rectangle 14"/>
              <p:cNvSpPr>
                <a:spLocks noChangeArrowheads="1"/>
              </p:cNvSpPr>
              <p:nvPr/>
            </p:nvSpPr>
            <p:spPr bwMode="auto">
              <a:xfrm>
                <a:off x="48" y="211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1" name="Rectangle 15"/>
              <p:cNvSpPr>
                <a:spLocks noChangeArrowheads="1"/>
              </p:cNvSpPr>
              <p:nvPr/>
            </p:nvSpPr>
            <p:spPr bwMode="auto">
              <a:xfrm>
                <a:off x="48" y="225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2" name="Rectangle 16"/>
              <p:cNvSpPr>
                <a:spLocks noChangeArrowheads="1"/>
              </p:cNvSpPr>
              <p:nvPr/>
            </p:nvSpPr>
            <p:spPr bwMode="auto">
              <a:xfrm>
                <a:off x="48" y="2400"/>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3" name="Rectangle 17"/>
              <p:cNvSpPr>
                <a:spLocks noChangeArrowheads="1"/>
              </p:cNvSpPr>
              <p:nvPr/>
            </p:nvSpPr>
            <p:spPr bwMode="auto">
              <a:xfrm>
                <a:off x="48" y="254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4" name="Rectangle 18"/>
              <p:cNvSpPr>
                <a:spLocks noChangeArrowheads="1"/>
              </p:cNvSpPr>
              <p:nvPr/>
            </p:nvSpPr>
            <p:spPr bwMode="auto">
              <a:xfrm>
                <a:off x="48" y="268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5" name="Rectangle 19"/>
              <p:cNvSpPr>
                <a:spLocks noChangeArrowheads="1"/>
              </p:cNvSpPr>
              <p:nvPr/>
            </p:nvSpPr>
            <p:spPr bwMode="auto">
              <a:xfrm>
                <a:off x="48" y="283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6" name="Rectangle 20"/>
              <p:cNvSpPr>
                <a:spLocks noChangeArrowheads="1"/>
              </p:cNvSpPr>
              <p:nvPr/>
            </p:nvSpPr>
            <p:spPr bwMode="auto">
              <a:xfrm>
                <a:off x="48" y="297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7" name="Rectangle 21"/>
              <p:cNvSpPr>
                <a:spLocks noChangeArrowheads="1"/>
              </p:cNvSpPr>
              <p:nvPr/>
            </p:nvSpPr>
            <p:spPr bwMode="auto">
              <a:xfrm>
                <a:off x="48" y="3120"/>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8" name="Rectangle 22"/>
              <p:cNvSpPr>
                <a:spLocks noChangeArrowheads="1"/>
              </p:cNvSpPr>
              <p:nvPr/>
            </p:nvSpPr>
            <p:spPr bwMode="auto">
              <a:xfrm>
                <a:off x="48" y="326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19" name="Rectangle 23"/>
              <p:cNvSpPr>
                <a:spLocks noChangeArrowheads="1"/>
              </p:cNvSpPr>
              <p:nvPr/>
            </p:nvSpPr>
            <p:spPr bwMode="auto">
              <a:xfrm>
                <a:off x="48" y="340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0" name="Rectangle 24"/>
              <p:cNvSpPr>
                <a:spLocks noChangeArrowheads="1"/>
              </p:cNvSpPr>
              <p:nvPr/>
            </p:nvSpPr>
            <p:spPr bwMode="auto">
              <a:xfrm>
                <a:off x="48" y="355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1" name="Rectangle 25"/>
              <p:cNvSpPr>
                <a:spLocks noChangeArrowheads="1"/>
              </p:cNvSpPr>
              <p:nvPr/>
            </p:nvSpPr>
            <p:spPr bwMode="auto">
              <a:xfrm>
                <a:off x="48" y="369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2" name="Rectangle 26"/>
              <p:cNvSpPr>
                <a:spLocks noChangeArrowheads="1"/>
              </p:cNvSpPr>
              <p:nvPr/>
            </p:nvSpPr>
            <p:spPr bwMode="auto">
              <a:xfrm>
                <a:off x="48" y="3840"/>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3" name="Rectangle 27"/>
              <p:cNvSpPr>
                <a:spLocks noChangeArrowheads="1"/>
              </p:cNvSpPr>
              <p:nvPr/>
            </p:nvSpPr>
            <p:spPr bwMode="auto">
              <a:xfrm>
                <a:off x="48" y="398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4" name="Rectangle 28"/>
              <p:cNvSpPr>
                <a:spLocks noChangeArrowheads="1"/>
              </p:cNvSpPr>
              <p:nvPr/>
            </p:nvSpPr>
            <p:spPr bwMode="auto">
              <a:xfrm>
                <a:off x="48" y="412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5" name="Rectangle 29"/>
              <p:cNvSpPr>
                <a:spLocks noChangeArrowheads="1"/>
              </p:cNvSpPr>
              <p:nvPr/>
            </p:nvSpPr>
            <p:spPr bwMode="auto">
              <a:xfrm>
                <a:off x="48" y="10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6" name="Rectangle 30"/>
              <p:cNvSpPr>
                <a:spLocks noChangeArrowheads="1"/>
              </p:cNvSpPr>
              <p:nvPr/>
            </p:nvSpPr>
            <p:spPr bwMode="auto">
              <a:xfrm>
                <a:off x="48" y="24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7" name="Rectangle 31"/>
              <p:cNvSpPr>
                <a:spLocks noChangeArrowheads="1"/>
              </p:cNvSpPr>
              <p:nvPr/>
            </p:nvSpPr>
            <p:spPr bwMode="auto">
              <a:xfrm>
                <a:off x="48" y="390"/>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8" name="Rectangle 32"/>
              <p:cNvSpPr>
                <a:spLocks noChangeArrowheads="1"/>
              </p:cNvSpPr>
              <p:nvPr/>
            </p:nvSpPr>
            <p:spPr bwMode="auto">
              <a:xfrm>
                <a:off x="48" y="53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29" name="Rectangle 33"/>
              <p:cNvSpPr>
                <a:spLocks noChangeArrowheads="1"/>
              </p:cNvSpPr>
              <p:nvPr/>
            </p:nvSpPr>
            <p:spPr bwMode="auto">
              <a:xfrm>
                <a:off x="48" y="67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30" name="Rectangle 34"/>
              <p:cNvSpPr>
                <a:spLocks noChangeArrowheads="1"/>
              </p:cNvSpPr>
              <p:nvPr/>
            </p:nvSpPr>
            <p:spPr bwMode="auto">
              <a:xfrm>
                <a:off x="48" y="82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sp>
            <p:nvSpPr>
              <p:cNvPr id="55331" name="Rectangle 35"/>
              <p:cNvSpPr>
                <a:spLocks noChangeArrowheads="1"/>
              </p:cNvSpPr>
              <p:nvPr/>
            </p:nvSpPr>
            <p:spPr bwMode="auto">
              <a:xfrm>
                <a:off x="48" y="96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sz="2400" b="0">
                  <a:solidFill>
                    <a:srgbClr val="FFFFFF"/>
                  </a:solidFill>
                  <a:latin typeface="BONES" charset="0"/>
                </a:endParaRPr>
              </a:p>
            </p:txBody>
          </p:sp>
        </p:grpSp>
      </p:grpSp>
    </p:spTree>
  </p:cSld>
  <p:clrMap bg1="dk2" tx1="lt1" bg2="dk1" tx2="lt2" accent1="accent1" accent2="accent2" accent3="accent3" accent4="accent4" accent5="accent5" accent6="accent6" hlink="hlink" folHlink="folHlink"/>
  <p:sldLayoutIdLst>
    <p:sldLayoutId id="2147487412" r:id="rId1"/>
    <p:sldLayoutId id="2147487413" r:id="rId2"/>
    <p:sldLayoutId id="2147487414" r:id="rId3"/>
    <p:sldLayoutId id="2147487415" r:id="rId4"/>
    <p:sldLayoutId id="2147487416" r:id="rId5"/>
    <p:sldLayoutId id="2147487417" r:id="rId6"/>
    <p:sldLayoutId id="2147487418" r:id="rId7"/>
    <p:sldLayoutId id="2147487419" r:id="rId8"/>
    <p:sldLayoutId id="2147487420" r:id="rId9"/>
    <p:sldLayoutId id="2147487421" r:id="rId10"/>
    <p:sldLayoutId id="2147487422"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sz="4400">
          <a:solidFill>
            <a:schemeClr val="tx2"/>
          </a:solidFill>
          <a:latin typeface="Times" pitchFamily="-105" charset="0"/>
        </a:defRPr>
      </a:lvl6pPr>
      <a:lvl7pPr marL="914400" algn="l" rtl="0" eaLnBrk="0" fontAlgn="base" hangingPunct="0">
        <a:spcBef>
          <a:spcPct val="0"/>
        </a:spcBef>
        <a:spcAft>
          <a:spcPct val="0"/>
        </a:spcAft>
        <a:defRPr sz="4400">
          <a:solidFill>
            <a:schemeClr val="tx2"/>
          </a:solidFill>
          <a:latin typeface="Times" pitchFamily="-105" charset="0"/>
        </a:defRPr>
      </a:lvl7pPr>
      <a:lvl8pPr marL="1371600" algn="l" rtl="0" eaLnBrk="0" fontAlgn="base" hangingPunct="0">
        <a:spcBef>
          <a:spcPct val="0"/>
        </a:spcBef>
        <a:spcAft>
          <a:spcPct val="0"/>
        </a:spcAft>
        <a:defRPr sz="4400">
          <a:solidFill>
            <a:schemeClr val="tx2"/>
          </a:solidFill>
          <a:latin typeface="Times" pitchFamily="-105" charset="0"/>
        </a:defRPr>
      </a:lvl8pPr>
      <a:lvl9pPr marL="1828800" algn="l" rtl="0" eaLnBrk="0" fontAlgn="base" hangingPunct="0">
        <a:spcBef>
          <a:spcPct val="0"/>
        </a:spcBef>
        <a:spcAft>
          <a:spcPct val="0"/>
        </a:spcAft>
        <a:defRPr sz="4400">
          <a:solidFill>
            <a:schemeClr val="tx2"/>
          </a:solidFill>
          <a:latin typeface="Times"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folHlink"/>
        </a:buClr>
        <a:buSzPct val="75000"/>
        <a:buFont typeface="Monotype Sorts" charset="0"/>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65000"/>
        <a:buFont typeface="Monotype Sorts" charset="0"/>
        <a:buChar char=""/>
        <a:defRPr sz="2400">
          <a:solidFill>
            <a:schemeClr val="tx1"/>
          </a:solidFill>
          <a:effectLst>
            <a:outerShdw blurRad="38100" dist="38100" dir="2700000" algn="tl">
              <a:srgbClr val="000000"/>
            </a:outerShdw>
          </a:effectLst>
          <a:latin typeface="+mn-lt"/>
          <a:ea typeface="ＭＳ Ｐゴシック" pitchFamily="-105"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370" name="Group 2"/>
          <p:cNvGrpSpPr>
            <a:grpSpLocks/>
          </p:cNvGrpSpPr>
          <p:nvPr/>
        </p:nvGrpSpPr>
        <p:grpSpPr bwMode="auto">
          <a:xfrm>
            <a:off x="3175" y="4267200"/>
            <a:ext cx="9140825" cy="2590800"/>
            <a:chOff x="2" y="2688"/>
            <a:chExt cx="5758" cy="1632"/>
          </a:xfrm>
        </p:grpSpPr>
        <p:sp>
          <p:nvSpPr>
            <p:cNvPr id="58376" name="Freeform 3"/>
            <p:cNvSpPr>
              <a:spLocks/>
            </p:cNvSpPr>
            <p:nvPr/>
          </p:nvSpPr>
          <p:spPr bwMode="hidden">
            <a:xfrm>
              <a:off x="2" y="2688"/>
              <a:ext cx="5758" cy="1632"/>
            </a:xfrm>
            <a:custGeom>
              <a:avLst/>
              <a:gdLst>
                <a:gd name="T0" fmla="*/ 5940 w 5740"/>
                <a:gd name="T1" fmla="*/ 0 h 4316"/>
                <a:gd name="T2" fmla="*/ 0 w 5740"/>
                <a:gd name="T3" fmla="*/ 0 h 4316"/>
                <a:gd name="T4" fmla="*/ 0 w 5740"/>
                <a:gd name="T5" fmla="*/ 0 h 4316"/>
                <a:gd name="T6" fmla="*/ 5940 w 5740"/>
                <a:gd name="T7" fmla="*/ 0 h 4316"/>
                <a:gd name="T8" fmla="*/ 5940 w 5740"/>
                <a:gd name="T9" fmla="*/ 0 h 4316"/>
                <a:gd name="T10" fmla="*/ 594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58377" name="Group 4"/>
            <p:cNvGrpSpPr>
              <a:grpSpLocks/>
            </p:cNvGrpSpPr>
            <p:nvPr/>
          </p:nvGrpSpPr>
          <p:grpSpPr bwMode="auto">
            <a:xfrm>
              <a:off x="1776" y="3024"/>
              <a:ext cx="3929" cy="1290"/>
              <a:chOff x="1776" y="3024"/>
              <a:chExt cx="3929" cy="1290"/>
            </a:xfrm>
          </p:grpSpPr>
          <p:grpSp>
            <p:nvGrpSpPr>
              <p:cNvPr id="58378" name="Group 5"/>
              <p:cNvGrpSpPr>
                <a:grpSpLocks/>
              </p:cNvGrpSpPr>
              <p:nvPr userDrawn="1"/>
            </p:nvGrpSpPr>
            <p:grpSpPr bwMode="auto">
              <a:xfrm>
                <a:off x="2268" y="3934"/>
                <a:ext cx="638" cy="377"/>
                <a:chOff x="2268" y="3934"/>
                <a:chExt cx="638" cy="377"/>
              </a:xfrm>
            </p:grpSpPr>
            <p:sp>
              <p:nvSpPr>
                <p:cNvPr id="3584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4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4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4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sp>
            <p:nvSpPr>
              <p:cNvPr id="3585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5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6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394"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395"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7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399"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7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7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8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58411" name="Freeform 46"/>
              <p:cNvSpPr>
                <a:spLocks/>
              </p:cNvSpPr>
              <p:nvPr/>
            </p:nvSpPr>
            <p:spPr bwMode="hidden">
              <a:xfrm>
                <a:off x="5280" y="3186"/>
                <a:ext cx="383" cy="96"/>
              </a:xfrm>
              <a:custGeom>
                <a:avLst/>
                <a:gdLst>
                  <a:gd name="T0" fmla="*/ 22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0 w 382"/>
                  <a:gd name="T19" fmla="*/ 96 h 96"/>
                  <a:gd name="T20" fmla="*/ 274 w 382"/>
                  <a:gd name="T21" fmla="*/ 90 h 96"/>
                  <a:gd name="T22" fmla="*/ 322 w 382"/>
                  <a:gd name="T23" fmla="*/ 84 h 96"/>
                  <a:gd name="T24" fmla="*/ 363 w 382"/>
                  <a:gd name="T25" fmla="*/ 66 h 96"/>
                  <a:gd name="T26" fmla="*/ 393 w 382"/>
                  <a:gd name="T27" fmla="*/ 42 h 96"/>
                  <a:gd name="T28" fmla="*/ 387 w 382"/>
                  <a:gd name="T29" fmla="*/ 42 h 96"/>
                  <a:gd name="T30" fmla="*/ 357 w 382"/>
                  <a:gd name="T31" fmla="*/ 66 h 96"/>
                  <a:gd name="T32" fmla="*/ 316 w 382"/>
                  <a:gd name="T33" fmla="*/ 78 h 96"/>
                  <a:gd name="T34" fmla="*/ 274 w 382"/>
                  <a:gd name="T35" fmla="*/ 90 h 96"/>
                  <a:gd name="T36" fmla="*/ 220 w 382"/>
                  <a:gd name="T37" fmla="*/ 96 h 96"/>
                  <a:gd name="T38" fmla="*/ 22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2"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3"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4"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5"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6" name="Freeform 51"/>
              <p:cNvSpPr>
                <a:spLocks/>
              </p:cNvSpPr>
              <p:nvPr/>
            </p:nvSpPr>
            <p:spPr bwMode="hidden">
              <a:xfrm>
                <a:off x="5489" y="3042"/>
                <a:ext cx="186" cy="210"/>
              </a:xfrm>
              <a:custGeom>
                <a:avLst/>
                <a:gdLst>
                  <a:gd name="T0" fmla="*/ 0 w 185"/>
                  <a:gd name="T1" fmla="*/ 6 h 210"/>
                  <a:gd name="T2" fmla="*/ 66 w 185"/>
                  <a:gd name="T3" fmla="*/ 12 h 210"/>
                  <a:gd name="T4" fmla="*/ 130 w 185"/>
                  <a:gd name="T5" fmla="*/ 36 h 210"/>
                  <a:gd name="T6" fmla="*/ 166 w 185"/>
                  <a:gd name="T7" fmla="*/ 72 h 210"/>
                  <a:gd name="T8" fmla="*/ 172 w 185"/>
                  <a:gd name="T9" fmla="*/ 90 h 210"/>
                  <a:gd name="T10" fmla="*/ 178 w 185"/>
                  <a:gd name="T11" fmla="*/ 114 h 210"/>
                  <a:gd name="T12" fmla="*/ 172 w 185"/>
                  <a:gd name="T13" fmla="*/ 138 h 210"/>
                  <a:gd name="T14" fmla="*/ 160 w 185"/>
                  <a:gd name="T15" fmla="*/ 162 h 210"/>
                  <a:gd name="T16" fmla="*/ 130 w 185"/>
                  <a:gd name="T17" fmla="*/ 180 h 210"/>
                  <a:gd name="T18" fmla="*/ 90 w 185"/>
                  <a:gd name="T19" fmla="*/ 198 h 210"/>
                  <a:gd name="T20" fmla="*/ 107 w 185"/>
                  <a:gd name="T21" fmla="*/ 210 h 210"/>
                  <a:gd name="T22" fmla="*/ 142 w 185"/>
                  <a:gd name="T23" fmla="*/ 192 h 210"/>
                  <a:gd name="T24" fmla="*/ 172 w 185"/>
                  <a:gd name="T25" fmla="*/ 168 h 210"/>
                  <a:gd name="T26" fmla="*/ 190 w 185"/>
                  <a:gd name="T27" fmla="*/ 144 h 210"/>
                  <a:gd name="T28" fmla="*/ 196 w 185"/>
                  <a:gd name="T29" fmla="*/ 114 h 210"/>
                  <a:gd name="T30" fmla="*/ 190 w 185"/>
                  <a:gd name="T31" fmla="*/ 90 h 210"/>
                  <a:gd name="T32" fmla="*/ 184 w 185"/>
                  <a:gd name="T33" fmla="*/ 66 h 210"/>
                  <a:gd name="T34" fmla="*/ 166 w 185"/>
                  <a:gd name="T35" fmla="*/ 48 h 210"/>
                  <a:gd name="T36" fmla="*/ 14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417"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89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nvGrpSpPr>
              <p:cNvPr id="58419" name="Group 54"/>
              <p:cNvGrpSpPr>
                <a:grpSpLocks/>
              </p:cNvGrpSpPr>
              <p:nvPr userDrawn="1"/>
            </p:nvGrpSpPr>
            <p:grpSpPr bwMode="auto">
              <a:xfrm>
                <a:off x="4546" y="3608"/>
                <a:ext cx="518" cy="319"/>
                <a:chOff x="4546" y="3608"/>
                <a:chExt cx="518" cy="319"/>
              </a:xfrm>
            </p:grpSpPr>
            <p:sp>
              <p:nvSpPr>
                <p:cNvPr id="3589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89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sp>
              <p:nvSpPr>
                <p:cNvPr id="3590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sz="2400" b="0">
                    <a:solidFill>
                      <a:srgbClr val="FFFFFF"/>
                    </a:solidFill>
                    <a:latin typeface="Arial" charset="0"/>
                    <a:ea typeface="ＭＳ Ｐゴシック" charset="-128"/>
                    <a:cs typeface="ＭＳ Ｐゴシック" charset="-128"/>
                  </a:endParaRPr>
                </a:p>
              </p:txBody>
            </p:sp>
          </p:grpSp>
          <p:grpSp>
            <p:nvGrpSpPr>
              <p:cNvPr id="58420" name="Group 61"/>
              <p:cNvGrpSpPr>
                <a:grpSpLocks/>
              </p:cNvGrpSpPr>
              <p:nvPr userDrawn="1"/>
            </p:nvGrpSpPr>
            <p:grpSpPr bwMode="auto">
              <a:xfrm>
                <a:off x="5381" y="3085"/>
                <a:ext cx="227" cy="132"/>
                <a:chOff x="5381" y="3085"/>
                <a:chExt cx="227" cy="132"/>
              </a:xfrm>
            </p:grpSpPr>
            <p:sp>
              <p:nvSpPr>
                <p:cNvPr id="58421"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8422"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8423"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sp>
              <p:nvSpPr>
                <p:cNvPr id="58424"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sz="2400" b="0">
                    <a:solidFill>
                      <a:srgbClr val="FFFFFF"/>
                    </a:solidFill>
                    <a:latin typeface="Arial" charset="0"/>
                  </a:endParaRPr>
                </a:p>
              </p:txBody>
            </p:sp>
          </p:grpSp>
        </p:grpSp>
      </p:grpSp>
      <p:sp>
        <p:nvSpPr>
          <p:cNvPr id="3590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30" tIns="45716" rIns="91430" bIns="45716" numCol="1" anchor="ctr" anchorCtr="1" compatLnSpc="1">
            <a:prstTxWarp prst="textNoShape">
              <a:avLst/>
            </a:prstTxWarp>
          </a:bodyPr>
          <a:lstStyle/>
          <a:p>
            <a:pPr lvl="0"/>
            <a:r>
              <a:rPr lang="en-US"/>
              <a:t>Click to edit Master title style</a:t>
            </a:r>
          </a:p>
        </p:txBody>
      </p:sp>
      <p:sp>
        <p:nvSpPr>
          <p:cNvPr id="3590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l" eaLnBrk="1" hangingPunct="1">
              <a:defRPr sz="1000" b="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endParaRPr lang="en-US"/>
          </a:p>
        </p:txBody>
      </p:sp>
      <p:sp>
        <p:nvSpPr>
          <p:cNvPr id="3590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eaLnBrk="1" hangingPunct="1">
              <a:defRPr sz="1000" b="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endParaRPr lang="en-US"/>
          </a:p>
        </p:txBody>
      </p:sp>
      <p:sp>
        <p:nvSpPr>
          <p:cNvPr id="3590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000" b="0">
                <a:solidFill>
                  <a:srgbClr val="FFFFFF"/>
                </a:solidFill>
                <a:effectLst>
                  <a:outerShdw blurRad="38100" dist="38100" dir="2700000" algn="tl">
                    <a:srgbClr val="000000"/>
                  </a:outerShdw>
                </a:effectLst>
                <a:latin typeface="Arial" charset="0"/>
              </a:defRPr>
            </a:lvl1pPr>
          </a:lstStyle>
          <a:p>
            <a:pPr>
              <a:defRPr/>
            </a:pPr>
            <a:fld id="{307A381D-DE8E-AF49-BD0D-9B1FF1F0B169}" type="slidenum">
              <a:rPr lang="en-US"/>
              <a:pPr>
                <a:defRPr/>
              </a:pPr>
              <a:t>‹#›</a:t>
            </a:fld>
            <a:endParaRPr lang="en-US"/>
          </a:p>
        </p:txBody>
      </p:sp>
      <p:sp>
        <p:nvSpPr>
          <p:cNvPr id="3591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428" r:id="rId1"/>
    <p:sldLayoutId id="2147487429" r:id="rId2"/>
    <p:sldLayoutId id="2147487430" r:id="rId3"/>
    <p:sldLayoutId id="2147487431" r:id="rId4"/>
    <p:sldLayoutId id="2147487432" r:id="rId5"/>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5pPr>
      <a:lvl6pPr marL="457154"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306"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46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613"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1313" indent="-341313"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1363" indent="-284163"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1413" indent="-227013"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598613" indent="-227013"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5813" indent="-227013"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343"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496"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8650"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5802" indent="-228576"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ea typeface="+mn-ea"/>
                <a:cs typeface="+mn-cs"/>
              </a:defRPr>
            </a:lvl1pPr>
          </a:lstStyle>
          <a:p>
            <a:pPr>
              <a:defRPr/>
            </a:pPr>
            <a:fld id="{524085BD-75F7-0D40-868F-5B9E5C37E2B0}" type="datetimeFigureOut">
              <a:rPr lang="en-SG"/>
              <a:pPr>
                <a:defRPr/>
              </a:pPr>
              <a:t>5/8/22</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ea typeface="+mn-ea"/>
                <a:cs typeface="+mn-cs"/>
              </a:defRPr>
            </a:lvl1pPr>
          </a:lstStyle>
          <a:p>
            <a:pPr>
              <a:defRPr/>
            </a:pP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ea typeface="+mn-ea"/>
                <a:cs typeface="+mn-cs"/>
              </a:defRPr>
            </a:lvl1pPr>
          </a:lstStyle>
          <a:p>
            <a:pPr>
              <a:defRPr/>
            </a:pPr>
            <a:fld id="{FA6E8C11-5E5E-7D43-9B74-34B625F440D9}"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7433" r:id="rId1"/>
    <p:sldLayoutId id="2147487434" r:id="rId2"/>
    <p:sldLayoutId id="2147487435" r:id="rId3"/>
    <p:sldLayoutId id="2147487436" r:id="rId4"/>
    <p:sldLayoutId id="2147487437" r:id="rId5"/>
    <p:sldLayoutId id="2147487438" r:id="rId6"/>
    <p:sldLayoutId id="2147487439" r:id="rId7"/>
    <p:sldLayoutId id="2147487440" r:id="rId8"/>
    <p:sldLayoutId id="2147487441" r:id="rId9"/>
    <p:sldLayoutId id="2147487442" r:id="rId10"/>
    <p:sldLayoutId id="214748744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768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ＭＳ Ｐゴシック"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ＭＳ Ｐゴシック"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a:defRPr/>
            </a:pPr>
            <a:fld id="{F35AA8DE-A70E-784A-83B2-FD29F344948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7444" r:id="rId1"/>
    <p:sldLayoutId id="2147487445" r:id="rId2"/>
    <p:sldLayoutId id="2147487446" r:id="rId3"/>
    <p:sldLayoutId id="2147487447" r:id="rId4"/>
    <p:sldLayoutId id="2147487448" r:id="rId5"/>
    <p:sldLayoutId id="2147487449" r:id="rId6"/>
    <p:sldLayoutId id="2147487450" r:id="rId7"/>
    <p:sldLayoutId id="2147487451" r:id="rId8"/>
    <p:sldLayoutId id="2147487452" r:id="rId9"/>
    <p:sldLayoutId id="2147487453" r:id="rId10"/>
    <p:sldLayoutId id="21474874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909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3045"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kumimoji="1" sz="1400" b="0">
                <a:solidFill>
                  <a:srgbClr val="BBE0E3"/>
                </a:solidFill>
                <a:latin typeface="Helvetica"/>
                <a:ea typeface="ＭＳ Ｐゴシック" charset="0"/>
                <a:cs typeface="ＭＳ Ｐゴシック"/>
              </a:defRPr>
            </a:lvl1pPr>
          </a:lstStyle>
          <a:p>
            <a:pPr>
              <a:defRPr/>
            </a:pPr>
            <a:endParaRPr lang="en-US"/>
          </a:p>
        </p:txBody>
      </p:sp>
      <p:sp>
        <p:nvSpPr>
          <p:cNvPr id="343046"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kumimoji="1" sz="1400" b="0">
                <a:solidFill>
                  <a:srgbClr val="BBE0E3"/>
                </a:solidFill>
                <a:latin typeface="Helvetica"/>
                <a:ea typeface="ＭＳ Ｐゴシック" charset="0"/>
                <a:cs typeface="ＭＳ Ｐゴシック"/>
              </a:defRPr>
            </a:lvl1pPr>
          </a:lstStyle>
          <a:p>
            <a:pPr>
              <a:defRPr/>
            </a:pPr>
            <a:endParaRPr lang="en-US"/>
          </a:p>
        </p:txBody>
      </p:sp>
      <p:sp>
        <p:nvSpPr>
          <p:cNvPr id="343047"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kumimoji="1" sz="1400" b="0">
                <a:solidFill>
                  <a:srgbClr val="BBE0E3"/>
                </a:solidFill>
                <a:latin typeface="Helvetica" charset="0"/>
              </a:defRPr>
            </a:lvl1pPr>
          </a:lstStyle>
          <a:p>
            <a:pPr>
              <a:defRPr/>
            </a:pPr>
            <a:fld id="{7082923D-4F8C-D24E-B43A-561E1191C8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55" r:id="rId1"/>
    <p:sldLayoutId id="2147487456" r:id="rId2"/>
    <p:sldLayoutId id="2147487457" r:id="rId3"/>
    <p:sldLayoutId id="2147487458" r:id="rId4"/>
    <p:sldLayoutId id="2147487459" r:id="rId5"/>
    <p:sldLayoutId id="2147487460" r:id="rId6"/>
    <p:sldLayoutId id="2147487461" r:id="rId7"/>
    <p:sldLayoutId id="2147487462" r:id="rId8"/>
    <p:sldLayoutId id="2147487463" r:id="rId9"/>
    <p:sldLayoutId id="2147487464" r:id="rId10"/>
    <p:sldLayoutId id="2147487465" r:id="rId11"/>
    <p:sldLayoutId id="2147487466" r:id="rId12"/>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5"/>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6"/>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5"/>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6"/>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5"/>
        </a:buBlip>
        <a:defRPr kumimoji="1" sz="2000">
          <a:solidFill>
            <a:schemeClr val="tx1"/>
          </a:solidFill>
          <a:latin typeface="+mn-lt"/>
          <a:ea typeface="+mn-ea"/>
        </a:defRPr>
      </a:lvl5pPr>
      <a:lvl6pPr marL="2514600" indent="-228600" algn="l" rtl="0" fontAlgn="base">
        <a:spcBef>
          <a:spcPct val="20000"/>
        </a:spcBef>
        <a:spcAft>
          <a:spcPct val="0"/>
        </a:spcAft>
        <a:buBlip>
          <a:blip r:embed="rId15"/>
        </a:buBlip>
        <a:defRPr kumimoji="1" sz="2000">
          <a:solidFill>
            <a:schemeClr val="tx1"/>
          </a:solidFill>
          <a:latin typeface="+mn-lt"/>
          <a:ea typeface="+mn-ea"/>
        </a:defRPr>
      </a:lvl6pPr>
      <a:lvl7pPr marL="2971800" indent="-228600" algn="l" rtl="0" fontAlgn="base">
        <a:spcBef>
          <a:spcPct val="20000"/>
        </a:spcBef>
        <a:spcAft>
          <a:spcPct val="0"/>
        </a:spcAft>
        <a:buBlip>
          <a:blip r:embed="rId15"/>
        </a:buBlip>
        <a:defRPr kumimoji="1" sz="2000">
          <a:solidFill>
            <a:schemeClr val="tx1"/>
          </a:solidFill>
          <a:latin typeface="+mn-lt"/>
          <a:ea typeface="+mn-ea"/>
        </a:defRPr>
      </a:lvl7pPr>
      <a:lvl8pPr marL="3429000" indent="-228600" algn="l" rtl="0" fontAlgn="base">
        <a:spcBef>
          <a:spcPct val="20000"/>
        </a:spcBef>
        <a:spcAft>
          <a:spcPct val="0"/>
        </a:spcAft>
        <a:buBlip>
          <a:blip r:embed="rId15"/>
        </a:buBlip>
        <a:defRPr kumimoji="1" sz="2000">
          <a:solidFill>
            <a:schemeClr val="tx1"/>
          </a:solidFill>
          <a:latin typeface="+mn-lt"/>
          <a:ea typeface="+mn-ea"/>
        </a:defRPr>
      </a:lvl8pPr>
      <a:lvl9pPr marL="3886200" indent="-228600" algn="l" rtl="0" fontAlgn="base">
        <a:spcBef>
          <a:spcPct val="20000"/>
        </a:spcBef>
        <a:spcAft>
          <a:spcPct val="0"/>
        </a:spcAft>
        <a:buBlip>
          <a:blip r:embed="rId15"/>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26978" name="Group 1026"/>
          <p:cNvGrpSpPr>
            <a:grpSpLocks/>
          </p:cNvGrpSpPr>
          <p:nvPr/>
        </p:nvGrpSpPr>
        <p:grpSpPr bwMode="auto">
          <a:xfrm>
            <a:off x="1588" y="0"/>
            <a:ext cx="9148762" cy="6851650"/>
            <a:chOff x="1" y="0"/>
            <a:chExt cx="5763" cy="4316"/>
          </a:xfrm>
        </p:grpSpPr>
        <p:sp>
          <p:nvSpPr>
            <p:cNvPr id="357379" name="Freeform 1027"/>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0" name="Freeform 1028"/>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1" name="Freeform 1029"/>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grpSp>
          <p:nvGrpSpPr>
            <p:cNvPr id="126987" name="Group 1030"/>
            <p:cNvGrpSpPr>
              <a:grpSpLocks/>
            </p:cNvGrpSpPr>
            <p:nvPr/>
          </p:nvGrpSpPr>
          <p:grpSpPr bwMode="auto">
            <a:xfrm>
              <a:off x="288" y="0"/>
              <a:ext cx="5098" cy="4316"/>
              <a:chOff x="288" y="0"/>
              <a:chExt cx="5098" cy="4316"/>
            </a:xfrm>
          </p:grpSpPr>
          <p:sp>
            <p:nvSpPr>
              <p:cNvPr id="357383" name="Freeform 1031"/>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4" name="Freeform 1032"/>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5" name="Freeform 1033"/>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6" name="Freeform 1034"/>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7" name="Freeform 1035"/>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8" name="Freeform 1036"/>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89" name="Freeform 1037"/>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0" name="Freeform 1038"/>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1" name="Freeform 1039"/>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2" name="Freeform 1040"/>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3" name="Freeform 1041"/>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4" name="Freeform 1042"/>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5" name="Freeform 1043"/>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grpSp>
        <p:sp>
          <p:nvSpPr>
            <p:cNvPr id="357396" name="Freeform 1044"/>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7" name="Freeform 1045"/>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357398" name="Freeform 1046"/>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26991" name="Freeform 1047"/>
            <p:cNvSpPr>
              <a:spLocks/>
            </p:cNvSpPr>
            <p:nvPr/>
          </p:nvSpPr>
          <p:spPr bwMode="hidden">
            <a:xfrm>
              <a:off x="5041" y="0"/>
              <a:ext cx="719" cy="845"/>
            </a:xfrm>
            <a:custGeom>
              <a:avLst/>
              <a:gdLst>
                <a:gd name="T0" fmla="*/ 739 w 717"/>
                <a:gd name="T1" fmla="*/ 845 h 845"/>
                <a:gd name="T2" fmla="*/ 739 w 717"/>
                <a:gd name="T3" fmla="*/ 821 h 845"/>
                <a:gd name="T4" fmla="*/ 596 w 717"/>
                <a:gd name="T5" fmla="*/ 605 h 845"/>
                <a:gd name="T6" fmla="*/ 417 w 717"/>
                <a:gd name="T7" fmla="*/ 396 h 845"/>
                <a:gd name="T8" fmla="*/ 232 w 717"/>
                <a:gd name="T9" fmla="*/ 192 h 845"/>
                <a:gd name="T10" fmla="*/ 17 w 717"/>
                <a:gd name="T11" fmla="*/ 0 h 845"/>
                <a:gd name="T12" fmla="*/ 0 w 717"/>
                <a:gd name="T13" fmla="*/ 0 h 845"/>
                <a:gd name="T14" fmla="*/ 220 w 717"/>
                <a:gd name="T15" fmla="*/ 198 h 845"/>
                <a:gd name="T16" fmla="*/ 411 w 717"/>
                <a:gd name="T17" fmla="*/ 408 h 845"/>
                <a:gd name="T18" fmla="*/ 590 w 717"/>
                <a:gd name="T19" fmla="*/ 623 h 845"/>
                <a:gd name="T20" fmla="*/ 739 w 717"/>
                <a:gd name="T21" fmla="*/ 845 h 845"/>
                <a:gd name="T22" fmla="*/ 73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6992" name="Freeform 1048"/>
            <p:cNvSpPr>
              <a:spLocks/>
            </p:cNvSpPr>
            <p:nvPr/>
          </p:nvSpPr>
          <p:spPr bwMode="hidden">
            <a:xfrm>
              <a:off x="5352" y="0"/>
              <a:ext cx="408" cy="414"/>
            </a:xfrm>
            <a:custGeom>
              <a:avLst/>
              <a:gdLst>
                <a:gd name="T0" fmla="*/ 418 w 407"/>
                <a:gd name="T1" fmla="*/ 414 h 414"/>
                <a:gd name="T2" fmla="*/ 418 w 407"/>
                <a:gd name="T3" fmla="*/ 396 h 414"/>
                <a:gd name="T4" fmla="*/ 233 w 407"/>
                <a:gd name="T5" fmla="*/ 192 h 414"/>
                <a:gd name="T6" fmla="*/ 12 w 407"/>
                <a:gd name="T7" fmla="*/ 0 h 414"/>
                <a:gd name="T8" fmla="*/ 0 w 407"/>
                <a:gd name="T9" fmla="*/ 0 h 414"/>
                <a:gd name="T10" fmla="*/ 108 w 407"/>
                <a:gd name="T11" fmla="*/ 102 h 414"/>
                <a:gd name="T12" fmla="*/ 227 w 407"/>
                <a:gd name="T13" fmla="*/ 204 h 414"/>
                <a:gd name="T14" fmla="*/ 418 w 407"/>
                <a:gd name="T15" fmla="*/ 414 h 414"/>
                <a:gd name="T16" fmla="*/ 41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7401" name="Freeform 1049"/>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b="0">
                <a:solidFill>
                  <a:srgbClr val="FFFFFF"/>
                </a:solidFill>
                <a:latin typeface="Arial" charset="0"/>
                <a:cs typeface="Arial" charset="0"/>
              </a:endParaRPr>
            </a:p>
          </p:txBody>
        </p:sp>
        <p:sp>
          <p:nvSpPr>
            <p:cNvPr id="126994" name="Freeform 1050"/>
            <p:cNvSpPr>
              <a:spLocks/>
            </p:cNvSpPr>
            <p:nvPr/>
          </p:nvSpPr>
          <p:spPr bwMode="hidden">
            <a:xfrm>
              <a:off x="6" y="0"/>
              <a:ext cx="588" cy="599"/>
            </a:xfrm>
            <a:custGeom>
              <a:avLst/>
              <a:gdLst>
                <a:gd name="T0" fmla="*/ 608 w 586"/>
                <a:gd name="T1" fmla="*/ 0 h 599"/>
                <a:gd name="T2" fmla="*/ 590 w 586"/>
                <a:gd name="T3" fmla="*/ 0 h 599"/>
                <a:gd name="T4" fmla="*/ 418 w 586"/>
                <a:gd name="T5" fmla="*/ 132 h 599"/>
                <a:gd name="T6" fmla="*/ 268 w 586"/>
                <a:gd name="T7" fmla="*/ 270 h 599"/>
                <a:gd name="T8" fmla="*/ 120 w 586"/>
                <a:gd name="T9" fmla="*/ 420 h 599"/>
                <a:gd name="T10" fmla="*/ 0 w 586"/>
                <a:gd name="T11" fmla="*/ 575 h 599"/>
                <a:gd name="T12" fmla="*/ 0 w 586"/>
                <a:gd name="T13" fmla="*/ 599 h 599"/>
                <a:gd name="T14" fmla="*/ 120 w 586"/>
                <a:gd name="T15" fmla="*/ 432 h 599"/>
                <a:gd name="T16" fmla="*/ 268 w 586"/>
                <a:gd name="T17" fmla="*/ 282 h 599"/>
                <a:gd name="T18" fmla="*/ 424 w 586"/>
                <a:gd name="T19" fmla="*/ 138 h 599"/>
                <a:gd name="T20" fmla="*/ 608 w 586"/>
                <a:gd name="T21" fmla="*/ 0 h 599"/>
                <a:gd name="T22" fmla="*/ 60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6995" name="Freeform 1051"/>
            <p:cNvSpPr>
              <a:spLocks/>
            </p:cNvSpPr>
            <p:nvPr/>
          </p:nvSpPr>
          <p:spPr bwMode="hidden">
            <a:xfrm>
              <a:off x="6" y="0"/>
              <a:ext cx="270" cy="252"/>
            </a:xfrm>
            <a:custGeom>
              <a:avLst/>
              <a:gdLst>
                <a:gd name="T0" fmla="*/ 280 w 269"/>
                <a:gd name="T1" fmla="*/ 0 h 252"/>
                <a:gd name="T2" fmla="*/ 26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0 w 269"/>
                <a:gd name="T15" fmla="*/ 0 h 252"/>
                <a:gd name="T16" fmla="*/ 28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6996" name="Line 1052"/>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997" name="Line 1053"/>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998" name="Line 1054"/>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26999" name="Group 1055"/>
            <p:cNvGrpSpPr>
              <a:grpSpLocks/>
            </p:cNvGrpSpPr>
            <p:nvPr/>
          </p:nvGrpSpPr>
          <p:grpSpPr bwMode="auto">
            <a:xfrm>
              <a:off x="1" y="392"/>
              <a:ext cx="5758" cy="1571"/>
              <a:chOff x="1" y="392"/>
              <a:chExt cx="5758" cy="1571"/>
            </a:xfrm>
          </p:grpSpPr>
          <p:sp>
            <p:nvSpPr>
              <p:cNvPr id="127002" name="Line 1056"/>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003" name="Line 1057"/>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004" name="Line 1058"/>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005" name="Line 1059"/>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006" name="Line 1060"/>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27000" name="Line 1061"/>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001" name="Line 1062"/>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357415" name="Rectangle 1063"/>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7416" name="Rectangle 106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b="0">
                <a:solidFill>
                  <a:srgbClr val="FFFFFF"/>
                </a:solidFill>
                <a:effectLst>
                  <a:outerShdw blurRad="38100" dist="38100" dir="2700000" algn="tl">
                    <a:srgbClr val="000000"/>
                  </a:outerShdw>
                </a:effectLst>
                <a:latin typeface="Verdana"/>
                <a:ea typeface="ＭＳ Ｐゴシック" charset="0"/>
                <a:cs typeface="Arial" charset="0"/>
              </a:defRPr>
            </a:lvl1pPr>
          </a:lstStyle>
          <a:p>
            <a:pPr>
              <a:defRPr/>
            </a:pPr>
            <a:endParaRPr lang="en-US"/>
          </a:p>
        </p:txBody>
      </p:sp>
      <p:sp>
        <p:nvSpPr>
          <p:cNvPr id="357417" name="Rectangle 106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b="0">
                <a:solidFill>
                  <a:srgbClr val="FFFFFF"/>
                </a:solidFill>
                <a:effectLst>
                  <a:outerShdw blurRad="38100" dist="38100" dir="2700000" algn="tl">
                    <a:srgbClr val="000000"/>
                  </a:outerShdw>
                </a:effectLst>
                <a:latin typeface="Verdana"/>
                <a:ea typeface="ＭＳ Ｐゴシック" charset="0"/>
                <a:cs typeface="Arial" charset="0"/>
              </a:defRPr>
            </a:lvl1pPr>
          </a:lstStyle>
          <a:p>
            <a:pPr>
              <a:defRPr/>
            </a:pPr>
            <a:endParaRPr lang="en-US"/>
          </a:p>
        </p:txBody>
      </p:sp>
      <p:sp>
        <p:nvSpPr>
          <p:cNvPr id="357418" name="Rectangle 106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b="0">
                <a:solidFill>
                  <a:srgbClr val="FFFFFF"/>
                </a:solidFill>
                <a:effectLst>
                  <a:outerShdw blurRad="38100" dist="38100" dir="2700000" algn="tl">
                    <a:srgbClr val="000000"/>
                  </a:outerShdw>
                </a:effectLst>
                <a:latin typeface="Verdana" charset="0"/>
              </a:defRPr>
            </a:lvl1pPr>
          </a:lstStyle>
          <a:p>
            <a:pPr>
              <a:defRPr/>
            </a:pPr>
            <a:fld id="{A89875D7-6425-E842-BF44-FC21D540ADF9}" type="slidenum">
              <a:rPr lang="en-US"/>
              <a:pPr>
                <a:defRPr/>
              </a:pPr>
              <a:t>‹#›</a:t>
            </a:fld>
            <a:endParaRPr lang="en-US"/>
          </a:p>
        </p:txBody>
      </p:sp>
      <p:sp>
        <p:nvSpPr>
          <p:cNvPr id="357419" name="Rectangle 1067"/>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489" r:id="rId1"/>
    <p:sldLayoutId id="2147487490" r:id="rId2"/>
    <p:sldLayoutId id="2147487491" r:id="rId3"/>
    <p:sldLayoutId id="2147487492" r:id="rId4"/>
    <p:sldLayoutId id="2147487493" r:id="rId5"/>
    <p:sldLayoutId id="2147487494" r:id="rId6"/>
    <p:sldLayoutId id="2147487495" r:id="rId7"/>
    <p:sldLayoutId id="2147487496" r:id="rId8"/>
    <p:sldLayoutId id="2147487497" r:id="rId9"/>
    <p:sldLayoutId id="2147487498" r:id="rId10"/>
    <p:sldLayoutId id="21474874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9266" name="Group 1026"/>
          <p:cNvGrpSpPr>
            <a:grpSpLocks/>
          </p:cNvGrpSpPr>
          <p:nvPr/>
        </p:nvGrpSpPr>
        <p:grpSpPr bwMode="auto">
          <a:xfrm>
            <a:off x="0" y="0"/>
            <a:ext cx="7242175" cy="1981200"/>
            <a:chOff x="0" y="0"/>
            <a:chExt cx="4562" cy="1248"/>
          </a:xfrm>
        </p:grpSpPr>
        <p:sp>
          <p:nvSpPr>
            <p:cNvPr id="365571" name="Freeform 1027"/>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p:spPr>
          <p:txBody>
            <a:bodyPr/>
            <a:lstStyle/>
            <a:p>
              <a:pPr>
                <a:defRPr/>
              </a:pPr>
              <a:endParaRPr lang="en-US" sz="2000" b="0">
                <a:solidFill>
                  <a:srgbClr val="FFFFFF"/>
                </a:solidFill>
                <a:latin typeface="Arial" charset="0"/>
                <a:cs typeface="Arial" charset="0"/>
              </a:endParaRPr>
            </a:p>
          </p:txBody>
        </p:sp>
        <p:sp>
          <p:nvSpPr>
            <p:cNvPr id="139273" name="Freeform 1028"/>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65573" name="Rectangle 1029"/>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5574" name="Rectangle 1030"/>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5575" name="Rectangle 1031"/>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solidFill>
                  <a:srgbClr val="FFFFFF"/>
                </a:solidFill>
                <a:effectLst>
                  <a:outerShdw blurRad="38100" dist="38100" dir="2700000" algn="tl">
                    <a:srgbClr val="000000"/>
                  </a:outerShdw>
                </a:effectLst>
                <a:latin typeface="Tahoma"/>
                <a:ea typeface="ＭＳ Ｐゴシック" charset="0"/>
                <a:cs typeface="Arial" charset="0"/>
              </a:defRPr>
            </a:lvl1pPr>
          </a:lstStyle>
          <a:p>
            <a:pPr>
              <a:defRPr/>
            </a:pPr>
            <a:endParaRPr lang="en-US"/>
          </a:p>
        </p:txBody>
      </p:sp>
      <p:sp>
        <p:nvSpPr>
          <p:cNvPr id="365576" name="Rectangle 103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b="0">
                <a:solidFill>
                  <a:srgbClr val="FFFFFF"/>
                </a:solidFill>
                <a:effectLst>
                  <a:outerShdw blurRad="38100" dist="38100" dir="2700000" algn="tl">
                    <a:srgbClr val="000000"/>
                  </a:outerShdw>
                </a:effectLst>
                <a:latin typeface="Tahoma"/>
                <a:ea typeface="ＭＳ Ｐゴシック" charset="0"/>
                <a:cs typeface="Arial" charset="0"/>
              </a:defRPr>
            </a:lvl1pPr>
          </a:lstStyle>
          <a:p>
            <a:pPr>
              <a:defRPr/>
            </a:pPr>
            <a:endParaRPr lang="en-US"/>
          </a:p>
        </p:txBody>
      </p:sp>
      <p:sp>
        <p:nvSpPr>
          <p:cNvPr id="365577" name="Rectangle 103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solidFill>
                  <a:srgbClr val="FFFFFF"/>
                </a:solidFill>
                <a:effectLst>
                  <a:outerShdw blurRad="38100" dist="38100" dir="2700000" algn="tl">
                    <a:srgbClr val="000000"/>
                  </a:outerShdw>
                </a:effectLst>
                <a:latin typeface="Tahoma" charset="0"/>
              </a:defRPr>
            </a:lvl1pPr>
          </a:lstStyle>
          <a:p>
            <a:pPr>
              <a:defRPr/>
            </a:pPr>
            <a:fld id="{660CD352-46FF-8949-9076-F19940788F7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00" r:id="rId1"/>
    <p:sldLayoutId id="2147487501" r:id="rId2"/>
    <p:sldLayoutId id="2147487502" r:id="rId3"/>
    <p:sldLayoutId id="2147487503" r:id="rId4"/>
    <p:sldLayoutId id="2147487504" r:id="rId5"/>
    <p:sldLayoutId id="2147487505" r:id="rId6"/>
    <p:sldLayoutId id="2147487506" r:id="rId7"/>
    <p:sldLayoutId id="2147487507" r:id="rId8"/>
    <p:sldLayoutId id="2147487508" r:id="rId9"/>
    <p:sldLayoutId id="2147487509" r:id="rId10"/>
    <p:sldLayoutId id="214748751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3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3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3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34.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4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3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3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34.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3.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3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3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3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3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7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34.xm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5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5.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34.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46.xm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77.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88.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88.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34.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7.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3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7.xml"/></Relationships>
</file>

<file path=ppt/slides/_rels/slide7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75.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7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4.xml"/><Relationship Id="rId1" Type="http://schemas.openxmlformats.org/officeDocument/2006/relationships/slideLayout" Target="../slideLayouts/slideLayout2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5.xml"/><Relationship Id="rId1" Type="http://schemas.openxmlformats.org/officeDocument/2006/relationships/slideLayout" Target="../slideLayouts/slideLayout2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2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34.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8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8.xml"/><Relationship Id="rId1" Type="http://schemas.openxmlformats.org/officeDocument/2006/relationships/slideLayout" Target="../slideLayouts/slideLayout234.xml"/></Relationships>
</file>

<file path=ppt/slides/_rels/slide83.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9.xml"/><Relationship Id="rId1" Type="http://schemas.openxmlformats.org/officeDocument/2006/relationships/slideLayout" Target="../slideLayouts/slideLayout234.xml"/></Relationships>
</file>

<file path=ppt/slides/_rels/slide86.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0.xml"/><Relationship Id="rId1" Type="http://schemas.openxmlformats.org/officeDocument/2006/relationships/slideLayout" Target="../slideLayouts/slideLayout234.xml"/></Relationships>
</file>

<file path=ppt/slides/_rels/slide89.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0.xml"/></Relationships>
</file>

<file path=ppt/slides/_rels/slide9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234.xml"/></Relationships>
</file>

<file path=ppt/slides/_rels/slide9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234.xml"/></Relationships>
</file>

<file path=ppt/slides/_rels/slide9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234.xml"/></Relationships>
</file>

<file path=ppt/slides/_rels/slide9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234.xml"/></Relationships>
</file>

<file path=ppt/slides/_rels/slide9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5.xml"/><Relationship Id="rId1" Type="http://schemas.openxmlformats.org/officeDocument/2006/relationships/slideLayout" Target="../slideLayouts/slideLayout234.xml"/></Relationships>
</file>

<file path=ppt/slides/_rels/slide9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234.xml"/></Relationships>
</file>

<file path=ppt/slides/_rels/slide9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7.xml"/><Relationship Id="rId1" Type="http://schemas.openxmlformats.org/officeDocument/2006/relationships/slideLayout" Target="../slideLayouts/slideLayout23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9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8.xml"/><Relationship Id="rId1" Type="http://schemas.openxmlformats.org/officeDocument/2006/relationships/slideLayout" Target="../slideLayouts/slideLayout234.xml"/><Relationship Id="rId4"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A2ABB-B7A8-75D2-1724-E033F1139634}"/>
              </a:ext>
            </a:extLst>
          </p:cNvPr>
          <p:cNvPicPr>
            <a:picLocks noChangeAspect="1"/>
          </p:cNvPicPr>
          <p:nvPr/>
        </p:nvPicPr>
        <p:blipFill>
          <a:blip r:embed="rId3"/>
          <a:stretch>
            <a:fillRect/>
          </a:stretch>
        </p:blipFill>
        <p:spPr>
          <a:xfrm>
            <a:off x="-23814" y="-1"/>
            <a:ext cx="9167813" cy="6111875"/>
          </a:xfrm>
          <a:prstGeom prst="rect">
            <a:avLst/>
          </a:prstGeom>
        </p:spPr>
      </p:pic>
      <p:sp>
        <p:nvSpPr>
          <p:cNvPr id="8" name="Rectangle 2"/>
          <p:cNvSpPr txBox="1">
            <a:spLocks noChangeArrowheads="1"/>
          </p:cNvSpPr>
          <p:nvPr/>
        </p:nvSpPr>
        <p:spPr bwMode="auto">
          <a:xfrm>
            <a:off x="-23813" y="3391851"/>
            <a:ext cx="9322648"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Timothy</a:t>
            </a:r>
          </a:p>
        </p:txBody>
      </p:sp>
      <p:sp>
        <p:nvSpPr>
          <p:cNvPr id="900098" name="Rectangle 2"/>
          <p:cNvSpPr>
            <a:spLocks noGrp="1" noChangeArrowheads="1"/>
          </p:cNvSpPr>
          <p:nvPr>
            <p:ph type="ctrTitle"/>
          </p:nvPr>
        </p:nvSpPr>
        <p:spPr>
          <a:xfrm>
            <a:off x="0" y="1046826"/>
            <a:ext cx="9120187" cy="1446653"/>
          </a:xfrm>
          <a:effectLst>
            <a:outerShdw blurRad="63500" dist="35921" dir="2700000" algn="ctr" rotWithShape="0">
              <a:schemeClr val="tx2">
                <a:alpha val="74998"/>
              </a:schemeClr>
            </a:outerShdw>
          </a:effectLst>
        </p:spPr>
        <p:txBody>
          <a:bodyPr/>
          <a:lstStyle/>
          <a:p>
            <a:pPr>
              <a:defRPr/>
            </a:pPr>
            <a:r>
              <a:rPr lang="en-US" sz="8800" b="1" dirty="0">
                <a:effectLst>
                  <a:glow rad="127000">
                    <a:schemeClr val="tx1"/>
                  </a:glow>
                </a:effectLst>
                <a:latin typeface="Arial" charset="0"/>
                <a:ea typeface="ＭＳ Ｐゴシック" charset="0"/>
                <a:cs typeface="ＭＳ Ｐゴシック" charset="0"/>
              </a:rPr>
              <a:t>Be Orderly</a:t>
            </a: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Crossroads International Church Singapore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BibleStudyDownloads.org</a:t>
            </a:r>
          </a:p>
        </p:txBody>
      </p:sp>
    </p:spTree>
    <p:extLst>
      <p:ext uri="{BB962C8B-B14F-4D97-AF65-F5344CB8AC3E}">
        <p14:creationId xmlns:p14="http://schemas.microsoft.com/office/powerpoint/2010/main" val="1701402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ichaelnichols.org/wp-content/uploads/2013/08/choose-your-own-priorities.jpg">
            <a:extLst>
              <a:ext uri="{FF2B5EF4-FFF2-40B4-BE49-F238E27FC236}">
                <a16:creationId xmlns:a16="http://schemas.microsoft.com/office/drawing/2014/main" id="{AB96A63C-335E-EC46-B3D1-BE70BEDCD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22243">
            <a:off x="-168050" y="438718"/>
            <a:ext cx="3165924" cy="263563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Main Idea</a:t>
            </a:r>
          </a:p>
        </p:txBody>
      </p:sp>
      <p:sp>
        <p:nvSpPr>
          <p:cNvPr id="3" name="Rectangle 2"/>
          <p:cNvSpPr txBox="1">
            <a:spLocks noChangeArrowheads="1"/>
          </p:cNvSpPr>
          <p:nvPr/>
        </p:nvSpPr>
        <p:spPr bwMode="auto">
          <a:xfrm>
            <a:off x="2915816" y="1756533"/>
            <a:ext cx="6228184" cy="334493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457200">
              <a:defRPr/>
            </a:pPr>
            <a:r>
              <a:rPr lang="en-US" sz="5400" dirty="0">
                <a:solidFill>
                  <a:srgbClr val="FFFFFF"/>
                </a:solidFill>
                <a:effectLst>
                  <a:glow rad="127000">
                    <a:srgbClr val="000000"/>
                  </a:glow>
                </a:effectLst>
                <a:latin typeface="Arial" charset="0"/>
                <a:ea typeface="ＭＳ Ｐゴシック" charset="0"/>
                <a:cs typeface="ＭＳ Ｐゴシック" charset="0"/>
              </a:rPr>
              <a:t>We can defeat heresy by obeying God’s priorities for church order. </a:t>
            </a:r>
            <a:endParaRPr kumimoji="0" lang="en-US" sz="5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A57A3852-F958-F146-8800-9506CA327FB7}"/>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Timothy</a:t>
            </a:r>
          </a:p>
        </p:txBody>
      </p:sp>
    </p:spTree>
    <p:extLst>
      <p:ext uri="{BB962C8B-B14F-4D97-AF65-F5344CB8AC3E}">
        <p14:creationId xmlns:p14="http://schemas.microsoft.com/office/powerpoint/2010/main" val="34589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7384"/>
            <a:ext cx="9144000" cy="1517910"/>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What are God’s priorities for church </a:t>
            </a:r>
            <a:r>
              <a:rPr lang="en-US" sz="5400" b="1" dirty="0">
                <a:solidFill>
                  <a:srgbClr val="FFFF00"/>
                </a:solidFill>
                <a:effectLst>
                  <a:glow rad="127000">
                    <a:schemeClr val="tx1"/>
                  </a:glow>
                </a:effectLst>
                <a:latin typeface="Arial" charset="0"/>
                <a:ea typeface="ＭＳ Ｐゴシック" charset="0"/>
                <a:cs typeface="ＭＳ Ｐゴシック" charset="0"/>
              </a:rPr>
              <a:t>order</a:t>
            </a:r>
            <a:r>
              <a:rPr lang="en-US" sz="54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AB8799AF-83EF-E443-9AB8-57544A309421}"/>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Timothy</a:t>
            </a:r>
          </a:p>
        </p:txBody>
      </p:sp>
      <p:grpSp>
        <p:nvGrpSpPr>
          <p:cNvPr id="5" name="Group 4">
            <a:extLst>
              <a:ext uri="{FF2B5EF4-FFF2-40B4-BE49-F238E27FC236}">
                <a16:creationId xmlns:a16="http://schemas.microsoft.com/office/drawing/2014/main" id="{A0D42D72-298C-E6A7-A8D5-24471E96E648}"/>
              </a:ext>
            </a:extLst>
          </p:cNvPr>
          <p:cNvGrpSpPr/>
          <p:nvPr/>
        </p:nvGrpSpPr>
        <p:grpSpPr>
          <a:xfrm>
            <a:off x="1816100" y="1749918"/>
            <a:ext cx="5511800" cy="4203700"/>
            <a:chOff x="1816100" y="1749918"/>
            <a:chExt cx="5511800" cy="4203700"/>
          </a:xfrm>
        </p:grpSpPr>
        <p:pic>
          <p:nvPicPr>
            <p:cNvPr id="6" name="Picture 2" descr="https://www.romania2019.eu/wp-content/uploads/2019/01/shutterstock_396290143-1024x780.jpg">
              <a:extLst>
                <a:ext uri="{FF2B5EF4-FFF2-40B4-BE49-F238E27FC236}">
                  <a16:creationId xmlns:a16="http://schemas.microsoft.com/office/drawing/2014/main" id="{BC9588A0-B1F1-1827-0697-A2345153F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749918"/>
              <a:ext cx="5511800" cy="4203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D479C4A-BA5B-59FF-86C3-A69A1DAC639A}"/>
                </a:ext>
              </a:extLst>
            </p:cNvPr>
            <p:cNvSpPr/>
            <p:nvPr/>
          </p:nvSpPr>
          <p:spPr bwMode="auto">
            <a:xfrm rot="20656428">
              <a:off x="4210564" y="3716365"/>
              <a:ext cx="2160240" cy="288032"/>
            </a:xfrm>
            <a:prstGeom prst="rect">
              <a:avLst/>
            </a:prstGeom>
            <a:solidFill>
              <a:srgbClr val="EAEAEA"/>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grpSp>
      <p:sp>
        <p:nvSpPr>
          <p:cNvPr id="8" name="Rectangle 2">
            <a:extLst>
              <a:ext uri="{FF2B5EF4-FFF2-40B4-BE49-F238E27FC236}">
                <a16:creationId xmlns:a16="http://schemas.microsoft.com/office/drawing/2014/main" id="{34AF5298-7809-A25B-6C79-73E13CD5014F}"/>
              </a:ext>
            </a:extLst>
          </p:cNvPr>
          <p:cNvSpPr txBox="1">
            <a:spLocks noChangeArrowheads="1"/>
          </p:cNvSpPr>
          <p:nvPr/>
        </p:nvSpPr>
        <p:spPr bwMode="auto">
          <a:xfrm rot="20556172">
            <a:off x="2456900" y="3416887"/>
            <a:ext cx="5667567" cy="8170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Simplified Arabic" panose="02020603050405020304" pitchFamily="18" charset="-78"/>
                <a:ea typeface="ＭＳ Ｐゴシック" charset="0"/>
                <a:cs typeface="Simplified Arabic" panose="02020603050405020304" pitchFamily="18" charset="-78"/>
              </a:rPr>
              <a:t>PRIORITIES</a:t>
            </a:r>
          </a:p>
        </p:txBody>
      </p:sp>
    </p:spTree>
    <p:extLst>
      <p:ext uri="{BB962C8B-B14F-4D97-AF65-F5344CB8AC3E}">
        <p14:creationId xmlns:p14="http://schemas.microsoft.com/office/powerpoint/2010/main" val="5219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7614"/>
            <a:ext cx="9162651" cy="1012616"/>
          </a:xfrm>
          <a:noFill/>
        </p:spPr>
        <p:txBody>
          <a:bodyPr/>
          <a:lstStyle/>
          <a:p>
            <a:r>
              <a:rPr lang="en-US" sz="4800" b="1" dirty="0">
                <a:solidFill>
                  <a:schemeClr val="bg1"/>
                </a:solidFill>
                <a:effectLst>
                  <a:glow rad="101600">
                    <a:schemeClr val="tx1">
                      <a:alpha val="99000"/>
                    </a:schemeClr>
                  </a:glow>
                </a:effectLst>
                <a:latin typeface="Arial"/>
                <a:cs typeface="Arial"/>
              </a:rPr>
              <a:t>Theme</a:t>
            </a: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Calibri"/>
              <a:ea typeface="ＭＳ Ｐゴシック" charset="0"/>
            </a:endParaRPr>
          </a:p>
        </p:txBody>
      </p:sp>
      <p:sp>
        <p:nvSpPr>
          <p:cNvPr id="4" name="Rectangle 2"/>
          <p:cNvSpPr txBox="1">
            <a:spLocks noChangeArrowheads="1"/>
          </p:cNvSpPr>
          <p:nvPr/>
        </p:nvSpPr>
        <p:spPr bwMode="auto">
          <a:xfrm>
            <a:off x="14766" y="1341868"/>
            <a:ext cx="9144000" cy="403221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Church Order Priorities</a:t>
            </a:r>
          </a:p>
        </p:txBody>
      </p:sp>
      <p:sp>
        <p:nvSpPr>
          <p:cNvPr id="5" name="Text Box 3"/>
          <p:cNvSpPr txBox="1">
            <a:spLocks noChangeArrowheads="1"/>
          </p:cNvSpPr>
          <p:nvPr/>
        </p:nvSpPr>
        <p:spPr bwMode="auto">
          <a:xfrm>
            <a:off x="8170701" y="44450"/>
            <a:ext cx="8683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a:t>
            </a:r>
          </a:p>
        </p:txBody>
      </p:sp>
      <p:sp>
        <p:nvSpPr>
          <p:cNvPr id="7" name="Rectangle 2"/>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Timothy</a:t>
            </a:r>
          </a:p>
        </p:txBody>
      </p:sp>
    </p:spTree>
    <p:extLst>
      <p:ext uri="{BB962C8B-B14F-4D97-AF65-F5344CB8AC3E}">
        <p14:creationId xmlns:p14="http://schemas.microsoft.com/office/powerpoint/2010/main" val="4065977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779277-9D85-1A4E-888E-B1322ADA3BB3}"/>
              </a:ext>
            </a:extLst>
          </p:cNvPr>
          <p:cNvGrpSpPr/>
          <p:nvPr/>
        </p:nvGrpSpPr>
        <p:grpSpPr>
          <a:xfrm>
            <a:off x="0" y="1268760"/>
            <a:ext cx="9154684" cy="5632029"/>
            <a:chOff x="0" y="1268760"/>
            <a:chExt cx="9154684" cy="5632029"/>
          </a:xfrm>
        </p:grpSpPr>
        <p:pic>
          <p:nvPicPr>
            <p:cNvPr id="1026" name="Picture 2" descr="https://thesaurus.plus/img/synonyms/145/be_orderly.png">
              <a:extLst>
                <a:ext uri="{FF2B5EF4-FFF2-40B4-BE49-F238E27FC236}">
                  <a16:creationId xmlns:a16="http://schemas.microsoft.com/office/drawing/2014/main" id="{7E9A240D-D1FB-1446-8862-F2CC9C729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9154684" cy="56320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D0CFAC5-1438-C740-9DFF-E187C14275E4}"/>
                </a:ext>
              </a:extLst>
            </p:cNvPr>
            <p:cNvSpPr/>
            <p:nvPr/>
          </p:nvSpPr>
          <p:spPr bwMode="auto">
            <a:xfrm>
              <a:off x="0" y="1340768"/>
              <a:ext cx="9143999" cy="1440160"/>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12" charset="0"/>
                <a:ea typeface="ＭＳ Ｐゴシック" charset="0"/>
              </a:endParaRPr>
            </a:p>
          </p:txBody>
        </p:sp>
      </p:grpSp>
      <p:sp>
        <p:nvSpPr>
          <p:cNvPr id="900098" name="Rectangle 2"/>
          <p:cNvSpPr>
            <a:spLocks noGrp="1" noChangeArrowheads="1"/>
          </p:cNvSpPr>
          <p:nvPr>
            <p:ph type="ctrTitle"/>
          </p:nvPr>
        </p:nvSpPr>
        <p:spPr>
          <a:xfrm>
            <a:off x="0" y="155536"/>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Orderly means…</a:t>
            </a:r>
          </a:p>
        </p:txBody>
      </p:sp>
      <p:sp>
        <p:nvSpPr>
          <p:cNvPr id="4" name="Rectangle 2">
            <a:extLst>
              <a:ext uri="{FF2B5EF4-FFF2-40B4-BE49-F238E27FC236}">
                <a16:creationId xmlns:a16="http://schemas.microsoft.com/office/drawing/2014/main" id="{DEE94D9A-06A4-3743-9A8B-111AB9167439}"/>
              </a:ext>
            </a:extLst>
          </p:cNvPr>
          <p:cNvSpPr txBox="1">
            <a:spLocks noChangeArrowheads="1"/>
          </p:cNvSpPr>
          <p:nvPr/>
        </p:nvSpPr>
        <p:spPr bwMode="auto">
          <a:xfrm>
            <a:off x="44194" y="1556792"/>
            <a:ext cx="4362901" cy="1440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What are other words for </a:t>
            </a:r>
            <a:br>
              <a:rPr kumimoji="0" lang="en-US" sz="24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br>
            <a:r>
              <a:rPr kumimoji="0" lang="en-US" sz="24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be orderly?</a:t>
            </a:r>
          </a:p>
        </p:txBody>
      </p:sp>
      <p:sp>
        <p:nvSpPr>
          <p:cNvPr id="5" name="Rectangle 2">
            <a:extLst>
              <a:ext uri="{FF2B5EF4-FFF2-40B4-BE49-F238E27FC236}">
                <a16:creationId xmlns:a16="http://schemas.microsoft.com/office/drawing/2014/main" id="{D8F3C80C-401F-1041-B3B0-38D7DAB27C6D}"/>
              </a:ext>
            </a:extLst>
          </p:cNvPr>
          <p:cNvSpPr txBox="1">
            <a:spLocks noChangeArrowheads="1"/>
          </p:cNvSpPr>
          <p:nvPr/>
        </p:nvSpPr>
        <p:spPr bwMode="auto">
          <a:xfrm>
            <a:off x="4752922" y="1295048"/>
            <a:ext cx="4362901" cy="1440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Manage, control, direct, act correctly, act with decorum, be civil, be good, be nice, be on best behavior</a:t>
            </a:r>
          </a:p>
        </p:txBody>
      </p:sp>
    </p:spTree>
    <p:extLst>
      <p:ext uri="{BB962C8B-B14F-4D97-AF65-F5344CB8AC3E}">
        <p14:creationId xmlns:p14="http://schemas.microsoft.com/office/powerpoint/2010/main" val="22880999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“To the remotest part of the earth” (Acts 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Times New Roman"/>
                <a:cs typeface="Times New Roman"/>
              </a:rPr>
              <a:t>Acts </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9  13       14    15  16          18           21     27     28</a:t>
            </a:r>
          </a:p>
        </p:txBody>
      </p:sp>
      <p:sp>
        <p:nvSpPr>
          <p:cNvPr id="183299" name="Text Box 16"/>
          <p:cNvSpPr txBox="1">
            <a:spLocks noChangeArrowheads="1"/>
          </p:cNvSpPr>
          <p:nvPr/>
        </p:nvSpPr>
        <p:spPr bwMode="auto">
          <a:xfrm>
            <a:off x="1828800" y="2338388"/>
            <a:ext cx="83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Fall 49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Council</a:t>
            </a:r>
          </a:p>
        </p:txBody>
      </p:sp>
      <p:sp>
        <p:nvSpPr>
          <p:cNvPr id="183300"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May 57-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Aug 59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Trials</a:t>
            </a:r>
            <a:endPar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01"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183302" name="Text Box 20"/>
          <p:cNvSpPr txBox="1">
            <a:spLocks noChangeArrowheads="1"/>
          </p:cNvSpPr>
          <p:nvPr/>
        </p:nvSpPr>
        <p:spPr bwMode="auto">
          <a:xfrm>
            <a:off x="8296275" y="2324100"/>
            <a:ext cx="84772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Spring 68</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Expansion</a:t>
            </a: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 of Church</a:t>
            </a:r>
          </a:p>
        </p:txBody>
      </p:sp>
      <p:sp>
        <p:nvSpPr>
          <p:cNvPr id="183303"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35           48          49          50          52  53          57        60             62              67           68     95</a:t>
            </a:r>
          </a:p>
        </p:txBody>
      </p:sp>
      <p:sp>
        <p:nvSpPr>
          <p:cNvPr id="183304" name="Text Box 7"/>
          <p:cNvSpPr txBox="1">
            <a:spLocks noChangeArrowheads="1"/>
          </p:cNvSpPr>
          <p:nvPr/>
        </p:nvSpPr>
        <p:spPr bwMode="auto">
          <a:xfrm>
            <a:off x="9144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48-</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3305" name="Text Box 9"/>
          <p:cNvSpPr txBox="1">
            <a:spLocks noChangeArrowheads="1"/>
          </p:cNvSpPr>
          <p:nvPr/>
        </p:nvSpPr>
        <p:spPr bwMode="auto">
          <a:xfrm>
            <a:off x="3743325"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53-</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May 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Asia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334000" y="1981200"/>
            <a:ext cx="990600" cy="13541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Feb 60-</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 62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81200"/>
            <a:ext cx="990600" cy="13541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Aut 67-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 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08" name="TextBox 27"/>
          <p:cNvSpPr txBox="1">
            <a:spLocks noChangeArrowheads="1"/>
          </p:cNvSpPr>
          <p:nvPr/>
        </p:nvSpPr>
        <p:spPr bwMode="auto">
          <a:xfrm>
            <a:off x="7924800" y="71438"/>
            <a:ext cx="1155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39-41</a:t>
            </a:r>
          </a:p>
        </p:txBody>
      </p:sp>
      <p:sp>
        <p:nvSpPr>
          <p:cNvPr id="183309" name="Text Box 9"/>
          <p:cNvSpPr txBox="1">
            <a:spLocks noChangeArrowheads="1"/>
          </p:cNvSpPr>
          <p:nvPr/>
        </p:nvSpPr>
        <p:spPr bwMode="auto">
          <a:xfrm>
            <a:off x="63246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62-</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Fall 67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Spain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NT Overview (Paul</a:t>
            </a:r>
            <a:r>
              <a:rPr lang="fr-FR" altLang="ja-JP" sz="4000" b="1" dirty="0">
                <a:solidFill>
                  <a:srgbClr val="FFFFFF"/>
                </a:solidFill>
                <a:effectLst>
                  <a:outerShdw blurRad="38100" dist="38100" dir="2700000" algn="tl">
                    <a:srgbClr val="000000">
                      <a:alpha val="43137"/>
                    </a:srgbClr>
                  </a:outerShdw>
                </a:effectLst>
                <a:latin typeface="Arial" charset="0"/>
                <a:cs typeface="Times New Roman" charset="0"/>
              </a:rPr>
              <a:t>'</a:t>
            </a:r>
            <a:r>
              <a:rPr lang="en-US" altLang="ja-JP" sz="4000" b="1" dirty="0">
                <a:solidFill>
                  <a:srgbClr val="FFFFFF"/>
                </a:solidFill>
                <a:effectLst>
                  <a:outerShdw blurRad="38100" dist="38100" dir="2700000" algn="tl">
                    <a:srgbClr val="000000">
                      <a:alpha val="43137"/>
                    </a:srgbClr>
                  </a:outerShdw>
                </a:effectLst>
                <a:latin typeface="Arial" charset="0"/>
                <a:cs typeface="Times New Roman" charset="0"/>
              </a:rPr>
              <a:t>s Letters)</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9" name="Text Box 19"/>
          <p:cNvSpPr txBox="1">
            <a:spLocks noChangeArrowheads="1"/>
          </p:cNvSpPr>
          <p:nvPr/>
        </p:nvSpPr>
        <p:spPr bwMode="auto">
          <a:xfrm>
            <a:off x="9906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2" name="Text Box 22"/>
          <p:cNvSpPr txBox="1">
            <a:spLocks noChangeArrowheads="1"/>
          </p:cNvSpPr>
          <p:nvPr/>
        </p:nvSpPr>
        <p:spPr bwMode="auto">
          <a:xfrm>
            <a:off x="38100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3" name="Text Box 23"/>
          <p:cNvSpPr txBox="1">
            <a:spLocks noChangeArrowheads="1"/>
          </p:cNvSpPr>
          <p:nvPr/>
        </p:nvSpPr>
        <p:spPr bwMode="auto">
          <a:xfrm>
            <a:off x="3810000"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4" name="Text Box 24"/>
          <p:cNvSpPr txBox="1">
            <a:spLocks noChangeArrowheads="1"/>
          </p:cNvSpPr>
          <p:nvPr/>
        </p:nvSpPr>
        <p:spPr bwMode="auto">
          <a:xfrm>
            <a:off x="3810000"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Romans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ext Box 25"/>
          <p:cNvSpPr txBox="1">
            <a:spLocks noChangeArrowheads="1"/>
          </p:cNvSpPr>
          <p:nvPr/>
        </p:nvSpPr>
        <p:spPr bwMode="auto">
          <a:xfrm>
            <a:off x="54864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Eph</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 name="Text Box 26"/>
          <p:cNvSpPr txBox="1">
            <a:spLocks noChangeArrowheads="1"/>
          </p:cNvSpPr>
          <p:nvPr/>
        </p:nvSpPr>
        <p:spPr bwMode="auto">
          <a:xfrm>
            <a:off x="5486400"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Col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7" name="Text Box 27"/>
          <p:cNvSpPr txBox="1">
            <a:spLocks noChangeArrowheads="1"/>
          </p:cNvSpPr>
          <p:nvPr/>
        </p:nvSpPr>
        <p:spPr bwMode="auto">
          <a:xfrm>
            <a:off x="5486400"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Philem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8" name="Text Box 28"/>
          <p:cNvSpPr txBox="1">
            <a:spLocks noChangeArrowheads="1"/>
          </p:cNvSpPr>
          <p:nvPr/>
        </p:nvSpPr>
        <p:spPr bwMode="auto">
          <a:xfrm>
            <a:off x="5486400"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Phil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9" name="Text Box 29"/>
          <p:cNvSpPr txBox="1">
            <a:spLocks noChangeArrowheads="1"/>
          </p:cNvSpPr>
          <p:nvPr/>
        </p:nvSpPr>
        <p:spPr bwMode="auto">
          <a:xfrm>
            <a:off x="65992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0" name="Text Box 30"/>
          <p:cNvSpPr txBox="1">
            <a:spLocks noChangeArrowheads="1"/>
          </p:cNvSpPr>
          <p:nvPr/>
        </p:nvSpPr>
        <p:spPr bwMode="auto">
          <a:xfrm>
            <a:off x="65992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Titus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1" name="Text Box 31"/>
          <p:cNvSpPr txBox="1">
            <a:spLocks noChangeArrowheads="1"/>
          </p:cNvSpPr>
          <p:nvPr/>
        </p:nvSpPr>
        <p:spPr bwMode="auto">
          <a:xfrm>
            <a:off x="75438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2" name="Text Box 19"/>
          <p:cNvSpPr txBox="1">
            <a:spLocks noChangeArrowheads="1"/>
          </p:cNvSpPr>
          <p:nvPr/>
        </p:nvSpPr>
        <p:spPr bwMode="auto">
          <a:xfrm>
            <a:off x="9906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Matt</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Luke</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6" name="Text Box 31"/>
          <p:cNvSpPr txBox="1">
            <a:spLocks noChangeArrowheads="1"/>
          </p:cNvSpPr>
          <p:nvPr/>
        </p:nvSpPr>
        <p:spPr bwMode="auto">
          <a:xfrm>
            <a:off x="75438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John</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7" name="Text Box 29"/>
          <p:cNvSpPr txBox="1">
            <a:spLocks noChangeArrowheads="1"/>
          </p:cNvSpPr>
          <p:nvPr/>
        </p:nvSpPr>
        <p:spPr bwMode="auto">
          <a:xfrm>
            <a:off x="65992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Mark</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Gospels &amp; 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51" name="Text Box 19"/>
          <p:cNvSpPr txBox="1">
            <a:spLocks noChangeArrowheads="1"/>
          </p:cNvSpPr>
          <p:nvPr/>
        </p:nvSpPr>
        <p:spPr bwMode="auto">
          <a:xfrm>
            <a:off x="152400" y="5954713"/>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Pauline Epistles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3333"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Pauline</a:t>
            </a:r>
            <a:endPar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34" name="Text Box 7"/>
          <p:cNvSpPr txBox="1">
            <a:spLocks noChangeArrowheads="1"/>
          </p:cNvSpPr>
          <p:nvPr/>
        </p:nvSpPr>
        <p:spPr bwMode="auto">
          <a:xfrm>
            <a:off x="2667000" y="1981200"/>
            <a:ext cx="990600" cy="13223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50-</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52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Aegean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grpSp>
        <p:nvGrpSpPr>
          <p:cNvPr id="2" name="Group 7"/>
          <p:cNvGrpSpPr>
            <a:grpSpLocks/>
          </p:cNvGrpSpPr>
          <p:nvPr/>
        </p:nvGrpSpPr>
        <p:grpSpPr bwMode="auto">
          <a:xfrm>
            <a:off x="838200" y="4038600"/>
            <a:ext cx="3886200" cy="1452563"/>
            <a:chOff x="144" y="2736"/>
            <a:chExt cx="2544" cy="1104"/>
          </a:xfrm>
        </p:grpSpPr>
        <p:sp>
          <p:nvSpPr>
            <p:cNvPr id="183347" name="Rectangle 8"/>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endParaRPr>
            </a:p>
          </p:txBody>
        </p:sp>
        <p:sp>
          <p:nvSpPr>
            <p:cNvPr id="183348" name="Text Box 9"/>
            <p:cNvSpPr txBox="1">
              <a:spLocks noChangeArrowheads="1"/>
            </p:cNvSpPr>
            <p:nvPr/>
          </p:nvSpPr>
          <p:spPr bwMode="auto">
            <a:xfrm>
              <a:off x="593" y="3456"/>
              <a:ext cx="1494" cy="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charset="0"/>
                  <a:ea typeface="ＭＳ Ｐゴシック" charset="0"/>
                  <a:cs typeface="Times New Roman" charset="0"/>
                </a:rPr>
                <a:t>Missionary</a:t>
              </a:r>
            </a:p>
          </p:txBody>
        </p:sp>
      </p:grpSp>
      <p:grpSp>
        <p:nvGrpSpPr>
          <p:cNvPr id="3" name="Group 10"/>
          <p:cNvGrpSpPr>
            <a:grpSpLocks/>
          </p:cNvGrpSpPr>
          <p:nvPr/>
        </p:nvGrpSpPr>
        <p:grpSpPr bwMode="auto">
          <a:xfrm>
            <a:off x="5181600" y="4038600"/>
            <a:ext cx="1371600" cy="2401888"/>
            <a:chOff x="3024" y="2736"/>
            <a:chExt cx="724" cy="1392"/>
          </a:xfrm>
        </p:grpSpPr>
        <p:sp>
          <p:nvSpPr>
            <p:cNvPr id="183345" name="Rectangle 11"/>
            <p:cNvSpPr>
              <a:spLocks noChangeArrowheads="1"/>
            </p:cNvSpPr>
            <p:nvPr/>
          </p:nvSpPr>
          <p:spPr bwMode="auto">
            <a:xfrm>
              <a:off x="3028" y="2736"/>
              <a:ext cx="672" cy="1392"/>
            </a:xfrm>
            <a:prstGeom prst="rect">
              <a:avLst/>
            </a:prstGeom>
            <a:noFill/>
            <a:ln w="5715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183346" name="Text Box 12"/>
            <p:cNvSpPr txBox="1">
              <a:spLocks noChangeArrowheads="1"/>
            </p:cNvSpPr>
            <p:nvPr/>
          </p:nvSpPr>
          <p:spPr bwMode="auto">
            <a:xfrm>
              <a:off x="3024" y="3859"/>
              <a:ext cx="724"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9900"/>
                  </a:solidFill>
                  <a:effectLst/>
                  <a:uLnTx/>
                  <a:uFillTx/>
                  <a:latin typeface="Tahoma" charset="0"/>
                  <a:ea typeface="ＭＳ Ｐゴシック" charset="0"/>
                  <a:cs typeface="Times New Roman" charset="0"/>
                </a:rPr>
                <a:t>Prison</a:t>
              </a:r>
            </a:p>
          </p:txBody>
        </p:sp>
      </p:grpSp>
      <p:grpSp>
        <p:nvGrpSpPr>
          <p:cNvPr id="4" name="Group 13"/>
          <p:cNvGrpSpPr>
            <a:grpSpLocks/>
          </p:cNvGrpSpPr>
          <p:nvPr/>
        </p:nvGrpSpPr>
        <p:grpSpPr bwMode="auto">
          <a:xfrm>
            <a:off x="6553200" y="4038600"/>
            <a:ext cx="1981200" cy="1368425"/>
            <a:chOff x="3744" y="2736"/>
            <a:chExt cx="1248" cy="720"/>
          </a:xfrm>
        </p:grpSpPr>
        <p:sp>
          <p:nvSpPr>
            <p:cNvPr id="183343"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183344" name="Text Box 15"/>
            <p:cNvSpPr txBox="1">
              <a:spLocks noChangeArrowheads="1"/>
            </p:cNvSpPr>
            <p:nvPr/>
          </p:nvSpPr>
          <p:spPr bwMode="auto">
            <a:xfrm>
              <a:off x="3888" y="3173"/>
              <a:ext cx="1104" cy="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charset="0"/>
                  <a:ea typeface="ＭＳ Ｐゴシック" charset="0"/>
                  <a:cs typeface="Times New Roman" charset="0"/>
                </a:rPr>
                <a:t>Pastoral</a:t>
              </a:r>
            </a:p>
          </p:txBody>
        </p:sp>
      </p:grpSp>
      <p:sp>
        <p:nvSpPr>
          <p:cNvPr id="183338"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Summer 35-</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Damascus</a:t>
            </a:r>
            <a:b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Antioch</a:t>
            </a:r>
          </a:p>
        </p:txBody>
      </p:sp>
      <p:sp>
        <p:nvSpPr>
          <p:cNvPr id="52" name="Text Box 10"/>
          <p:cNvSpPr txBox="1">
            <a:spLocks noChangeArrowheads="1"/>
          </p:cNvSpPr>
          <p:nvPr/>
        </p:nvSpPr>
        <p:spPr bwMode="auto">
          <a:xfrm>
            <a:off x="2286000" y="6324600"/>
            <a:ext cx="990600" cy="36988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40"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Journeys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41" name="Text Box 9"/>
          <p:cNvSpPr txBox="1">
            <a:spLocks noChangeArrowheads="1"/>
          </p:cNvSpPr>
          <p:nvPr/>
        </p:nvSpPr>
        <p:spPr bwMode="auto">
          <a:xfrm>
            <a:off x="2286000" y="5861050"/>
            <a:ext cx="990600" cy="3698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1234</a:t>
            </a: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3342"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Imprisonments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Tree>
    <p:extLst>
      <p:ext uri="{BB962C8B-B14F-4D97-AF65-F5344CB8AC3E}">
        <p14:creationId xmlns:p14="http://schemas.microsoft.com/office/powerpoint/2010/main" val="3182223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ssolve">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dissolve">
                                      <p:cBhvr>
                                        <p:cTn id="68" dur="500"/>
                                        <p:tgtEl>
                                          <p:spTgt spid="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dissolve">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wixmp-ed30a86b8c4ca887773594c2.wixmp.com/f/e9c52b82-3632-47bb-8fa1-3ca352a0333a/dblg1ce-5c6f4407-ad1c-4d58-98a9-6a6713e4122a.png?token=eyJ0eXAiOiJKV1QiLCJhbGciOiJIUzI1NiJ9.eyJzdWIiOiJ1cm46YXBwOjdlMGQxODg5ODIyNjQzNzNhNWYwZDQxNWVhMGQyNmUwIiwiaXNzIjoidXJuOmFwcDo3ZTBkMTg4OTgyMjY0MzczYTVmMGQ0MTVlYTBkMjZlMCIsIm9iaiI6W1t7InBhdGgiOiJcL2ZcL2U5YzUyYjgyLTM2MzItNDdiYi04ZmExLTNjYTM1MmEwMzMzYVwvZGJsZzFjZS01YzZmNDQwNy1hZDFjLTRkNTgtOThhOS02YTY3MTNlNDEyMmEucG5nIn1dXSwiYXVkIjpbInVybjpzZXJ2aWNlOmZpbGUuZG93bmxvYWQiXX0.x340QwCljNO6aA8_BJOk8qTZ2qbidxeUDmgBBYKDmb8">
            <a:extLst>
              <a:ext uri="{FF2B5EF4-FFF2-40B4-BE49-F238E27FC236}">
                <a16:creationId xmlns:a16="http://schemas.microsoft.com/office/drawing/2014/main" id="{06C61C9D-CD95-CB4B-8276-BEB1558D1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44" t="35250" r="33254" b="8408"/>
          <a:stretch/>
        </p:blipFill>
        <p:spPr bwMode="auto">
          <a:xfrm>
            <a:off x="0" y="23809"/>
            <a:ext cx="9144000" cy="683419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ChangeArrowheads="1"/>
          </p:cNvSpPr>
          <p:nvPr/>
        </p:nvSpPr>
        <p:spPr bwMode="auto">
          <a:xfrm>
            <a:off x="0" y="23809"/>
            <a:ext cx="9144000" cy="582211"/>
          </a:xfrm>
          <a:prstGeom prst="rect">
            <a:avLst/>
          </a:prstGeom>
          <a:solidFill>
            <a:schemeClr val="tx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charset="0"/>
                <a:ea typeface="+mn-ea"/>
                <a:cs typeface="Times New Roman"/>
              </a:rPr>
              <a:t>Paul’s Post-Acts Journey</a:t>
            </a:r>
          </a:p>
        </p:txBody>
      </p:sp>
      <p:sp>
        <p:nvSpPr>
          <p:cNvPr id="47119" name="Rectangle 15"/>
          <p:cNvSpPr>
            <a:spLocks noChangeArrowheads="1"/>
          </p:cNvSpPr>
          <p:nvPr/>
        </p:nvSpPr>
        <p:spPr bwMode="auto">
          <a:xfrm>
            <a:off x="0" y="6575146"/>
            <a:ext cx="6181724" cy="2590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Narrow" charset="0"/>
                <a:ea typeface="+mn-ea"/>
                <a:cs typeface="Times New Roman"/>
              </a:rPr>
              <a:t>©  https://</a:t>
            </a:r>
            <a:r>
              <a:rPr kumimoji="0" lang="en-US" sz="1100" b="0" i="0" u="none" strike="noStrike" kern="1200" cap="none" spc="0" normalizeH="0" baseline="0" noProof="0" dirty="0" err="1">
                <a:ln>
                  <a:noFill/>
                </a:ln>
                <a:solidFill>
                  <a:srgbClr val="000000"/>
                </a:solidFill>
                <a:effectLst/>
                <a:uLnTx/>
                <a:uFillTx/>
                <a:latin typeface="Arial Narrow" charset="0"/>
                <a:ea typeface="+mn-ea"/>
                <a:cs typeface="Times New Roman"/>
              </a:rPr>
              <a:t>www.deviantart.com</a:t>
            </a:r>
            <a:r>
              <a:rPr kumimoji="0" lang="en-US" sz="1100" b="0" i="0" u="none" strike="noStrike" kern="1200" cap="none" spc="0" normalizeH="0" baseline="0" noProof="0" dirty="0">
                <a:ln>
                  <a:noFill/>
                </a:ln>
                <a:solidFill>
                  <a:srgbClr val="000000"/>
                </a:solidFill>
                <a:effectLst/>
                <a:uLnTx/>
                <a:uFillTx/>
                <a:latin typeface="Arial Narrow" charset="0"/>
                <a:ea typeface="+mn-ea"/>
                <a:cs typeface="Times New Roman"/>
              </a:rPr>
              <a:t>/sharklord1/art/Alt-Roman-Empire-Provinces-701148110</a:t>
            </a:r>
          </a:p>
        </p:txBody>
      </p:sp>
      <p:sp>
        <p:nvSpPr>
          <p:cNvPr id="47121" name="Rectangle 17"/>
          <p:cNvSpPr>
            <a:spLocks noGrp="1" noChangeArrowheads="1"/>
          </p:cNvSpPr>
          <p:nvPr>
            <p:ph type="title" idx="4294967295"/>
          </p:nvPr>
        </p:nvSpPr>
        <p:spPr>
          <a:xfrm>
            <a:off x="7639050" y="609600"/>
            <a:ext cx="1257300" cy="400050"/>
          </a:xfrm>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sz="100" b="0" u="none" dirty="0">
                <a:solidFill>
                  <a:srgbClr val="000066"/>
                </a:solidFill>
                <a:effectLst/>
                <a:latin typeface="Arial Narrow" charset="0"/>
              </a:rPr>
              <a:t>Bible Lands Blank Map</a:t>
            </a:r>
            <a:endParaRPr lang="en-US" sz="100" dirty="0">
              <a:solidFill>
                <a:srgbClr val="000066"/>
              </a:solidFill>
            </a:endParaRPr>
          </a:p>
        </p:txBody>
      </p:sp>
      <p:sp>
        <p:nvSpPr>
          <p:cNvPr id="6" name="Text Box 7">
            <a:extLst>
              <a:ext uri="{FF2B5EF4-FFF2-40B4-BE49-F238E27FC236}">
                <a16:creationId xmlns:a16="http://schemas.microsoft.com/office/drawing/2014/main" id="{1481E6B1-86C7-1841-8224-D9E66995A9A3}"/>
              </a:ext>
            </a:extLst>
          </p:cNvPr>
          <p:cNvSpPr txBox="1">
            <a:spLocks noChangeArrowheads="1"/>
          </p:cNvSpPr>
          <p:nvPr/>
        </p:nvSpPr>
        <p:spPr bwMode="auto">
          <a:xfrm>
            <a:off x="0" y="2057825"/>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Spain</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7" name="Text Box 7">
            <a:extLst>
              <a:ext uri="{FF2B5EF4-FFF2-40B4-BE49-F238E27FC236}">
                <a16:creationId xmlns:a16="http://schemas.microsoft.com/office/drawing/2014/main" id="{96F782E3-6D66-C541-A602-5F25C1A91794}"/>
              </a:ext>
            </a:extLst>
          </p:cNvPr>
          <p:cNvSpPr txBox="1">
            <a:spLocks noChangeArrowheads="1"/>
          </p:cNvSpPr>
          <p:nvPr/>
        </p:nvSpPr>
        <p:spPr bwMode="auto">
          <a:xfrm>
            <a:off x="2791326" y="1473157"/>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Rome</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8" name="Text Box 7">
            <a:extLst>
              <a:ext uri="{FF2B5EF4-FFF2-40B4-BE49-F238E27FC236}">
                <a16:creationId xmlns:a16="http://schemas.microsoft.com/office/drawing/2014/main" id="{EA77D0FC-B01E-DA47-B4F3-90C4A34DB8CF}"/>
              </a:ext>
            </a:extLst>
          </p:cNvPr>
          <p:cNvSpPr txBox="1">
            <a:spLocks noChangeArrowheads="1"/>
          </p:cNvSpPr>
          <p:nvPr/>
        </p:nvSpPr>
        <p:spPr bwMode="auto">
          <a:xfrm>
            <a:off x="5598695" y="1376904"/>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Macedonia</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9" name="Text Box 7">
            <a:extLst>
              <a:ext uri="{FF2B5EF4-FFF2-40B4-BE49-F238E27FC236}">
                <a16:creationId xmlns:a16="http://schemas.microsoft.com/office/drawing/2014/main" id="{33C8AD35-5449-684F-97EB-3282C97CAF0D}"/>
              </a:ext>
            </a:extLst>
          </p:cNvPr>
          <p:cNvSpPr txBox="1">
            <a:spLocks noChangeArrowheads="1"/>
          </p:cNvSpPr>
          <p:nvPr/>
        </p:nvSpPr>
        <p:spPr bwMode="auto">
          <a:xfrm>
            <a:off x="6345655" y="4009522"/>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Crete</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0" name="Text Box 7">
            <a:extLst>
              <a:ext uri="{FF2B5EF4-FFF2-40B4-BE49-F238E27FC236}">
                <a16:creationId xmlns:a16="http://schemas.microsoft.com/office/drawing/2014/main" id="{D2BA9102-8E7A-E64D-AF71-875C094D9C70}"/>
              </a:ext>
            </a:extLst>
          </p:cNvPr>
          <p:cNvSpPr txBox="1">
            <a:spLocks noChangeArrowheads="1"/>
          </p:cNvSpPr>
          <p:nvPr/>
        </p:nvSpPr>
        <p:spPr bwMode="auto">
          <a:xfrm>
            <a:off x="6522823" y="2533111"/>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Ephesus</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1" name="Line 40">
            <a:extLst>
              <a:ext uri="{FF2B5EF4-FFF2-40B4-BE49-F238E27FC236}">
                <a16:creationId xmlns:a16="http://schemas.microsoft.com/office/drawing/2014/main" id="{0FC86719-E536-7347-A848-DD9B3F2FB677}"/>
              </a:ext>
            </a:extLst>
          </p:cNvPr>
          <p:cNvSpPr>
            <a:spLocks noChangeShapeType="1"/>
          </p:cNvSpPr>
          <p:nvPr/>
        </p:nvSpPr>
        <p:spPr bwMode="auto">
          <a:xfrm rot="20390226">
            <a:off x="6947088" y="1766001"/>
            <a:ext cx="890871" cy="963293"/>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3" name="Line 40">
            <a:extLst>
              <a:ext uri="{FF2B5EF4-FFF2-40B4-BE49-F238E27FC236}">
                <a16:creationId xmlns:a16="http://schemas.microsoft.com/office/drawing/2014/main" id="{76BCC09D-AE2B-4145-B2D2-34B10D0E96F2}"/>
              </a:ext>
            </a:extLst>
          </p:cNvPr>
          <p:cNvSpPr>
            <a:spLocks noChangeShapeType="1"/>
          </p:cNvSpPr>
          <p:nvPr/>
        </p:nvSpPr>
        <p:spPr bwMode="auto">
          <a:xfrm rot="9590226">
            <a:off x="4356687" y="1871215"/>
            <a:ext cx="1093244" cy="2268590"/>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4" name="Line 40">
            <a:extLst>
              <a:ext uri="{FF2B5EF4-FFF2-40B4-BE49-F238E27FC236}">
                <a16:creationId xmlns:a16="http://schemas.microsoft.com/office/drawing/2014/main" id="{3724252A-39FE-AD4E-9DEF-25ABD2C6971A}"/>
              </a:ext>
            </a:extLst>
          </p:cNvPr>
          <p:cNvSpPr>
            <a:spLocks noChangeShapeType="1"/>
          </p:cNvSpPr>
          <p:nvPr/>
        </p:nvSpPr>
        <p:spPr bwMode="auto">
          <a:xfrm rot="20390226" flipH="1" flipV="1">
            <a:off x="6563534" y="1880065"/>
            <a:ext cx="677626" cy="832303"/>
          </a:xfrm>
          <a:prstGeom prst="line">
            <a:avLst/>
          </a:prstGeom>
          <a:noFill/>
          <a:ln w="57150" cmpd="sng">
            <a:solidFill>
              <a:srgbClr val="FFFF00"/>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glow rad="279400">
                  <a:srgbClr val="000000">
                    <a:alpha val="98000"/>
                  </a:srgbClr>
                </a:glow>
              </a:effectLst>
              <a:highlight>
                <a:srgbClr val="FFFF00"/>
              </a:highlight>
              <a:uLnTx/>
              <a:uFillTx/>
              <a:latin typeface="Times New Roman" charset="0"/>
              <a:ea typeface="ＭＳ Ｐゴシック" charset="0"/>
              <a:cs typeface="ＭＳ Ｐゴシック" charset="0"/>
            </a:endParaRPr>
          </a:p>
        </p:txBody>
      </p:sp>
      <p:sp>
        <p:nvSpPr>
          <p:cNvPr id="15" name="Line 40">
            <a:extLst>
              <a:ext uri="{FF2B5EF4-FFF2-40B4-BE49-F238E27FC236}">
                <a16:creationId xmlns:a16="http://schemas.microsoft.com/office/drawing/2014/main" id="{ED70F950-73D1-7E4D-AE8C-ECC0E03E29C4}"/>
              </a:ext>
            </a:extLst>
          </p:cNvPr>
          <p:cNvSpPr>
            <a:spLocks noChangeShapeType="1"/>
          </p:cNvSpPr>
          <p:nvPr/>
        </p:nvSpPr>
        <p:spPr bwMode="auto">
          <a:xfrm rot="20390226" flipH="1">
            <a:off x="5975886" y="3445961"/>
            <a:ext cx="1926257" cy="124018"/>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6" name="Text Box 7">
            <a:extLst>
              <a:ext uri="{FF2B5EF4-FFF2-40B4-BE49-F238E27FC236}">
                <a16:creationId xmlns:a16="http://schemas.microsoft.com/office/drawing/2014/main" id="{DAF5FA00-6789-244C-961E-403EA9C8F5A7}"/>
              </a:ext>
            </a:extLst>
          </p:cNvPr>
          <p:cNvSpPr txBox="1">
            <a:spLocks noChangeArrowheads="1"/>
          </p:cNvSpPr>
          <p:nvPr/>
        </p:nvSpPr>
        <p:spPr bwMode="auto">
          <a:xfrm>
            <a:off x="7202137" y="3068115"/>
            <a:ext cx="1894505"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rPr>
              <a:t>1 Timothy</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endParaRPr>
          </a:p>
        </p:txBody>
      </p:sp>
      <p:sp>
        <p:nvSpPr>
          <p:cNvPr id="17" name="Text Box 2">
            <a:extLst>
              <a:ext uri="{FF2B5EF4-FFF2-40B4-BE49-F238E27FC236}">
                <a16:creationId xmlns:a16="http://schemas.microsoft.com/office/drawing/2014/main" id="{37E7AD47-4E7E-5D4F-8EA5-61B2F35BFA29}"/>
              </a:ext>
            </a:extLst>
          </p:cNvPr>
          <p:cNvSpPr txBox="1">
            <a:spLocks noChangeArrowheads="1"/>
          </p:cNvSpPr>
          <p:nvPr/>
        </p:nvSpPr>
        <p:spPr bwMode="auto">
          <a:xfrm>
            <a:off x="8391161" y="89445"/>
            <a:ext cx="699230"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142</a:t>
            </a:r>
          </a:p>
        </p:txBody>
      </p:sp>
    </p:spTree>
    <p:extLst>
      <p:ext uri="{BB962C8B-B14F-4D97-AF65-F5344CB8AC3E}">
        <p14:creationId xmlns:p14="http://schemas.microsoft.com/office/powerpoint/2010/main" val="103715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bg/>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6925" y="5517232"/>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You cannot make everything priority</a:t>
            </a:r>
          </a:p>
        </p:txBody>
      </p:sp>
      <p:pic>
        <p:nvPicPr>
          <p:cNvPr id="8194" name="Picture 2" descr="https://trustworks.files.wordpress.com/2016/12/overwhelmed-350x350.jpg">
            <a:extLst>
              <a:ext uri="{FF2B5EF4-FFF2-40B4-BE49-F238E27FC236}">
                <a16:creationId xmlns:a16="http://schemas.microsoft.com/office/drawing/2014/main" id="{C9A7A8AB-2C95-F045-BF54-EF926A18F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648" y="126380"/>
            <a:ext cx="5390852" cy="539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6515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safestart.com/wp-content/uploads/2015/12/blackboard-priorities-780x585.jpg">
            <a:extLst>
              <a:ext uri="{FF2B5EF4-FFF2-40B4-BE49-F238E27FC236}">
                <a16:creationId xmlns:a16="http://schemas.microsoft.com/office/drawing/2014/main" id="{0A8EAB01-9F67-5B49-9EA3-286C7609B1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83" b="11019"/>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347864" y="5229200"/>
            <a:ext cx="5255568" cy="769349"/>
          </a:xfrm>
          <a:effectLst>
            <a:outerShdw blurRad="63500" dist="35921" dir="2700000" algn="ctr" rotWithShape="0">
              <a:schemeClr val="tx2">
                <a:alpha val="74998"/>
              </a:schemeClr>
            </a:outerShdw>
          </a:effectLst>
        </p:spPr>
        <p:txBody>
          <a:bodyPr/>
          <a:lstStyle/>
          <a:p>
            <a:pPr algn="r">
              <a:defRPr/>
            </a:pPr>
            <a:r>
              <a:rPr lang="en-US" sz="5400" b="1" dirty="0">
                <a:effectLst>
                  <a:glow rad="127000">
                    <a:schemeClr val="tx1"/>
                  </a:glow>
                </a:effectLst>
                <a:latin typeface="Arial" charset="0"/>
                <a:ea typeface="ＭＳ Ｐゴシック" charset="0"/>
                <a:cs typeface="ＭＳ Ｐゴシック" charset="0"/>
              </a:rPr>
              <a:t>…for order</a:t>
            </a:r>
          </a:p>
        </p:txBody>
      </p:sp>
      <p:sp>
        <p:nvSpPr>
          <p:cNvPr id="4" name="Rectangle 2">
            <a:extLst>
              <a:ext uri="{FF2B5EF4-FFF2-40B4-BE49-F238E27FC236}">
                <a16:creationId xmlns:a16="http://schemas.microsoft.com/office/drawing/2014/main" id="{D74E0488-3D6A-8443-9842-1D92BA952728}"/>
              </a:ext>
            </a:extLst>
          </p:cNvPr>
          <p:cNvSpPr txBox="1">
            <a:spLocks noChangeArrowheads="1"/>
          </p:cNvSpPr>
          <p:nvPr/>
        </p:nvSpPr>
        <p:spPr bwMode="auto">
          <a:xfrm>
            <a:off x="-108520" y="1"/>
            <a:ext cx="9270464" cy="1662736"/>
          </a:xfrm>
          <a:prstGeom prst="rect">
            <a:avLst/>
          </a:prstGeom>
          <a:solidFill>
            <a:schemeClr val="tx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rgbClr val="FFFFFF"/>
                </a:solidFill>
                <a:effectLst/>
                <a:uLnTx/>
                <a:uFillTx/>
                <a:latin typeface="Chalkduster" panose="03050602040202020205" pitchFamily="66" charset="77"/>
                <a:ea typeface="ＭＳ Ｐゴシック" charset="0"/>
                <a:cs typeface="ＭＳ Ｐゴシック" charset="0"/>
              </a:rPr>
              <a:t>TOP PRIORITIES</a:t>
            </a:r>
          </a:p>
        </p:txBody>
      </p:sp>
    </p:spTree>
    <p:extLst>
      <p:ext uri="{BB962C8B-B14F-4D97-AF65-F5344CB8AC3E}">
        <p14:creationId xmlns:p14="http://schemas.microsoft.com/office/powerpoint/2010/main" val="305522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ebony.com/wp-content/uploads/2016/10/Libra-thinkstock.jpg">
            <a:extLst>
              <a:ext uri="{FF2B5EF4-FFF2-40B4-BE49-F238E27FC236}">
                <a16:creationId xmlns:a16="http://schemas.microsoft.com/office/drawing/2014/main" id="{E48AC1B4-5D9B-2B41-8830-8719ADBE2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 y="-12700"/>
            <a:ext cx="9202011" cy="574595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4932040" y="49784"/>
            <a:ext cx="4211960" cy="5683472"/>
          </a:xfrm>
          <a:effectLst>
            <a:outerShdw blurRad="63500" dist="35921" dir="2700000" algn="ctr" rotWithShape="0">
              <a:schemeClr val="tx2">
                <a:alpha val="74998"/>
              </a:schemeClr>
            </a:outerShdw>
          </a:effectLst>
        </p:spPr>
        <p:txBody>
          <a:bodyPr anchor="t"/>
          <a:lstStyle/>
          <a:p>
            <a:pPr marL="542925" indent="-542925" algn="l">
              <a:defRPr/>
            </a:pPr>
            <a:r>
              <a:rPr lang="en-US" b="1" dirty="0">
                <a:effectLst>
                  <a:glow rad="127000">
                    <a:schemeClr val="tx1"/>
                  </a:glow>
                </a:effectLst>
                <a:latin typeface="Arial" charset="0"/>
                <a:ea typeface="ＭＳ Ｐゴシック" charset="0"/>
                <a:cs typeface="ＭＳ Ｐゴシック" charset="0"/>
              </a:rPr>
              <a:t>I. </a:t>
            </a:r>
            <a:r>
              <a:rPr lang="en-US" b="1" dirty="0">
                <a:solidFill>
                  <a:srgbClr val="FFFF00"/>
                </a:solidFill>
                <a:effectLst>
                  <a:glow rad="127000">
                    <a:schemeClr val="tx1"/>
                  </a:glow>
                </a:effectLst>
                <a:latin typeface="Arial" charset="0"/>
                <a:ea typeface="ＭＳ Ｐゴシック" charset="0"/>
                <a:cs typeface="ＭＳ Ｐゴシック" charset="0"/>
              </a:rPr>
              <a:t>Teach</a:t>
            </a:r>
            <a:r>
              <a:rPr lang="en-US" b="1" dirty="0">
                <a:effectLst>
                  <a:glow rad="127000">
                    <a:schemeClr val="tx1"/>
                  </a:glow>
                </a:effectLst>
                <a:latin typeface="Arial" charset="0"/>
                <a:ea typeface="ＭＳ Ｐゴシック" charset="0"/>
                <a:cs typeface="ＭＳ Ｐゴシック" charset="0"/>
              </a:rPr>
              <a:t> the Law accurately and recall God's grace to you  </a:t>
            </a:r>
            <a:br>
              <a:rPr lang="en-US" b="1" dirty="0">
                <a:effectLst>
                  <a:glow rad="127000">
                    <a:schemeClr val="tx1"/>
                  </a:glow>
                </a:effectLst>
                <a:latin typeface="Arial" charset="0"/>
                <a:ea typeface="ＭＳ Ｐゴシック" charset="0"/>
                <a:cs typeface="ＭＳ Ｐゴシック" charset="0"/>
              </a:rPr>
            </a:br>
            <a:r>
              <a:rPr lang="en-US" b="1" dirty="0">
                <a:effectLst>
                  <a:glow rad="127000">
                    <a:schemeClr val="tx1"/>
                  </a:glow>
                </a:effectLst>
                <a:latin typeface="Arial" charset="0"/>
                <a:ea typeface="ＭＳ Ｐゴシック" charset="0"/>
                <a:cs typeface="ＭＳ Ｐゴシック" charset="0"/>
              </a:rPr>
              <a:t>(Chapter 1).</a:t>
            </a:r>
          </a:p>
        </p:txBody>
      </p:sp>
      <p:sp>
        <p:nvSpPr>
          <p:cNvPr id="4" name="Rectangle 2">
            <a:extLst>
              <a:ext uri="{FF2B5EF4-FFF2-40B4-BE49-F238E27FC236}">
                <a16:creationId xmlns:a16="http://schemas.microsoft.com/office/drawing/2014/main" id="{03DC1931-488A-1549-83CB-F3969E0956A6}"/>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Timothy</a:t>
            </a:r>
          </a:p>
        </p:txBody>
      </p:sp>
    </p:spTree>
    <p:extLst>
      <p:ext uri="{BB962C8B-B14F-4D97-AF65-F5344CB8AC3E}">
        <p14:creationId xmlns:p14="http://schemas.microsoft.com/office/powerpoint/2010/main" val="3378673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en-US" sz="8800" dirty="0">
                <a:solidFill>
                  <a:schemeClr val="bg1"/>
                </a:solidFill>
                <a:latin typeface="Arial" charset="0"/>
                <a:ea typeface="Osaka" charset="0"/>
                <a:cs typeface="Arial" charset="0"/>
              </a:rPr>
              <a:t>1 Timothy 1</a:t>
            </a:r>
          </a:p>
        </p:txBody>
      </p:sp>
    </p:spTree>
    <p:extLst>
      <p:ext uri="{BB962C8B-B14F-4D97-AF65-F5344CB8AC3E}">
        <p14:creationId xmlns:p14="http://schemas.microsoft.com/office/powerpoint/2010/main" val="99244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False Teaching</a:t>
            </a:r>
          </a:p>
        </p:txBody>
      </p:sp>
      <p:pic>
        <p:nvPicPr>
          <p:cNvPr id="13314" name="Picture 2" descr="https://churchwatchcentral.files.wordpress.com/2015/02/33cwcportrait_james-davis.jpg">
            <a:extLst>
              <a:ext uri="{FF2B5EF4-FFF2-40B4-BE49-F238E27FC236}">
                <a16:creationId xmlns:a16="http://schemas.microsoft.com/office/drawing/2014/main" id="{7C77BAF5-C52E-6D46-B179-E48CCDF0E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7632848" cy="520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3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416257"/>
            <a:ext cx="9144001" cy="5693866"/>
          </a:xfrm>
          <a:prstGeom prst="rect">
            <a:avLst/>
          </a:prstGeom>
        </p:spPr>
        <p:txBody>
          <a:bodyPr wrap="square">
            <a:spAutoFit/>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1 </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Paul, an apostle of Christ Jesus by the command of God our Savior and of Christ Jesus our hope,</a:t>
            </a:r>
          </a:p>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2 </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To Timothy my true son in the faith:</a:t>
            </a:r>
          </a:p>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Grace, mercy and peace from God the Father and Christ Jesus our Lord.</a:t>
            </a:r>
          </a:p>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3 </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As I urged you when I went into Macedonia, stay there in Ephesus so that you may command certain people not to teach false doctrines any longer </a:t>
            </a:r>
          </a:p>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4 </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or to devote themselves to myths and endless genealogies. Such things promote controversial speculations rather than advancing God’s work—which is by faith. </a:t>
            </a:r>
          </a:p>
        </p:txBody>
      </p:sp>
      <p:sp>
        <p:nvSpPr>
          <p:cNvPr id="4" name="Rectangle 3">
            <a:extLst>
              <a:ext uri="{FF2B5EF4-FFF2-40B4-BE49-F238E27FC236}">
                <a16:creationId xmlns:a16="http://schemas.microsoft.com/office/drawing/2014/main" id="{F99B5845-77B0-4534-8783-6E5AC7A6C8FA}"/>
              </a:ext>
            </a:extLst>
          </p:cNvPr>
          <p:cNvSpPr/>
          <p:nvPr/>
        </p:nvSpPr>
        <p:spPr>
          <a:xfrm>
            <a:off x="3696600" y="6216134"/>
            <a:ext cx="1313821" cy="369332"/>
          </a:xfrm>
          <a:prstGeom prst="rect">
            <a:avLst/>
          </a:prstGeom>
          <a:effectLst>
            <a:glow rad="127000">
              <a:schemeClr val="tx1"/>
            </a:glow>
          </a:effectLst>
        </p:spPr>
        <p:txBody>
          <a:bodyPr wrap="none">
            <a:spAutoFit/>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prstClr val="white"/>
                </a:solidFill>
                <a:effectLst/>
                <a:uLnTx/>
                <a:uFillTx/>
                <a:latin typeface="Calibri"/>
                <a:ea typeface="+mn-ea"/>
                <a:cs typeface="+mn-cs"/>
              </a:rPr>
              <a:t>1 Timothy 1</a:t>
            </a:r>
          </a:p>
        </p:txBody>
      </p:sp>
    </p:spTree>
    <p:extLst>
      <p:ext uri="{BB962C8B-B14F-4D97-AF65-F5344CB8AC3E}">
        <p14:creationId xmlns:p14="http://schemas.microsoft.com/office/powerpoint/2010/main" val="4096711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416257"/>
            <a:ext cx="9144001" cy="5262979"/>
          </a:xfrm>
          <a:prstGeom prst="rect">
            <a:avLst/>
          </a:prstGeom>
        </p:spPr>
        <p:txBody>
          <a:bodyPr wrap="square">
            <a:spAutoFit/>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5 </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The goal of this command is love, which comes from a pure heart and a good conscience and a sincere faith. </a:t>
            </a: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6 </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Some have departed from these and have turned to meaningless talk. </a:t>
            </a: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7 </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They want to be teachers of the law, but they do not know what they are talking about or what they so confidently affirm.</a:t>
            </a:r>
          </a:p>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8 </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We know that the law is good if one uses it properly. </a:t>
            </a: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9 </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We also know that the law is made not for the righteous but for lawbreakers and rebels, the ungodly and sinful, the unholy and irreligious, for those who kill their fathers or mothers, for murderers, </a:t>
            </a:r>
          </a:p>
        </p:txBody>
      </p:sp>
      <p:sp>
        <p:nvSpPr>
          <p:cNvPr id="4" name="Rectangle 3">
            <a:extLst>
              <a:ext uri="{FF2B5EF4-FFF2-40B4-BE49-F238E27FC236}">
                <a16:creationId xmlns:a16="http://schemas.microsoft.com/office/drawing/2014/main" id="{F99B5845-77B0-4534-8783-6E5AC7A6C8FA}"/>
              </a:ext>
            </a:extLst>
          </p:cNvPr>
          <p:cNvSpPr/>
          <p:nvPr/>
        </p:nvSpPr>
        <p:spPr>
          <a:xfrm>
            <a:off x="3696600" y="6216134"/>
            <a:ext cx="1313821" cy="369332"/>
          </a:xfrm>
          <a:prstGeom prst="rect">
            <a:avLst/>
          </a:prstGeom>
          <a:effectLst>
            <a:glow rad="127000">
              <a:schemeClr val="tx1"/>
            </a:glow>
          </a:effectLst>
        </p:spPr>
        <p:txBody>
          <a:bodyPr wrap="none">
            <a:spAutoFit/>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prstClr val="white"/>
                </a:solidFill>
                <a:effectLst/>
                <a:uLnTx/>
                <a:uFillTx/>
                <a:latin typeface="Calibri"/>
                <a:ea typeface="+mn-ea"/>
                <a:cs typeface="+mn-cs"/>
              </a:rPr>
              <a:t>1 Timothy 1</a:t>
            </a:r>
          </a:p>
        </p:txBody>
      </p:sp>
    </p:spTree>
    <p:extLst>
      <p:ext uri="{BB962C8B-B14F-4D97-AF65-F5344CB8AC3E}">
        <p14:creationId xmlns:p14="http://schemas.microsoft.com/office/powerpoint/2010/main" val="784483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416257"/>
            <a:ext cx="9144001" cy="5693866"/>
          </a:xfrm>
          <a:prstGeom prst="rect">
            <a:avLst/>
          </a:prstGeom>
        </p:spPr>
        <p:txBody>
          <a:bodyPr wrap="square">
            <a:spAutoFit/>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10 </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for the sexually immoral, for those practicing homosexuality, for slave traders and liars and perjurers—and for whatever else is contrary to the sound doctrine </a:t>
            </a: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11 </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that conforms to the gospel concerning the glory of the blessed God, which he entrusted to me. </a:t>
            </a: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12</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 I thank Christ Jesus our Lord, who has given me strength, that he considered me trustworthy, appointing me to his service. </a:t>
            </a: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13</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 Even though I was once a blasphemer and a persecutor and a violent man, I was shown mercy because I acted in ignorance and unbelief. </a:t>
            </a: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14</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 The grace of our Lord was poured out on me abundantly, along with the faith and love that are in Christ Jesus.</a:t>
            </a:r>
          </a:p>
        </p:txBody>
      </p:sp>
      <p:sp>
        <p:nvSpPr>
          <p:cNvPr id="4" name="Rectangle 3">
            <a:extLst>
              <a:ext uri="{FF2B5EF4-FFF2-40B4-BE49-F238E27FC236}">
                <a16:creationId xmlns:a16="http://schemas.microsoft.com/office/drawing/2014/main" id="{F99B5845-77B0-4534-8783-6E5AC7A6C8FA}"/>
              </a:ext>
            </a:extLst>
          </p:cNvPr>
          <p:cNvSpPr/>
          <p:nvPr/>
        </p:nvSpPr>
        <p:spPr>
          <a:xfrm>
            <a:off x="3696600" y="6216134"/>
            <a:ext cx="1313821" cy="369332"/>
          </a:xfrm>
          <a:prstGeom prst="rect">
            <a:avLst/>
          </a:prstGeom>
          <a:effectLst>
            <a:glow rad="127000">
              <a:schemeClr val="tx1"/>
            </a:glow>
          </a:effectLst>
        </p:spPr>
        <p:txBody>
          <a:bodyPr wrap="none">
            <a:spAutoFit/>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prstClr val="white"/>
                </a:solidFill>
                <a:effectLst/>
                <a:uLnTx/>
                <a:uFillTx/>
                <a:latin typeface="Calibri"/>
                <a:ea typeface="+mn-ea"/>
                <a:cs typeface="+mn-cs"/>
              </a:rPr>
              <a:t>1 Timothy 1</a:t>
            </a:r>
          </a:p>
        </p:txBody>
      </p:sp>
    </p:spTree>
    <p:extLst>
      <p:ext uri="{BB962C8B-B14F-4D97-AF65-F5344CB8AC3E}">
        <p14:creationId xmlns:p14="http://schemas.microsoft.com/office/powerpoint/2010/main" val="411276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416257"/>
            <a:ext cx="9144001" cy="3970318"/>
          </a:xfrm>
          <a:prstGeom prst="rect">
            <a:avLst/>
          </a:prstGeom>
        </p:spPr>
        <p:txBody>
          <a:bodyPr wrap="square">
            <a:spAutoFit/>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15</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 Here is a trustworthy saying that deserves full acceptance: Christ Jesus came into the world to save sinners—of whom I am the worst. </a:t>
            </a: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16</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 But for that very reason I was shown mercy so that in me, the worst of sinners, Christ Jesus might display his immense patience as an example for those who would believe in him and receive eternal life. </a:t>
            </a: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17</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 Now to the King eternal, immortal, invisible, the only God, be honor and glory for ever and ever. Amen.</a:t>
            </a:r>
          </a:p>
        </p:txBody>
      </p:sp>
      <p:sp>
        <p:nvSpPr>
          <p:cNvPr id="4" name="Rectangle 3">
            <a:extLst>
              <a:ext uri="{FF2B5EF4-FFF2-40B4-BE49-F238E27FC236}">
                <a16:creationId xmlns:a16="http://schemas.microsoft.com/office/drawing/2014/main" id="{F99B5845-77B0-4534-8783-6E5AC7A6C8FA}"/>
              </a:ext>
            </a:extLst>
          </p:cNvPr>
          <p:cNvSpPr/>
          <p:nvPr/>
        </p:nvSpPr>
        <p:spPr>
          <a:xfrm>
            <a:off x="3696600" y="6216134"/>
            <a:ext cx="1313821" cy="369332"/>
          </a:xfrm>
          <a:prstGeom prst="rect">
            <a:avLst/>
          </a:prstGeom>
          <a:effectLst>
            <a:glow rad="127000">
              <a:schemeClr val="tx1"/>
            </a:glow>
          </a:effectLst>
        </p:spPr>
        <p:txBody>
          <a:bodyPr wrap="none">
            <a:spAutoFit/>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prstClr val="white"/>
                </a:solidFill>
                <a:effectLst/>
                <a:uLnTx/>
                <a:uFillTx/>
                <a:latin typeface="Calibri"/>
                <a:ea typeface="+mn-ea"/>
                <a:cs typeface="+mn-cs"/>
              </a:rPr>
              <a:t>1 Timothy 1</a:t>
            </a:r>
          </a:p>
        </p:txBody>
      </p:sp>
    </p:spTree>
    <p:extLst>
      <p:ext uri="{BB962C8B-B14F-4D97-AF65-F5344CB8AC3E}">
        <p14:creationId xmlns:p14="http://schemas.microsoft.com/office/powerpoint/2010/main" val="2044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416257"/>
            <a:ext cx="9144001" cy="3539430"/>
          </a:xfrm>
          <a:prstGeom prst="rect">
            <a:avLst/>
          </a:prstGeom>
        </p:spPr>
        <p:txBody>
          <a:bodyPr wrap="square">
            <a:spAutoFit/>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18</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 Timothy, my son, I am giving you this command in keeping with the prophecies once made about you, so that by recalling them you may fight the battle well, </a:t>
            </a: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19</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 holding on to faith and a good conscience, which some have rejected and so have suffered shipwreck with regard to the faith. </a:t>
            </a:r>
            <a:r>
              <a:rPr kumimoji="0" lang="en-US" sz="2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20</a:t>
            </a:r>
            <a:r>
              <a:rPr kumimoji="0" lang="en-US" sz="2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mn-ea"/>
                <a:cs typeface="Arial" panose="020B0604020202020204" pitchFamily="34" charset="0"/>
              </a:rPr>
              <a:t> Among them are Hymenaeus and Alexander, whom I have handed over to Satan to be taught not to blaspheme.</a:t>
            </a:r>
          </a:p>
        </p:txBody>
      </p:sp>
      <p:sp>
        <p:nvSpPr>
          <p:cNvPr id="4" name="Rectangle 3">
            <a:extLst>
              <a:ext uri="{FF2B5EF4-FFF2-40B4-BE49-F238E27FC236}">
                <a16:creationId xmlns:a16="http://schemas.microsoft.com/office/drawing/2014/main" id="{F99B5845-77B0-4534-8783-6E5AC7A6C8FA}"/>
              </a:ext>
            </a:extLst>
          </p:cNvPr>
          <p:cNvSpPr/>
          <p:nvPr/>
        </p:nvSpPr>
        <p:spPr>
          <a:xfrm>
            <a:off x="3696600" y="6216134"/>
            <a:ext cx="1313821" cy="369332"/>
          </a:xfrm>
          <a:prstGeom prst="rect">
            <a:avLst/>
          </a:prstGeom>
          <a:effectLst>
            <a:glow rad="127000">
              <a:schemeClr val="tx1"/>
            </a:glow>
          </a:effectLst>
        </p:spPr>
        <p:txBody>
          <a:bodyPr wrap="none">
            <a:spAutoFit/>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prstClr val="white"/>
                </a:solidFill>
                <a:effectLst/>
                <a:uLnTx/>
                <a:uFillTx/>
                <a:latin typeface="Calibri"/>
                <a:ea typeface="+mn-ea"/>
                <a:cs typeface="+mn-cs"/>
              </a:rPr>
              <a:t>1 Timothy 1</a:t>
            </a:r>
          </a:p>
        </p:txBody>
      </p:sp>
    </p:spTree>
    <p:extLst>
      <p:ext uri="{BB962C8B-B14F-4D97-AF65-F5344CB8AC3E}">
        <p14:creationId xmlns:p14="http://schemas.microsoft.com/office/powerpoint/2010/main" val="2284020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677544" y="836711"/>
            <a:ext cx="4466456" cy="1141469"/>
          </a:xfrm>
          <a:effectLst>
            <a:outerShdw blurRad="63500" dist="35921" dir="2700000" algn="ctr" rotWithShape="0">
              <a:schemeClr val="tx2">
                <a:alpha val="74998"/>
              </a:schemeClr>
            </a:outerShdw>
          </a:effectLst>
        </p:spPr>
        <p:txBody>
          <a:bodyPr anchor="t"/>
          <a:lstStyle/>
          <a:p>
            <a:pPr>
              <a:defRPr/>
            </a:pPr>
            <a:r>
              <a:rPr lang="en-US" b="1" dirty="0">
                <a:effectLst>
                  <a:glow rad="127000">
                    <a:schemeClr val="tx1"/>
                  </a:glow>
                </a:effectLst>
                <a:latin typeface="Arial" charset="0"/>
                <a:ea typeface="ＭＳ Ｐゴシック" charset="0"/>
                <a:cs typeface="ＭＳ Ｐゴシック" charset="0"/>
              </a:rPr>
              <a:t>Legalism</a:t>
            </a:r>
          </a:p>
        </p:txBody>
      </p:sp>
      <p:pic>
        <p:nvPicPr>
          <p:cNvPr id="4" name="Picture 3"/>
          <p:cNvPicPr>
            <a:picLocks noChangeAspect="1"/>
          </p:cNvPicPr>
          <p:nvPr/>
        </p:nvPicPr>
        <p:blipFill>
          <a:blip r:embed="rId3"/>
          <a:stretch>
            <a:fillRect/>
          </a:stretch>
        </p:blipFill>
        <p:spPr>
          <a:xfrm>
            <a:off x="0" y="29469"/>
            <a:ext cx="4677544" cy="6828531"/>
          </a:xfrm>
          <a:prstGeom prst="rect">
            <a:avLst/>
          </a:prstGeom>
        </p:spPr>
      </p:pic>
    </p:spTree>
    <p:extLst>
      <p:ext uri="{BB962C8B-B14F-4D97-AF65-F5344CB8AC3E}">
        <p14:creationId xmlns:p14="http://schemas.microsoft.com/office/powerpoint/2010/main" val="171674571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2033256"/>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What are God’s priorities for church </a:t>
            </a:r>
            <a:r>
              <a:rPr lang="en-US" sz="5400" b="1" dirty="0">
                <a:solidFill>
                  <a:srgbClr val="FFFF00"/>
                </a:solidFill>
                <a:effectLst>
                  <a:glow rad="127000">
                    <a:schemeClr val="tx1"/>
                  </a:glow>
                </a:effectLst>
                <a:latin typeface="Arial" charset="0"/>
                <a:ea typeface="ＭＳ Ｐゴシック" charset="0"/>
                <a:cs typeface="ＭＳ Ｐゴシック" charset="0"/>
              </a:rPr>
              <a:t>order</a:t>
            </a:r>
            <a:r>
              <a:rPr lang="en-US" sz="5400" b="1" dirty="0">
                <a:effectLst>
                  <a:glow rad="127000">
                    <a:schemeClr val="tx1"/>
                  </a:glow>
                </a:effectLst>
                <a:latin typeface="Arial" charset="0"/>
                <a:ea typeface="ＭＳ Ｐゴシック" charset="0"/>
                <a:cs typeface="ＭＳ Ｐゴシック" charset="0"/>
              </a:rPr>
              <a:t>?</a:t>
            </a:r>
          </a:p>
        </p:txBody>
      </p:sp>
      <p:pic>
        <p:nvPicPr>
          <p:cNvPr id="5122" name="Picture 2" descr="https://www.romania2019.eu/wp-content/uploads/2019/01/shutterstock_396290143-1024x780.jpg">
            <a:extLst>
              <a:ext uri="{FF2B5EF4-FFF2-40B4-BE49-F238E27FC236}">
                <a16:creationId xmlns:a16="http://schemas.microsoft.com/office/drawing/2014/main" id="{2797FEB3-BB0A-4442-A11A-B6693A3E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2265264"/>
            <a:ext cx="5511800"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540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ebony.com/wp-content/uploads/2016/10/Libra-thinkstock.jpg">
            <a:extLst>
              <a:ext uri="{FF2B5EF4-FFF2-40B4-BE49-F238E27FC236}">
                <a16:creationId xmlns:a16="http://schemas.microsoft.com/office/drawing/2014/main" id="{E48AC1B4-5D9B-2B41-8830-8719ADBE2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 y="-12700"/>
            <a:ext cx="9202011" cy="574595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4932040" y="49784"/>
            <a:ext cx="4211960" cy="5683472"/>
          </a:xfrm>
          <a:effectLst>
            <a:outerShdw blurRad="63500" dist="35921" dir="2700000" algn="ctr" rotWithShape="0">
              <a:schemeClr val="tx2">
                <a:alpha val="74998"/>
              </a:schemeClr>
            </a:outerShdw>
          </a:effectLst>
        </p:spPr>
        <p:txBody>
          <a:bodyPr anchor="t"/>
          <a:lstStyle/>
          <a:p>
            <a:pPr marL="542925" indent="-542925" algn="l">
              <a:defRPr/>
            </a:pPr>
            <a:r>
              <a:rPr lang="en-US" b="1" dirty="0">
                <a:effectLst>
                  <a:glow rad="127000">
                    <a:schemeClr val="tx1"/>
                  </a:glow>
                </a:effectLst>
                <a:latin typeface="Arial" charset="0"/>
                <a:ea typeface="ＭＳ Ｐゴシック" charset="0"/>
                <a:cs typeface="ＭＳ Ｐゴシック" charset="0"/>
              </a:rPr>
              <a:t>I. </a:t>
            </a:r>
            <a:r>
              <a:rPr lang="en-US" b="1" dirty="0">
                <a:solidFill>
                  <a:srgbClr val="FFFF00"/>
                </a:solidFill>
                <a:effectLst>
                  <a:glow rad="127000">
                    <a:schemeClr val="tx1"/>
                  </a:glow>
                </a:effectLst>
                <a:latin typeface="Arial" charset="0"/>
                <a:ea typeface="ＭＳ Ｐゴシック" charset="0"/>
                <a:cs typeface="ＭＳ Ｐゴシック" charset="0"/>
              </a:rPr>
              <a:t>Teach</a:t>
            </a:r>
            <a:r>
              <a:rPr lang="en-US" b="1" dirty="0">
                <a:effectLst>
                  <a:glow rad="127000">
                    <a:schemeClr val="tx1"/>
                  </a:glow>
                </a:effectLst>
                <a:latin typeface="Arial" charset="0"/>
                <a:ea typeface="ＭＳ Ｐゴシック" charset="0"/>
                <a:cs typeface="ＭＳ Ｐゴシック" charset="0"/>
              </a:rPr>
              <a:t> the Law accurately and recall God's grace to you  </a:t>
            </a:r>
            <a:br>
              <a:rPr lang="en-US" b="1" dirty="0">
                <a:effectLst>
                  <a:glow rad="127000">
                    <a:schemeClr val="tx1"/>
                  </a:glow>
                </a:effectLst>
                <a:latin typeface="Arial" charset="0"/>
                <a:ea typeface="ＭＳ Ｐゴシック" charset="0"/>
                <a:cs typeface="ＭＳ Ｐゴシック" charset="0"/>
              </a:rPr>
            </a:br>
            <a:r>
              <a:rPr lang="en-US" b="1" dirty="0">
                <a:effectLst>
                  <a:glow rad="127000">
                    <a:schemeClr val="tx1"/>
                  </a:glow>
                </a:effectLst>
                <a:latin typeface="Arial" charset="0"/>
                <a:ea typeface="ＭＳ Ｐゴシック" charset="0"/>
                <a:cs typeface="ＭＳ Ｐゴシック" charset="0"/>
              </a:rPr>
              <a:t>(Chapter 1).</a:t>
            </a:r>
          </a:p>
        </p:txBody>
      </p:sp>
      <p:sp>
        <p:nvSpPr>
          <p:cNvPr id="4" name="Rectangle 2">
            <a:extLst>
              <a:ext uri="{FF2B5EF4-FFF2-40B4-BE49-F238E27FC236}">
                <a16:creationId xmlns:a16="http://schemas.microsoft.com/office/drawing/2014/main" id="{03DC1931-488A-1549-83CB-F3969E0956A6}"/>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en-US" sz="4800" dirty="0">
                <a:solidFill>
                  <a:srgbClr val="FFFFFF"/>
                </a:solidFill>
                <a:effectLst>
                  <a:glow rad="127000">
                    <a:srgbClr val="000000"/>
                  </a:glow>
                </a:effectLst>
                <a:latin typeface="Arial" charset="0"/>
                <a:ea typeface="ＭＳ Ｐゴシック" charset="0"/>
                <a:cs typeface="ＭＳ Ｐゴシック" charset="0"/>
              </a:rPr>
              <a:t>1 Timothy</a:t>
            </a:r>
          </a:p>
        </p:txBody>
      </p:sp>
    </p:spTree>
    <p:extLst>
      <p:ext uri="{BB962C8B-B14F-4D97-AF65-F5344CB8AC3E}">
        <p14:creationId xmlns:p14="http://schemas.microsoft.com/office/powerpoint/2010/main" val="2309592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renewingworshipnc.org/wp-content/uploads/2018/11/default-image-440x264.jpg">
            <a:extLst>
              <a:ext uri="{FF2B5EF4-FFF2-40B4-BE49-F238E27FC236}">
                <a16:creationId xmlns:a16="http://schemas.microsoft.com/office/drawing/2014/main" id="{5A17F703-819A-2A76-F6BE-12BF48351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6" y="1772816"/>
            <a:ext cx="9120584" cy="5463945"/>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49784"/>
            <a:ext cx="9144000" cy="1802159"/>
          </a:xfrm>
          <a:effectLst>
            <a:outerShdw blurRad="63500" dist="35921" dir="2700000" algn="ctr" rotWithShape="0">
              <a:schemeClr val="tx2">
                <a:alpha val="74998"/>
              </a:schemeClr>
            </a:outerShdw>
          </a:effectLst>
        </p:spPr>
        <p:txBody>
          <a:bodyPr anchor="t"/>
          <a:lstStyle/>
          <a:p>
            <a:pPr marL="698500" indent="-698500" algn="l">
              <a:defRPr/>
            </a:pPr>
            <a:r>
              <a:rPr lang="en-US" b="1" dirty="0">
                <a:effectLst>
                  <a:glow rad="127000">
                    <a:schemeClr val="tx1"/>
                  </a:glow>
                </a:effectLst>
                <a:latin typeface="Arial" charset="0"/>
                <a:ea typeface="ＭＳ Ｐゴシック" charset="0"/>
                <a:cs typeface="ＭＳ Ｐゴシック" charset="0"/>
              </a:rPr>
              <a:t>II. Require proper public </a:t>
            </a:r>
            <a:r>
              <a:rPr lang="en-US" b="1" dirty="0">
                <a:solidFill>
                  <a:srgbClr val="FFFF00"/>
                </a:solidFill>
                <a:effectLst>
                  <a:glow rad="127000">
                    <a:schemeClr val="tx1"/>
                  </a:glow>
                </a:effectLst>
                <a:latin typeface="Arial" charset="0"/>
                <a:ea typeface="ＭＳ Ｐゴシック" charset="0"/>
                <a:cs typeface="ＭＳ Ｐゴシック" charset="0"/>
              </a:rPr>
              <a:t>worship</a:t>
            </a:r>
            <a:r>
              <a:rPr lang="en-US" b="1" dirty="0">
                <a:effectLst>
                  <a:glow rad="127000">
                    <a:schemeClr val="tx1"/>
                  </a:glow>
                </a:effectLst>
                <a:latin typeface="Arial" charset="0"/>
                <a:ea typeface="ＭＳ Ｐゴシック" charset="0"/>
                <a:cs typeface="ＭＳ Ｐゴシック" charset="0"/>
              </a:rPr>
              <a:t> led by godly leaders (Chs 2–3). </a:t>
            </a:r>
          </a:p>
        </p:txBody>
      </p:sp>
    </p:spTree>
    <p:extLst>
      <p:ext uri="{BB962C8B-B14F-4D97-AF65-F5344CB8AC3E}">
        <p14:creationId xmlns:p14="http://schemas.microsoft.com/office/powerpoint/2010/main" val="22140292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en-US" sz="8800" dirty="0">
                <a:solidFill>
                  <a:schemeClr val="bg1"/>
                </a:solidFill>
                <a:latin typeface="Arial" charset="0"/>
                <a:ea typeface="Osaka" charset="0"/>
                <a:cs typeface="Arial" charset="0"/>
              </a:rPr>
              <a:t>1 Timothy 2</a:t>
            </a:r>
          </a:p>
        </p:txBody>
      </p:sp>
    </p:spTree>
    <p:extLst>
      <p:ext uri="{BB962C8B-B14F-4D97-AF65-F5344CB8AC3E}">
        <p14:creationId xmlns:p14="http://schemas.microsoft.com/office/powerpoint/2010/main" val="203896135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steemitimages.com/640x0/https:/s17.postimg.cc/tsufaw5pb/Prosperity-_Preachers-_You_TUbe.jpg">
            <a:extLst>
              <a:ext uri="{FF2B5EF4-FFF2-40B4-BE49-F238E27FC236}">
                <a16:creationId xmlns:a16="http://schemas.microsoft.com/office/drawing/2014/main" id="{B3644275-843F-AB4B-A178-8C3BAA366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7" y="0"/>
            <a:ext cx="9131962" cy="685949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8864" y="2852936"/>
            <a:ext cx="9144000" cy="769349"/>
          </a:xfrm>
          <a:effectLst>
            <a:outerShdw blurRad="63500" dist="35921" dir="2700000" algn="ctr" rotWithShape="0">
              <a:schemeClr val="tx2">
                <a:alpha val="74998"/>
              </a:schemeClr>
            </a:outerShdw>
          </a:effectLst>
        </p:spPr>
        <p:txBody>
          <a:bodyPr/>
          <a:lstStyle/>
          <a:p>
            <a:pPr>
              <a:defRPr/>
            </a:pPr>
            <a:r>
              <a:rPr lang="en-US" sz="8000" b="1" dirty="0">
                <a:effectLst>
                  <a:glow rad="127000">
                    <a:schemeClr val="tx1"/>
                  </a:glow>
                </a:effectLst>
                <a:latin typeface="Arial" charset="0"/>
                <a:ea typeface="ＭＳ Ｐゴシック" charset="0"/>
                <a:cs typeface="ＭＳ Ｐゴシック" charset="0"/>
              </a:rPr>
              <a:t>False Teaching</a:t>
            </a:r>
          </a:p>
        </p:txBody>
      </p:sp>
    </p:spTree>
    <p:extLst>
      <p:ext uri="{BB962C8B-B14F-4D97-AF65-F5344CB8AC3E}">
        <p14:creationId xmlns:p14="http://schemas.microsoft.com/office/powerpoint/2010/main" val="2188676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ctrTitle"/>
          </p:nvPr>
        </p:nvSpPr>
        <p:spPr>
          <a:xfrm>
            <a:off x="1692275" y="2133600"/>
            <a:ext cx="7315200" cy="1600200"/>
          </a:xfrm>
        </p:spPr>
        <p:txBody>
          <a:bodyPr/>
          <a:lstStyle/>
          <a:p>
            <a:pPr eaLnBrk="1" hangingPunct="1"/>
            <a:r>
              <a:rPr lang="en-US" sz="6000" b="1">
                <a:latin typeface="Engravers MT" charset="0"/>
                <a:ea typeface="ＭＳ Ｐゴシック" charset="0"/>
                <a:cs typeface="ＭＳ Ｐゴシック" charset="0"/>
              </a:rPr>
              <a:t>I Timothy 2</a:t>
            </a:r>
          </a:p>
        </p:txBody>
      </p:sp>
      <p:sp>
        <p:nvSpPr>
          <p:cNvPr id="265218" name="Rectangle 3"/>
          <p:cNvSpPr>
            <a:spLocks noGrp="1" noChangeArrowheads="1"/>
          </p:cNvSpPr>
          <p:nvPr>
            <p:ph type="subTitle" idx="1"/>
          </p:nvPr>
        </p:nvSpPr>
        <p:spPr>
          <a:xfrm>
            <a:off x="1447800" y="4114800"/>
            <a:ext cx="5105400" cy="1752600"/>
          </a:xfrm>
        </p:spPr>
        <p:txBody>
          <a:bodyPr/>
          <a:lstStyle/>
          <a:p>
            <a:pPr eaLnBrk="1" hangingPunct="1"/>
            <a:r>
              <a:rPr lang="en-US" sz="4000" b="1">
                <a:latin typeface="Arial" charset="0"/>
                <a:ea typeface="ＭＳ Ｐゴシック" charset="0"/>
                <a:cs typeface="Arial" charset="0"/>
              </a:rPr>
              <a:t>Controversy: </a:t>
            </a:r>
          </a:p>
          <a:p>
            <a:pPr eaLnBrk="1" hangingPunct="1"/>
            <a:r>
              <a:rPr lang="en-US" sz="4000" b="1">
                <a:latin typeface="Arial" charset="0"/>
                <a:ea typeface="ＭＳ Ｐゴシック" charset="0"/>
                <a:cs typeface="Arial" charset="0"/>
              </a:rPr>
              <a:t>The role of women in public worship</a:t>
            </a:r>
          </a:p>
        </p:txBody>
      </p:sp>
      <p:pic>
        <p:nvPicPr>
          <p:cNvPr id="265219" name="Picture 4" descr="AG00163_"/>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6553200" y="4038600"/>
            <a:ext cx="2286000" cy="210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8243888" y="50800"/>
            <a:ext cx="784225" cy="46037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defRPr/>
            </a:pPr>
            <a:r>
              <a:rPr lang="en-US" sz="2400" dirty="0">
                <a:solidFill>
                  <a:schemeClr val="tx2"/>
                </a:solidFill>
                <a:effectLst>
                  <a:outerShdw blurRad="38100" dist="38100" dir="2700000" algn="tl">
                    <a:srgbClr val="DDDDDD"/>
                  </a:outerShdw>
                </a:effectLst>
                <a:latin typeface="Arial" charset="0"/>
                <a:cs typeface="Arial" charset="0"/>
              </a:rPr>
              <a:t>222i</a:t>
            </a:r>
            <a:endParaRPr lang="en-US" sz="2800" dirty="0">
              <a:effectLst>
                <a:outerShdw blurRad="38100" dist="38100" dir="2700000" algn="tl">
                  <a:srgbClr val="DDDDDD"/>
                </a:outerShdw>
              </a:effectLst>
              <a:latin typeface="Arial"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1" name="WordArt 4"/>
          <p:cNvSpPr>
            <a:spLocks noChangeArrowheads="1" noChangeShapeType="1" noTextEdit="1"/>
          </p:cNvSpPr>
          <p:nvPr/>
        </p:nvSpPr>
        <p:spPr bwMode="auto">
          <a:xfrm>
            <a:off x="2438400" y="533400"/>
            <a:ext cx="5105400" cy="914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1">
                  <a:gsLst>
                    <a:gs pos="0">
                      <a:schemeClr val="bg2"/>
                    </a:gs>
                    <a:gs pos="100000">
                      <a:srgbClr val="83B583"/>
                    </a:gs>
                  </a:gsLst>
                  <a:lin ang="5400000" scaled="1"/>
                </a:gradFill>
                <a:latin typeface="Times New Roman"/>
                <a:ea typeface="Times New Roman"/>
                <a:cs typeface="Times New Roman"/>
              </a:rPr>
              <a:t>Avoid the 2 Extremes</a:t>
            </a:r>
          </a:p>
        </p:txBody>
      </p:sp>
      <p:sp>
        <p:nvSpPr>
          <p:cNvPr id="183301" name="Rectangle 5"/>
          <p:cNvSpPr>
            <a:spLocks noGrp="1" noChangeArrowheads="1"/>
          </p:cNvSpPr>
          <p:nvPr>
            <p:ph type="body" sz="half" idx="1"/>
          </p:nvPr>
        </p:nvSpPr>
        <p:spPr>
          <a:xfrm>
            <a:off x="685800" y="1600200"/>
            <a:ext cx="4191000" cy="5257800"/>
          </a:xfrm>
        </p:spPr>
        <p:txBody>
          <a:bodyPr/>
          <a:lstStyle/>
          <a:p>
            <a:pPr algn="ctr" eaLnBrk="1" hangingPunct="1">
              <a:lnSpc>
                <a:spcPct val="90000"/>
              </a:lnSpc>
              <a:buFontTx/>
              <a:buNone/>
              <a:defRPr/>
            </a:pPr>
            <a:r>
              <a:rPr lang="en-US" sz="3200" b="1" u="sng">
                <a:effectLst>
                  <a:outerShdw blurRad="38100" dist="38100" dir="2700000" algn="tl">
                    <a:srgbClr val="DDDDDD"/>
                  </a:outerShdw>
                </a:effectLst>
                <a:latin typeface="Arial" charset="0"/>
                <a:ea typeface="ＭＳ Ｐゴシック" charset="0"/>
                <a:cs typeface="ＭＳ Ｐゴシック" charset="0"/>
              </a:rPr>
              <a:t>Li</a:t>
            </a:r>
            <a:r>
              <a:rPr lang="en-US" sz="4400" b="1" u="sng">
                <a:solidFill>
                  <a:srgbClr val="FF0000"/>
                </a:solidFill>
                <a:effectLst>
                  <a:outerShdw blurRad="38100" dist="38100" dir="2700000" algn="tl">
                    <a:srgbClr val="DDDDDD"/>
                  </a:outerShdw>
                </a:effectLst>
                <a:latin typeface="Arial" charset="0"/>
                <a:ea typeface="ＭＳ Ｐゴシック" charset="0"/>
                <a:cs typeface="ＭＳ Ｐゴシック" charset="0"/>
              </a:rPr>
              <a:t>t</a:t>
            </a:r>
            <a:r>
              <a:rPr lang="en-US" sz="3200" b="1" u="sng">
                <a:effectLst>
                  <a:outerShdw blurRad="38100" dist="38100" dir="2700000" algn="tl">
                    <a:srgbClr val="DDDDDD"/>
                  </a:outerShdw>
                </a:effectLst>
                <a:latin typeface="Arial" charset="0"/>
                <a:ea typeface="ＭＳ Ｐゴシック" charset="0"/>
                <a:cs typeface="ＭＳ Ｐゴシック" charset="0"/>
              </a:rPr>
              <a:t>eralism</a:t>
            </a:r>
            <a:r>
              <a:rPr lang="en-US" sz="3200" b="1">
                <a:latin typeface="Arial" charset="0"/>
                <a:ea typeface="ＭＳ Ｐゴシック" charset="0"/>
                <a:cs typeface="ＭＳ Ｐゴシック" charset="0"/>
              </a:rPr>
              <a:t> </a:t>
            </a:r>
          </a:p>
          <a:p>
            <a:pPr eaLnBrk="1" hangingPunct="1">
              <a:lnSpc>
                <a:spcPct val="90000"/>
              </a:lnSpc>
              <a:buFontTx/>
              <a:buNone/>
              <a:defRPr/>
            </a:pPr>
            <a:r>
              <a:rPr lang="en-US" sz="2400" b="1" i="1">
                <a:solidFill>
                  <a:srgbClr val="FF3300"/>
                </a:solidFill>
                <a:latin typeface="Arial" charset="0"/>
                <a:ea typeface="ＭＳ Ｐゴシック" charset="0"/>
                <a:cs typeface="ＭＳ Ｐゴシック" charset="0"/>
              </a:rPr>
              <a:t>Enthroning</a:t>
            </a:r>
            <a:r>
              <a:rPr lang="en-US" sz="2400" b="1">
                <a:latin typeface="Arial" charset="0"/>
                <a:ea typeface="ＭＳ Ｐゴシック" charset="0"/>
                <a:cs typeface="ＭＳ Ｐゴシック" charset="0"/>
              </a:rPr>
              <a:t> Truth+Culture</a:t>
            </a:r>
          </a:p>
          <a:p>
            <a:pPr eaLnBrk="1" hangingPunct="1">
              <a:lnSpc>
                <a:spcPct val="90000"/>
              </a:lnSpc>
              <a:buFontTx/>
              <a:buNone/>
              <a:defRPr/>
            </a:pPr>
            <a:r>
              <a:rPr lang="en-US" sz="3000" b="1">
                <a:latin typeface="Arial" charset="0"/>
                <a:ea typeface="ＭＳ Ｐゴシック" charset="0"/>
                <a:cs typeface="ＭＳ Ｐゴシック" charset="0"/>
              </a:rPr>
              <a:t>2:8 Men must </a:t>
            </a:r>
            <a:r>
              <a:rPr lang="en-US" sz="3000" b="1">
                <a:solidFill>
                  <a:srgbClr val="FF3300"/>
                </a:solidFill>
                <a:latin typeface="Arial" charset="0"/>
                <a:ea typeface="ＭＳ Ｐゴシック" charset="0"/>
                <a:cs typeface="ＭＳ Ｐゴシック" charset="0"/>
              </a:rPr>
              <a:t>always</a:t>
            </a:r>
            <a:r>
              <a:rPr lang="en-US" sz="3000" b="1">
                <a:latin typeface="Arial" charset="0"/>
                <a:ea typeface="ＭＳ Ｐゴシック" charset="0"/>
                <a:cs typeface="ＭＳ Ｐゴシック" charset="0"/>
              </a:rPr>
              <a:t> lift up their hands when they pray.</a:t>
            </a:r>
          </a:p>
          <a:p>
            <a:pPr eaLnBrk="1" hangingPunct="1">
              <a:lnSpc>
                <a:spcPct val="90000"/>
              </a:lnSpc>
              <a:buFontTx/>
              <a:buNone/>
              <a:defRPr/>
            </a:pPr>
            <a:r>
              <a:rPr lang="en-US" sz="3000" b="1">
                <a:latin typeface="Arial" charset="0"/>
                <a:ea typeface="ＭＳ Ｐゴシック" charset="0"/>
                <a:cs typeface="ＭＳ Ｐゴシック" charset="0"/>
              </a:rPr>
              <a:t>2:9-10 Women must </a:t>
            </a:r>
            <a:r>
              <a:rPr lang="en-US" sz="3000" b="1">
                <a:solidFill>
                  <a:srgbClr val="FF3300"/>
                </a:solidFill>
                <a:latin typeface="Arial" charset="0"/>
                <a:ea typeface="ＭＳ Ｐゴシック" charset="0"/>
                <a:cs typeface="ＭＳ Ｐゴシック" charset="0"/>
              </a:rPr>
              <a:t>never</a:t>
            </a:r>
            <a:r>
              <a:rPr lang="en-US" sz="3000" b="1">
                <a:latin typeface="Arial" charset="0"/>
                <a:ea typeface="ＭＳ Ｐゴシック" charset="0"/>
                <a:cs typeface="ＭＳ Ｐゴシック" charset="0"/>
              </a:rPr>
              <a:t> plait their hair or wear jewelry.</a:t>
            </a:r>
          </a:p>
          <a:p>
            <a:pPr eaLnBrk="1" hangingPunct="1">
              <a:lnSpc>
                <a:spcPct val="90000"/>
              </a:lnSpc>
              <a:buFontTx/>
              <a:buNone/>
              <a:defRPr/>
            </a:pPr>
            <a:r>
              <a:rPr lang="en-US" sz="3000" b="1">
                <a:latin typeface="Arial" charset="0"/>
                <a:ea typeface="ＭＳ Ｐゴシック" charset="0"/>
                <a:cs typeface="ＭＳ Ｐゴシック" charset="0"/>
              </a:rPr>
              <a:t>2:11-12 </a:t>
            </a:r>
            <a:r>
              <a:rPr lang="en-US" sz="3000" b="1">
                <a:solidFill>
                  <a:srgbClr val="FF3300"/>
                </a:solidFill>
                <a:latin typeface="Arial" charset="0"/>
                <a:ea typeface="ＭＳ Ｐゴシック" charset="0"/>
                <a:cs typeface="ＭＳ Ｐゴシック" charset="0"/>
              </a:rPr>
              <a:t>In no circumstances</a:t>
            </a:r>
            <a:r>
              <a:rPr lang="en-US" sz="3000" b="1">
                <a:latin typeface="Arial" charset="0"/>
                <a:ea typeface="ＭＳ Ｐゴシック" charset="0"/>
                <a:cs typeface="ＭＳ Ｐゴシック" charset="0"/>
              </a:rPr>
              <a:t> may women teach men.</a:t>
            </a:r>
            <a:endParaRPr lang="en-US" sz="2400" b="1">
              <a:latin typeface="Arial" charset="0"/>
              <a:ea typeface="ＭＳ Ｐゴシック" charset="0"/>
              <a:cs typeface="ＭＳ Ｐゴシック" charset="0"/>
            </a:endParaRPr>
          </a:p>
        </p:txBody>
      </p:sp>
      <p:sp>
        <p:nvSpPr>
          <p:cNvPr id="183302" name="Rectangle 6"/>
          <p:cNvSpPr>
            <a:spLocks noGrp="1" noChangeArrowheads="1"/>
          </p:cNvSpPr>
          <p:nvPr>
            <p:ph type="body" sz="half" idx="2"/>
          </p:nvPr>
        </p:nvSpPr>
        <p:spPr>
          <a:xfrm>
            <a:off x="4876800" y="1600200"/>
            <a:ext cx="3962400" cy="4876800"/>
          </a:xfrm>
        </p:spPr>
        <p:txBody>
          <a:bodyPr/>
          <a:lstStyle/>
          <a:p>
            <a:pPr marL="0" indent="0" algn="ctr" eaLnBrk="1" hangingPunct="1">
              <a:buFontTx/>
              <a:buNone/>
              <a:defRPr/>
            </a:pPr>
            <a:r>
              <a:rPr lang="en-US" sz="3200" b="1" u="sng" dirty="0">
                <a:effectLst>
                  <a:outerShdw blurRad="38100" dist="38100" dir="2700000" algn="tl">
                    <a:srgbClr val="DDDDDD"/>
                  </a:outerShdw>
                </a:effectLst>
                <a:ea typeface="+mn-ea"/>
                <a:cs typeface="+mn-cs"/>
              </a:rPr>
              <a:t>Li</a:t>
            </a:r>
            <a:r>
              <a:rPr lang="en-US" sz="4400" b="1" u="sng" dirty="0">
                <a:solidFill>
                  <a:srgbClr val="0066CC"/>
                </a:solidFill>
                <a:effectLst>
                  <a:outerShdw blurRad="38100" dist="38100" dir="2700000" algn="tl">
                    <a:srgbClr val="DDDDDD"/>
                  </a:outerShdw>
                </a:effectLst>
                <a:ea typeface="+mn-ea"/>
                <a:cs typeface="+mn-cs"/>
              </a:rPr>
              <a:t>b</a:t>
            </a:r>
            <a:r>
              <a:rPr lang="en-US" sz="3200" b="1" u="sng" dirty="0">
                <a:effectLst>
                  <a:outerShdw blurRad="38100" dist="38100" dir="2700000" algn="tl">
                    <a:srgbClr val="DDDDDD"/>
                  </a:outerShdw>
                </a:effectLst>
                <a:ea typeface="+mn-ea"/>
                <a:cs typeface="+mn-cs"/>
              </a:rPr>
              <a:t>eralism</a:t>
            </a:r>
            <a:r>
              <a:rPr lang="en-US" sz="3200" b="1" dirty="0">
                <a:ea typeface="+mn-ea"/>
                <a:cs typeface="+mn-cs"/>
              </a:rPr>
              <a:t> </a:t>
            </a:r>
          </a:p>
          <a:p>
            <a:pPr marL="0" indent="0" eaLnBrk="1" hangingPunct="1">
              <a:buFontTx/>
              <a:buNone/>
              <a:defRPr/>
            </a:pPr>
            <a:r>
              <a:rPr lang="en-US" sz="2400" b="1" i="1" dirty="0">
                <a:solidFill>
                  <a:srgbClr val="0066FF"/>
                </a:solidFill>
                <a:ea typeface="+mn-ea"/>
                <a:cs typeface="+mn-cs"/>
              </a:rPr>
              <a:t>Dismissing</a:t>
            </a:r>
            <a:r>
              <a:rPr lang="en-US" sz="2400" b="1" dirty="0">
                <a:ea typeface="+mn-ea"/>
                <a:cs typeface="+mn-cs"/>
              </a:rPr>
              <a:t> </a:t>
            </a:r>
            <a:r>
              <a:rPr lang="en-US" sz="2400" b="1" dirty="0" err="1">
                <a:ea typeface="+mn-ea"/>
                <a:cs typeface="+mn-cs"/>
              </a:rPr>
              <a:t>Truth+Culture</a:t>
            </a:r>
            <a:endParaRPr lang="en-US" sz="2000" b="1" dirty="0">
              <a:ea typeface="+mn-ea"/>
              <a:cs typeface="+mn-cs"/>
            </a:endParaRPr>
          </a:p>
          <a:p>
            <a:pPr marL="0" indent="0" eaLnBrk="1" hangingPunct="1">
              <a:buFontTx/>
              <a:buNone/>
              <a:defRPr/>
            </a:pPr>
            <a:r>
              <a:rPr lang="en-US" b="1" dirty="0">
                <a:ea typeface="+mn-ea"/>
                <a:cs typeface="+mn-cs"/>
              </a:rPr>
              <a:t>All the things in this chapter are out of date and irrelevant, </a:t>
            </a:r>
            <a:r>
              <a:rPr lang="en-US" b="1" dirty="0">
                <a:solidFill>
                  <a:srgbClr val="0066FF"/>
                </a:solidFill>
                <a:ea typeface="+mn-ea"/>
                <a:cs typeface="+mn-cs"/>
              </a:rPr>
              <a:t>merely temporary regulations</a:t>
            </a:r>
            <a:r>
              <a:rPr lang="en-US" b="1" dirty="0">
                <a:ea typeface="+mn-ea"/>
                <a:cs typeface="+mn-cs"/>
              </a:rPr>
              <a:t> to meet a given situation.</a:t>
            </a:r>
            <a:r>
              <a:rPr lang="en-US" sz="3200" b="1" dirty="0">
                <a:ea typeface="+mn-ea"/>
                <a:cs typeface="+mn-cs"/>
              </a:rPr>
              <a:t> </a:t>
            </a:r>
          </a:p>
        </p:txBody>
      </p:sp>
      <p:sp>
        <p:nvSpPr>
          <p:cNvPr id="266244" name="Rectangle 9"/>
          <p:cNvSpPr>
            <a:spLocks noGrp="1" noChangeArrowheads="1"/>
          </p:cNvSpPr>
          <p:nvPr>
            <p:ph type="title"/>
          </p:nvPr>
        </p:nvSpPr>
        <p:spPr>
          <a:xfrm>
            <a:off x="0" y="-762000"/>
            <a:ext cx="9144000" cy="838200"/>
          </a:xfrm>
        </p:spPr>
        <p:txBody>
          <a:bodyPr/>
          <a:lstStyle/>
          <a:p>
            <a:pPr eaLnBrk="1" hangingPunct="1"/>
            <a:r>
              <a:rPr lang="en-US" sz="4000">
                <a:latin typeface="Engravers MT" charset="0"/>
                <a:ea typeface="ＭＳ Ｐゴシック" charset="0"/>
                <a:cs typeface="ＭＳ Ｐゴシック" charset="0"/>
              </a:rPr>
              <a:t>Avoid the 2 Extremes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0" y="-571500"/>
            <a:ext cx="9144000" cy="800100"/>
          </a:xfrm>
        </p:spPr>
        <p:txBody>
          <a:bodyPr/>
          <a:lstStyle/>
          <a:p>
            <a:pPr eaLnBrk="1" hangingPunct="1"/>
            <a:r>
              <a:rPr lang="en-US" sz="2000">
                <a:latin typeface="Engravers MT" charset="0"/>
                <a:ea typeface="ＭＳ Ｐゴシック" charset="0"/>
                <a:cs typeface="ＭＳ Ｐゴシック" charset="0"/>
              </a:rPr>
              <a:t>Distinguish Between Culture and Truth</a:t>
            </a:r>
          </a:p>
        </p:txBody>
      </p:sp>
      <p:sp>
        <p:nvSpPr>
          <p:cNvPr id="185347" name="Rectangle 3"/>
          <p:cNvSpPr>
            <a:spLocks noGrp="1" noChangeArrowheads="1"/>
          </p:cNvSpPr>
          <p:nvPr>
            <p:ph type="body" sz="half" idx="1"/>
          </p:nvPr>
        </p:nvSpPr>
        <p:spPr>
          <a:xfrm>
            <a:off x="539750" y="1752600"/>
            <a:ext cx="4114800" cy="5105400"/>
          </a:xfrm>
        </p:spPr>
        <p:txBody>
          <a:bodyPr/>
          <a:lstStyle/>
          <a:p>
            <a:pPr algn="ctr" eaLnBrk="1" hangingPunct="1">
              <a:buFontTx/>
              <a:buNone/>
            </a:pPr>
            <a:r>
              <a:rPr lang="en-US" sz="3200" b="1" u="sng">
                <a:solidFill>
                  <a:srgbClr val="FF0000"/>
                </a:solidFill>
                <a:latin typeface="Arial" charset="0"/>
                <a:ea typeface="ＭＳ Ｐゴシック" charset="0"/>
                <a:cs typeface="ＭＳ Ｐゴシック" charset="0"/>
              </a:rPr>
              <a:t>Culture</a:t>
            </a:r>
          </a:p>
          <a:p>
            <a:pPr eaLnBrk="1" hangingPunct="1"/>
            <a:r>
              <a:rPr lang="en-US" sz="3200" b="1">
                <a:latin typeface="Arial" charset="0"/>
                <a:ea typeface="ＭＳ Ｐゴシック" charset="0"/>
                <a:cs typeface="ＭＳ Ｐゴシック" charset="0"/>
              </a:rPr>
              <a:t>Changeable</a:t>
            </a:r>
          </a:p>
          <a:p>
            <a:pPr eaLnBrk="1" hangingPunct="1"/>
            <a:r>
              <a:rPr lang="en-US" sz="3200" b="1">
                <a:latin typeface="Arial" charset="0"/>
                <a:ea typeface="ＭＳ Ｐゴシック" charset="0"/>
                <a:cs typeface="ＭＳ Ｐゴシック" charset="0"/>
              </a:rPr>
              <a:t>Time bound to biblical author and audience</a:t>
            </a:r>
          </a:p>
          <a:p>
            <a:pPr eaLnBrk="1" hangingPunct="1"/>
            <a:r>
              <a:rPr lang="en-US" sz="3200" b="1">
                <a:latin typeface="Arial" charset="0"/>
                <a:ea typeface="ＭＳ Ｐゴシック" charset="0"/>
                <a:cs typeface="ＭＳ Ｐゴシック" charset="0"/>
              </a:rPr>
              <a:t>Provides analytical details</a:t>
            </a:r>
          </a:p>
          <a:p>
            <a:pPr eaLnBrk="1" hangingPunct="1"/>
            <a:r>
              <a:rPr lang="en-US" sz="3200" b="1">
                <a:latin typeface="Arial" charset="0"/>
                <a:ea typeface="ＭＳ Ｐゴシック" charset="0"/>
                <a:cs typeface="ＭＳ Ｐゴシック" charset="0"/>
              </a:rPr>
              <a:t>Concrete and Specific</a:t>
            </a:r>
          </a:p>
        </p:txBody>
      </p:sp>
      <p:sp>
        <p:nvSpPr>
          <p:cNvPr id="185348" name="Rectangle 4"/>
          <p:cNvSpPr>
            <a:spLocks noGrp="1" noChangeArrowheads="1"/>
          </p:cNvSpPr>
          <p:nvPr>
            <p:ph type="body" sz="half" idx="2"/>
          </p:nvPr>
        </p:nvSpPr>
        <p:spPr>
          <a:xfrm>
            <a:off x="4806950" y="1752600"/>
            <a:ext cx="4495800" cy="4953000"/>
          </a:xfrm>
        </p:spPr>
        <p:txBody>
          <a:bodyPr/>
          <a:lstStyle/>
          <a:p>
            <a:pPr algn="ctr" eaLnBrk="1" hangingPunct="1">
              <a:buFontTx/>
              <a:buNone/>
            </a:pPr>
            <a:r>
              <a:rPr lang="en-US" sz="3200" b="1" u="sng">
                <a:solidFill>
                  <a:srgbClr val="0066FF"/>
                </a:solidFill>
                <a:latin typeface="Arial" charset="0"/>
                <a:ea typeface="ＭＳ Ｐゴシック" charset="0"/>
                <a:cs typeface="ＭＳ Ｐゴシック" charset="0"/>
              </a:rPr>
              <a:t>Truth</a:t>
            </a:r>
          </a:p>
          <a:p>
            <a:pPr eaLnBrk="1" hangingPunct="1"/>
            <a:r>
              <a:rPr lang="en-US" sz="3200" b="1">
                <a:latin typeface="Arial" charset="0"/>
                <a:ea typeface="ＭＳ Ｐゴシック" charset="0"/>
                <a:cs typeface="ＭＳ Ｐゴシック" charset="0"/>
              </a:rPr>
              <a:t>Changeless</a:t>
            </a:r>
          </a:p>
          <a:p>
            <a:pPr eaLnBrk="1" hangingPunct="1"/>
            <a:r>
              <a:rPr lang="en-US" sz="3200" b="1">
                <a:latin typeface="Arial" charset="0"/>
                <a:ea typeface="ＭＳ Ｐゴシック" charset="0"/>
                <a:cs typeface="ＭＳ Ｐゴシック" charset="0"/>
              </a:rPr>
              <a:t>Timeless</a:t>
            </a:r>
          </a:p>
          <a:p>
            <a:pPr eaLnBrk="1" hangingPunct="1">
              <a:buFontTx/>
              <a:buNone/>
            </a:pPr>
            <a:endParaRPr lang="en-US" sz="4800" b="1">
              <a:latin typeface="Arial" charset="0"/>
              <a:ea typeface="ＭＳ Ｐゴシック" charset="0"/>
              <a:cs typeface="ＭＳ Ｐゴシック" charset="0"/>
            </a:endParaRPr>
          </a:p>
          <a:p>
            <a:pPr eaLnBrk="1" hangingPunct="1"/>
            <a:r>
              <a:rPr lang="en-US" sz="3200" b="1">
                <a:latin typeface="Arial" charset="0"/>
                <a:ea typeface="ＭＳ Ｐゴシック" charset="0"/>
                <a:cs typeface="ＭＳ Ｐゴシック" charset="0"/>
              </a:rPr>
              <a:t>Provides integrated truth</a:t>
            </a:r>
          </a:p>
          <a:p>
            <a:pPr eaLnBrk="1" hangingPunct="1"/>
            <a:r>
              <a:rPr lang="en-US" sz="3200" b="1">
                <a:latin typeface="Arial" charset="0"/>
                <a:ea typeface="ＭＳ Ｐゴシック" charset="0"/>
                <a:cs typeface="ＭＳ Ｐゴシック" charset="0"/>
              </a:rPr>
              <a:t>Universal and General</a:t>
            </a:r>
          </a:p>
        </p:txBody>
      </p:sp>
      <p:sp>
        <p:nvSpPr>
          <p:cNvPr id="267268" name="WordArt 5"/>
          <p:cNvSpPr>
            <a:spLocks noChangeArrowheads="1" noChangeShapeType="1" noTextEdit="1"/>
          </p:cNvSpPr>
          <p:nvPr/>
        </p:nvSpPr>
        <p:spPr bwMode="auto">
          <a:xfrm>
            <a:off x="1752600" y="609600"/>
            <a:ext cx="7391400" cy="9525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tx2"/>
                </a:solidFill>
                <a:effectLst>
                  <a:outerShdw blurRad="63500" dist="38099" dir="2700000" algn="ctr" rotWithShape="0">
                    <a:srgbClr val="C0C0C0">
                      <a:alpha val="74997"/>
                    </a:srgbClr>
                  </a:outerShdw>
                </a:effectLst>
                <a:latin typeface="Haettenschweiler"/>
                <a:ea typeface="Haettenschweiler"/>
                <a:cs typeface="Haettenschweiler"/>
              </a:rPr>
              <a:t>Distinguish between Culture and Truth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 calcmode="lin" valueType="num">
                                      <p:cBhvr additive="base">
                                        <p:cTn id="7" dur="500" fill="hold"/>
                                        <p:tgtEl>
                                          <p:spTgt spid="185347"/>
                                        </p:tgtEl>
                                        <p:attrNameLst>
                                          <p:attrName>ppt_x</p:attrName>
                                        </p:attrNameLst>
                                      </p:cBhvr>
                                      <p:tavLst>
                                        <p:tav tm="0">
                                          <p:val>
                                            <p:strVal val="0-#ppt_w/2"/>
                                          </p:val>
                                        </p:tav>
                                        <p:tav tm="100000">
                                          <p:val>
                                            <p:strVal val="#ppt_x"/>
                                          </p:val>
                                        </p:tav>
                                      </p:tavLst>
                                    </p:anim>
                                    <p:anim calcmode="lin" valueType="num">
                                      <p:cBhvr additive="base">
                                        <p:cTn id="8" dur="500" fill="hold"/>
                                        <p:tgtEl>
                                          <p:spTgt spid="18534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5347"/>
                                        </p:tgtEl>
                                        <p:attrNameLst>
                                          <p:attrName>ppt_c</p:attrName>
                                        </p:attrNameLst>
                                      </p:cBhvr>
                                      <p:to>
                                        <a:srgbClr val="33CC33"/>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5348"/>
                                        </p:tgtEl>
                                        <p:attrNameLst>
                                          <p:attrName>style.visibility</p:attrName>
                                        </p:attrNameLst>
                                      </p:cBhvr>
                                      <p:to>
                                        <p:strVal val="visible"/>
                                      </p:to>
                                    </p:set>
                                    <p:anim calcmode="lin" valueType="num">
                                      <p:cBhvr additive="base">
                                        <p:cTn id="13" dur="500" fill="hold"/>
                                        <p:tgtEl>
                                          <p:spTgt spid="185348"/>
                                        </p:tgtEl>
                                        <p:attrNameLst>
                                          <p:attrName>ppt_x</p:attrName>
                                        </p:attrNameLst>
                                      </p:cBhvr>
                                      <p:tavLst>
                                        <p:tav tm="0">
                                          <p:val>
                                            <p:strVal val="1+#ppt_w/2"/>
                                          </p:val>
                                        </p:tav>
                                        <p:tav tm="100000">
                                          <p:val>
                                            <p:strVal val="#ppt_x"/>
                                          </p:val>
                                        </p:tav>
                                      </p:tavLst>
                                    </p:anim>
                                    <p:anim calcmode="lin" valueType="num">
                                      <p:cBhvr additive="base">
                                        <p:cTn id="14" dur="500" fill="hold"/>
                                        <p:tgtEl>
                                          <p:spTgt spid="18534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5348"/>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utoUpdateAnimBg="0"/>
      <p:bldP spid="18534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762000" y="609600"/>
            <a:ext cx="9829800" cy="990600"/>
          </a:xfrm>
        </p:spPr>
        <p:txBody>
          <a:bodyPr/>
          <a:lstStyle/>
          <a:p>
            <a:pPr algn="r" eaLnBrk="1" hangingPunct="1">
              <a:defRPr/>
            </a:pPr>
            <a:r>
              <a:rPr lang="en-US" sz="4000" b="1" dirty="0">
                <a:effectLst>
                  <a:outerShdw blurRad="38100" dist="38100" dir="2700000" algn="tl">
                    <a:srgbClr val="DDDDDD"/>
                  </a:outerShdw>
                </a:effectLst>
                <a:latin typeface="Engravers MT" charset="0"/>
                <a:ea typeface="ＭＳ Ｐゴシック" charset="0"/>
                <a:cs typeface="Times New Roman" charset="0"/>
              </a:rPr>
              <a:t>Men</a:t>
            </a:r>
            <a:r>
              <a:rPr lang="fr-FR" altLang="ja-JP" sz="4000" b="1" dirty="0">
                <a:effectLst>
                  <a:outerShdw blurRad="38100" dist="38100" dir="2700000" algn="tl">
                    <a:srgbClr val="DDDDDD"/>
                  </a:outerShdw>
                </a:effectLst>
                <a:latin typeface="Engravers MT" charset="0"/>
                <a:ea typeface="ＭＳ Ｐゴシック" charset="0"/>
                <a:cs typeface="Times New Roman" charset="0"/>
              </a:rPr>
              <a:t>'</a:t>
            </a:r>
            <a:r>
              <a:rPr lang="en-US" sz="4000" b="1" dirty="0">
                <a:effectLst>
                  <a:outerShdw blurRad="38100" dist="38100" dir="2700000" algn="tl">
                    <a:srgbClr val="DDDDDD"/>
                  </a:outerShdw>
                </a:effectLst>
                <a:latin typeface="Engravers MT" charset="0"/>
                <a:ea typeface="ＭＳ Ｐゴシック" charset="0"/>
                <a:cs typeface="Times New Roman" charset="0"/>
              </a:rPr>
              <a:t>s Prayer  2:8</a:t>
            </a:r>
            <a:r>
              <a:rPr lang="en-US" sz="8000" b="1" i="1" dirty="0">
                <a:effectLst>
                  <a:outerShdw blurRad="38100" dist="38100" dir="2700000" algn="tl">
                    <a:srgbClr val="DDDDDD"/>
                  </a:outerShdw>
                </a:effectLst>
                <a:latin typeface="Engravers MT" charset="0"/>
                <a:ea typeface="ＭＳ Ｐゴシック" charset="0"/>
                <a:cs typeface="Times New Roman" charset="0"/>
              </a:rPr>
              <a:t> </a:t>
            </a:r>
            <a:endParaRPr lang="en-US" sz="6000" i="1" dirty="0">
              <a:effectLst>
                <a:outerShdw blurRad="38100" dist="38100" dir="2700000" algn="tl">
                  <a:srgbClr val="DDDDDD"/>
                </a:outerShdw>
              </a:effectLst>
              <a:latin typeface="Engravers MT" charset="0"/>
              <a:ea typeface="ＭＳ Ｐゴシック" charset="0"/>
              <a:cs typeface="Times New Roman" charset="0"/>
            </a:endParaRPr>
          </a:p>
        </p:txBody>
      </p:sp>
      <p:sp>
        <p:nvSpPr>
          <p:cNvPr id="186371" name="Rectangle 3"/>
          <p:cNvSpPr>
            <a:spLocks noGrp="1" noChangeArrowheads="1"/>
          </p:cNvSpPr>
          <p:nvPr>
            <p:ph type="body" sz="half" idx="2"/>
          </p:nvPr>
        </p:nvSpPr>
        <p:spPr/>
        <p:txBody>
          <a:bodyPr/>
          <a:lstStyle/>
          <a:p>
            <a:pPr marL="0" indent="0" eaLnBrk="1" hangingPunct="1">
              <a:buFontTx/>
              <a:buNone/>
              <a:defRPr/>
            </a:pPr>
            <a:r>
              <a:rPr lang="en-US" sz="4000" b="1" i="1">
                <a:effectLst>
                  <a:outerShdw blurRad="38100" dist="38100" dir="2700000" algn="tl">
                    <a:srgbClr val="DDDDDD"/>
                  </a:outerShdw>
                </a:effectLst>
                <a:latin typeface="Arial" charset="0"/>
                <a:ea typeface="ＭＳ Ｐゴシック" charset="0"/>
                <a:cs typeface="Times New Roman" charset="0"/>
              </a:rPr>
              <a:t>Duties of men in relation to prayer</a:t>
            </a:r>
          </a:p>
        </p:txBody>
      </p:sp>
      <p:pic>
        <p:nvPicPr>
          <p:cNvPr id="268291" name="Picture 4" descr="j0177811"/>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295400" y="1981200"/>
            <a:ext cx="2749550" cy="4191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70337" name="Picture 2" descr="so01862_"/>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228600" y="228600"/>
            <a:ext cx="8763000" cy="6629400"/>
          </a:xfrm>
        </p:spPr>
      </p:pic>
      <p:sp>
        <p:nvSpPr>
          <p:cNvPr id="270338" name="Rectangle 4"/>
          <p:cNvSpPr>
            <a:spLocks noGrp="1" noChangeArrowheads="1"/>
          </p:cNvSpPr>
          <p:nvPr>
            <p:ph type="body" sz="half" idx="1"/>
          </p:nvPr>
        </p:nvSpPr>
        <p:spPr>
          <a:xfrm>
            <a:off x="2438400" y="3200400"/>
            <a:ext cx="3810000" cy="2971800"/>
          </a:xfrm>
        </p:spPr>
        <p:txBody>
          <a:bodyPr/>
          <a:lstStyle/>
          <a:p>
            <a:pPr algn="ctr" eaLnBrk="1" hangingPunct="1">
              <a:buFontTx/>
              <a:buNone/>
            </a:pPr>
            <a:r>
              <a:rPr lang="en-US" sz="4400" i="1">
                <a:latin typeface="Arial" charset="0"/>
                <a:ea typeface="ＭＳ Ｐゴシック" charset="0"/>
                <a:cs typeface="Times New Roman" charset="0"/>
              </a:rPr>
              <a:t>Dress</a:t>
            </a:r>
          </a:p>
          <a:p>
            <a:pPr algn="ctr" eaLnBrk="1" hangingPunct="1">
              <a:buFontTx/>
              <a:buNone/>
            </a:pPr>
            <a:r>
              <a:rPr lang="en-US" sz="4400" i="1">
                <a:latin typeface="Arial" charset="0"/>
                <a:ea typeface="ＭＳ Ｐゴシック" charset="0"/>
                <a:cs typeface="Times New Roman" charset="0"/>
              </a:rPr>
              <a:t>Hairstyle</a:t>
            </a:r>
          </a:p>
          <a:p>
            <a:pPr algn="ctr" eaLnBrk="1" hangingPunct="1">
              <a:buFontTx/>
              <a:buNone/>
            </a:pPr>
            <a:r>
              <a:rPr lang="en-US" sz="4400" i="1">
                <a:latin typeface="Arial" charset="0"/>
                <a:ea typeface="ＭＳ Ｐゴシック" charset="0"/>
                <a:cs typeface="Times New Roman" charset="0"/>
              </a:rPr>
              <a:t>Jewelry</a:t>
            </a:r>
            <a:endParaRPr lang="en-US" sz="2800">
              <a:latin typeface="Arial" charset="0"/>
              <a:ea typeface="ＭＳ Ｐゴシック" charset="0"/>
              <a:cs typeface="ＭＳ Ｐゴシック" charset="0"/>
            </a:endParaRPr>
          </a:p>
        </p:txBody>
      </p:sp>
      <p:sp>
        <p:nvSpPr>
          <p:cNvPr id="270339" name="Rectangle 5"/>
          <p:cNvSpPr>
            <a:spLocks noGrp="1" noChangeArrowheads="1"/>
          </p:cNvSpPr>
          <p:nvPr>
            <p:ph type="title"/>
          </p:nvPr>
        </p:nvSpPr>
        <p:spPr>
          <a:xfrm>
            <a:off x="1219200" y="914400"/>
            <a:ext cx="6313488" cy="2514600"/>
          </a:xfrm>
        </p:spPr>
        <p:txBody>
          <a:bodyPr/>
          <a:lstStyle/>
          <a:p>
            <a:pPr eaLnBrk="1" hangingPunct="1"/>
            <a:r>
              <a:rPr lang="en-US">
                <a:latin typeface="Engravers MT" charset="0"/>
                <a:ea typeface="ＭＳ Ｐゴシック" charset="0"/>
                <a:cs typeface="ＭＳ Ｐゴシック" charset="0"/>
              </a:rPr>
              <a:t>Women</a:t>
            </a:r>
            <a:r>
              <a:rPr lang="fr-FR" altLang="ja-JP">
                <a:latin typeface="Engravers MT" charset="0"/>
                <a:ea typeface="ＭＳ Ｐゴシック" charset="0"/>
                <a:cs typeface="ＭＳ Ｐゴシック" charset="0"/>
              </a:rPr>
              <a:t>'</a:t>
            </a:r>
            <a:r>
              <a:rPr lang="en-US" altLang="ja-JP">
                <a:latin typeface="Engravers MT" charset="0"/>
                <a:ea typeface="ＭＳ Ｐゴシック" charset="0"/>
                <a:cs typeface="ＭＳ Ｐゴシック" charset="0"/>
              </a:rPr>
              <a:t>s Adornment (2:9-10)</a:t>
            </a:r>
            <a:endParaRPr lang="en-US">
              <a:latin typeface="Engravers MT" charset="0"/>
              <a:ea typeface="ＭＳ Ｐゴシック" charset="0"/>
              <a:cs typeface="ＭＳ Ｐゴシック"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762000" y="609600"/>
            <a:ext cx="8305800" cy="838200"/>
          </a:xfrm>
        </p:spPr>
        <p:txBody>
          <a:bodyPr/>
          <a:lstStyle/>
          <a:p>
            <a:pPr algn="r" eaLnBrk="1" hangingPunct="1">
              <a:defRPr/>
            </a:pPr>
            <a:r>
              <a:rPr lang="en-US" sz="3600" b="1" dirty="0">
                <a:effectLst>
                  <a:outerShdw blurRad="38100" dist="38100" dir="2700000" algn="tl">
                    <a:srgbClr val="DDDDDD"/>
                  </a:outerShdw>
                </a:effectLst>
                <a:latin typeface="Engravers MT" charset="0"/>
                <a:ea typeface="ＭＳ Ｐゴシック" charset="0"/>
                <a:cs typeface="ＭＳ Ｐゴシック" charset="0"/>
              </a:rPr>
              <a:t>Women</a:t>
            </a:r>
            <a:r>
              <a:rPr lang="fr-FR" altLang="ja-JP" sz="3600" b="1" dirty="0">
                <a:effectLst>
                  <a:outerShdw blurRad="38100" dist="38100" dir="2700000" algn="tl">
                    <a:srgbClr val="DDDDDD"/>
                  </a:outerShdw>
                </a:effectLst>
                <a:latin typeface="Engravers MT" charset="0"/>
                <a:ea typeface="ＭＳ Ｐゴシック" charset="0"/>
                <a:cs typeface="ＭＳ Ｐゴシック" charset="0"/>
              </a:rPr>
              <a:t>'</a:t>
            </a:r>
            <a:r>
              <a:rPr lang="en-US" sz="3600" b="1" dirty="0">
                <a:effectLst>
                  <a:outerShdw blurRad="38100" dist="38100" dir="2700000" algn="tl">
                    <a:srgbClr val="DDDDDD"/>
                  </a:outerShdw>
                </a:effectLst>
                <a:latin typeface="Engravers MT" charset="0"/>
                <a:ea typeface="ＭＳ Ｐゴシック" charset="0"/>
                <a:cs typeface="ＭＳ Ｐゴシック" charset="0"/>
              </a:rPr>
              <a:t>s Adornment</a:t>
            </a:r>
            <a:r>
              <a:rPr lang="en-US" sz="3200" b="1" dirty="0">
                <a:effectLst>
                  <a:outerShdw blurRad="38100" dist="38100" dir="2700000" algn="tl">
                    <a:srgbClr val="DDDDDD"/>
                  </a:outerShdw>
                </a:effectLst>
                <a:latin typeface="Engravers MT" charset="0"/>
                <a:ea typeface="ＭＳ Ｐゴシック" charset="0"/>
                <a:cs typeface="ＭＳ Ｐゴシック" charset="0"/>
              </a:rPr>
              <a:t>   2:9-10</a:t>
            </a:r>
            <a:r>
              <a:rPr lang="en-US" sz="3600" dirty="0">
                <a:latin typeface="Engravers MT" charset="0"/>
                <a:ea typeface="ＭＳ Ｐゴシック" charset="0"/>
                <a:cs typeface="ＭＳ Ｐゴシック" charset="0"/>
              </a:rPr>
              <a:t> </a:t>
            </a:r>
            <a:endParaRPr lang="en-US" dirty="0">
              <a:latin typeface="Engravers MT" charset="0"/>
              <a:ea typeface="ＭＳ Ｐゴシック" charset="0"/>
              <a:cs typeface="ＭＳ Ｐゴシック" charset="0"/>
            </a:endParaRPr>
          </a:p>
        </p:txBody>
      </p:sp>
      <p:sp>
        <p:nvSpPr>
          <p:cNvPr id="189443" name="Rectangle 3"/>
          <p:cNvSpPr>
            <a:spLocks noGrp="1" noChangeArrowheads="1"/>
          </p:cNvSpPr>
          <p:nvPr>
            <p:ph type="body" sz="half" idx="1"/>
          </p:nvPr>
        </p:nvSpPr>
        <p:spPr/>
        <p:txBody>
          <a:bodyPr/>
          <a:lstStyle/>
          <a:p>
            <a:pPr algn="ctr" eaLnBrk="1" hangingPunct="1">
              <a:buFontTx/>
              <a:buNone/>
            </a:pPr>
            <a:r>
              <a:rPr lang="en-US" sz="4000" b="1" i="1" u="sng">
                <a:solidFill>
                  <a:srgbClr val="FF9900"/>
                </a:solidFill>
                <a:latin typeface="Arial" charset="0"/>
                <a:ea typeface="ＭＳ Ｐゴシック" charset="0"/>
                <a:cs typeface="ＭＳ Ｐゴシック" charset="0"/>
              </a:rPr>
              <a:t>Culture</a:t>
            </a:r>
          </a:p>
          <a:p>
            <a:pPr algn="ctr" eaLnBrk="1" hangingPunct="1">
              <a:buFontTx/>
              <a:buNone/>
            </a:pPr>
            <a:r>
              <a:rPr lang="en-US" sz="3200" b="1" i="1">
                <a:latin typeface="Arial" charset="0"/>
                <a:ea typeface="ＭＳ Ｐゴシック" charset="0"/>
                <a:cs typeface="ＭＳ Ｐゴシック" charset="0"/>
              </a:rPr>
              <a:t>Their </a:t>
            </a:r>
            <a:r>
              <a:rPr lang="en-US" sz="3200" b="1" i="1">
                <a:solidFill>
                  <a:srgbClr val="FF3300"/>
                </a:solidFill>
                <a:latin typeface="Arial" charset="0"/>
                <a:ea typeface="ＭＳ Ｐゴシック" charset="0"/>
                <a:cs typeface="ＭＳ Ｐゴシック" charset="0"/>
              </a:rPr>
              <a:t>clothing, hairstyle and jewelry</a:t>
            </a:r>
            <a:r>
              <a:rPr lang="en-US" sz="3200" b="1" i="1">
                <a:latin typeface="Arial" charset="0"/>
                <a:ea typeface="ＭＳ Ｐゴシック" charset="0"/>
                <a:cs typeface="ＭＳ Ｐゴシック" charset="0"/>
              </a:rPr>
              <a:t> may vary according to culture</a:t>
            </a:r>
            <a:endParaRPr lang="en-US" sz="3200" b="1">
              <a:latin typeface="Arial" charset="0"/>
              <a:ea typeface="ＭＳ Ｐゴシック" charset="0"/>
              <a:cs typeface="ＭＳ Ｐゴシック" charset="0"/>
            </a:endParaRPr>
          </a:p>
        </p:txBody>
      </p:sp>
      <p:sp>
        <p:nvSpPr>
          <p:cNvPr id="189444" name="Rectangle 4"/>
          <p:cNvSpPr>
            <a:spLocks noGrp="1" noChangeArrowheads="1"/>
          </p:cNvSpPr>
          <p:nvPr>
            <p:ph type="body" sz="half" idx="2"/>
          </p:nvPr>
        </p:nvSpPr>
        <p:spPr>
          <a:xfrm>
            <a:off x="4495800" y="1981200"/>
            <a:ext cx="4343400" cy="4114800"/>
          </a:xfrm>
        </p:spPr>
        <p:txBody>
          <a:bodyPr/>
          <a:lstStyle/>
          <a:p>
            <a:pPr algn="ctr" eaLnBrk="1" hangingPunct="1">
              <a:lnSpc>
                <a:spcPct val="90000"/>
              </a:lnSpc>
              <a:buFontTx/>
              <a:buNone/>
            </a:pPr>
            <a:r>
              <a:rPr lang="en-US" sz="3600" b="1" u="sng">
                <a:solidFill>
                  <a:srgbClr val="0066FF"/>
                </a:solidFill>
                <a:latin typeface="Arial" charset="0"/>
                <a:ea typeface="ＭＳ Ｐゴシック" charset="0"/>
                <a:cs typeface="ＭＳ Ｐゴシック" charset="0"/>
              </a:rPr>
              <a:t>Truth</a:t>
            </a:r>
          </a:p>
          <a:p>
            <a:pPr algn="ctr" eaLnBrk="1" hangingPunct="1">
              <a:lnSpc>
                <a:spcPct val="90000"/>
              </a:lnSpc>
              <a:buFontTx/>
              <a:buNone/>
            </a:pPr>
            <a:r>
              <a:rPr lang="en-US" sz="3200" b="1">
                <a:latin typeface="Arial" charset="0"/>
                <a:ea typeface="ＭＳ Ｐゴシック" charset="0"/>
                <a:cs typeface="ＭＳ Ｐゴシック" charset="0"/>
              </a:rPr>
              <a:t>Always and everywhere women must adorn themselves with </a:t>
            </a:r>
            <a:r>
              <a:rPr lang="en-US" sz="3200" b="1">
                <a:solidFill>
                  <a:srgbClr val="3E2DF9"/>
                </a:solidFill>
                <a:latin typeface="Arial" charset="0"/>
                <a:ea typeface="ＭＳ Ｐゴシック" charset="0"/>
                <a:cs typeface="ＭＳ Ｐゴシック" charset="0"/>
              </a:rPr>
              <a:t>modesty, decency, propriety, and good deeds</a:t>
            </a:r>
            <a:endParaRPr lang="en-US" sz="3200" b="1">
              <a:solidFill>
                <a:srgbClr val="9F93F9"/>
              </a:solidFill>
              <a:latin typeface="Arial" charset="0"/>
              <a:ea typeface="ＭＳ Ｐゴシック" charset="0"/>
              <a:cs typeface="ＭＳ Ｐゴシック" charset="0"/>
            </a:endParaRPr>
          </a:p>
        </p:txBody>
      </p:sp>
      <p:sp>
        <p:nvSpPr>
          <p:cNvPr id="271364" name="WordArt 5"/>
          <p:cNvSpPr>
            <a:spLocks noChangeArrowheads="1" noChangeShapeType="1" noTextEdit="1"/>
          </p:cNvSpPr>
          <p:nvPr/>
        </p:nvSpPr>
        <p:spPr bwMode="auto">
          <a:xfrm>
            <a:off x="0" y="1295400"/>
            <a:ext cx="26289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FF00"/>
                </a:solidFill>
                <a:effectLst>
                  <a:outerShdw blurRad="63500" dist="38099" dir="2700000" algn="ctr" rotWithShape="0">
                    <a:srgbClr val="990000">
                      <a:alpha val="74997"/>
                    </a:srgbClr>
                  </a:outerShdw>
                </a:effectLst>
                <a:latin typeface="Impact"/>
                <a:ea typeface="Impact"/>
                <a:cs typeface="Impact"/>
              </a:rPr>
              <a:t>Application 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9443"/>
                                        </p:tgtEl>
                                        <p:attrNameLst>
                                          <p:attrName>style.visibility</p:attrName>
                                        </p:attrNameLst>
                                      </p:cBhvr>
                                      <p:to>
                                        <p:strVal val="visible"/>
                                      </p:to>
                                    </p:set>
                                    <p:animEffect transition="in" filter="randombar(horizontal)">
                                      <p:cBhvr>
                                        <p:cTn id="7" dur="500"/>
                                        <p:tgtEl>
                                          <p:spTgt spid="189443"/>
                                        </p:tgtEl>
                                      </p:cBhvr>
                                    </p:animEffect>
                                  </p:childTnLst>
                                  <p:subTnLst>
                                    <p:animClr clrSpc="rgb" dir="cw">
                                      <p:cBhvr override="childStyle">
                                        <p:cTn dur="1" fill="hold" display="0" masterRel="nextClick" afterEffect="1"/>
                                        <p:tgtEl>
                                          <p:spTgt spid="189443"/>
                                        </p:tgtEl>
                                        <p:attrNameLst>
                                          <p:attrName>ppt_c</p:attrName>
                                        </p:attrNameLst>
                                      </p:cBhvr>
                                      <p:to>
                                        <a:srgbClr val="33CC33"/>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9444"/>
                                        </p:tgtEl>
                                        <p:attrNameLst>
                                          <p:attrName>style.visibility</p:attrName>
                                        </p:attrNameLst>
                                      </p:cBhvr>
                                      <p:to>
                                        <p:strVal val="visible"/>
                                      </p:to>
                                    </p:set>
                                    <p:animEffect transition="in" filter="randombar(horizontal)">
                                      <p:cBhvr>
                                        <p:cTn id="12" dur="500"/>
                                        <p:tgtEl>
                                          <p:spTgt spid="189444"/>
                                        </p:tgtEl>
                                      </p:cBhvr>
                                    </p:animEffect>
                                  </p:childTnLst>
                                  <p:subTnLst>
                                    <p:animClr clrSpc="rgb" dir="cw">
                                      <p:cBhvr override="childStyle">
                                        <p:cTn dur="1" fill="hold" display="0" masterRel="nextClick" afterEffect="1"/>
                                        <p:tgtEl>
                                          <p:spTgt spid="189444"/>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P spid="18944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3"/>
          <p:cNvSpPr>
            <a:spLocks noGrp="1"/>
          </p:cNvSpPr>
          <p:nvPr>
            <p:ph type="ctrTitle"/>
          </p:nvPr>
        </p:nvSpPr>
        <p:spPr>
          <a:xfrm>
            <a:off x="468313" y="836613"/>
            <a:ext cx="8134350" cy="4824412"/>
          </a:xfrm>
        </p:spPr>
        <p:txBody>
          <a:bodyPr/>
          <a:lstStyle/>
          <a:p>
            <a:pPr eaLnBrk="1" hangingPunct="1"/>
            <a:r>
              <a:rPr lang="en-US">
                <a:solidFill>
                  <a:schemeClr val="bg1"/>
                </a:solidFill>
                <a:latin typeface="Calibri" charset="0"/>
              </a:rPr>
              <a:t>“</a:t>
            </a:r>
            <a:r>
              <a:rPr lang="en-US" altLang="ja-JP" baseline="30000">
                <a:solidFill>
                  <a:schemeClr val="bg1"/>
                </a:solidFill>
                <a:latin typeface="Calibri" charset="0"/>
              </a:rPr>
              <a:t>11</a:t>
            </a:r>
            <a:r>
              <a:rPr lang="en-US" altLang="ja-JP">
                <a:solidFill>
                  <a:schemeClr val="bg1"/>
                </a:solidFill>
                <a:latin typeface="Calibri" charset="0"/>
              </a:rPr>
              <a:t>A woman should learn in quietness and full submission. </a:t>
            </a:r>
            <a:br>
              <a:rPr lang="en-US" altLang="ja-JP">
                <a:solidFill>
                  <a:schemeClr val="bg1"/>
                </a:solidFill>
                <a:latin typeface="Calibri" charset="0"/>
              </a:rPr>
            </a:br>
            <a:r>
              <a:rPr lang="en-US" altLang="ja-JP" baseline="30000">
                <a:solidFill>
                  <a:schemeClr val="bg1"/>
                </a:solidFill>
                <a:latin typeface="Calibri" charset="0"/>
              </a:rPr>
              <a:t>12</a:t>
            </a:r>
            <a:r>
              <a:rPr lang="en-US" altLang="ja-JP">
                <a:solidFill>
                  <a:schemeClr val="bg1"/>
                </a:solidFill>
                <a:latin typeface="Calibri" charset="0"/>
              </a:rPr>
              <a:t>I do not permit a woman to teach or to have authority over a man; she must be silent.</a:t>
            </a:r>
            <a:r>
              <a:rPr lang="en-US">
                <a:solidFill>
                  <a:schemeClr val="bg1"/>
                </a:solidFill>
                <a:latin typeface="Calibri" charset="0"/>
              </a:rPr>
              <a:t>”</a:t>
            </a:r>
            <a:br>
              <a:rPr lang="en-US" altLang="ja-JP">
                <a:solidFill>
                  <a:schemeClr val="bg1"/>
                </a:solidFill>
                <a:latin typeface="Calibri" charset="0"/>
              </a:rPr>
            </a:br>
            <a:r>
              <a:rPr lang="en-US" altLang="ja-JP">
                <a:solidFill>
                  <a:schemeClr val="bg1"/>
                </a:solidFill>
                <a:latin typeface="Calibri" charset="0"/>
              </a:rPr>
              <a:t>- 1 Timothy 2:11-12</a:t>
            </a:r>
            <a:endParaRPr lang="en-US">
              <a:solidFill>
                <a:schemeClr val="bg1"/>
              </a:solidFill>
              <a:latin typeface="Calibri" charset="0"/>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1"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482" name="Title 3"/>
          <p:cNvSpPr>
            <a:spLocks noGrp="1"/>
          </p:cNvSpPr>
          <p:nvPr>
            <p:ph type="ctrTitle"/>
          </p:nvPr>
        </p:nvSpPr>
        <p:spPr>
          <a:xfrm>
            <a:off x="0" y="0"/>
            <a:ext cx="8675688" cy="504825"/>
          </a:xfrm>
          <a:solidFill>
            <a:srgbClr val="000000"/>
          </a:solidFill>
        </p:spPr>
        <p:txBody>
          <a:bodyPr/>
          <a:lstStyle/>
          <a:p>
            <a:pPr eaLnBrk="1" hangingPunct="1"/>
            <a:r>
              <a:rPr lang="en-US" sz="3600" b="1">
                <a:solidFill>
                  <a:schemeClr val="bg1"/>
                </a:solidFill>
                <a:latin typeface="Calibri" charset="0"/>
              </a:rPr>
              <a:t>Who wants to address this?</a:t>
            </a:r>
          </a:p>
        </p:txBody>
      </p:sp>
      <p:sp>
        <p:nvSpPr>
          <p:cNvPr id="276483" name="Title 3"/>
          <p:cNvSpPr txBox="1">
            <a:spLocks/>
          </p:cNvSpPr>
          <p:nvPr/>
        </p:nvSpPr>
        <p:spPr bwMode="auto">
          <a:xfrm>
            <a:off x="-28575" y="5084763"/>
            <a:ext cx="8848725" cy="17478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2800">
                <a:solidFill>
                  <a:schemeClr val="tx1"/>
                </a:solidFill>
                <a:latin typeface="Calibri" charset="0"/>
              </a:rPr>
              <a:t>“I’ll preach on Thanksgiving, Christmas, New Year’s and Easter.  You can have ‘The Role of Women in the Church,’ ‘Tongues Speaking for Today,’ ‘Biblical Inerrancy,’ and our special ‘Fund Drive Sunday.’”</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8" descr="C:\Users\Adventure\Documents\gras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850" y="260350"/>
            <a:ext cx="4186238" cy="1209675"/>
          </a:xfrm>
        </p:spPr>
        <p:txBody>
          <a:bodyPr rtlCol="0">
            <a:noAutofit/>
          </a:bodyPr>
          <a:lstStyle/>
          <a:p>
            <a:pPr eaLnBrk="1" fontAlgn="auto" hangingPunct="1">
              <a:spcAft>
                <a:spcPts val="0"/>
              </a:spcAft>
              <a:defRPr/>
            </a:pPr>
            <a:r>
              <a:rPr lang="en-US" sz="4000" b="1" dirty="0">
                <a:solidFill>
                  <a:schemeClr val="bg1"/>
                </a:solidFill>
                <a:effectLst>
                  <a:outerShdw blurRad="38100" dist="38100" dir="2700000" algn="tl">
                    <a:srgbClr val="000000">
                      <a:alpha val="43137"/>
                    </a:srgbClr>
                  </a:outerShdw>
                </a:effectLst>
                <a:latin typeface="Arial"/>
                <a:ea typeface="+mj-ea"/>
                <a:cs typeface="Arial"/>
              </a:rPr>
              <a:t>Egalitarians</a:t>
            </a:r>
            <a:endParaRPr lang="en-SG" sz="4000" b="1" dirty="0">
              <a:solidFill>
                <a:schemeClr val="bg1"/>
              </a:solidFill>
              <a:effectLst>
                <a:outerShdw blurRad="38100" dist="38100" dir="2700000" algn="tl">
                  <a:srgbClr val="000000">
                    <a:alpha val="43137"/>
                  </a:srgbClr>
                </a:outerShdw>
              </a:effectLst>
              <a:latin typeface="Arial"/>
              <a:ea typeface="+mj-ea"/>
              <a:cs typeface="Arial"/>
            </a:endParaRPr>
          </a:p>
        </p:txBody>
      </p:sp>
      <p:sp>
        <p:nvSpPr>
          <p:cNvPr id="3" name="Content Placeholder 2"/>
          <p:cNvSpPr>
            <a:spLocks noGrp="1"/>
          </p:cNvSpPr>
          <p:nvPr>
            <p:ph sz="half" idx="1"/>
          </p:nvPr>
        </p:nvSpPr>
        <p:spPr>
          <a:xfrm>
            <a:off x="323850" y="1341438"/>
            <a:ext cx="4038600" cy="4032250"/>
          </a:xfrm>
          <a:solidFill>
            <a:schemeClr val="lt1">
              <a:alpha val="50000"/>
            </a:schemeClr>
          </a:solidFill>
        </p:spPr>
        <p:txBody>
          <a:bodyPr rtlCol="0">
            <a:normAutofit fontScale="92500" lnSpcReduction="10000"/>
          </a:bodyPr>
          <a:lstStyle/>
          <a:p>
            <a:pPr algn="ctr" eaLnBrk="1" fontAlgn="auto" hangingPunct="1">
              <a:spcAft>
                <a:spcPts val="0"/>
              </a:spcAft>
              <a:buFont typeface="Arial" pitchFamily="34" charset="0"/>
              <a:buNone/>
              <a:defRPr/>
            </a:pPr>
            <a:r>
              <a:rPr lang="en-US" b="1" dirty="0">
                <a:latin typeface="Arial"/>
                <a:ea typeface="+mn-ea"/>
                <a:cs typeface="Arial"/>
              </a:rPr>
              <a:t>NT Wright </a:t>
            </a:r>
          </a:p>
          <a:p>
            <a:pPr algn="ctr" eaLnBrk="1" fontAlgn="auto" hangingPunct="1">
              <a:spcAft>
                <a:spcPts val="0"/>
              </a:spcAft>
              <a:buFont typeface="Arial" pitchFamily="34" charset="0"/>
              <a:buNone/>
              <a:defRPr/>
            </a:pPr>
            <a:r>
              <a:rPr lang="en-US" b="1" dirty="0">
                <a:latin typeface="Arial"/>
                <a:ea typeface="+mn-ea"/>
                <a:cs typeface="Arial"/>
              </a:rPr>
              <a:t>Ben </a:t>
            </a:r>
            <a:r>
              <a:rPr lang="en-US" b="1" dirty="0" err="1">
                <a:latin typeface="Arial"/>
                <a:ea typeface="+mn-ea"/>
                <a:cs typeface="Arial"/>
              </a:rPr>
              <a:t>Witherington</a:t>
            </a:r>
            <a:r>
              <a:rPr lang="en-US" b="1" dirty="0">
                <a:latin typeface="Arial"/>
                <a:ea typeface="+mn-ea"/>
                <a:cs typeface="Arial"/>
              </a:rPr>
              <a:t> III</a:t>
            </a:r>
            <a:endParaRPr lang="en-SG" b="1" dirty="0">
              <a:latin typeface="Arial"/>
              <a:ea typeface="+mn-ea"/>
              <a:cs typeface="Arial"/>
            </a:endParaRPr>
          </a:p>
          <a:p>
            <a:pPr algn="ctr" eaLnBrk="1" fontAlgn="auto" hangingPunct="1">
              <a:spcAft>
                <a:spcPts val="0"/>
              </a:spcAft>
              <a:buFont typeface="Arial" pitchFamily="34" charset="0"/>
              <a:buNone/>
              <a:defRPr/>
            </a:pPr>
            <a:r>
              <a:rPr lang="en-US" b="1" dirty="0">
                <a:latin typeface="Arial"/>
                <a:ea typeface="+mn-ea"/>
                <a:cs typeface="Arial"/>
              </a:rPr>
              <a:t>Gordon Fee</a:t>
            </a:r>
          </a:p>
          <a:p>
            <a:pPr algn="ctr" eaLnBrk="1" fontAlgn="auto" hangingPunct="1">
              <a:spcAft>
                <a:spcPts val="0"/>
              </a:spcAft>
              <a:buFont typeface="Arial" pitchFamily="34" charset="0"/>
              <a:buNone/>
              <a:defRPr/>
            </a:pPr>
            <a:r>
              <a:rPr lang="en-US" b="1" dirty="0">
                <a:latin typeface="Arial"/>
                <a:ea typeface="+mn-ea"/>
                <a:cs typeface="Arial"/>
              </a:rPr>
              <a:t>Scot McKnight</a:t>
            </a:r>
          </a:p>
          <a:p>
            <a:pPr algn="ctr" eaLnBrk="1" fontAlgn="auto" hangingPunct="1">
              <a:spcAft>
                <a:spcPts val="0"/>
              </a:spcAft>
              <a:buFont typeface="Arial" pitchFamily="34" charset="0"/>
              <a:buNone/>
              <a:defRPr/>
            </a:pPr>
            <a:r>
              <a:rPr lang="en-SG" b="1" dirty="0">
                <a:latin typeface="Arial"/>
                <a:ea typeface="+mn-ea"/>
                <a:cs typeface="Arial"/>
              </a:rPr>
              <a:t>Ruth A. Tucker</a:t>
            </a:r>
          </a:p>
          <a:p>
            <a:pPr algn="ctr" eaLnBrk="1" fontAlgn="auto" hangingPunct="1">
              <a:spcAft>
                <a:spcPts val="0"/>
              </a:spcAft>
              <a:buFont typeface="Arial" pitchFamily="34" charset="0"/>
              <a:buNone/>
              <a:defRPr/>
            </a:pPr>
            <a:r>
              <a:rPr lang="en-SG" b="1" dirty="0">
                <a:latin typeface="Arial"/>
                <a:ea typeface="+mn-ea"/>
                <a:cs typeface="Arial"/>
              </a:rPr>
              <a:t>Walter C. Kaiser</a:t>
            </a:r>
          </a:p>
          <a:p>
            <a:pPr algn="ctr" eaLnBrk="1" fontAlgn="auto" hangingPunct="1">
              <a:spcAft>
                <a:spcPts val="0"/>
              </a:spcAft>
              <a:buFont typeface="Arial" pitchFamily="34" charset="0"/>
              <a:buNone/>
              <a:defRPr/>
            </a:pPr>
            <a:r>
              <a:rPr lang="en-SG" b="1" dirty="0">
                <a:latin typeface="Arial"/>
                <a:ea typeface="+mn-ea"/>
                <a:cs typeface="Arial"/>
              </a:rPr>
              <a:t>Jim Wallis</a:t>
            </a:r>
            <a:endParaRPr lang="en-US" b="1" dirty="0">
              <a:latin typeface="Arial"/>
              <a:ea typeface="+mn-ea"/>
              <a:cs typeface="Arial"/>
            </a:endParaRPr>
          </a:p>
          <a:p>
            <a:pPr algn="ctr" eaLnBrk="1" fontAlgn="auto" hangingPunct="1">
              <a:spcAft>
                <a:spcPts val="0"/>
              </a:spcAft>
              <a:buFont typeface="Arial" pitchFamily="34" charset="0"/>
              <a:buNone/>
              <a:defRPr/>
            </a:pPr>
            <a:r>
              <a:rPr lang="en-US" b="1" dirty="0">
                <a:latin typeface="Arial"/>
                <a:ea typeface="+mn-ea"/>
                <a:cs typeface="Arial"/>
              </a:rPr>
              <a:t>Rachel Held Evans</a:t>
            </a:r>
          </a:p>
          <a:p>
            <a:pPr algn="ctr" eaLnBrk="1" fontAlgn="auto" hangingPunct="1">
              <a:spcAft>
                <a:spcPts val="0"/>
              </a:spcAft>
              <a:buFont typeface="Arial" pitchFamily="34" charset="0"/>
              <a:buNone/>
              <a:defRPr/>
            </a:pPr>
            <a:r>
              <a:rPr lang="en-US" b="1" dirty="0">
                <a:latin typeface="Arial"/>
                <a:ea typeface="+mn-ea"/>
                <a:cs typeface="Arial"/>
              </a:rPr>
              <a:t>Gilbert </a:t>
            </a:r>
            <a:r>
              <a:rPr lang="en-US" b="1" dirty="0" err="1">
                <a:latin typeface="Arial"/>
                <a:ea typeface="+mn-ea"/>
                <a:cs typeface="Arial"/>
              </a:rPr>
              <a:t>Bilezikian</a:t>
            </a:r>
            <a:endParaRPr lang="en-US" b="1" dirty="0">
              <a:latin typeface="Arial"/>
              <a:ea typeface="+mn-ea"/>
              <a:cs typeface="Arial"/>
            </a:endParaRPr>
          </a:p>
        </p:txBody>
      </p:sp>
      <p:sp>
        <p:nvSpPr>
          <p:cNvPr id="7" name="Content Placeholder 6"/>
          <p:cNvSpPr>
            <a:spLocks noGrp="1"/>
          </p:cNvSpPr>
          <p:nvPr>
            <p:ph sz="half" idx="2"/>
          </p:nvPr>
        </p:nvSpPr>
        <p:spPr>
          <a:xfrm>
            <a:off x="4648200" y="1341438"/>
            <a:ext cx="4038600" cy="4032250"/>
          </a:xfrm>
          <a:solidFill>
            <a:schemeClr val="lt1">
              <a:alpha val="50000"/>
            </a:schemeClr>
          </a:solidFill>
        </p:spPr>
        <p:txBody>
          <a:bodyPr rtlCol="0">
            <a:normAutofit fontScale="92500" lnSpcReduction="10000"/>
          </a:bodyPr>
          <a:lstStyle/>
          <a:p>
            <a:pPr algn="ctr" eaLnBrk="1" fontAlgn="auto" hangingPunct="1">
              <a:spcAft>
                <a:spcPts val="0"/>
              </a:spcAft>
              <a:buFont typeface="Arial" pitchFamily="34" charset="0"/>
              <a:buNone/>
              <a:defRPr/>
            </a:pPr>
            <a:r>
              <a:rPr lang="en-SG" b="1" dirty="0">
                <a:latin typeface="Arial"/>
                <a:ea typeface="+mn-ea"/>
                <a:cs typeface="Arial"/>
              </a:rPr>
              <a:t>J.I. Packer </a:t>
            </a:r>
          </a:p>
          <a:p>
            <a:pPr algn="ctr" eaLnBrk="1" fontAlgn="auto" hangingPunct="1">
              <a:spcAft>
                <a:spcPts val="0"/>
              </a:spcAft>
              <a:buFont typeface="Arial" pitchFamily="34" charset="0"/>
              <a:buNone/>
              <a:defRPr/>
            </a:pPr>
            <a:r>
              <a:rPr lang="en-SG" b="1" dirty="0">
                <a:latin typeface="Arial"/>
                <a:ea typeface="+mn-ea"/>
                <a:cs typeface="Arial"/>
              </a:rPr>
              <a:t>Tim Keller </a:t>
            </a:r>
          </a:p>
          <a:p>
            <a:pPr algn="ctr" eaLnBrk="1" fontAlgn="auto" hangingPunct="1">
              <a:spcAft>
                <a:spcPts val="0"/>
              </a:spcAft>
              <a:buFont typeface="Arial" pitchFamily="34" charset="0"/>
              <a:buNone/>
              <a:defRPr/>
            </a:pPr>
            <a:r>
              <a:rPr lang="en-SG" b="1" dirty="0">
                <a:latin typeface="Arial"/>
                <a:ea typeface="+mn-ea"/>
                <a:cs typeface="Arial"/>
              </a:rPr>
              <a:t>John F. MacArthur </a:t>
            </a:r>
          </a:p>
          <a:p>
            <a:pPr algn="ctr" eaLnBrk="1" fontAlgn="auto" hangingPunct="1">
              <a:spcAft>
                <a:spcPts val="0"/>
              </a:spcAft>
              <a:buFont typeface="Arial" pitchFamily="34" charset="0"/>
              <a:buNone/>
              <a:defRPr/>
            </a:pPr>
            <a:r>
              <a:rPr lang="en-SG" b="1" dirty="0">
                <a:latin typeface="Arial"/>
                <a:ea typeface="+mn-ea"/>
                <a:cs typeface="Arial"/>
              </a:rPr>
              <a:t>C.S. Lewis </a:t>
            </a:r>
          </a:p>
          <a:p>
            <a:pPr algn="ctr" eaLnBrk="1" fontAlgn="auto" hangingPunct="1">
              <a:spcAft>
                <a:spcPts val="0"/>
              </a:spcAft>
              <a:buFont typeface="Arial" pitchFamily="34" charset="0"/>
              <a:buNone/>
              <a:defRPr/>
            </a:pPr>
            <a:r>
              <a:rPr lang="en-SG" b="1" dirty="0">
                <a:latin typeface="Arial"/>
                <a:ea typeface="+mn-ea"/>
                <a:cs typeface="Arial"/>
              </a:rPr>
              <a:t>John Piper </a:t>
            </a:r>
          </a:p>
          <a:p>
            <a:pPr algn="ctr" eaLnBrk="1" fontAlgn="auto" hangingPunct="1">
              <a:spcAft>
                <a:spcPts val="0"/>
              </a:spcAft>
              <a:buFont typeface="Arial" pitchFamily="34" charset="0"/>
              <a:buNone/>
              <a:defRPr/>
            </a:pPr>
            <a:r>
              <a:rPr lang="en-SG" b="1" dirty="0">
                <a:latin typeface="Arial"/>
                <a:ea typeface="+mn-ea"/>
                <a:cs typeface="Arial"/>
              </a:rPr>
              <a:t>John </a:t>
            </a:r>
            <a:r>
              <a:rPr lang="en-SG" b="1" dirty="0" err="1">
                <a:latin typeface="Arial"/>
                <a:ea typeface="+mn-ea"/>
                <a:cs typeface="Arial"/>
              </a:rPr>
              <a:t>Wimber</a:t>
            </a:r>
            <a:r>
              <a:rPr lang="en-SG" b="1" dirty="0">
                <a:latin typeface="Arial"/>
                <a:ea typeface="+mn-ea"/>
                <a:cs typeface="Arial"/>
              </a:rPr>
              <a:t> </a:t>
            </a:r>
          </a:p>
          <a:p>
            <a:pPr algn="ctr" eaLnBrk="1" fontAlgn="auto" hangingPunct="1">
              <a:spcAft>
                <a:spcPts val="0"/>
              </a:spcAft>
              <a:buFont typeface="Arial" pitchFamily="34" charset="0"/>
              <a:buNone/>
              <a:defRPr/>
            </a:pPr>
            <a:r>
              <a:rPr lang="en-US" b="1" dirty="0">
                <a:latin typeface="Arial"/>
                <a:ea typeface="+mn-ea"/>
                <a:cs typeface="Arial"/>
              </a:rPr>
              <a:t>Mark Driscoll </a:t>
            </a:r>
            <a:endParaRPr lang="en-SG" b="1" dirty="0">
              <a:latin typeface="Arial"/>
              <a:ea typeface="+mn-ea"/>
              <a:cs typeface="Arial"/>
            </a:endParaRPr>
          </a:p>
          <a:p>
            <a:pPr algn="ctr" eaLnBrk="1" fontAlgn="auto" hangingPunct="1">
              <a:spcAft>
                <a:spcPts val="0"/>
              </a:spcAft>
              <a:buFont typeface="Arial" pitchFamily="34" charset="0"/>
              <a:buNone/>
              <a:defRPr/>
            </a:pPr>
            <a:r>
              <a:rPr lang="en-SG" b="1" dirty="0">
                <a:latin typeface="Arial"/>
                <a:ea typeface="+mn-ea"/>
                <a:cs typeface="Arial"/>
              </a:rPr>
              <a:t>Elisabeth Elliot</a:t>
            </a:r>
          </a:p>
          <a:p>
            <a:pPr algn="ctr" eaLnBrk="1" fontAlgn="auto" hangingPunct="1">
              <a:spcAft>
                <a:spcPts val="0"/>
              </a:spcAft>
              <a:buFont typeface="Arial" pitchFamily="34" charset="0"/>
              <a:buNone/>
              <a:defRPr/>
            </a:pPr>
            <a:r>
              <a:rPr lang="en-SG" b="1" dirty="0">
                <a:latin typeface="Arial"/>
                <a:ea typeface="+mn-ea"/>
                <a:cs typeface="Arial"/>
              </a:rPr>
              <a:t>Douglas Wilson</a:t>
            </a:r>
            <a:r>
              <a:rPr lang="en-SG" b="1" baseline="30000" dirty="0">
                <a:latin typeface="Arial"/>
                <a:ea typeface="+mn-ea"/>
                <a:cs typeface="Arial"/>
              </a:rPr>
              <a:t> </a:t>
            </a:r>
            <a:endParaRPr lang="en-SG" b="1" dirty="0">
              <a:latin typeface="Arial"/>
              <a:ea typeface="+mn-ea"/>
              <a:cs typeface="Arial"/>
            </a:endParaRPr>
          </a:p>
        </p:txBody>
      </p:sp>
      <p:sp>
        <p:nvSpPr>
          <p:cNvPr id="8" name="TextBox 7"/>
          <p:cNvSpPr txBox="1"/>
          <p:nvPr/>
        </p:nvSpPr>
        <p:spPr>
          <a:xfrm>
            <a:off x="4284663" y="500063"/>
            <a:ext cx="4895850" cy="708025"/>
          </a:xfrm>
          <a:prstGeom prst="rect">
            <a:avLst/>
          </a:prstGeom>
          <a:noFill/>
        </p:spPr>
        <p:txBody>
          <a:bodyPr>
            <a:spAutoFit/>
          </a:bodyPr>
          <a:lstStyle/>
          <a:p>
            <a:pPr fontAlgn="auto">
              <a:spcBef>
                <a:spcPts val="0"/>
              </a:spcBef>
              <a:spcAft>
                <a:spcPts val="0"/>
              </a:spcAft>
              <a:defRPr/>
            </a:pPr>
            <a:r>
              <a:rPr lang="en-US" sz="4000" dirty="0" err="1">
                <a:solidFill>
                  <a:prstClr val="white"/>
                </a:solidFill>
                <a:effectLst>
                  <a:outerShdw blurRad="38100" dist="38100" dir="2700000" algn="tl">
                    <a:srgbClr val="000000">
                      <a:alpha val="43137"/>
                    </a:srgbClr>
                  </a:outerShdw>
                </a:effectLst>
                <a:latin typeface="Arial"/>
                <a:ea typeface="+mn-ea"/>
                <a:cs typeface="Arial"/>
              </a:rPr>
              <a:t>Complementarians</a:t>
            </a:r>
            <a:endParaRPr lang="en-SG" sz="4000" dirty="0">
              <a:solidFill>
                <a:prstClr val="white"/>
              </a:solidFill>
              <a:effectLst>
                <a:outerShdw blurRad="38100" dist="38100" dir="2700000" algn="tl">
                  <a:srgbClr val="000000">
                    <a:alpha val="43137"/>
                  </a:srgbClr>
                </a:outerShdw>
              </a:effectLst>
              <a:latin typeface="Arial"/>
              <a:ea typeface="+mn-ea"/>
              <a:cs typeface="Arial"/>
            </a:endParaRPr>
          </a:p>
        </p:txBody>
      </p:sp>
      <p:sp>
        <p:nvSpPr>
          <p:cNvPr id="9" name="TextBox 8"/>
          <p:cNvSpPr txBox="1"/>
          <p:nvPr/>
        </p:nvSpPr>
        <p:spPr>
          <a:xfrm>
            <a:off x="3851275" y="2660650"/>
            <a:ext cx="1368425" cy="1200150"/>
          </a:xfrm>
          <a:prstGeom prst="rect">
            <a:avLst/>
          </a:prstGeom>
          <a:noFill/>
        </p:spPr>
        <p:txBody>
          <a:bodyPr>
            <a:spAutoFit/>
          </a:bodyPr>
          <a:lstStyle/>
          <a:p>
            <a:pPr algn="ctr" fontAlgn="auto">
              <a:spcBef>
                <a:spcPts val="0"/>
              </a:spcBef>
              <a:spcAft>
                <a:spcPts val="0"/>
              </a:spcAft>
              <a:defRPr/>
            </a:pPr>
            <a:r>
              <a:rPr lang="en-US" sz="7200" dirty="0" err="1">
                <a:solidFill>
                  <a:prstClr val="black"/>
                </a:solidFill>
                <a:effectLst>
                  <a:outerShdw blurRad="38100" dist="38100" dir="2700000" algn="tl">
                    <a:srgbClr val="000000">
                      <a:alpha val="43137"/>
                    </a:srgbClr>
                  </a:outerShdw>
                </a:effectLst>
                <a:latin typeface="Arial"/>
                <a:ea typeface="+mn-ea"/>
                <a:cs typeface="Arial"/>
              </a:rPr>
              <a:t>vs</a:t>
            </a:r>
            <a:endParaRPr lang="en-SG" sz="7200" dirty="0">
              <a:solidFill>
                <a:prstClr val="black"/>
              </a:solidFill>
              <a:effectLst>
                <a:outerShdw blurRad="38100" dist="38100" dir="2700000" algn="tl">
                  <a:srgbClr val="000000">
                    <a:alpha val="43137"/>
                  </a:srgbClr>
                </a:outerShdw>
              </a:effectLst>
              <a:latin typeface="Arial"/>
              <a:ea typeface="+mn-ea"/>
              <a:cs typeface="Aria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4" descr="C:\Users\Adventure\Documents\soil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2268538" y="557213"/>
            <a:ext cx="4535487" cy="1143000"/>
          </a:xfrm>
          <a:solidFill>
            <a:schemeClr val="lt1">
              <a:alpha val="59000"/>
            </a:schemeClr>
          </a:solidFill>
        </p:spPr>
        <p:style>
          <a:lnRef idx="2">
            <a:schemeClr val="accent3"/>
          </a:lnRef>
          <a:fillRef idx="1">
            <a:schemeClr val="lt1"/>
          </a:fillRef>
          <a:effectRef idx="0">
            <a:schemeClr val="accent3"/>
          </a:effectRef>
          <a:fontRef idx="minor">
            <a:schemeClr val="dk1"/>
          </a:fontRef>
        </p:style>
        <p:txBody>
          <a:bodyPr rtlCol="0">
            <a:normAutofit/>
          </a:bodyPr>
          <a:lstStyle/>
          <a:p>
            <a:pPr eaLnBrk="1" fontAlgn="auto" hangingPunct="1">
              <a:spcAft>
                <a:spcPts val="0"/>
              </a:spcAft>
              <a:defRPr/>
            </a:pPr>
            <a:r>
              <a:rPr lang="en-US" dirty="0"/>
              <a:t>Common Ground</a:t>
            </a:r>
            <a:endParaRPr lang="en-SG" dirty="0"/>
          </a:p>
        </p:txBody>
      </p:sp>
      <p:sp>
        <p:nvSpPr>
          <p:cNvPr id="279555" name="Content Placeholder 14"/>
          <p:cNvSpPr>
            <a:spLocks noGrp="1"/>
          </p:cNvSpPr>
          <p:nvPr>
            <p:ph idx="1"/>
          </p:nvPr>
        </p:nvSpPr>
        <p:spPr>
          <a:xfrm>
            <a:off x="323850" y="2133600"/>
            <a:ext cx="8820150" cy="3167063"/>
          </a:xfrm>
        </p:spPr>
        <p:txBody>
          <a:bodyPr/>
          <a:lstStyle/>
          <a:p>
            <a:pPr eaLnBrk="1" hangingPunct="1"/>
            <a:r>
              <a:rPr lang="en-US" sz="3600" b="1">
                <a:solidFill>
                  <a:schemeClr val="bg1"/>
                </a:solidFill>
                <a:latin typeface="Calibri" charset="0"/>
              </a:rPr>
              <a:t>This isn't as fundamental as the virgin birth, deity of Christ, salvation by grace…</a:t>
            </a:r>
          </a:p>
          <a:p>
            <a:pPr eaLnBrk="1" hangingPunct="1"/>
            <a:r>
              <a:rPr lang="en-US" sz="3600" b="1">
                <a:solidFill>
                  <a:schemeClr val="bg1"/>
                </a:solidFill>
                <a:latin typeface="Calibri" charset="0"/>
              </a:rPr>
              <a:t>We all agree to disagree in love</a:t>
            </a:r>
          </a:p>
          <a:p>
            <a:pPr eaLnBrk="1" hangingPunct="1"/>
            <a:r>
              <a:rPr lang="en-US" sz="3600" b="1">
                <a:solidFill>
                  <a:schemeClr val="bg1"/>
                </a:solidFill>
                <a:latin typeface="Calibri" charset="0"/>
              </a:rPr>
              <a:t>We all learn from God</a:t>
            </a:r>
            <a:r>
              <a:rPr lang="fr-FR" sz="3600" b="1">
                <a:solidFill>
                  <a:schemeClr val="bg1"/>
                </a:solidFill>
                <a:latin typeface="Calibri" charset="0"/>
              </a:rPr>
              <a:t>'</a:t>
            </a:r>
            <a:r>
              <a:rPr lang="en-US" sz="3600" b="1">
                <a:solidFill>
                  <a:schemeClr val="bg1"/>
                </a:solidFill>
                <a:latin typeface="Calibri" charset="0"/>
              </a:rPr>
              <a:t>s Word through others in public settings</a:t>
            </a: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originals/5e/ab/4d/5eab4d565f6a160336705b6b96804332.jpg">
            <a:extLst>
              <a:ext uri="{FF2B5EF4-FFF2-40B4-BE49-F238E27FC236}">
                <a16:creationId xmlns:a16="http://schemas.microsoft.com/office/drawing/2014/main" id="{6EEA1BF6-5193-A149-9726-289029E51B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12" b="54210"/>
          <a:stretch/>
        </p:blipFill>
        <p:spPr bwMode="auto">
          <a:xfrm>
            <a:off x="4499992" y="1114192"/>
            <a:ext cx="4644008" cy="418701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But can we defeat heresy?</a:t>
            </a:r>
          </a:p>
        </p:txBody>
      </p:sp>
      <p:pic>
        <p:nvPicPr>
          <p:cNvPr id="4" name="Picture 2" descr="https://i.pinimg.com/originals/5e/ab/4d/5eab4d565f6a160336705b6b96804332.jpg">
            <a:extLst>
              <a:ext uri="{FF2B5EF4-FFF2-40B4-BE49-F238E27FC236}">
                <a16:creationId xmlns:a16="http://schemas.microsoft.com/office/drawing/2014/main" id="{025363BE-6274-C24F-B8E4-8101A691C8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599"/>
          <a:stretch/>
        </p:blipFill>
        <p:spPr bwMode="auto">
          <a:xfrm>
            <a:off x="0" y="7173416"/>
            <a:ext cx="9144000" cy="44257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39735836-EEBD-CA41-A770-C75BB8BDB31F}"/>
              </a:ext>
            </a:extLst>
          </p:cNvPr>
          <p:cNvSpPr txBox="1">
            <a:spLocks noChangeArrowheads="1"/>
          </p:cNvSpPr>
          <p:nvPr/>
        </p:nvSpPr>
        <p:spPr bwMode="auto">
          <a:xfrm>
            <a:off x="86061" y="1237521"/>
            <a:ext cx="4485939" cy="471175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“When we obey God, we’re not doing it for God. We’re doing it for ourselves…. </a:t>
            </a:r>
            <a:br>
              <a:rPr kumimoji="0" lang="en-US" sz="2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br>
            <a:r>
              <a:rPr kumimoji="0" lang="en-US" sz="2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Just do good for your own self. Do good because God wants you to be happy.”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—Victoria Osteen—</a:t>
            </a:r>
          </a:p>
        </p:txBody>
      </p:sp>
    </p:spTree>
    <p:extLst>
      <p:ext uri="{BB962C8B-B14F-4D97-AF65-F5344CB8AC3E}">
        <p14:creationId xmlns:p14="http://schemas.microsoft.com/office/powerpoint/2010/main" val="2800936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3"/>
          <p:cNvSpPr>
            <a:spLocks noGrp="1"/>
          </p:cNvSpPr>
          <p:nvPr>
            <p:ph type="ctrTitle"/>
          </p:nvPr>
        </p:nvSpPr>
        <p:spPr>
          <a:xfrm>
            <a:off x="468313" y="836613"/>
            <a:ext cx="8134350" cy="4824412"/>
          </a:xfrm>
        </p:spPr>
        <p:txBody>
          <a:bodyPr/>
          <a:lstStyle/>
          <a:p>
            <a:pPr eaLnBrk="1" hangingPunct="1"/>
            <a:r>
              <a:rPr lang="en-US">
                <a:solidFill>
                  <a:schemeClr val="bg1"/>
                </a:solidFill>
                <a:latin typeface="Calibri" charset="0"/>
              </a:rPr>
              <a:t>“</a:t>
            </a:r>
            <a:r>
              <a:rPr lang="en-US" altLang="ja-JP" baseline="30000">
                <a:solidFill>
                  <a:schemeClr val="bg1"/>
                </a:solidFill>
                <a:latin typeface="Calibri" charset="0"/>
              </a:rPr>
              <a:t>11</a:t>
            </a:r>
            <a:r>
              <a:rPr lang="en-US" altLang="ja-JP">
                <a:solidFill>
                  <a:schemeClr val="bg1"/>
                </a:solidFill>
                <a:latin typeface="Calibri" charset="0"/>
              </a:rPr>
              <a:t>A woman should learn in quietness and full submission. </a:t>
            </a:r>
            <a:br>
              <a:rPr lang="en-US" altLang="ja-JP">
                <a:solidFill>
                  <a:schemeClr val="bg1"/>
                </a:solidFill>
                <a:latin typeface="Calibri" charset="0"/>
              </a:rPr>
            </a:br>
            <a:r>
              <a:rPr lang="en-US" altLang="ja-JP" baseline="30000">
                <a:solidFill>
                  <a:schemeClr val="bg1"/>
                </a:solidFill>
                <a:latin typeface="Calibri" charset="0"/>
              </a:rPr>
              <a:t>12</a:t>
            </a:r>
            <a:r>
              <a:rPr lang="en-US" altLang="ja-JP">
                <a:solidFill>
                  <a:schemeClr val="bg1"/>
                </a:solidFill>
                <a:latin typeface="Calibri" charset="0"/>
              </a:rPr>
              <a:t>I do not permit a woman to teach or to have authority over a man; she must be silent.</a:t>
            </a:r>
            <a:r>
              <a:rPr lang="en-US">
                <a:solidFill>
                  <a:schemeClr val="bg1"/>
                </a:solidFill>
                <a:latin typeface="Calibri" charset="0"/>
              </a:rPr>
              <a:t>”</a:t>
            </a:r>
            <a:br>
              <a:rPr lang="en-US" altLang="ja-JP">
                <a:solidFill>
                  <a:schemeClr val="bg1"/>
                </a:solidFill>
                <a:latin typeface="Calibri" charset="0"/>
              </a:rPr>
            </a:br>
            <a:r>
              <a:rPr lang="en-US" altLang="ja-JP">
                <a:solidFill>
                  <a:schemeClr val="bg1"/>
                </a:solidFill>
                <a:latin typeface="Calibri" charset="0"/>
              </a:rPr>
              <a:t>1 Timothy 2:11-12</a:t>
            </a:r>
            <a:endParaRPr lang="en-US">
              <a:solidFill>
                <a:schemeClr val="bg1"/>
              </a:solidFill>
              <a:latin typeface="Calibri"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p:txBody>
          <a:bodyPr/>
          <a:lstStyle/>
          <a:p>
            <a:pPr eaLnBrk="1" hangingPunct="1"/>
            <a:r>
              <a:rPr lang="en-US">
                <a:solidFill>
                  <a:schemeClr val="bg1"/>
                </a:solidFill>
                <a:latin typeface="Calibri" charset="0"/>
              </a:rPr>
              <a:t>Learn peacefully and respectfully</a:t>
            </a:r>
          </a:p>
        </p:txBody>
      </p:sp>
      <p:pic>
        <p:nvPicPr>
          <p:cNvPr id="285698" name="Picture 4" descr="C:\Users\Adventure\Documents\sow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8888" y="1341438"/>
            <a:ext cx="6867525" cy="532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1"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003300"/>
            <a:ext cx="9144000" cy="6097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
            <a:ext cx="9144000" cy="2204864"/>
          </a:xfrm>
        </p:spPr>
        <p:txBody>
          <a:bodyPr/>
          <a:lstStyle/>
          <a:p>
            <a:pPr>
              <a:defRPr/>
            </a:pPr>
            <a:r>
              <a:rPr lang="en-US" dirty="0">
                <a:solidFill>
                  <a:schemeClr val="tx1"/>
                </a:solidFill>
                <a:effectLst>
                  <a:glow rad="165100">
                    <a:schemeClr val="bg2"/>
                  </a:glow>
                </a:effectLst>
              </a:rPr>
              <a:t>Q: But </a:t>
            </a:r>
            <a:r>
              <a:rPr lang="en-US" sz="8000" dirty="0">
                <a:solidFill>
                  <a:schemeClr val="tx1"/>
                </a:solidFill>
                <a:effectLst>
                  <a:glow rad="165100">
                    <a:schemeClr val="bg2"/>
                  </a:glow>
                </a:effectLst>
              </a:rPr>
              <a:t>why </a:t>
            </a:r>
            <a:r>
              <a:rPr lang="en-US" dirty="0">
                <a:solidFill>
                  <a:schemeClr val="tx1"/>
                </a:solidFill>
                <a:effectLst>
                  <a:glow rad="165100">
                    <a:schemeClr val="bg2"/>
                  </a:glow>
                </a:effectLst>
              </a:rPr>
              <a:t>did Paul prohibit women from teaching men in public worship?</a:t>
            </a:r>
          </a:p>
        </p:txBody>
      </p:sp>
      <p:sp>
        <p:nvSpPr>
          <p:cNvPr id="3" name="Title 1"/>
          <p:cNvSpPr txBox="1">
            <a:spLocks/>
          </p:cNvSpPr>
          <p:nvPr/>
        </p:nvSpPr>
        <p:spPr bwMode="black">
          <a:xfrm>
            <a:off x="467544" y="3429000"/>
            <a:ext cx="8229600" cy="2431107"/>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a:defRPr/>
            </a:pPr>
            <a:r>
              <a:rPr lang="en-US" dirty="0">
                <a:solidFill>
                  <a:schemeClr val="tx1"/>
                </a:solidFill>
                <a:effectLst>
                  <a:glow rad="165100">
                    <a:schemeClr val="bg2"/>
                  </a:glow>
                </a:effectLst>
              </a:rPr>
              <a:t>A: Because they were less educated?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7813"/>
            <a:ext cx="7772400" cy="1139825"/>
          </a:xfrm>
          <a:solidFill>
            <a:schemeClr val="bg2"/>
          </a:solidFill>
          <a:effectLst>
            <a:outerShdw blurRad="63500" dist="38099" dir="2700000" algn="ctr" rotWithShape="0">
              <a:srgbClr val="000902">
                <a:alpha val="74998"/>
              </a:srgbClr>
            </a:outerShdw>
          </a:effectLst>
        </p:spPr>
        <p:txBody>
          <a:bodyPr/>
          <a:lstStyle/>
          <a:p>
            <a:pPr eaLnBrk="1" hangingPunct="1">
              <a:defRPr/>
            </a:pPr>
            <a:r>
              <a:rPr lang="en-US" sz="4000" dirty="0">
                <a:solidFill>
                  <a:schemeClr val="tx1"/>
                </a:solidFill>
                <a:effectLst>
                  <a:outerShdw blurRad="38100" dist="38100" dir="2700000" algn="tl">
                    <a:srgbClr val="000203"/>
                  </a:outerShdw>
                </a:effectLst>
                <a:latin typeface="Geneva" charset="0"/>
                <a:ea typeface="ＭＳ Ｐゴシック" charset="0"/>
                <a:cs typeface="ＭＳ Ｐゴシック" charset="0"/>
              </a:rPr>
              <a:t>1 Timothy 2:11-15 </a:t>
            </a:r>
            <a:r>
              <a:rPr lang="en-US" sz="2800" dirty="0">
                <a:solidFill>
                  <a:schemeClr val="tx1"/>
                </a:solidFill>
                <a:effectLst>
                  <a:outerShdw blurRad="38100" dist="38100" dir="2700000" algn="tl">
                    <a:srgbClr val="000203"/>
                  </a:outerShdw>
                </a:effectLst>
                <a:latin typeface="Geneva" charset="0"/>
                <a:ea typeface="ＭＳ Ｐゴシック" charset="0"/>
                <a:cs typeface="ＭＳ Ｐゴシック" charset="0"/>
              </a:rPr>
              <a:t>NIV</a:t>
            </a:r>
            <a:endParaRPr lang="en-US" sz="4000" dirty="0">
              <a:solidFill>
                <a:schemeClr val="tx1"/>
              </a:solidFill>
              <a:effectLst>
                <a:outerShdw blurRad="38100" dist="38100" dir="2700000" algn="tl">
                  <a:srgbClr val="000203"/>
                </a:outerShdw>
              </a:effectLst>
              <a:latin typeface="Geneva" charset="0"/>
              <a:ea typeface="ＭＳ Ｐゴシック" charset="0"/>
              <a:cs typeface="ＭＳ Ｐゴシック" charset="0"/>
            </a:endParaRPr>
          </a:p>
        </p:txBody>
      </p:sp>
      <p:pic>
        <p:nvPicPr>
          <p:cNvPr id="28774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3208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774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18288" y="3276600"/>
            <a:ext cx="2525712"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261" name="Rectangle 5"/>
          <p:cNvSpPr>
            <a:spLocks noChangeArrowheads="1"/>
          </p:cNvSpPr>
          <p:nvPr/>
        </p:nvSpPr>
        <p:spPr bwMode="black">
          <a:xfrm>
            <a:off x="107950" y="3200400"/>
            <a:ext cx="6858000" cy="3505200"/>
          </a:xfrm>
          <a:prstGeom prst="rect">
            <a:avLst/>
          </a:prstGeom>
          <a:noFill/>
          <a:ln w="9525">
            <a:noFill/>
            <a:miter lim="800000"/>
            <a:headEnd/>
            <a:tailEnd/>
          </a:ln>
          <a:effectLst>
            <a:outerShdw blurRad="63500" dist="38099" dir="2700000" algn="ctr" rotWithShape="0">
              <a:srgbClr val="000902">
                <a:alpha val="74998"/>
              </a:srgbClr>
            </a:outerShdw>
          </a:effectLst>
        </p:spPr>
        <p:txBody>
          <a:bodyPr lIns="91430" tIns="45716" rIns="91430" bIns="45716"/>
          <a:lstStyle/>
          <a:p>
            <a:pPr marL="1588" indent="-1588">
              <a:spcBef>
                <a:spcPct val="20000"/>
              </a:spcBef>
              <a:buClr>
                <a:srgbClr val="99FF99"/>
              </a:buClr>
              <a:buSzPct val="80000"/>
              <a:buFont typeface="Wingdings" charset="0"/>
              <a:buNone/>
              <a:defRPr/>
            </a:pPr>
            <a:r>
              <a:rPr lang="en-US" sz="2800" baseline="30000" dirty="0">
                <a:solidFill>
                  <a:srgbClr val="FFFFFF"/>
                </a:solidFill>
                <a:effectLst>
                  <a:outerShdw blurRad="38100" dist="38100" dir="2700000" algn="tl">
                    <a:srgbClr val="000000"/>
                  </a:outerShdw>
                </a:effectLst>
                <a:latin typeface="Geneva" charset="0"/>
              </a:rPr>
              <a:t>13</a:t>
            </a:r>
            <a:r>
              <a:rPr lang="en-US" sz="2800" dirty="0">
                <a:solidFill>
                  <a:srgbClr val="FFFFFF"/>
                </a:solidFill>
                <a:effectLst>
                  <a:outerShdw blurRad="38100" dist="38100" dir="2700000" algn="tl">
                    <a:srgbClr val="000000"/>
                  </a:outerShdw>
                </a:effectLst>
                <a:latin typeface="Geneva" charset="0"/>
              </a:rPr>
              <a:t>For Adam was formed first, then Eve.  </a:t>
            </a:r>
            <a:r>
              <a:rPr lang="en-US" sz="2800" baseline="30000" dirty="0">
                <a:solidFill>
                  <a:srgbClr val="FFFFFF"/>
                </a:solidFill>
                <a:effectLst>
                  <a:outerShdw blurRad="38100" dist="38100" dir="2700000" algn="tl">
                    <a:srgbClr val="000000"/>
                  </a:outerShdw>
                </a:effectLst>
                <a:latin typeface="Geneva" charset="0"/>
              </a:rPr>
              <a:t>14</a:t>
            </a:r>
            <a:r>
              <a:rPr lang="en-US" sz="2800" dirty="0">
                <a:solidFill>
                  <a:srgbClr val="FFFFFF"/>
                </a:solidFill>
                <a:effectLst>
                  <a:outerShdw blurRad="38100" dist="38100" dir="2700000" algn="tl">
                    <a:srgbClr val="000000"/>
                  </a:outerShdw>
                </a:effectLst>
                <a:latin typeface="Geneva" charset="0"/>
              </a:rPr>
              <a:t>And Adam was not the one deceived; it was the woman who was deceived and became a sinner.  </a:t>
            </a:r>
            <a:r>
              <a:rPr lang="en-US" sz="2800" baseline="30000" dirty="0">
                <a:solidFill>
                  <a:srgbClr val="FFFFFF"/>
                </a:solidFill>
                <a:effectLst>
                  <a:outerShdw blurRad="38100" dist="38100" dir="2700000" algn="tl">
                    <a:srgbClr val="000000"/>
                  </a:outerShdw>
                </a:effectLst>
                <a:latin typeface="Geneva" charset="0"/>
              </a:rPr>
              <a:t>15</a:t>
            </a:r>
            <a:r>
              <a:rPr lang="en-US" sz="2800" dirty="0">
                <a:solidFill>
                  <a:srgbClr val="FFFFFF"/>
                </a:solidFill>
                <a:effectLst>
                  <a:outerShdw blurRad="38100" dist="38100" dir="2700000" algn="tl">
                    <a:srgbClr val="000000"/>
                  </a:outerShdw>
                </a:effectLst>
                <a:latin typeface="Geneva" charset="0"/>
              </a:rPr>
              <a:t>But women {Gr. she} will be saved {or restored} through childbearing-- if they continue in faith, love and holiness with propriety.</a:t>
            </a:r>
          </a:p>
        </p:txBody>
      </p:sp>
      <p:sp>
        <p:nvSpPr>
          <p:cNvPr id="96262" name="Rectangle 6"/>
          <p:cNvSpPr>
            <a:spLocks noGrp="1" noChangeArrowheads="1"/>
          </p:cNvSpPr>
          <p:nvPr>
            <p:ph type="body" idx="1"/>
          </p:nvPr>
        </p:nvSpPr>
        <p:spPr>
          <a:xfrm>
            <a:off x="107950" y="1565275"/>
            <a:ext cx="9001125" cy="1503363"/>
          </a:xfrm>
          <a:effectLst>
            <a:outerShdw blurRad="63500" dist="38099" dir="2700000" algn="ctr" rotWithShape="0">
              <a:srgbClr val="000902">
                <a:alpha val="74998"/>
              </a:srgbClr>
            </a:outerShdw>
          </a:effectLst>
        </p:spPr>
        <p:txBody>
          <a:bodyPr/>
          <a:lstStyle/>
          <a:p>
            <a:pPr marL="1588" indent="-1588" eaLnBrk="1" hangingPunct="1">
              <a:buFont typeface="Wingdings" charset="0"/>
              <a:buNone/>
              <a:defRPr/>
            </a:pPr>
            <a:r>
              <a:rPr lang="en-US" sz="2800" b="1" baseline="30000" dirty="0">
                <a:latin typeface="Geneva" charset="0"/>
                <a:ea typeface="ＭＳ Ｐゴシック" charset="0"/>
                <a:cs typeface="ＭＳ Ｐゴシック" charset="0"/>
              </a:rPr>
              <a:t>11</a:t>
            </a:r>
            <a:r>
              <a:rPr lang="en-US" sz="2800" b="1" dirty="0">
                <a:latin typeface="Geneva" charset="0"/>
                <a:ea typeface="ＭＳ Ｐゴシック" charset="0"/>
                <a:cs typeface="ＭＳ Ｐゴシック" charset="0"/>
              </a:rPr>
              <a:t>A woman should learn in quietness and full submission.  </a:t>
            </a:r>
            <a:r>
              <a:rPr lang="en-US" sz="2800" b="1" baseline="30000" dirty="0">
                <a:latin typeface="Geneva" charset="0"/>
                <a:ea typeface="ＭＳ Ｐゴシック" charset="0"/>
                <a:cs typeface="ＭＳ Ｐゴシック" charset="0"/>
              </a:rPr>
              <a:t>12</a:t>
            </a:r>
            <a:r>
              <a:rPr lang="en-US" sz="2800" b="1" dirty="0">
                <a:latin typeface="Geneva" charset="0"/>
                <a:ea typeface="ＭＳ Ｐゴシック" charset="0"/>
                <a:cs typeface="ＭＳ Ｐゴシック" charset="0"/>
              </a:rPr>
              <a:t>I do not permit a woman to teach or to have authority over a man; she must be silent.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295400" y="457200"/>
            <a:ext cx="8088313" cy="1143000"/>
          </a:xfrm>
        </p:spPr>
        <p:txBody>
          <a:bodyPr/>
          <a:lstStyle/>
          <a:p>
            <a:pPr eaLnBrk="1" hangingPunct="1">
              <a:defRPr/>
            </a:pPr>
            <a:r>
              <a:rPr lang="en-US" sz="3600" b="1">
                <a:effectLst>
                  <a:outerShdw blurRad="38100" dist="38100" dir="2700000" algn="tl">
                    <a:srgbClr val="DDDDDD"/>
                  </a:outerShdw>
                </a:effectLst>
                <a:latin typeface="Engravers MT" charset="0"/>
                <a:ea typeface="ＭＳ Ｐゴシック" charset="0"/>
                <a:cs typeface="ＭＳ Ｐゴシック" charset="0"/>
              </a:rPr>
              <a:t>Truth: Authority-Submission</a:t>
            </a:r>
            <a:r>
              <a:rPr lang="en-US" sz="4000" b="1">
                <a:effectLst>
                  <a:outerShdw blurRad="38100" dist="38100" dir="2700000" algn="tl">
                    <a:srgbClr val="DDDDDD"/>
                  </a:outerShdw>
                </a:effectLst>
                <a:latin typeface="Engravers MT" charset="0"/>
                <a:ea typeface="ＭＳ Ｐゴシック" charset="0"/>
                <a:cs typeface="ＭＳ Ｐゴシック" charset="0"/>
              </a:rPr>
              <a:t> </a:t>
            </a:r>
            <a:endParaRPr lang="en-US" b="1">
              <a:effectLst>
                <a:outerShdw blurRad="38100" dist="38100" dir="2700000" algn="tl">
                  <a:srgbClr val="DDDDDD"/>
                </a:outerShdw>
              </a:effectLst>
              <a:latin typeface="Engravers MT" charset="0"/>
              <a:ea typeface="ＭＳ Ｐゴシック" charset="0"/>
              <a:cs typeface="ＭＳ Ｐゴシック" charset="0"/>
            </a:endParaRPr>
          </a:p>
        </p:txBody>
      </p:sp>
      <p:sp>
        <p:nvSpPr>
          <p:cNvPr id="291842" name="Rectangle 3"/>
          <p:cNvSpPr>
            <a:spLocks noGrp="1" noChangeArrowheads="1"/>
          </p:cNvSpPr>
          <p:nvPr>
            <p:ph type="body" idx="1"/>
          </p:nvPr>
        </p:nvSpPr>
        <p:spPr>
          <a:xfrm>
            <a:off x="304800" y="1752600"/>
            <a:ext cx="8839200" cy="5105400"/>
          </a:xfrm>
        </p:spPr>
        <p:txBody>
          <a:bodyPr/>
          <a:lstStyle/>
          <a:p>
            <a:pPr marL="347663" indent="-347663" eaLnBrk="1" hangingPunct="1">
              <a:lnSpc>
                <a:spcPct val="90000"/>
              </a:lnSpc>
            </a:pPr>
            <a:r>
              <a:rPr lang="en-US" sz="2700" b="1">
                <a:solidFill>
                  <a:srgbClr val="000090"/>
                </a:solidFill>
                <a:latin typeface="Arial" charset="0"/>
                <a:ea typeface="ＭＳ Ｐゴシック" charset="0"/>
                <a:cs typeface="Arial" charset="0"/>
              </a:rPr>
              <a:t>Basis for women</a:t>
            </a:r>
            <a:r>
              <a:rPr lang="fr-FR" altLang="ja-JP" sz="2700" b="1">
                <a:solidFill>
                  <a:srgbClr val="000090"/>
                </a:solidFill>
                <a:latin typeface="Arial" charset="0"/>
                <a:ea typeface="ＭＳ Ｐゴシック" charset="0"/>
                <a:cs typeface="Arial" charset="0"/>
              </a:rPr>
              <a:t>'</a:t>
            </a:r>
            <a:r>
              <a:rPr lang="en-US" altLang="ja-JP" sz="2700" b="1">
                <a:solidFill>
                  <a:srgbClr val="000090"/>
                </a:solidFill>
                <a:latin typeface="Arial" charset="0"/>
                <a:ea typeface="ＭＳ Ｐゴシック" charset="0"/>
                <a:cs typeface="Arial" charset="0"/>
              </a:rPr>
              <a:t>s submission</a:t>
            </a:r>
            <a:r>
              <a:rPr lang="en-US" altLang="ja-JP" sz="2700" b="1">
                <a:solidFill>
                  <a:srgbClr val="FF6600"/>
                </a:solidFill>
                <a:latin typeface="Arial" charset="0"/>
                <a:ea typeface="ＭＳ Ｐゴシック" charset="0"/>
                <a:cs typeface="Arial" charset="0"/>
              </a:rPr>
              <a:t>: </a:t>
            </a:r>
            <a:r>
              <a:rPr lang="en-US" altLang="ja-JP" sz="2700" b="1">
                <a:latin typeface="Arial" charset="0"/>
                <a:ea typeface="ＭＳ Ｐゴシック" charset="0"/>
                <a:cs typeface="Arial" charset="0"/>
              </a:rPr>
              <a:t>The Fall  2:14</a:t>
            </a:r>
            <a:r>
              <a:rPr lang="en-US" altLang="ja-JP" sz="2700" b="1">
                <a:solidFill>
                  <a:srgbClr val="FF6600"/>
                </a:solidFill>
                <a:latin typeface="Arial" charset="0"/>
                <a:ea typeface="ＭＳ Ｐゴシック" charset="0"/>
                <a:cs typeface="Arial" charset="0"/>
              </a:rPr>
              <a:t> </a:t>
            </a:r>
          </a:p>
          <a:p>
            <a:pPr marL="347663" indent="-347663" eaLnBrk="1" hangingPunct="1">
              <a:lnSpc>
                <a:spcPct val="90000"/>
              </a:lnSpc>
            </a:pPr>
            <a:r>
              <a:rPr lang="en-US" sz="2700" b="1">
                <a:solidFill>
                  <a:srgbClr val="000090"/>
                </a:solidFill>
                <a:latin typeface="Arial" charset="0"/>
                <a:ea typeface="ＭＳ Ｐゴシック" charset="0"/>
                <a:cs typeface="Arial" charset="0"/>
              </a:rPr>
              <a:t>Misconception</a:t>
            </a:r>
            <a:r>
              <a:rPr lang="en-US" sz="2700" b="1">
                <a:latin typeface="Arial" charset="0"/>
                <a:ea typeface="ＭＳ Ｐゴシック" charset="0"/>
                <a:cs typeface="Arial" charset="0"/>
              </a:rPr>
              <a:t>: Women were shown in the Fall as prone to deception and so should not teach men.</a:t>
            </a:r>
          </a:p>
          <a:p>
            <a:pPr marL="347663" indent="-347663" eaLnBrk="1" hangingPunct="1">
              <a:lnSpc>
                <a:spcPct val="90000"/>
              </a:lnSpc>
            </a:pPr>
            <a:r>
              <a:rPr lang="en-US" sz="2700" b="1">
                <a:solidFill>
                  <a:srgbClr val="000090"/>
                </a:solidFill>
                <a:latin typeface="Arial" charset="0"/>
                <a:ea typeface="ＭＳ Ｐゴシック" charset="0"/>
                <a:cs typeface="Arial" charset="0"/>
              </a:rPr>
              <a:t>Objection</a:t>
            </a:r>
            <a:r>
              <a:rPr lang="en-US" sz="2700" b="1">
                <a:latin typeface="Arial" charset="0"/>
                <a:ea typeface="ＭＳ Ｐゴシック" charset="0"/>
                <a:cs typeface="Arial" charset="0"/>
              </a:rPr>
              <a:t>: If women are by nature gullible, they ought to be disqualified from teaching anyone, not just men, whereas Paul refers to the special role of women in teaching both children and younger women (Titus 2:4). </a:t>
            </a:r>
          </a:p>
          <a:p>
            <a:pPr marL="347663" indent="-347663" eaLnBrk="1" hangingPunct="1">
              <a:lnSpc>
                <a:spcPct val="90000"/>
              </a:lnSpc>
            </a:pPr>
            <a:r>
              <a:rPr lang="en-US" sz="2700" b="1">
                <a:solidFill>
                  <a:srgbClr val="000090"/>
                </a:solidFill>
                <a:latin typeface="Arial" charset="0"/>
                <a:ea typeface="ＭＳ Ｐゴシック" charset="0"/>
                <a:cs typeface="Arial" charset="0"/>
              </a:rPr>
              <a:t>Truth</a:t>
            </a:r>
            <a:r>
              <a:rPr lang="en-US" sz="2700" b="1">
                <a:latin typeface="Arial" charset="0"/>
                <a:ea typeface="ＭＳ Ｐゴシック" charset="0"/>
                <a:cs typeface="Arial" charset="0"/>
              </a:rPr>
              <a:t>: Eve</a:t>
            </a:r>
            <a:r>
              <a:rPr lang="fr-FR" altLang="ja-JP" sz="2700" b="1">
                <a:latin typeface="Arial" charset="0"/>
                <a:ea typeface="ＭＳ Ｐゴシック" charset="0"/>
                <a:cs typeface="Arial" charset="0"/>
              </a:rPr>
              <a:t>'</a:t>
            </a:r>
            <a:r>
              <a:rPr lang="en-US" altLang="ja-JP" sz="2700" b="1">
                <a:latin typeface="Arial" charset="0"/>
                <a:ea typeface="ＭＳ Ｐゴシック" charset="0"/>
                <a:cs typeface="Arial" charset="0"/>
              </a:rPr>
              <a:t>s sin in the fall was not only that she was deceived, but that she </a:t>
            </a:r>
            <a:r>
              <a:rPr lang="en-US" altLang="ja-JP" sz="2700" b="1">
                <a:solidFill>
                  <a:srgbClr val="000090"/>
                </a:solidFill>
                <a:latin typeface="Arial" charset="0"/>
                <a:ea typeface="ＭＳ Ｐゴシック" charset="0"/>
                <a:cs typeface="Arial" charset="0"/>
              </a:rPr>
              <a:t>usurped Adam</a:t>
            </a:r>
            <a:r>
              <a:rPr lang="fr-FR" altLang="ja-JP" sz="2700" b="1">
                <a:solidFill>
                  <a:srgbClr val="000090"/>
                </a:solidFill>
                <a:latin typeface="Arial" charset="0"/>
                <a:ea typeface="ＭＳ Ｐゴシック" charset="0"/>
                <a:cs typeface="Arial" charset="0"/>
              </a:rPr>
              <a:t>'</a:t>
            </a:r>
            <a:r>
              <a:rPr lang="en-US" altLang="ja-JP" sz="2700" b="1">
                <a:solidFill>
                  <a:srgbClr val="000090"/>
                </a:solidFill>
                <a:latin typeface="Arial" charset="0"/>
                <a:ea typeface="ＭＳ Ｐゴシック" charset="0"/>
                <a:cs typeface="Arial" charset="0"/>
              </a:rPr>
              <a:t>s authority</a:t>
            </a:r>
            <a:r>
              <a:rPr lang="en-US" altLang="ja-JP" sz="2700" b="1">
                <a:latin typeface="Arial" charset="0"/>
                <a:ea typeface="ＭＳ Ｐゴシック" charset="0"/>
                <a:cs typeface="Arial" charset="0"/>
              </a:rPr>
              <a:t> and thus reversed their respective roles.</a:t>
            </a:r>
            <a:endParaRPr lang="en-US" sz="2700" b="1">
              <a:latin typeface="Arial" charset="0"/>
              <a:ea typeface="ＭＳ Ｐゴシック"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295400" y="685800"/>
            <a:ext cx="7772400" cy="1143000"/>
          </a:xfrm>
        </p:spPr>
        <p:txBody>
          <a:bodyPr/>
          <a:lstStyle/>
          <a:p>
            <a:pPr eaLnBrk="1" hangingPunct="1">
              <a:defRPr/>
            </a:pPr>
            <a:r>
              <a:rPr lang="en-US" sz="3600" b="1">
                <a:effectLst>
                  <a:outerShdw blurRad="38100" dist="38100" dir="2700000" algn="tl">
                    <a:srgbClr val="DDDDDD"/>
                  </a:outerShdw>
                </a:effectLst>
                <a:latin typeface="Engravers MT" charset="0"/>
                <a:ea typeface="ＭＳ Ｐゴシック" charset="0"/>
                <a:cs typeface="ＭＳ Ｐゴシック" charset="0"/>
              </a:rPr>
              <a:t>1 Timothy 2:11-14</a:t>
            </a:r>
            <a:endParaRPr lang="en-US" b="1">
              <a:effectLst>
                <a:outerShdw blurRad="38100" dist="38100" dir="2700000" algn="tl">
                  <a:srgbClr val="DDDDDD"/>
                </a:outerShdw>
              </a:effectLst>
              <a:latin typeface="Engravers MT" charset="0"/>
              <a:ea typeface="ＭＳ Ｐゴシック" charset="0"/>
              <a:cs typeface="ＭＳ Ｐゴシック" charset="0"/>
            </a:endParaRPr>
          </a:p>
        </p:txBody>
      </p:sp>
      <p:sp>
        <p:nvSpPr>
          <p:cNvPr id="194563" name="Rectangle 3"/>
          <p:cNvSpPr>
            <a:spLocks noGrp="1" noChangeArrowheads="1"/>
          </p:cNvSpPr>
          <p:nvPr>
            <p:ph type="body" idx="1"/>
          </p:nvPr>
        </p:nvSpPr>
        <p:spPr>
          <a:xfrm>
            <a:off x="457200" y="4571999"/>
            <a:ext cx="8686800" cy="2093843"/>
          </a:xfrm>
        </p:spPr>
        <p:txBody>
          <a:bodyPr/>
          <a:lstStyle/>
          <a:p>
            <a:pPr marL="12700" indent="-12700" algn="ctr" eaLnBrk="1" hangingPunct="1">
              <a:lnSpc>
                <a:spcPct val="90000"/>
              </a:lnSpc>
              <a:buFontTx/>
              <a:buNone/>
            </a:pPr>
            <a:r>
              <a:rPr lang="en-US" sz="2800" b="1" i="1" dirty="0">
                <a:solidFill>
                  <a:srgbClr val="FF3300"/>
                </a:solidFill>
                <a:latin typeface="Arial" charset="0"/>
                <a:ea typeface="ＭＳ Ｐゴシック" charset="0"/>
                <a:cs typeface="ＭＳ Ｐゴシック" charset="0"/>
              </a:rPr>
              <a:t>God’s creation order shows male leadership (13)</a:t>
            </a:r>
            <a:endParaRPr lang="en-US" sz="2800" dirty="0">
              <a:solidFill>
                <a:srgbClr val="FF3300"/>
              </a:solidFill>
              <a:latin typeface="Arial" charset="0"/>
              <a:ea typeface="ＭＳ Ｐゴシック" charset="0"/>
              <a:cs typeface="ＭＳ Ｐゴシック" charset="0"/>
            </a:endParaRPr>
          </a:p>
          <a:p>
            <a:pPr marL="12700" indent="-12700" algn="ctr" eaLnBrk="1" hangingPunct="1">
              <a:lnSpc>
                <a:spcPct val="90000"/>
              </a:lnSpc>
              <a:buFontTx/>
              <a:buNone/>
            </a:pPr>
            <a:r>
              <a:rPr lang="en-US" sz="2800" b="1" i="1" dirty="0">
                <a:solidFill>
                  <a:srgbClr val="FF3300"/>
                </a:solidFill>
                <a:latin typeface="Arial" charset="0"/>
                <a:ea typeface="ＭＳ Ｐゴシック" charset="0"/>
                <a:cs typeface="ＭＳ Ｐゴシック" charset="0"/>
              </a:rPr>
              <a:t>Eve’s deception (14)</a:t>
            </a:r>
          </a:p>
          <a:p>
            <a:pPr marL="12700" indent="-12700" algn="ctr" eaLnBrk="1" hangingPunct="1">
              <a:lnSpc>
                <a:spcPct val="90000"/>
              </a:lnSpc>
              <a:buFontTx/>
              <a:buNone/>
            </a:pPr>
            <a:r>
              <a:rPr lang="en-US" sz="2800" b="1" i="1" dirty="0">
                <a:solidFill>
                  <a:srgbClr val="FF3300"/>
                </a:solidFill>
                <a:latin typeface="Arial" charset="0"/>
                <a:ea typeface="ＭＳ Ｐゴシック" charset="0"/>
                <a:cs typeface="ＭＳ Ｐゴシック" charset="0"/>
              </a:rPr>
              <a:t>Family order (15)</a:t>
            </a:r>
          </a:p>
        </p:txBody>
      </p:sp>
      <p:sp>
        <p:nvSpPr>
          <p:cNvPr id="292867" name="WordArt 4"/>
          <p:cNvSpPr>
            <a:spLocks noChangeArrowheads="1" noChangeShapeType="1" noTextEdit="1"/>
          </p:cNvSpPr>
          <p:nvPr/>
        </p:nvSpPr>
        <p:spPr bwMode="auto">
          <a:xfrm>
            <a:off x="76200" y="76200"/>
            <a:ext cx="3409122"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19050">
                  <a:solidFill>
                    <a:srgbClr val="99CCFF"/>
                  </a:solidFill>
                  <a:round/>
                  <a:headEnd/>
                  <a:tailEnd/>
                </a:ln>
                <a:solidFill>
                  <a:srgbClr val="4C267A"/>
                </a:solidFill>
                <a:effectLst>
                  <a:outerShdw blurRad="63500" dist="38099" dir="2700000" algn="ctr" rotWithShape="0">
                    <a:srgbClr val="990000">
                      <a:alpha val="74997"/>
                    </a:srgbClr>
                  </a:outerShdw>
                </a:effectLst>
                <a:uLnTx/>
                <a:uFillTx/>
                <a:latin typeface="Impact"/>
                <a:ea typeface="Impact"/>
                <a:cs typeface="Impact"/>
              </a:rPr>
              <a:t>Conclusion:</a:t>
            </a:r>
          </a:p>
        </p:txBody>
      </p:sp>
      <p:sp>
        <p:nvSpPr>
          <p:cNvPr id="194565" name="WordArt 5"/>
          <p:cNvSpPr>
            <a:spLocks noChangeArrowheads="1" noChangeShapeType="1" noTextEdit="1"/>
          </p:cNvSpPr>
          <p:nvPr/>
        </p:nvSpPr>
        <p:spPr bwMode="auto">
          <a:xfrm>
            <a:off x="838200" y="2438400"/>
            <a:ext cx="7772400" cy="1828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uLnTx/>
                <a:uFillTx/>
                <a:latin typeface="Arial Black"/>
                <a:ea typeface="Arial Black"/>
                <a:cs typeface="Arial Black"/>
              </a:rPr>
              <a:t>Can Women Teach in Public Worship?</a:t>
            </a:r>
          </a:p>
        </p:txBody>
      </p:sp>
    </p:spTree>
    <p:extLst>
      <p:ext uri="{BB962C8B-B14F-4D97-AF65-F5344CB8AC3E}">
        <p14:creationId xmlns:p14="http://schemas.microsoft.com/office/powerpoint/2010/main" val="1004415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4565"/>
                                        </p:tgtEl>
                                        <p:attrNameLst>
                                          <p:attrName>style.visibility</p:attrName>
                                        </p:attrNameLst>
                                      </p:cBhvr>
                                      <p:to>
                                        <p:strVal val="visible"/>
                                      </p:to>
                                    </p:set>
                                    <p:anim calcmode="lin" valueType="num">
                                      <p:cBhvr>
                                        <p:cTn id="7" dur="500" fill="hold"/>
                                        <p:tgtEl>
                                          <p:spTgt spid="194565"/>
                                        </p:tgtEl>
                                        <p:attrNameLst>
                                          <p:attrName>ppt_w</p:attrName>
                                        </p:attrNameLst>
                                      </p:cBhvr>
                                      <p:tavLst>
                                        <p:tav tm="0">
                                          <p:val>
                                            <p:fltVal val="0"/>
                                          </p:val>
                                        </p:tav>
                                        <p:tav tm="100000">
                                          <p:val>
                                            <p:strVal val="#ppt_w"/>
                                          </p:val>
                                        </p:tav>
                                      </p:tavLst>
                                    </p:anim>
                                    <p:anim calcmode="lin" valueType="num">
                                      <p:cBhvr>
                                        <p:cTn id="8" dur="500" fill="hold"/>
                                        <p:tgtEl>
                                          <p:spTgt spid="19456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94563">
                                            <p:txEl>
                                              <p:pRg st="0" end="0"/>
                                            </p:txEl>
                                          </p:spTgt>
                                        </p:tgtEl>
                                        <p:attrNameLst>
                                          <p:attrName>style.visibility</p:attrName>
                                        </p:attrNameLst>
                                      </p:cBhvr>
                                      <p:to>
                                        <p:strVal val="visible"/>
                                      </p:to>
                                    </p:set>
                                    <p:anim calcmode="lin" valueType="num">
                                      <p:cBhvr>
                                        <p:cTn id="13" dur="1000" fill="hold"/>
                                        <p:tgtEl>
                                          <p:spTgt spid="19456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9456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945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94563">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94563">
                                            <p:txEl>
                                              <p:pRg st="0" end="0"/>
                                            </p:txEl>
                                          </p:spTgt>
                                        </p:tgtEl>
                                        <p:attrNameLst>
                                          <p:attrName>ppt_c</p:attrName>
                                        </p:attrNameLst>
                                      </p:cBhvr>
                                      <p:to>
                                        <a:srgbClr val="FF3300"/>
                                      </p:to>
                                    </p:animClr>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94563">
                                            <p:txEl>
                                              <p:pRg st="1" end="1"/>
                                            </p:txEl>
                                          </p:spTgt>
                                        </p:tgtEl>
                                        <p:attrNameLst>
                                          <p:attrName>style.visibility</p:attrName>
                                        </p:attrNameLst>
                                      </p:cBhvr>
                                      <p:to>
                                        <p:strVal val="visible"/>
                                      </p:to>
                                    </p:set>
                                    <p:anim calcmode="lin" valueType="num">
                                      <p:cBhvr>
                                        <p:cTn id="21" dur="1000" fill="hold"/>
                                        <p:tgtEl>
                                          <p:spTgt spid="19456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9456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945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94563">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94563">
                                            <p:txEl>
                                              <p:pRg st="1" end="1"/>
                                            </p:txEl>
                                          </p:spTgt>
                                        </p:tgtEl>
                                        <p:attrNameLst>
                                          <p:attrName>ppt_c</p:attrName>
                                        </p:attrNameLst>
                                      </p:cBhvr>
                                      <p:to>
                                        <a:srgbClr val="FF3300"/>
                                      </p:to>
                                    </p:animClr>
                                  </p:sub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94563">
                                            <p:txEl>
                                              <p:pRg st="2" end="2"/>
                                            </p:txEl>
                                          </p:spTgt>
                                        </p:tgtEl>
                                        <p:attrNameLst>
                                          <p:attrName>style.visibility</p:attrName>
                                        </p:attrNameLst>
                                      </p:cBhvr>
                                      <p:to>
                                        <p:strVal val="visible"/>
                                      </p:to>
                                    </p:set>
                                    <p:anim calcmode="lin" valueType="num">
                                      <p:cBhvr>
                                        <p:cTn id="29" dur="1000" fill="hold"/>
                                        <p:tgtEl>
                                          <p:spTgt spid="19456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9456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1945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94563">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194563">
                                            <p:txEl>
                                              <p:pRg st="2" end="2"/>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P spid="19456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en-US" sz="8800" dirty="0">
                <a:solidFill>
                  <a:schemeClr val="bg1"/>
                </a:solidFill>
                <a:latin typeface="Arial" charset="0"/>
                <a:ea typeface="Osaka" charset="0"/>
                <a:cs typeface="Arial" charset="0"/>
              </a:rPr>
              <a:t>1 Timothy 3</a:t>
            </a:r>
          </a:p>
        </p:txBody>
      </p:sp>
    </p:spTree>
    <p:extLst>
      <p:ext uri="{BB962C8B-B14F-4D97-AF65-F5344CB8AC3E}">
        <p14:creationId xmlns:p14="http://schemas.microsoft.com/office/powerpoint/2010/main" val="3598125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3" name="Picture 1028" descr="TheWordMt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00" y="0"/>
            <a:ext cx="9169400" cy="687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17570" name="Rectangle 1026"/>
          <p:cNvSpPr>
            <a:spLocks noGrp="1" noChangeArrowheads="1"/>
          </p:cNvSpPr>
          <p:nvPr>
            <p:ph type="title"/>
          </p:nvPr>
        </p:nvSpPr>
        <p:spPr>
          <a:xfrm>
            <a:off x="457200" y="274638"/>
            <a:ext cx="8229600" cy="1554162"/>
          </a:xfrm>
          <a:ln>
            <a:miter lim="800000"/>
            <a:headEnd/>
            <a:tailEnd/>
          </a:ln>
        </p:spPr>
        <p:txBody>
          <a:bodyPr anchor="t"/>
          <a:lstStyle/>
          <a:p>
            <a:pPr marL="342900" indent="-342900" eaLnBrk="1" hangingPunct="1">
              <a:spcBef>
                <a:spcPct val="20000"/>
              </a:spcBef>
              <a:defRPr/>
            </a:pPr>
            <a:r>
              <a:rPr lang="en-US" sz="4800" b="1" dirty="0">
                <a:solidFill>
                  <a:schemeClr val="bg1"/>
                </a:solidFill>
                <a:effectLst>
                  <a:glow rad="241300">
                    <a:schemeClr val="tx2">
                      <a:alpha val="75000"/>
                    </a:schemeClr>
                  </a:glow>
                </a:effectLst>
                <a:latin typeface="+mn-lt"/>
                <a:ea typeface="+mn-ea"/>
                <a:cs typeface="+mn-cs"/>
              </a:rPr>
              <a:t>How Do We </a:t>
            </a:r>
            <a:r>
              <a:rPr lang="en-US" sz="4800" b="1" dirty="0">
                <a:solidFill>
                  <a:srgbClr val="FFFF00"/>
                </a:solidFill>
                <a:effectLst>
                  <a:glow rad="241300">
                    <a:schemeClr val="tx2">
                      <a:alpha val="75000"/>
                    </a:schemeClr>
                  </a:glow>
                </a:effectLst>
                <a:latin typeface="+mn-lt"/>
                <a:ea typeface="+mn-ea"/>
                <a:cs typeface="+mn-cs"/>
              </a:rPr>
              <a:t>P</a:t>
            </a:r>
            <a:r>
              <a:rPr lang="en-US" sz="4800" b="1" dirty="0">
                <a:solidFill>
                  <a:schemeClr val="bg1"/>
                </a:solidFill>
                <a:effectLst>
                  <a:glow rad="241300">
                    <a:schemeClr val="tx2">
                      <a:alpha val="75000"/>
                    </a:schemeClr>
                  </a:glow>
                </a:effectLst>
                <a:latin typeface="+mn-lt"/>
                <a:ea typeface="+mn-ea"/>
                <a:cs typeface="+mn-cs"/>
              </a:rPr>
              <a:t>ick Leaders for the Local Church?</a:t>
            </a:r>
          </a:p>
        </p:txBody>
      </p:sp>
      <p:sp>
        <p:nvSpPr>
          <p:cNvPr id="1517571" name="Rectangle 1027"/>
          <p:cNvSpPr>
            <a:spLocks noGrp="1" noChangeArrowheads="1"/>
          </p:cNvSpPr>
          <p:nvPr>
            <p:ph type="body" idx="1"/>
          </p:nvPr>
        </p:nvSpPr>
        <p:spPr>
          <a:xfrm>
            <a:off x="2438400" y="2133600"/>
            <a:ext cx="6248400" cy="3992563"/>
          </a:xfrm>
          <a:ln>
            <a:miter lim="800000"/>
            <a:headEnd/>
            <a:tailEnd/>
          </a:ln>
        </p:spPr>
        <p:txBody>
          <a:bodyPr/>
          <a:lstStyle/>
          <a:p>
            <a:pPr eaLnBrk="1" hangingPunct="1">
              <a:defRPr/>
            </a:pPr>
            <a:r>
              <a:rPr lang="en-US" sz="4000" b="1" dirty="0">
                <a:solidFill>
                  <a:srgbClr val="FFFF00"/>
                </a:solidFill>
                <a:effectLst>
                  <a:glow rad="241300">
                    <a:schemeClr val="tx2">
                      <a:alpha val="75000"/>
                    </a:schemeClr>
                  </a:glow>
                </a:effectLst>
                <a:ea typeface="+mn-ea"/>
                <a:cs typeface="+mn-cs"/>
              </a:rPr>
              <a:t>P</a:t>
            </a:r>
            <a:r>
              <a:rPr lang="en-US" sz="4000" b="1" dirty="0">
                <a:solidFill>
                  <a:schemeClr val="bg1"/>
                </a:solidFill>
                <a:effectLst>
                  <a:glow rad="241300">
                    <a:schemeClr val="tx2">
                      <a:alpha val="75000"/>
                    </a:schemeClr>
                  </a:glow>
                </a:effectLst>
                <a:ea typeface="+mn-ea"/>
                <a:cs typeface="+mn-cs"/>
              </a:rPr>
              <a:t>opularity</a:t>
            </a:r>
          </a:p>
          <a:p>
            <a:pPr eaLnBrk="1" hangingPunct="1">
              <a:defRPr/>
            </a:pPr>
            <a:r>
              <a:rPr lang="en-US" sz="4000" b="1" dirty="0">
                <a:solidFill>
                  <a:srgbClr val="FFFF00"/>
                </a:solidFill>
                <a:effectLst>
                  <a:glow rad="241300">
                    <a:schemeClr val="tx2">
                      <a:alpha val="75000"/>
                    </a:schemeClr>
                  </a:glow>
                </a:effectLst>
                <a:ea typeface="+mn-ea"/>
                <a:cs typeface="+mn-cs"/>
              </a:rPr>
              <a:t>P</a:t>
            </a:r>
            <a:r>
              <a:rPr lang="en-US" sz="4000" b="1" dirty="0">
                <a:solidFill>
                  <a:schemeClr val="bg1"/>
                </a:solidFill>
                <a:effectLst>
                  <a:glow rad="241300">
                    <a:schemeClr val="tx2">
                      <a:alpha val="75000"/>
                    </a:schemeClr>
                  </a:glow>
                </a:effectLst>
                <a:ea typeface="+mn-ea"/>
                <a:cs typeface="+mn-cs"/>
              </a:rPr>
              <a:t>ast</a:t>
            </a:r>
          </a:p>
          <a:p>
            <a:pPr eaLnBrk="1" hangingPunct="1">
              <a:defRPr/>
            </a:pPr>
            <a:r>
              <a:rPr lang="en-US" sz="4000" b="1" dirty="0">
                <a:solidFill>
                  <a:srgbClr val="FFFF00"/>
                </a:solidFill>
                <a:effectLst>
                  <a:glow rad="241300">
                    <a:schemeClr val="tx2">
                      <a:alpha val="75000"/>
                    </a:schemeClr>
                  </a:glow>
                </a:effectLst>
                <a:ea typeface="+mn-ea"/>
                <a:cs typeface="+mn-cs"/>
              </a:rPr>
              <a:t>P</a:t>
            </a:r>
            <a:r>
              <a:rPr lang="en-US" sz="4000" b="1" dirty="0">
                <a:solidFill>
                  <a:schemeClr val="bg1"/>
                </a:solidFill>
                <a:effectLst>
                  <a:glow rad="241300">
                    <a:schemeClr val="tx2">
                      <a:alpha val="75000"/>
                    </a:schemeClr>
                  </a:glow>
                </a:effectLst>
                <a:ea typeface="+mn-ea"/>
                <a:cs typeface="+mn-cs"/>
              </a:rPr>
              <a:t>olitics</a:t>
            </a:r>
          </a:p>
          <a:p>
            <a:pPr eaLnBrk="1" hangingPunct="1">
              <a:defRPr/>
            </a:pPr>
            <a:r>
              <a:rPr lang="en-US" sz="4000" b="1" dirty="0">
                <a:solidFill>
                  <a:srgbClr val="FFFF00"/>
                </a:solidFill>
                <a:effectLst>
                  <a:glow rad="241300">
                    <a:schemeClr val="tx2">
                      <a:alpha val="75000"/>
                    </a:schemeClr>
                  </a:glow>
                </a:effectLst>
                <a:ea typeface="+mn-ea"/>
                <a:cs typeface="+mn-cs"/>
              </a:rPr>
              <a:t>P</a:t>
            </a:r>
            <a:r>
              <a:rPr lang="en-US" sz="4000" b="1" dirty="0">
                <a:solidFill>
                  <a:schemeClr val="bg1"/>
                </a:solidFill>
                <a:effectLst>
                  <a:glow rad="241300">
                    <a:schemeClr val="tx2">
                      <a:alpha val="75000"/>
                    </a:schemeClr>
                  </a:glow>
                </a:effectLst>
                <a:ea typeface="+mn-ea"/>
                <a:cs typeface="+mn-cs"/>
              </a:rPr>
              <a:t>ocketbook</a:t>
            </a:r>
          </a:p>
          <a:p>
            <a:pPr eaLnBrk="1" hangingPunct="1">
              <a:defRPr/>
            </a:pPr>
            <a:r>
              <a:rPr lang="en-US" sz="4000" b="1" dirty="0">
                <a:solidFill>
                  <a:srgbClr val="FFFF00"/>
                </a:solidFill>
                <a:effectLst>
                  <a:glow rad="241300">
                    <a:schemeClr val="tx2">
                      <a:alpha val="75000"/>
                    </a:schemeClr>
                  </a:glow>
                </a:effectLst>
                <a:ea typeface="+mn-ea"/>
                <a:cs typeface="+mn-cs"/>
              </a:rPr>
              <a:t>P</a:t>
            </a:r>
            <a:r>
              <a:rPr lang="en-US" sz="4000" b="1" dirty="0">
                <a:solidFill>
                  <a:schemeClr val="bg1"/>
                </a:solidFill>
                <a:effectLst>
                  <a:glow rad="241300">
                    <a:schemeClr val="tx2">
                      <a:alpha val="75000"/>
                    </a:schemeClr>
                  </a:glow>
                </a:effectLst>
                <a:ea typeface="+mn-ea"/>
                <a:cs typeface="+mn-cs"/>
              </a:rPr>
              <a:t>rofession</a:t>
            </a:r>
          </a:p>
        </p:txBody>
      </p:sp>
      <p:sp>
        <p:nvSpPr>
          <p:cNvPr id="294916" name="Text Box 11"/>
          <p:cNvSpPr txBox="1">
            <a:spLocks noChangeArrowheads="1"/>
          </p:cNvSpPr>
          <p:nvPr/>
        </p:nvSpPr>
        <p:spPr bwMode="auto">
          <a:xfrm>
            <a:off x="8243888" y="0"/>
            <a:ext cx="9001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2400">
                <a:solidFill>
                  <a:srgbClr val="FFFFFF"/>
                </a:solidFill>
                <a:latin typeface="Arial" charset="0"/>
                <a:cs typeface="Arial" charset="0"/>
              </a:rPr>
              <a:t>223</a:t>
            </a:r>
          </a:p>
        </p:txBody>
      </p:sp>
      <p:sp>
        <p:nvSpPr>
          <p:cNvPr id="6" name="TextBox 5"/>
          <p:cNvSpPr txBox="1"/>
          <p:nvPr/>
        </p:nvSpPr>
        <p:spPr>
          <a:xfrm>
            <a:off x="228600" y="914400"/>
            <a:ext cx="2860569" cy="3770263"/>
          </a:xfrm>
          <a:prstGeom prst="rect">
            <a:avLst/>
          </a:prstGeom>
          <a:noFill/>
        </p:spPr>
        <p:txBody>
          <a:bodyPr wrap="none">
            <a:spAutoFit/>
          </a:bodyPr>
          <a:lstStyle/>
          <a:p>
            <a:pPr>
              <a:defRPr/>
            </a:pPr>
            <a:r>
              <a:rPr lang="en-US" sz="23900" b="0" i="1" dirty="0">
                <a:solidFill>
                  <a:srgbClr val="FFFF00"/>
                </a:solidFill>
                <a:effectLst>
                  <a:glow rad="203200">
                    <a:srgbClr val="000000">
                      <a:alpha val="75000"/>
                    </a:srgbClr>
                  </a:glow>
                </a:effectLst>
                <a:latin typeface="Arial" charset="0"/>
                <a:ea typeface="ＭＳ Ｐゴシック" charset="-128"/>
                <a:cs typeface="ＭＳ Ｐゴシック" charset="-128"/>
              </a:rPr>
              <a:t>P</a:t>
            </a:r>
          </a:p>
        </p:txBody>
      </p:sp>
      <p:sp>
        <p:nvSpPr>
          <p:cNvPr id="294918" name="Text Box 11"/>
          <p:cNvSpPr txBox="1">
            <a:spLocks noChangeArrowheads="1"/>
          </p:cNvSpPr>
          <p:nvPr/>
        </p:nvSpPr>
        <p:spPr bwMode="auto">
          <a:xfrm>
            <a:off x="0" y="6411913"/>
            <a:ext cx="9144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1800" b="0">
                <a:solidFill>
                  <a:srgbClr val="FFFFFF"/>
                </a:solidFill>
                <a:latin typeface="Arial" charset="0"/>
              </a:rPr>
              <a:t>Chuck Swindoll, </a:t>
            </a:r>
            <a:r>
              <a:rPr lang="en-US" sz="1800" b="0" i="1">
                <a:solidFill>
                  <a:srgbClr val="FFFFFF"/>
                </a:solidFill>
                <a:latin typeface="Arial" charset="0"/>
              </a:rPr>
              <a:t>Excellence in Ministry</a:t>
            </a:r>
            <a:r>
              <a:rPr lang="en-US" sz="1800" b="0">
                <a:solidFill>
                  <a:srgbClr val="FFFFFF"/>
                </a:solidFill>
                <a:latin typeface="Arial" charset="0"/>
              </a:rPr>
              <a:t> (Fullerton, CA; Insight for Living, 1985), 39 </a:t>
            </a:r>
            <a:endParaRPr lang="en-US" sz="180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subTitle" idx="1"/>
          </p:nvPr>
        </p:nvSpPr>
        <p:spPr>
          <a:xfrm>
            <a:off x="598488" y="1600200"/>
            <a:ext cx="8316912" cy="5257800"/>
          </a:xfrm>
        </p:spPr>
        <p:txBody>
          <a:bodyPr/>
          <a:lstStyle/>
          <a:p>
            <a:pPr marL="609600" indent="-609600" eaLnBrk="1" hangingPunct="1">
              <a:buClr>
                <a:schemeClr val="tx1"/>
              </a:buClr>
              <a:buFontTx/>
              <a:buAutoNum type="arabicPeriod"/>
              <a:defRPr/>
            </a:pPr>
            <a:r>
              <a:rPr lang="en-GB" sz="3600">
                <a:effectLst>
                  <a:outerShdw blurRad="38100" dist="38100" dir="2700000" algn="tl">
                    <a:srgbClr val="DDDDDD"/>
                  </a:outerShdw>
                </a:effectLst>
                <a:latin typeface="Arial" charset="0"/>
                <a:ea typeface="ＭＳ Ｐゴシック" charset="0"/>
              </a:rPr>
              <a:t>Scriptural Examples: </a:t>
            </a:r>
            <a:br>
              <a:rPr lang="en-GB" sz="3600">
                <a:effectLst>
                  <a:outerShdw blurRad="38100" dist="38100" dir="2700000" algn="tl">
                    <a:srgbClr val="DDDDDD"/>
                  </a:outerShdw>
                </a:effectLst>
                <a:latin typeface="Arial" charset="0"/>
                <a:ea typeface="ＭＳ Ｐゴシック" charset="0"/>
              </a:rPr>
            </a:br>
            <a:r>
              <a:rPr lang="en-GB" b="1">
                <a:effectLst>
                  <a:outerShdw blurRad="38100" dist="38100" dir="2700000" algn="tl">
                    <a:srgbClr val="DDDDDD"/>
                  </a:outerShdw>
                </a:effectLst>
                <a:latin typeface="Arial" charset="0"/>
                <a:ea typeface="ＭＳ Ｐゴシック" charset="0"/>
              </a:rPr>
              <a:t>Congregation decides/nominates</a:t>
            </a:r>
            <a:endParaRPr lang="en-GB" sz="3600" b="1">
              <a:effectLst>
                <a:outerShdw blurRad="38100" dist="38100" dir="2700000" algn="tl">
                  <a:srgbClr val="DDDDDD"/>
                </a:outerShdw>
              </a:effectLst>
              <a:latin typeface="Arial" charset="0"/>
              <a:ea typeface="ＭＳ Ｐゴシック" charset="0"/>
            </a:endParaRPr>
          </a:p>
          <a:p>
            <a:pPr marL="1524000" lvl="1" indent="-625475" eaLnBrk="1" hangingPunct="1">
              <a:buClr>
                <a:schemeClr val="tx1"/>
              </a:buClr>
              <a:buFontTx/>
              <a:buAutoNum type="alphaLcPeriod"/>
              <a:defRPr/>
            </a:pPr>
            <a:r>
              <a:rPr lang="en-GB" sz="3600">
                <a:effectLst>
                  <a:outerShdw blurRad="38100" dist="38100" dir="2700000" algn="tl">
                    <a:srgbClr val="DDDDDD"/>
                  </a:outerShdw>
                </a:effectLst>
                <a:latin typeface="Arial" charset="0"/>
                <a:cs typeface="Arial" charset="0"/>
              </a:rPr>
              <a:t>APOSTLES</a:t>
            </a:r>
            <a:br>
              <a:rPr lang="en-GB" sz="3600">
                <a:effectLst>
                  <a:outerShdw blurRad="38100" dist="38100" dir="2700000" algn="tl">
                    <a:srgbClr val="DDDDDD"/>
                  </a:outerShdw>
                </a:effectLst>
                <a:latin typeface="Arial" charset="0"/>
                <a:cs typeface="Arial" charset="0"/>
              </a:rPr>
            </a:br>
            <a:r>
              <a:rPr lang="en-GB" sz="3600">
                <a:effectLst>
                  <a:outerShdw blurRad="38100" dist="38100" dir="2700000" algn="tl">
                    <a:srgbClr val="DDDDDD"/>
                  </a:outerShdw>
                </a:effectLst>
                <a:latin typeface="Arial" charset="0"/>
                <a:cs typeface="Arial" charset="0"/>
              </a:rPr>
              <a:t>Acts 1:12-26 – congregational selection, apostolic appointment</a:t>
            </a:r>
          </a:p>
          <a:p>
            <a:pPr marL="1524000" lvl="1" indent="-625475" eaLnBrk="1" hangingPunct="1">
              <a:buClr>
                <a:schemeClr val="tx1"/>
              </a:buClr>
              <a:buFontTx/>
              <a:buAutoNum type="alphaLcPeriod"/>
              <a:defRPr/>
            </a:pPr>
            <a:r>
              <a:rPr lang="en-GB" sz="3600">
                <a:effectLst>
                  <a:outerShdw blurRad="38100" dist="38100" dir="2700000" algn="tl">
                    <a:srgbClr val="DDDDDD"/>
                  </a:outerShdw>
                </a:effectLst>
                <a:latin typeface="Arial" charset="0"/>
                <a:cs typeface="Arial" charset="0"/>
              </a:rPr>
              <a:t>DEACONS</a:t>
            </a:r>
            <a:br>
              <a:rPr lang="en-GB" sz="3600">
                <a:effectLst>
                  <a:outerShdw blurRad="38100" dist="38100" dir="2700000" algn="tl">
                    <a:srgbClr val="DDDDDD"/>
                  </a:outerShdw>
                </a:effectLst>
                <a:latin typeface="Arial" charset="0"/>
                <a:cs typeface="Arial" charset="0"/>
              </a:rPr>
            </a:br>
            <a:r>
              <a:rPr lang="en-GB" sz="3600">
                <a:effectLst>
                  <a:outerShdw blurRad="38100" dist="38100" dir="2700000" algn="tl">
                    <a:srgbClr val="DDDDDD"/>
                  </a:outerShdw>
                </a:effectLst>
                <a:latin typeface="Arial" charset="0"/>
                <a:cs typeface="Arial" charset="0"/>
              </a:rPr>
              <a:t>Acts 6:3 – congregational selection, apostolic appointment</a:t>
            </a:r>
          </a:p>
        </p:txBody>
      </p:sp>
      <p:sp>
        <p:nvSpPr>
          <p:cNvPr id="459779" name="Rectangle 3"/>
          <p:cNvSpPr>
            <a:spLocks noChangeArrowheads="1"/>
          </p:cNvSpPr>
          <p:nvPr/>
        </p:nvSpPr>
        <p:spPr bwMode="auto">
          <a:xfrm rot="16200000">
            <a:off x="-1173956" y="1151731"/>
            <a:ext cx="2935288" cy="587375"/>
          </a:xfrm>
          <a:prstGeom prst="rect">
            <a:avLst/>
          </a:prstGeom>
          <a:solidFill>
            <a:schemeClr val="accent1"/>
          </a:solidFill>
          <a:ln w="25400">
            <a:solidFill>
              <a:schemeClr val="tx1"/>
            </a:solidFill>
            <a:miter lim="800000"/>
            <a:headEnd/>
            <a:tailEnd/>
          </a:ln>
          <a:effectLst/>
        </p:spPr>
        <p:txBody>
          <a:bodyPr wrap="none">
            <a:spAutoFit/>
          </a:bodyPr>
          <a:lstStyle/>
          <a:p>
            <a:pPr>
              <a:lnSpc>
                <a:spcPct val="110000"/>
              </a:lnSpc>
              <a:spcBef>
                <a:spcPct val="20000"/>
              </a:spcBef>
              <a:defRPr/>
            </a:pPr>
            <a:r>
              <a:rPr lang="en-GB" sz="2800" b="0" i="1">
                <a:solidFill>
                  <a:srgbClr val="CC9900"/>
                </a:solidFill>
                <a:effectDag name="">
                  <a:cont type="tree" name="">
                    <a:effect ref="fillLine"/>
                    <a:outerShdw dist="38100" dir="13500000" algn="br">
                      <a:srgbClr val="FFD555"/>
                    </a:outerShdw>
                  </a:cont>
                  <a:cont type="tree" name="">
                    <a:effect ref="fillLine"/>
                    <a:outerShdw dist="38100" dir="2700000" algn="tl">
                      <a:srgbClr val="7A5B00"/>
                    </a:outerShdw>
                  </a:cont>
                  <a:effect ref="fillLine"/>
                </a:effectDag>
                <a:latin typeface="Arial" charset="0"/>
              </a:rPr>
              <a:t>INTRODUCTION</a:t>
            </a:r>
            <a:endParaRPr lang="en-GB" sz="2800" b="0">
              <a:solidFill>
                <a:srgbClr val="CC9900"/>
              </a:solidFill>
              <a:effectDag name="">
                <a:cont type="tree" name="">
                  <a:effect ref="fillLine"/>
                  <a:outerShdw dist="38100" dir="13500000" algn="br">
                    <a:srgbClr val="FFD555"/>
                  </a:outerShdw>
                </a:cont>
                <a:cont type="tree" name="">
                  <a:effect ref="fillLine"/>
                  <a:outerShdw dist="38100" dir="2700000" algn="tl">
                    <a:srgbClr val="7A5B00"/>
                  </a:outerShdw>
                </a:cont>
                <a:effect ref="fillLine"/>
              </a:effectDag>
              <a:latin typeface="Arial" charset="0"/>
            </a:endParaRPr>
          </a:p>
        </p:txBody>
      </p:sp>
      <p:sp>
        <p:nvSpPr>
          <p:cNvPr id="459780" name="Rectangle 4"/>
          <p:cNvSpPr>
            <a:spLocks noGrp="1" noChangeArrowheads="1"/>
          </p:cNvSpPr>
          <p:nvPr>
            <p:ph type="ctrTitle"/>
          </p:nvPr>
        </p:nvSpPr>
        <p:spPr>
          <a:xfrm>
            <a:off x="990600" y="0"/>
            <a:ext cx="7010400" cy="1447800"/>
          </a:xfrm>
        </p:spPr>
        <p:txBody>
          <a:bodyPr/>
          <a:lstStyle/>
          <a:p>
            <a:pPr algn="ctr" eaLnBrk="1" hangingPunct="1">
              <a:defRPr/>
            </a:pPr>
            <a:r>
              <a:rPr lang="en-GB" b="1" i="1">
                <a:effectLst>
                  <a:outerShdw blurRad="38100" dist="38100" dir="2700000" algn="tl">
                    <a:srgbClr val="DDDDDD"/>
                  </a:outerShdw>
                </a:effectLst>
                <a:latin typeface="Arial" charset="0"/>
                <a:ea typeface="ＭＳ Ｐゴシック" charset="0"/>
              </a:rPr>
              <a:t>How </a:t>
            </a:r>
            <a:r>
              <a:rPr lang="en-GB" b="1" i="1">
                <a:solidFill>
                  <a:srgbClr val="660066"/>
                </a:solidFill>
                <a:effectLst>
                  <a:outerShdw blurRad="38100" dist="38100" dir="2700000" algn="tl">
                    <a:srgbClr val="DDDDDD"/>
                  </a:outerShdw>
                </a:effectLst>
                <a:latin typeface="Arial" charset="0"/>
                <a:ea typeface="ＭＳ Ｐゴシック" charset="0"/>
              </a:rPr>
              <a:t>Should </a:t>
            </a:r>
            <a:r>
              <a:rPr lang="en-GB" b="1" i="1">
                <a:effectLst>
                  <a:outerShdw blurRad="38100" dist="38100" dir="2700000" algn="tl">
                    <a:srgbClr val="DDDDDD"/>
                  </a:outerShdw>
                </a:effectLst>
                <a:latin typeface="Arial" charset="0"/>
                <a:ea typeface="ＭＳ Ｐゴシック" charset="0"/>
              </a:rPr>
              <a:t>Churches Select Leaders?</a:t>
            </a:r>
            <a:endParaRPr lang="en-GB" b="1">
              <a:effectLst>
                <a:outerShdw blurRad="38100" dist="38100" dir="2700000" algn="tl">
                  <a:srgbClr val="DDDDDD"/>
                </a:outerShdw>
              </a:effectLst>
              <a:latin typeface="Arial" charset="0"/>
              <a:ea typeface="ＭＳ Ｐゴシック" charset="0"/>
            </a:endParaRPr>
          </a:p>
        </p:txBody>
      </p:sp>
      <p:sp>
        <p:nvSpPr>
          <p:cNvPr id="459781" name="Rectangle 5"/>
          <p:cNvSpPr>
            <a:spLocks noChangeArrowheads="1"/>
          </p:cNvSpPr>
          <p:nvPr/>
        </p:nvSpPr>
        <p:spPr bwMode="auto">
          <a:xfrm rot="16200000">
            <a:off x="-324644" y="3204369"/>
            <a:ext cx="1236663" cy="587375"/>
          </a:xfrm>
          <a:prstGeom prst="rect">
            <a:avLst/>
          </a:prstGeom>
          <a:solidFill>
            <a:schemeClr val="accent1"/>
          </a:solidFill>
          <a:ln w="25400">
            <a:solidFill>
              <a:schemeClr val="tx1"/>
            </a:solidFill>
            <a:miter lim="800000"/>
            <a:headEnd/>
            <a:tailEnd/>
          </a:ln>
          <a:effectLst/>
        </p:spPr>
        <p:txBody>
          <a:bodyPr wrap="none">
            <a:spAutoFit/>
          </a:bodyPr>
          <a:lstStyle/>
          <a:p>
            <a:pPr>
              <a:lnSpc>
                <a:spcPct val="110000"/>
              </a:lnSpc>
              <a:spcBef>
                <a:spcPct val="20000"/>
              </a:spcBef>
              <a:defRPr/>
            </a:pPr>
            <a:r>
              <a:rPr lang="en-GB" sz="2800" i="1">
                <a:solidFill>
                  <a:srgbClr val="292929"/>
                </a:solidFill>
                <a:effectLst>
                  <a:outerShdw blurRad="38100" dist="38100" dir="2700000" algn="tl">
                    <a:srgbClr val="000000"/>
                  </a:outerShdw>
                </a:effectLst>
                <a:latin typeface="Arial" charset="0"/>
              </a:rPr>
              <a:t>BODY</a:t>
            </a:r>
            <a:endParaRPr lang="en-GB" sz="2800">
              <a:solidFill>
                <a:srgbClr val="292929"/>
              </a:solidFill>
              <a:effectLst>
                <a:outerShdw blurRad="38100" dist="38100" dir="2700000" algn="tl">
                  <a:srgbClr val="000000"/>
                </a:outerShdw>
              </a:effectLst>
              <a:latin typeface="Arial" charset="0"/>
            </a:endParaRPr>
          </a:p>
        </p:txBody>
      </p:sp>
      <p:sp>
        <p:nvSpPr>
          <p:cNvPr id="459782" name="Text Box 6"/>
          <p:cNvSpPr txBox="1">
            <a:spLocks noChangeArrowheads="1"/>
          </p:cNvSpPr>
          <p:nvPr/>
        </p:nvSpPr>
        <p:spPr bwMode="auto">
          <a:xfrm>
            <a:off x="8305800" y="0"/>
            <a:ext cx="838200" cy="457200"/>
          </a:xfrm>
          <a:prstGeom prst="rect">
            <a:avLst/>
          </a:prstGeom>
          <a:noFill/>
          <a:ln>
            <a:noFill/>
          </a:ln>
          <a:effectLst>
            <a:outerShdw blurRad="63500" dist="35921" dir="2700000" algn="ctr" rotWithShape="0">
              <a:schemeClr val="bg1">
                <a:alpha val="74998"/>
              </a:schemeClr>
            </a:outerShdw>
          </a:effectLst>
        </p:spPr>
        <p:txBody>
          <a:bodyPr>
            <a:spAutoFit/>
          </a:bodyPr>
          <a:lstStyle/>
          <a:p>
            <a:pPr algn="ctr">
              <a:defRPr/>
            </a:pPr>
            <a:r>
              <a:rPr lang="en-US" sz="2400" dirty="0">
                <a:solidFill>
                  <a:srgbClr val="000000"/>
                </a:solidFill>
                <a:latin typeface="Arial" charset="0"/>
                <a:cs typeface="Arial" charset="0"/>
              </a:rPr>
              <a:t>223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subTitle" idx="1"/>
          </p:nvPr>
        </p:nvSpPr>
        <p:spPr>
          <a:xfrm>
            <a:off x="827088" y="1143000"/>
            <a:ext cx="8316912" cy="3276600"/>
          </a:xfrm>
        </p:spPr>
        <p:txBody>
          <a:bodyPr/>
          <a:lstStyle/>
          <a:p>
            <a:pPr marL="609600" indent="-609600" algn="l" eaLnBrk="1" hangingPunct="1">
              <a:buClr>
                <a:schemeClr val="tx1"/>
              </a:buClr>
              <a:buFontTx/>
              <a:buAutoNum type="arabicPeriod" startAt="2"/>
              <a:defRPr/>
            </a:pPr>
            <a:r>
              <a:rPr lang="en-GB" sz="3600">
                <a:effectLst>
                  <a:outerShdw blurRad="38100" dist="38100" dir="2700000" algn="tl">
                    <a:srgbClr val="DDDDDD"/>
                  </a:outerShdw>
                </a:effectLst>
                <a:latin typeface="Arial" charset="0"/>
                <a:ea typeface="ＭＳ Ｐゴシック" charset="0"/>
              </a:rPr>
              <a:t>An apostle (e.g., Paul) or his assistants ordained the elders</a:t>
            </a:r>
          </a:p>
          <a:p>
            <a:pPr marL="1350963" lvl="1" indent="-561975" algn="l" eaLnBrk="1" hangingPunct="1">
              <a:buClr>
                <a:schemeClr val="tx1"/>
              </a:buClr>
              <a:buFontTx/>
              <a:buAutoNum type="alphaLcPeriod"/>
              <a:defRPr/>
            </a:pPr>
            <a:r>
              <a:rPr lang="en-GB" sz="3600">
                <a:effectLst>
                  <a:outerShdw blurRad="38100" dist="38100" dir="2700000" algn="tl">
                    <a:srgbClr val="DDDDDD"/>
                  </a:outerShdw>
                </a:effectLst>
                <a:latin typeface="Arial" charset="0"/>
                <a:cs typeface="Arial" charset="0"/>
              </a:rPr>
              <a:t>Acts 14:23 </a:t>
            </a:r>
          </a:p>
          <a:p>
            <a:pPr marL="1350963" lvl="1" indent="-561975" algn="l" eaLnBrk="1" hangingPunct="1">
              <a:buClr>
                <a:schemeClr val="tx1"/>
              </a:buClr>
              <a:buFontTx/>
              <a:buAutoNum type="alphaLcPeriod"/>
              <a:defRPr/>
            </a:pPr>
            <a:r>
              <a:rPr lang="en-GB" sz="3600">
                <a:effectLst>
                  <a:outerShdw blurRad="38100" dist="38100" dir="2700000" algn="tl">
                    <a:srgbClr val="DDDDDD"/>
                  </a:outerShdw>
                </a:effectLst>
                <a:latin typeface="Arial" charset="0"/>
                <a:cs typeface="Arial" charset="0"/>
              </a:rPr>
              <a:t>Titus 1:5</a:t>
            </a:r>
          </a:p>
        </p:txBody>
      </p:sp>
      <p:sp>
        <p:nvSpPr>
          <p:cNvPr id="461827" name="Rectangle 3"/>
          <p:cNvSpPr>
            <a:spLocks noChangeArrowheads="1"/>
          </p:cNvSpPr>
          <p:nvPr/>
        </p:nvSpPr>
        <p:spPr bwMode="auto">
          <a:xfrm rot="16200000">
            <a:off x="-1173956" y="1153318"/>
            <a:ext cx="2935288" cy="587375"/>
          </a:xfrm>
          <a:prstGeom prst="rect">
            <a:avLst/>
          </a:prstGeom>
          <a:solidFill>
            <a:schemeClr val="accent1"/>
          </a:solidFill>
          <a:ln w="25400">
            <a:solidFill>
              <a:schemeClr val="tx1"/>
            </a:solidFill>
            <a:miter lim="800000"/>
            <a:headEnd/>
            <a:tailEnd/>
          </a:ln>
          <a:effectLst/>
        </p:spPr>
        <p:txBody>
          <a:bodyPr wrap="none">
            <a:spAutoFit/>
          </a:bodyPr>
          <a:lstStyle/>
          <a:p>
            <a:pPr>
              <a:lnSpc>
                <a:spcPct val="110000"/>
              </a:lnSpc>
              <a:spcBef>
                <a:spcPct val="20000"/>
              </a:spcBef>
              <a:defRPr/>
            </a:pPr>
            <a:r>
              <a:rPr lang="en-GB" sz="2800" b="0" i="1">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Arial" charset="0"/>
              </a:rPr>
              <a:t>INTRODUCTION</a:t>
            </a:r>
            <a:endParaRPr lang="en-GB" sz="2800" b="0">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Arial" charset="0"/>
            </a:endParaRPr>
          </a:p>
        </p:txBody>
      </p:sp>
      <p:sp>
        <p:nvSpPr>
          <p:cNvPr id="461828" name="Rectangle 4"/>
          <p:cNvSpPr>
            <a:spLocks noGrp="1" noChangeArrowheads="1"/>
          </p:cNvSpPr>
          <p:nvPr>
            <p:ph type="ctrTitle"/>
          </p:nvPr>
        </p:nvSpPr>
        <p:spPr>
          <a:xfrm>
            <a:off x="611188" y="0"/>
            <a:ext cx="8532812" cy="692150"/>
          </a:xfrm>
        </p:spPr>
        <p:txBody>
          <a:bodyPr/>
          <a:lstStyle/>
          <a:p>
            <a:pPr algn="l" eaLnBrk="1" hangingPunct="1">
              <a:defRPr/>
            </a:pPr>
            <a:r>
              <a:rPr lang="en-GB" i="1">
                <a:effectLst>
                  <a:outerShdw blurRad="38100" dist="38100" dir="2700000" algn="tl">
                    <a:srgbClr val="DDDDDD"/>
                  </a:outerShdw>
                </a:effectLst>
                <a:latin typeface="Arial" charset="0"/>
                <a:ea typeface="ＭＳ Ｐゴシック" charset="0"/>
              </a:rPr>
              <a:t>Appointment of church officers</a:t>
            </a:r>
            <a:r>
              <a:rPr lang="en-GB">
                <a:effectLst>
                  <a:outerShdw blurRad="38100" dist="38100" dir="2700000" algn="tl">
                    <a:srgbClr val="DDDDDD"/>
                  </a:outerShdw>
                </a:effectLst>
                <a:latin typeface="Arial" charset="0"/>
                <a:ea typeface="ＭＳ Ｐゴシック" charset="0"/>
              </a:rPr>
              <a:t>:</a:t>
            </a:r>
          </a:p>
        </p:txBody>
      </p:sp>
      <p:sp>
        <p:nvSpPr>
          <p:cNvPr id="461829" name="Rectangle 5"/>
          <p:cNvSpPr>
            <a:spLocks noChangeArrowheads="1"/>
          </p:cNvSpPr>
          <p:nvPr/>
        </p:nvSpPr>
        <p:spPr bwMode="auto">
          <a:xfrm rot="16200000">
            <a:off x="-324643" y="3205956"/>
            <a:ext cx="1236662" cy="587375"/>
          </a:xfrm>
          <a:prstGeom prst="rect">
            <a:avLst/>
          </a:prstGeom>
          <a:solidFill>
            <a:schemeClr val="accent1"/>
          </a:solidFill>
          <a:ln w="25400">
            <a:solidFill>
              <a:schemeClr val="tx1"/>
            </a:solidFill>
            <a:miter lim="800000"/>
            <a:headEnd/>
            <a:tailEnd/>
          </a:ln>
          <a:effectLst/>
        </p:spPr>
        <p:txBody>
          <a:bodyPr wrap="none">
            <a:spAutoFit/>
          </a:bodyPr>
          <a:lstStyle/>
          <a:p>
            <a:pPr>
              <a:lnSpc>
                <a:spcPct val="110000"/>
              </a:lnSpc>
              <a:spcBef>
                <a:spcPct val="20000"/>
              </a:spcBef>
              <a:defRPr/>
            </a:pPr>
            <a:r>
              <a:rPr lang="en-GB" sz="2800" i="1">
                <a:solidFill>
                  <a:srgbClr val="000000"/>
                </a:solidFill>
                <a:effectLst>
                  <a:outerShdw blurRad="38100" dist="38100" dir="2700000" algn="tl">
                    <a:srgbClr val="FFFFFF"/>
                  </a:outerShdw>
                </a:effectLst>
                <a:latin typeface="Arial" charset="0"/>
              </a:rPr>
              <a:t>BODY</a:t>
            </a:r>
            <a:endParaRPr lang="en-GB" sz="2800">
              <a:solidFill>
                <a:srgbClr val="000000"/>
              </a:solidFill>
              <a:effectLst>
                <a:outerShdw blurRad="38100" dist="38100" dir="2700000" algn="tl">
                  <a:srgbClr val="FFFFFF"/>
                </a:outerShdw>
              </a:effectLst>
              <a:latin typeface="Arial" charset="0"/>
            </a:endParaRPr>
          </a:p>
        </p:txBody>
      </p:sp>
      <p:pic>
        <p:nvPicPr>
          <p:cNvPr id="299013" name="Picture 6" descr="church of HolyCross"/>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5900738" y="2286000"/>
            <a:ext cx="3243262"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1831" name="Text Box 7"/>
          <p:cNvSpPr txBox="1">
            <a:spLocks noChangeArrowheads="1"/>
          </p:cNvSpPr>
          <p:nvPr/>
        </p:nvSpPr>
        <p:spPr bwMode="auto">
          <a:xfrm>
            <a:off x="8305800" y="0"/>
            <a:ext cx="838200" cy="457200"/>
          </a:xfrm>
          <a:prstGeom prst="rect">
            <a:avLst/>
          </a:prstGeom>
          <a:noFill/>
          <a:ln>
            <a:noFill/>
          </a:ln>
          <a:effectLst>
            <a:outerShdw blurRad="63500" dist="35921" dir="2700000" algn="ctr" rotWithShape="0">
              <a:schemeClr val="bg1">
                <a:alpha val="74998"/>
              </a:schemeClr>
            </a:outerShdw>
          </a:effectLst>
        </p:spPr>
        <p:txBody>
          <a:bodyPr>
            <a:spAutoFit/>
          </a:bodyPr>
          <a:lstStyle/>
          <a:p>
            <a:pPr algn="ctr">
              <a:defRPr/>
            </a:pPr>
            <a:r>
              <a:rPr lang="en-US" sz="2400" dirty="0">
                <a:solidFill>
                  <a:srgbClr val="000000"/>
                </a:solidFill>
                <a:latin typeface="Arial" charset="0"/>
                <a:cs typeface="Arial" charset="0"/>
              </a:rPr>
              <a:t>223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www.memesmonkey.com/images/memesmonkey/41/41388219b6c0dd2671180140a594eae0.jpeg">
            <a:extLst>
              <a:ext uri="{FF2B5EF4-FFF2-40B4-BE49-F238E27FC236}">
                <a16:creationId xmlns:a16="http://schemas.microsoft.com/office/drawing/2014/main" id="{3C49FF65-B5E1-F844-B412-45E2377651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84" r="14553"/>
          <a:stretch/>
        </p:blipFill>
        <p:spPr bwMode="auto">
          <a:xfrm>
            <a:off x="4427984" y="0"/>
            <a:ext cx="4752528" cy="683983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7384"/>
            <a:ext cx="4427984" cy="2664296"/>
          </a:xfrm>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How to Get Rich By Lying to Christians</a:t>
            </a:r>
          </a:p>
        </p:txBody>
      </p:sp>
      <p:sp>
        <p:nvSpPr>
          <p:cNvPr id="4" name="Rectangle 2">
            <a:extLst>
              <a:ext uri="{FF2B5EF4-FFF2-40B4-BE49-F238E27FC236}">
                <a16:creationId xmlns:a16="http://schemas.microsoft.com/office/drawing/2014/main" id="{BBE4B09F-D390-4049-BE6E-6EAFC883A804}"/>
              </a:ext>
            </a:extLst>
          </p:cNvPr>
          <p:cNvSpPr txBox="1">
            <a:spLocks noChangeArrowheads="1"/>
          </p:cNvSpPr>
          <p:nvPr/>
        </p:nvSpPr>
        <p:spPr bwMode="auto">
          <a:xfrm>
            <a:off x="-24384" y="2813352"/>
            <a:ext cx="4427984" cy="404464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000" b="1" i="1" kern="0" dirty="0">
                <a:effectLst>
                  <a:glow rad="127000">
                    <a:schemeClr val="tx1"/>
                  </a:glow>
                </a:effectLst>
                <a:latin typeface="Arial" charset="0"/>
                <a:ea typeface="ＭＳ Ｐゴシック" charset="0"/>
                <a:cs typeface="ＭＳ Ｐゴシック" charset="0"/>
              </a:rPr>
              <a:t>7 Steps to duping Christians by Preaching a False Gospel</a:t>
            </a:r>
          </a:p>
        </p:txBody>
      </p:sp>
    </p:spTree>
    <p:extLst>
      <p:ext uri="{BB962C8B-B14F-4D97-AF65-F5344CB8AC3E}">
        <p14:creationId xmlns:p14="http://schemas.microsoft.com/office/powerpoint/2010/main" val="3421652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7" name="Picture 2" descr="Scrib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1600200"/>
            <a:ext cx="4286250" cy="501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3219" name="Rectangle 3" descr="White marble"/>
          <p:cNvSpPr>
            <a:spLocks noGrp="1" noRot="1" noChangeArrowheads="1"/>
          </p:cNvSpPr>
          <p:nvPr>
            <p:ph type="title"/>
          </p:nvPr>
        </p:nvSpPr>
        <p:spPr>
          <a:xfrm>
            <a:off x="0" y="274638"/>
            <a:ext cx="8229600" cy="1143000"/>
          </a:xfrm>
          <a:blipFill dpi="0" rotWithShape="1">
            <a:blip r:embed="rId4"/>
            <a:srcRect/>
            <a:tile tx="0" ty="0" sx="100000" sy="100000" flip="none" algn="tl"/>
          </a:blipFill>
        </p:spPr>
        <p:txBody>
          <a:bodyPr/>
          <a:lstStyle/>
          <a:p>
            <a:pPr eaLnBrk="1" hangingPunct="1">
              <a:defRPr/>
            </a:pPr>
            <a:r>
              <a:rPr lang="en-US">
                <a:solidFill>
                  <a:srgbClr val="000000"/>
                </a:solidFill>
                <a:effectLst>
                  <a:outerShdw blurRad="38100" dist="38100" dir="2700000" algn="tl">
                    <a:srgbClr val="DDDDDD"/>
                  </a:outerShdw>
                </a:effectLst>
                <a:latin typeface="Franklin Gothic Medium" charset="0"/>
                <a:ea typeface="ＭＳ Ｐゴシック" charset="0"/>
                <a:cs typeface="ＭＳ Ｐゴシック" charset="0"/>
              </a:rPr>
              <a:t>What about Elder Qualifications?</a:t>
            </a:r>
          </a:p>
        </p:txBody>
      </p:sp>
      <p:sp>
        <p:nvSpPr>
          <p:cNvPr id="301059" name="Text Box 11"/>
          <p:cNvSpPr txBox="1">
            <a:spLocks noChangeArrowheads="1"/>
          </p:cNvSpPr>
          <p:nvPr/>
        </p:nvSpPr>
        <p:spPr bwMode="auto">
          <a:xfrm>
            <a:off x="8172450" y="0"/>
            <a:ext cx="9715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2400">
                <a:solidFill>
                  <a:srgbClr val="FFFFFF"/>
                </a:solidFill>
                <a:latin typeface="Arial" charset="0"/>
                <a:cs typeface="Arial" charset="0"/>
              </a:rPr>
              <a:t>224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1524000" y="457200"/>
            <a:ext cx="7772400" cy="1143000"/>
          </a:xfrm>
        </p:spPr>
        <p:txBody>
          <a:bodyPr/>
          <a:lstStyle/>
          <a:p>
            <a:pPr eaLnBrk="1" hangingPunct="1"/>
            <a:r>
              <a:rPr lang="en-US" sz="2800">
                <a:latin typeface="Engravers MT" charset="0"/>
                <a:ea typeface="ＭＳ Ｐゴシック" charset="0"/>
                <a:cs typeface="ＭＳ Ｐゴシック" charset="0"/>
              </a:rPr>
              <a:t>Required Qualities of an </a:t>
            </a:r>
            <a:br>
              <a:rPr lang="en-US" sz="2800">
                <a:latin typeface="Engravers MT" charset="0"/>
                <a:ea typeface="ＭＳ Ｐゴシック" charset="0"/>
                <a:cs typeface="ＭＳ Ｐゴシック" charset="0"/>
              </a:rPr>
            </a:br>
            <a:r>
              <a:rPr lang="en-US" sz="2800">
                <a:latin typeface="Engravers MT" charset="0"/>
                <a:ea typeface="ＭＳ Ｐゴシック" charset="0"/>
                <a:cs typeface="ＭＳ Ｐゴシック" charset="0"/>
              </a:rPr>
              <a:t>Overseer (O) or Deacon (D)</a:t>
            </a:r>
            <a:endParaRPr lang="en-US" sz="4000">
              <a:latin typeface="Engravers MT" charset="0"/>
              <a:ea typeface="ＭＳ Ｐゴシック" charset="0"/>
              <a:cs typeface="ＭＳ Ｐゴシック" charset="0"/>
            </a:endParaRPr>
          </a:p>
        </p:txBody>
      </p:sp>
      <p:sp>
        <p:nvSpPr>
          <p:cNvPr id="303106" name="Rectangle 3"/>
          <p:cNvSpPr>
            <a:spLocks noGrp="1" noChangeArrowheads="1"/>
          </p:cNvSpPr>
          <p:nvPr>
            <p:ph type="body" idx="1"/>
          </p:nvPr>
        </p:nvSpPr>
        <p:spPr>
          <a:xfrm>
            <a:off x="685800" y="1981200"/>
            <a:ext cx="8229600" cy="4114800"/>
          </a:xfrm>
        </p:spPr>
        <p:txBody>
          <a:bodyPr/>
          <a:lstStyle/>
          <a:p>
            <a:pPr marL="812800" indent="-812800" eaLnBrk="1" hangingPunct="1">
              <a:buFontTx/>
              <a:buAutoNum type="romanUcPeriod"/>
            </a:pPr>
            <a:r>
              <a:rPr lang="en-US" sz="4000" b="1">
                <a:solidFill>
                  <a:srgbClr val="FF0000"/>
                </a:solidFill>
                <a:latin typeface="Arial" charset="0"/>
                <a:ea typeface="ＭＳ Ｐゴシック" charset="0"/>
                <a:cs typeface="ＭＳ Ｐゴシック" charset="0"/>
              </a:rPr>
              <a:t>General reputation</a:t>
            </a:r>
            <a:r>
              <a:rPr lang="en-US" sz="4000">
                <a:solidFill>
                  <a:srgbClr val="FF0000"/>
                </a:solidFill>
                <a:latin typeface="Arial" charset="0"/>
                <a:ea typeface="ＭＳ Ｐゴシック" charset="0"/>
                <a:cs typeface="ＭＳ Ｐゴシック" charset="0"/>
              </a:rPr>
              <a:t> </a:t>
            </a:r>
          </a:p>
          <a:p>
            <a:pPr marL="1524000" lvl="2" indent="-609600" eaLnBrk="1" hangingPunct="1">
              <a:buFontTx/>
              <a:buNone/>
            </a:pPr>
            <a:r>
              <a:rPr lang="en-US" sz="3200">
                <a:latin typeface="Arial" charset="0"/>
                <a:ea typeface="ＭＳ Ｐゴシック" charset="0"/>
              </a:rPr>
              <a:t>(Perceived character)</a:t>
            </a:r>
          </a:p>
          <a:p>
            <a:pPr marL="1168400" lvl="1" indent="-711200" eaLnBrk="1" hangingPunct="1">
              <a:buFontTx/>
              <a:buAutoNum type="alphaLcParenR"/>
            </a:pPr>
            <a:r>
              <a:rPr lang="en-US" sz="3400">
                <a:latin typeface="Arial" charset="0"/>
                <a:ea typeface="ＭＳ Ｐゴシック" charset="0"/>
              </a:rPr>
              <a:t>Above reproach				(O)</a:t>
            </a:r>
          </a:p>
          <a:p>
            <a:pPr marL="1168400" lvl="1" indent="-711200" eaLnBrk="1" hangingPunct="1">
              <a:buFontTx/>
              <a:buAutoNum type="alphaLcParenR"/>
            </a:pPr>
            <a:r>
              <a:rPr lang="en-US" sz="3400">
                <a:latin typeface="Arial" charset="0"/>
                <a:ea typeface="ＭＳ Ｐゴシック" charset="0"/>
              </a:rPr>
              <a:t>Good reputation with outsiders  	(O)</a:t>
            </a:r>
          </a:p>
          <a:p>
            <a:pPr marL="1168400" lvl="1" indent="-711200" eaLnBrk="1" hangingPunct="1">
              <a:buFontTx/>
              <a:buAutoNum type="alphaLcParenR"/>
            </a:pPr>
            <a:r>
              <a:rPr lang="en-US" sz="3400">
                <a:latin typeface="Arial" charset="0"/>
                <a:ea typeface="ＭＳ Ｐゴシック" charset="0"/>
              </a:rPr>
              <a:t>Respectable	 			(O &amp; D)</a:t>
            </a:r>
            <a:endParaRPr lang="en-US" sz="3000">
              <a:latin typeface="Arial" charset="0"/>
              <a:ea typeface="ＭＳ Ｐゴシック" charset="0"/>
            </a:endParaRPr>
          </a:p>
        </p:txBody>
      </p:sp>
      <p:sp>
        <p:nvSpPr>
          <p:cNvPr id="303107" name="Text Box 4"/>
          <p:cNvSpPr txBox="1">
            <a:spLocks noChangeArrowheads="1"/>
          </p:cNvSpPr>
          <p:nvPr/>
        </p:nvSpPr>
        <p:spPr bwMode="auto">
          <a:xfrm>
            <a:off x="8374063" y="50800"/>
            <a:ext cx="6985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2400">
                <a:solidFill>
                  <a:schemeClr val="tx2"/>
                </a:solidFill>
                <a:latin typeface="Arial" charset="0"/>
                <a:cs typeface="Arial" charset="0"/>
              </a:rPr>
              <a:t>224</a:t>
            </a:r>
            <a:endParaRPr lang="en-US" sz="2800">
              <a:latin typeface="Arial"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3"/>
          <p:cNvSpPr>
            <a:spLocks noGrp="1" noChangeArrowheads="1"/>
          </p:cNvSpPr>
          <p:nvPr>
            <p:ph type="body" idx="1"/>
          </p:nvPr>
        </p:nvSpPr>
        <p:spPr/>
        <p:txBody>
          <a:bodyPr/>
          <a:lstStyle/>
          <a:p>
            <a:pPr marL="609600" indent="-609600" eaLnBrk="1" hangingPunct="1">
              <a:buFontTx/>
              <a:buNone/>
            </a:pPr>
            <a:r>
              <a:rPr lang="en-US" sz="3600" b="1">
                <a:solidFill>
                  <a:srgbClr val="FF0000"/>
                </a:solidFill>
                <a:latin typeface="Arial" charset="0"/>
                <a:ea typeface="ＭＳ Ｐゴシック" charset="0"/>
                <a:cs typeface="ＭＳ Ｐゴシック" charset="0"/>
              </a:rPr>
              <a:t>II. Family life</a:t>
            </a:r>
            <a:r>
              <a:rPr lang="en-US" sz="3600">
                <a:solidFill>
                  <a:srgbClr val="FF0000"/>
                </a:solidFill>
                <a:latin typeface="Arial" charset="0"/>
                <a:ea typeface="ＭＳ Ｐゴシック" charset="0"/>
                <a:cs typeface="ＭＳ Ｐゴシック" charset="0"/>
              </a:rPr>
              <a:t> </a:t>
            </a:r>
            <a:r>
              <a:rPr lang="en-US" sz="3400">
                <a:latin typeface="Arial" charset="0"/>
                <a:ea typeface="ＭＳ Ｐゴシック" charset="0"/>
                <a:cs typeface="ＭＳ Ｐゴシック" charset="0"/>
              </a:rPr>
              <a:t>(if married) </a:t>
            </a:r>
            <a:endParaRPr lang="en-US" sz="3600">
              <a:latin typeface="Arial" charset="0"/>
              <a:ea typeface="ＭＳ Ｐゴシック" charset="0"/>
              <a:cs typeface="ＭＳ Ｐゴシック" charset="0"/>
            </a:endParaRPr>
          </a:p>
          <a:p>
            <a:pPr marL="990600" lvl="1" indent="-533400" eaLnBrk="1" hangingPunct="1">
              <a:buFontTx/>
              <a:buAutoNum type="alphaLcParenR"/>
            </a:pPr>
            <a:r>
              <a:rPr lang="en-US" sz="3000">
                <a:latin typeface="Arial" charset="0"/>
                <a:ea typeface="ＭＳ Ｐゴシック" charset="0"/>
              </a:rPr>
              <a:t>Having 1 wife (O &amp; D)</a:t>
            </a:r>
          </a:p>
          <a:p>
            <a:pPr marL="990600" lvl="1" indent="-533400" eaLnBrk="1" hangingPunct="1">
              <a:buFontTx/>
              <a:buAutoNum type="alphaLcParenR"/>
            </a:pPr>
            <a:r>
              <a:rPr lang="en-US" sz="3000">
                <a:latin typeface="Arial" charset="0"/>
                <a:ea typeface="ＭＳ Ｐゴシック" charset="0"/>
              </a:rPr>
              <a:t>Wife must be worthy of respect, not malicious talkers but temperate and trustworthy in everything (D)</a:t>
            </a:r>
          </a:p>
          <a:p>
            <a:pPr marL="990600" lvl="1" indent="-533400" eaLnBrk="1" hangingPunct="1">
              <a:buFontTx/>
              <a:buAutoNum type="alphaLcParenR"/>
            </a:pPr>
            <a:r>
              <a:rPr lang="en-US" sz="3000">
                <a:latin typeface="Arial" charset="0"/>
                <a:ea typeface="ＭＳ Ｐゴシック" charset="0"/>
              </a:rPr>
              <a:t>See that his children	obey      </a:t>
            </a:r>
          </a:p>
          <a:p>
            <a:pPr marL="1371600" lvl="2" indent="-457200" eaLnBrk="1" hangingPunct="1">
              <a:buFontTx/>
              <a:buNone/>
            </a:pPr>
            <a:r>
              <a:rPr lang="en-US" sz="3000">
                <a:latin typeface="Arial" charset="0"/>
                <a:ea typeface="ＭＳ Ｐゴシック" charset="0"/>
              </a:rPr>
              <a:t>(O &amp; D)</a:t>
            </a:r>
          </a:p>
        </p:txBody>
      </p:sp>
      <p:pic>
        <p:nvPicPr>
          <p:cNvPr id="304130" name="Picture 4" descr="BD05082_"/>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0" y="4267200"/>
            <a:ext cx="1665288" cy="244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4131" name="Rectangle 7"/>
          <p:cNvSpPr>
            <a:spLocks noGrp="1" noChangeArrowheads="1"/>
          </p:cNvSpPr>
          <p:nvPr>
            <p:ph type="title"/>
          </p:nvPr>
        </p:nvSpPr>
        <p:spPr>
          <a:xfrm>
            <a:off x="1447800" y="457200"/>
            <a:ext cx="7772400" cy="1143000"/>
          </a:xfrm>
          <a:noFill/>
        </p:spPr>
        <p:txBody>
          <a:bodyPr/>
          <a:lstStyle/>
          <a:p>
            <a:pPr eaLnBrk="1" hangingPunct="1"/>
            <a:r>
              <a:rPr lang="en-US" sz="2800">
                <a:latin typeface="Engravers MT" charset="0"/>
                <a:ea typeface="ＭＳ Ｐゴシック" charset="0"/>
                <a:cs typeface="ＭＳ Ｐゴシック" charset="0"/>
              </a:rPr>
              <a:t>Required Qualities of an </a:t>
            </a:r>
            <a:br>
              <a:rPr lang="en-US" sz="2800">
                <a:latin typeface="Engravers MT" charset="0"/>
                <a:ea typeface="ＭＳ Ｐゴシック" charset="0"/>
                <a:cs typeface="ＭＳ Ｐゴシック" charset="0"/>
              </a:rPr>
            </a:br>
            <a:r>
              <a:rPr lang="en-US" sz="2800">
                <a:latin typeface="Engravers MT" charset="0"/>
                <a:ea typeface="ＭＳ Ｐゴシック" charset="0"/>
                <a:cs typeface="ＭＳ Ｐゴシック" charset="0"/>
              </a:rPr>
              <a:t>Overseer (O) or Deacon (D)</a:t>
            </a:r>
          </a:p>
        </p:txBody>
      </p:sp>
      <p:sp>
        <p:nvSpPr>
          <p:cNvPr id="304132" name="Text Box 4"/>
          <p:cNvSpPr txBox="1">
            <a:spLocks noChangeArrowheads="1"/>
          </p:cNvSpPr>
          <p:nvPr/>
        </p:nvSpPr>
        <p:spPr bwMode="auto">
          <a:xfrm>
            <a:off x="8374063" y="50800"/>
            <a:ext cx="6985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2400">
                <a:solidFill>
                  <a:schemeClr val="tx2"/>
                </a:solidFill>
                <a:latin typeface="Arial" charset="0"/>
                <a:cs typeface="Arial" charset="0"/>
              </a:rPr>
              <a:t>225</a:t>
            </a:r>
            <a:endParaRPr lang="en-US" sz="2800">
              <a:latin typeface="Arial" charset="0"/>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3"/>
          <p:cNvSpPr>
            <a:spLocks noGrp="1" noChangeArrowheads="1"/>
          </p:cNvSpPr>
          <p:nvPr>
            <p:ph type="body" idx="1"/>
          </p:nvPr>
        </p:nvSpPr>
        <p:spPr>
          <a:xfrm>
            <a:off x="457200" y="1981200"/>
            <a:ext cx="8686800" cy="4191000"/>
          </a:xfrm>
        </p:spPr>
        <p:txBody>
          <a:bodyPr/>
          <a:lstStyle/>
          <a:p>
            <a:pPr marL="609600" indent="-609600" eaLnBrk="1" hangingPunct="1">
              <a:buFontTx/>
              <a:buNone/>
            </a:pPr>
            <a:r>
              <a:rPr lang="en-US" sz="3600" b="1">
                <a:solidFill>
                  <a:srgbClr val="FF0000"/>
                </a:solidFill>
                <a:latin typeface="Arial" charset="0"/>
                <a:ea typeface="ＭＳ Ｐゴシック" charset="0"/>
                <a:cs typeface="ＭＳ Ｐゴシック" charset="0"/>
              </a:rPr>
              <a:t>III. Negative characteristics</a:t>
            </a:r>
          </a:p>
          <a:p>
            <a:pPr marL="990600" lvl="1" indent="-533400" eaLnBrk="1" hangingPunct="1">
              <a:buFontTx/>
              <a:buAutoNum type="alphaLcParenR"/>
            </a:pPr>
            <a:r>
              <a:rPr lang="en-US" sz="3000">
                <a:latin typeface="Arial" charset="0"/>
                <a:ea typeface="ＭＳ Ｐゴシック" charset="0"/>
              </a:rPr>
              <a:t>Not quick tempered    		     (O)</a:t>
            </a:r>
          </a:p>
          <a:p>
            <a:pPr marL="990600" lvl="1" indent="-533400" eaLnBrk="1" hangingPunct="1">
              <a:buFontTx/>
              <a:buAutoNum type="alphaLcParenR"/>
            </a:pPr>
            <a:r>
              <a:rPr lang="en-US" sz="3000">
                <a:latin typeface="Arial" charset="0"/>
                <a:ea typeface="ＭＳ Ｐゴシック" charset="0"/>
              </a:rPr>
              <a:t>Not violent				     (O)</a:t>
            </a:r>
          </a:p>
          <a:p>
            <a:pPr marL="990600" lvl="1" indent="-533400" eaLnBrk="1" hangingPunct="1">
              <a:buFontTx/>
              <a:buAutoNum type="alphaLcParenR"/>
            </a:pPr>
            <a:r>
              <a:rPr lang="en-US" sz="3000">
                <a:latin typeface="Arial" charset="0"/>
                <a:ea typeface="ＭＳ Ｐゴシック" charset="0"/>
              </a:rPr>
              <a:t>Not quarrelsome			     (O)</a:t>
            </a:r>
          </a:p>
          <a:p>
            <a:pPr marL="990600" lvl="1" indent="-533400" eaLnBrk="1" hangingPunct="1">
              <a:buFontTx/>
              <a:buAutoNum type="alphaLcParenR"/>
            </a:pPr>
            <a:r>
              <a:rPr lang="en-US" sz="3000">
                <a:latin typeface="Arial" charset="0"/>
                <a:ea typeface="ＭＳ Ｐゴシック" charset="0"/>
              </a:rPr>
              <a:t>Not a new convert		              (O)</a:t>
            </a:r>
          </a:p>
          <a:p>
            <a:pPr marL="990600" lvl="1" indent="-533400" eaLnBrk="1" hangingPunct="1">
              <a:buFontTx/>
              <a:buAutoNum type="alphaLcParenR"/>
            </a:pPr>
            <a:r>
              <a:rPr lang="en-US" sz="3000">
                <a:latin typeface="Arial" charset="0"/>
                <a:ea typeface="ＭＳ Ｐゴシック" charset="0"/>
              </a:rPr>
              <a:t>Not pursuing dishonest gain       (O &amp; D)</a:t>
            </a:r>
          </a:p>
          <a:p>
            <a:pPr marL="990600" lvl="1" indent="-533400" eaLnBrk="1" hangingPunct="1">
              <a:buFontTx/>
              <a:buAutoNum type="alphaLcParenR"/>
            </a:pPr>
            <a:r>
              <a:rPr lang="en-US" sz="3000">
                <a:latin typeface="Arial" charset="0"/>
                <a:ea typeface="ＭＳ Ｐゴシック" charset="0"/>
              </a:rPr>
              <a:t>Not addicted to wine; temperate (O &amp; D)</a:t>
            </a:r>
          </a:p>
        </p:txBody>
      </p:sp>
      <p:pic>
        <p:nvPicPr>
          <p:cNvPr id="305154" name="Picture 4" descr="BD06787_"/>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86400" y="2819400"/>
            <a:ext cx="1803400"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49" name="Line 5"/>
          <p:cNvSpPr>
            <a:spLocks noChangeShapeType="1"/>
          </p:cNvSpPr>
          <p:nvPr/>
        </p:nvSpPr>
        <p:spPr bwMode="ltGray">
          <a:xfrm flipH="1">
            <a:off x="5486400" y="2514600"/>
            <a:ext cx="1752600" cy="1981200"/>
          </a:xfrm>
          <a:prstGeom prst="line">
            <a:avLst/>
          </a:prstGeom>
          <a:noFill/>
          <a:ln w="57150">
            <a:solidFill>
              <a:schemeClr val="tx1"/>
            </a:solidFill>
            <a:round/>
            <a:headEnd/>
            <a:tailEnd/>
          </a:ln>
          <a:effectLst/>
        </p:spPr>
        <p:txBody>
          <a:bodyPr wrap="none"/>
          <a:lstStyle/>
          <a:p>
            <a:pPr>
              <a:defRPr/>
            </a:pPr>
            <a:endParaRPr lang="en-US">
              <a:effectLst>
                <a:outerShdw blurRad="38100" dist="38100" dir="2700000" algn="tl">
                  <a:srgbClr val="000000">
                    <a:alpha val="43137"/>
                  </a:srgbClr>
                </a:outerShdw>
              </a:effectLst>
              <a:ea typeface="+mn-ea"/>
              <a:cs typeface="+mn-cs"/>
            </a:endParaRPr>
          </a:p>
        </p:txBody>
      </p:sp>
      <p:sp>
        <p:nvSpPr>
          <p:cNvPr id="108550" name="Line 6"/>
          <p:cNvSpPr>
            <a:spLocks noChangeShapeType="1"/>
          </p:cNvSpPr>
          <p:nvPr/>
        </p:nvSpPr>
        <p:spPr bwMode="ltGray">
          <a:xfrm>
            <a:off x="5638800" y="2514600"/>
            <a:ext cx="1447800" cy="2057400"/>
          </a:xfrm>
          <a:prstGeom prst="line">
            <a:avLst/>
          </a:prstGeom>
          <a:noFill/>
          <a:ln w="57150">
            <a:solidFill>
              <a:schemeClr val="tx1"/>
            </a:solidFill>
            <a:round/>
            <a:headEnd/>
            <a:tailEnd/>
          </a:ln>
          <a:effectLst/>
        </p:spPr>
        <p:txBody>
          <a:bodyPr wrap="none"/>
          <a:lstStyle/>
          <a:p>
            <a:pPr>
              <a:defRPr/>
            </a:pPr>
            <a:endParaRPr lang="en-US">
              <a:effectLst>
                <a:outerShdw blurRad="38100" dist="38100" dir="2700000" algn="tl">
                  <a:srgbClr val="000000">
                    <a:alpha val="43137"/>
                  </a:srgbClr>
                </a:outerShdw>
              </a:effectLst>
              <a:ea typeface="+mn-ea"/>
              <a:cs typeface="+mn-cs"/>
            </a:endParaRPr>
          </a:p>
        </p:txBody>
      </p:sp>
      <p:sp>
        <p:nvSpPr>
          <p:cNvPr id="305157" name="Rectangle 8"/>
          <p:cNvSpPr>
            <a:spLocks noGrp="1" noChangeArrowheads="1"/>
          </p:cNvSpPr>
          <p:nvPr>
            <p:ph type="title"/>
          </p:nvPr>
        </p:nvSpPr>
        <p:spPr>
          <a:xfrm>
            <a:off x="1371600" y="457200"/>
            <a:ext cx="7772400" cy="1143000"/>
          </a:xfrm>
          <a:noFill/>
        </p:spPr>
        <p:txBody>
          <a:bodyPr/>
          <a:lstStyle/>
          <a:p>
            <a:pPr eaLnBrk="1" hangingPunct="1"/>
            <a:r>
              <a:rPr lang="en-US" sz="2800">
                <a:latin typeface="Engravers MT" charset="0"/>
                <a:ea typeface="ＭＳ Ｐゴシック" charset="0"/>
                <a:cs typeface="ＭＳ Ｐゴシック" charset="0"/>
              </a:rPr>
              <a:t>Required Qualities of an </a:t>
            </a:r>
            <a:br>
              <a:rPr lang="en-US" sz="2800">
                <a:latin typeface="Engravers MT" charset="0"/>
                <a:ea typeface="ＭＳ Ｐゴシック" charset="0"/>
                <a:cs typeface="ＭＳ Ｐゴシック" charset="0"/>
              </a:rPr>
            </a:br>
            <a:r>
              <a:rPr lang="en-US" sz="2800">
                <a:latin typeface="Engravers MT" charset="0"/>
                <a:ea typeface="ＭＳ Ｐゴシック" charset="0"/>
                <a:cs typeface="ＭＳ Ｐゴシック" charset="0"/>
              </a:rPr>
              <a:t>Overseer (O) or Deacon (D)</a:t>
            </a:r>
            <a:endParaRPr lang="en-US" sz="4000">
              <a:latin typeface="Engravers MT" charset="0"/>
              <a:ea typeface="ＭＳ Ｐゴシック" charset="0"/>
              <a:cs typeface="ＭＳ Ｐゴシック" charset="0"/>
            </a:endParaRPr>
          </a:p>
        </p:txBody>
      </p:sp>
      <p:sp>
        <p:nvSpPr>
          <p:cNvPr id="305158" name="Text Box 4"/>
          <p:cNvSpPr txBox="1">
            <a:spLocks noChangeArrowheads="1"/>
          </p:cNvSpPr>
          <p:nvPr/>
        </p:nvSpPr>
        <p:spPr bwMode="auto">
          <a:xfrm>
            <a:off x="8374063" y="50800"/>
            <a:ext cx="6985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2400">
                <a:solidFill>
                  <a:schemeClr val="tx2"/>
                </a:solidFill>
                <a:latin typeface="Arial" charset="0"/>
                <a:cs typeface="Arial" charset="0"/>
              </a:rPr>
              <a:t>225</a:t>
            </a:r>
            <a:endParaRPr lang="en-US" sz="2800">
              <a:latin typeface="Arial" charset="0"/>
              <a:cs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990600" y="2133600"/>
            <a:ext cx="7772400" cy="4114800"/>
          </a:xfrm>
        </p:spPr>
        <p:txBody>
          <a:bodyPr/>
          <a:lstStyle/>
          <a:p>
            <a:pPr marL="812800" indent="-812800" eaLnBrk="1" hangingPunct="1">
              <a:lnSpc>
                <a:spcPct val="80000"/>
              </a:lnSpc>
              <a:buFontTx/>
              <a:buNone/>
            </a:pPr>
            <a:r>
              <a:rPr lang="en-US" sz="3600" b="1">
                <a:solidFill>
                  <a:srgbClr val="FF0000"/>
                </a:solidFill>
                <a:latin typeface="Arial" charset="0"/>
                <a:ea typeface="ＭＳ Ｐゴシック" charset="0"/>
                <a:cs typeface="ＭＳ Ｐゴシック" charset="0"/>
              </a:rPr>
              <a:t>IV. Positive characteristics</a:t>
            </a:r>
          </a:p>
          <a:p>
            <a:pPr marL="1168400" lvl="1" indent="-711200" eaLnBrk="1" hangingPunct="1">
              <a:lnSpc>
                <a:spcPct val="80000"/>
              </a:lnSpc>
              <a:buFontTx/>
              <a:buAutoNum type="alphaLcParenR"/>
            </a:pPr>
            <a:r>
              <a:rPr lang="en-US" sz="3000">
                <a:latin typeface="Arial" charset="0"/>
                <a:ea typeface="ＭＳ Ｐゴシック" charset="0"/>
              </a:rPr>
              <a:t>Hospitable		(O)</a:t>
            </a:r>
          </a:p>
          <a:p>
            <a:pPr marL="1168400" lvl="1" indent="-711200" eaLnBrk="1" hangingPunct="1">
              <a:lnSpc>
                <a:spcPct val="80000"/>
              </a:lnSpc>
              <a:buFontTx/>
              <a:buAutoNum type="alphaLcParenR"/>
            </a:pPr>
            <a:r>
              <a:rPr lang="en-US" sz="3000">
                <a:latin typeface="Arial" charset="0"/>
                <a:ea typeface="ＭＳ Ｐゴシック" charset="0"/>
              </a:rPr>
              <a:t>Sensible			(O)</a:t>
            </a:r>
          </a:p>
          <a:p>
            <a:pPr marL="1168400" lvl="1" indent="-711200" eaLnBrk="1" hangingPunct="1">
              <a:lnSpc>
                <a:spcPct val="80000"/>
              </a:lnSpc>
              <a:buFontTx/>
              <a:buAutoNum type="alphaLcParenR"/>
            </a:pPr>
            <a:r>
              <a:rPr lang="en-US" sz="3000">
                <a:latin typeface="Arial" charset="0"/>
                <a:ea typeface="ＭＳ Ｐゴシック" charset="0"/>
              </a:rPr>
              <a:t>Tested			(D)</a:t>
            </a:r>
          </a:p>
          <a:p>
            <a:pPr marL="1168400" lvl="1" indent="-711200" eaLnBrk="1" hangingPunct="1">
              <a:lnSpc>
                <a:spcPct val="80000"/>
              </a:lnSpc>
              <a:buFontTx/>
              <a:buAutoNum type="alphaLcParenR"/>
            </a:pPr>
            <a:r>
              <a:rPr lang="en-US" sz="3000">
                <a:latin typeface="Arial" charset="0"/>
                <a:ea typeface="ＭＳ Ｐゴシック" charset="0"/>
              </a:rPr>
              <a:t>Sincere			(D)</a:t>
            </a:r>
          </a:p>
          <a:p>
            <a:pPr marL="812800" indent="-812800" eaLnBrk="1" hangingPunct="1">
              <a:lnSpc>
                <a:spcPct val="80000"/>
              </a:lnSpc>
              <a:buFontTx/>
              <a:buNone/>
            </a:pPr>
            <a:endParaRPr lang="en-US" sz="3400">
              <a:latin typeface="Arial" charset="0"/>
              <a:ea typeface="ＭＳ Ｐゴシック" charset="0"/>
              <a:cs typeface="ＭＳ Ｐゴシック" charset="0"/>
            </a:endParaRPr>
          </a:p>
          <a:p>
            <a:pPr marL="812800" indent="-812800" eaLnBrk="1" hangingPunct="1">
              <a:lnSpc>
                <a:spcPct val="80000"/>
              </a:lnSpc>
              <a:buFontTx/>
              <a:buAutoNum type="romanUcPeriod" startAt="5"/>
            </a:pPr>
            <a:r>
              <a:rPr lang="en-US" sz="3400" b="1">
                <a:solidFill>
                  <a:srgbClr val="FF0000"/>
                </a:solidFill>
                <a:latin typeface="Arial" charset="0"/>
                <a:ea typeface="ＭＳ Ｐゴシック" charset="0"/>
                <a:cs typeface="ＭＳ Ｐゴシック" charset="0"/>
              </a:rPr>
              <a:t>Able to Teach</a:t>
            </a:r>
            <a:r>
              <a:rPr lang="en-US" sz="3400" b="1">
                <a:solidFill>
                  <a:srgbClr val="FF9900"/>
                </a:solidFill>
                <a:latin typeface="Arial" charset="0"/>
                <a:ea typeface="ＭＳ Ｐゴシック" charset="0"/>
                <a:cs typeface="ＭＳ Ｐゴシック" charset="0"/>
              </a:rPr>
              <a:t>	</a:t>
            </a:r>
            <a:r>
              <a:rPr lang="en-US" sz="3400">
                <a:latin typeface="Arial" charset="0"/>
                <a:ea typeface="ＭＳ Ｐゴシック" charset="0"/>
                <a:cs typeface="ＭＳ Ｐゴシック" charset="0"/>
              </a:rPr>
              <a:t>	(O)</a:t>
            </a:r>
            <a:endParaRPr lang="en-US" sz="3000">
              <a:latin typeface="Arial" charset="0"/>
              <a:ea typeface="ＭＳ Ｐゴシック" charset="0"/>
              <a:cs typeface="ＭＳ Ｐゴシック" charset="0"/>
            </a:endParaRPr>
          </a:p>
        </p:txBody>
      </p:sp>
      <p:pic>
        <p:nvPicPr>
          <p:cNvPr id="306178" name="Picture 4" descr="BD06656_"/>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800" y="2971800"/>
            <a:ext cx="1938338" cy="348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6179" name="Rectangle 6"/>
          <p:cNvSpPr>
            <a:spLocks noGrp="1" noChangeArrowheads="1"/>
          </p:cNvSpPr>
          <p:nvPr>
            <p:ph type="title"/>
          </p:nvPr>
        </p:nvSpPr>
        <p:spPr>
          <a:xfrm>
            <a:off x="1447800" y="457200"/>
            <a:ext cx="7772400" cy="1143000"/>
          </a:xfrm>
          <a:noFill/>
        </p:spPr>
        <p:txBody>
          <a:bodyPr/>
          <a:lstStyle/>
          <a:p>
            <a:pPr eaLnBrk="1" hangingPunct="1"/>
            <a:r>
              <a:rPr lang="en-US" sz="2800">
                <a:latin typeface="Engravers MT" charset="0"/>
                <a:ea typeface="ＭＳ Ｐゴシック" charset="0"/>
                <a:cs typeface="ＭＳ Ｐゴシック" charset="0"/>
              </a:rPr>
              <a:t>Required Qualities of an </a:t>
            </a:r>
            <a:br>
              <a:rPr lang="en-US" sz="2800">
                <a:latin typeface="Engravers MT" charset="0"/>
                <a:ea typeface="ＭＳ Ｐゴシック" charset="0"/>
                <a:cs typeface="ＭＳ Ｐゴシック" charset="0"/>
              </a:rPr>
            </a:br>
            <a:r>
              <a:rPr lang="en-US" sz="2800">
                <a:latin typeface="Engravers MT" charset="0"/>
                <a:ea typeface="ＭＳ Ｐゴシック" charset="0"/>
                <a:cs typeface="ＭＳ Ｐゴシック" charset="0"/>
              </a:rPr>
              <a:t>Overseer (O) or Deacon (D)</a:t>
            </a:r>
            <a:endParaRPr lang="en-US" sz="4000">
              <a:latin typeface="Engravers MT" charset="0"/>
              <a:ea typeface="ＭＳ Ｐゴシック" charset="0"/>
              <a:cs typeface="ＭＳ Ｐゴシック" charset="0"/>
            </a:endParaRPr>
          </a:p>
        </p:txBody>
      </p:sp>
      <p:sp>
        <p:nvSpPr>
          <p:cNvPr id="306180" name="Text Box 4"/>
          <p:cNvSpPr txBox="1">
            <a:spLocks noChangeArrowheads="1"/>
          </p:cNvSpPr>
          <p:nvPr/>
        </p:nvSpPr>
        <p:spPr bwMode="auto">
          <a:xfrm>
            <a:off x="8374063" y="50800"/>
            <a:ext cx="6985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2400">
                <a:solidFill>
                  <a:schemeClr val="tx2"/>
                </a:solidFill>
                <a:latin typeface="Arial" charset="0"/>
                <a:cs typeface="Arial" charset="0"/>
              </a:rPr>
              <a:t>226</a:t>
            </a:r>
            <a:endParaRPr lang="en-US" sz="28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noChangeArrowheads="1"/>
          </p:cNvSpPr>
          <p:nvPr>
            <p:ph type="title"/>
          </p:nvPr>
        </p:nvSpPr>
        <p:spPr>
          <a:xfrm>
            <a:off x="1524000" y="457200"/>
            <a:ext cx="7772400" cy="1143000"/>
          </a:xfrm>
        </p:spPr>
        <p:txBody>
          <a:bodyPr/>
          <a:lstStyle/>
          <a:p>
            <a:pPr eaLnBrk="1" hangingPunct="1"/>
            <a:r>
              <a:rPr lang="en-US">
                <a:latin typeface="Engravers MT" charset="0"/>
                <a:ea typeface="ＭＳ Ｐゴシック" charset="0"/>
                <a:cs typeface="ＭＳ Ｐゴシック" charset="0"/>
              </a:rPr>
              <a:t>Scriptural Principles</a:t>
            </a:r>
          </a:p>
        </p:txBody>
      </p:sp>
      <p:sp>
        <p:nvSpPr>
          <p:cNvPr id="307202" name="Rectangle 3"/>
          <p:cNvSpPr>
            <a:spLocks noGrp="1" noChangeArrowheads="1"/>
          </p:cNvSpPr>
          <p:nvPr>
            <p:ph type="body" idx="1"/>
          </p:nvPr>
        </p:nvSpPr>
        <p:spPr>
          <a:xfrm>
            <a:off x="250825" y="1773238"/>
            <a:ext cx="8893175" cy="4876800"/>
          </a:xfrm>
        </p:spPr>
        <p:txBody>
          <a:bodyPr/>
          <a:lstStyle/>
          <a:p>
            <a:pPr marL="479425" indent="-477838" eaLnBrk="1" hangingPunct="1">
              <a:lnSpc>
                <a:spcPct val="80000"/>
              </a:lnSpc>
              <a:buFontTx/>
              <a:buNone/>
            </a:pPr>
            <a:r>
              <a:rPr lang="en-US" sz="2400" b="1">
                <a:latin typeface="Arial" charset="0"/>
                <a:ea typeface="ＭＳ Ｐゴシック" charset="0"/>
                <a:cs typeface="ＭＳ Ｐゴシック" charset="0"/>
              </a:rPr>
              <a:t>1	Qualifications relate only to </a:t>
            </a:r>
            <a:r>
              <a:rPr lang="en-US" sz="2400" b="1">
                <a:solidFill>
                  <a:srgbClr val="3E2DF9"/>
                </a:solidFill>
                <a:latin typeface="Arial" charset="0"/>
                <a:ea typeface="ＭＳ Ｐゴシック" charset="0"/>
                <a:cs typeface="ＭＳ Ｐゴシック" charset="0"/>
              </a:rPr>
              <a:t>men</a:t>
            </a:r>
          </a:p>
          <a:p>
            <a:pPr marL="479425" indent="-477838" eaLnBrk="1" hangingPunct="1">
              <a:lnSpc>
                <a:spcPct val="80000"/>
              </a:lnSpc>
              <a:buFontTx/>
              <a:buNone/>
            </a:pPr>
            <a:r>
              <a:rPr lang="en-US" sz="2400" b="1">
                <a:latin typeface="Arial" charset="0"/>
                <a:ea typeface="ＭＳ Ｐゴシック" charset="0"/>
                <a:cs typeface="ＭＳ Ｐゴシック" charset="0"/>
              </a:rPr>
              <a:t>2	All qualifications are </a:t>
            </a:r>
            <a:r>
              <a:rPr lang="en-US" sz="2400" b="1">
                <a:solidFill>
                  <a:srgbClr val="3E2DF9"/>
                </a:solidFill>
                <a:latin typeface="Arial" charset="0"/>
                <a:ea typeface="ＭＳ Ｐゴシック" charset="0"/>
                <a:cs typeface="ＭＳ Ｐゴシック" charset="0"/>
              </a:rPr>
              <a:t>essential</a:t>
            </a:r>
            <a:r>
              <a:rPr lang="en-US" sz="2400" b="1">
                <a:latin typeface="Arial" charset="0"/>
                <a:ea typeface="ＭＳ Ｐゴシック" charset="0"/>
                <a:cs typeface="ＭＳ Ｐゴシック" charset="0"/>
              </a:rPr>
              <a:t> and of </a:t>
            </a:r>
            <a:r>
              <a:rPr lang="en-US" sz="2400" b="1">
                <a:solidFill>
                  <a:srgbClr val="3E2DF9"/>
                </a:solidFill>
                <a:latin typeface="Arial" charset="0"/>
                <a:ea typeface="ＭＳ Ｐゴシック" charset="0"/>
                <a:cs typeface="ＭＳ Ｐゴシック" charset="0"/>
              </a:rPr>
              <a:t>equal importance</a:t>
            </a:r>
            <a:endParaRPr lang="en-US" sz="2400" b="1">
              <a:solidFill>
                <a:srgbClr val="FF9900"/>
              </a:solidFill>
              <a:latin typeface="Arial" charset="0"/>
              <a:ea typeface="ＭＳ Ｐゴシック" charset="0"/>
              <a:cs typeface="ＭＳ Ｐゴシック" charset="0"/>
            </a:endParaRPr>
          </a:p>
          <a:p>
            <a:pPr marL="479425" indent="-477838" eaLnBrk="1" hangingPunct="1">
              <a:lnSpc>
                <a:spcPct val="80000"/>
              </a:lnSpc>
              <a:buFontTx/>
              <a:buAutoNum type="arabicPlain" startAt="3"/>
            </a:pPr>
            <a:r>
              <a:rPr lang="en-US" sz="2400" b="1">
                <a:latin typeface="Arial" charset="0"/>
                <a:ea typeface="ＭＳ Ｐゴシック" charset="0"/>
                <a:cs typeface="ＭＳ Ｐゴシック" charset="0"/>
              </a:rPr>
              <a:t>Qualifications refer to </a:t>
            </a:r>
            <a:r>
              <a:rPr lang="en-US" sz="2400" b="1">
                <a:solidFill>
                  <a:srgbClr val="3E2DF9"/>
                </a:solidFill>
                <a:latin typeface="Arial" charset="0"/>
                <a:ea typeface="ＭＳ Ｐゴシック" charset="0"/>
                <a:cs typeface="ＭＳ Ｐゴシック" charset="0"/>
              </a:rPr>
              <a:t>present life</a:t>
            </a:r>
            <a:r>
              <a:rPr lang="en-US" sz="2400" b="1">
                <a:latin typeface="Arial" charset="0"/>
                <a:ea typeface="ＭＳ Ｐゴシック" charset="0"/>
                <a:cs typeface="ＭＳ Ｐゴシック" charset="0"/>
              </a:rPr>
              <a:t> of the leader</a:t>
            </a:r>
          </a:p>
          <a:p>
            <a:pPr marL="479425" indent="-477838" eaLnBrk="1" hangingPunct="1">
              <a:lnSpc>
                <a:spcPct val="80000"/>
              </a:lnSpc>
              <a:buFontTx/>
              <a:buAutoNum type="arabicPlain" startAt="3"/>
            </a:pPr>
            <a:r>
              <a:rPr lang="en-US" sz="2400" b="1">
                <a:latin typeface="Arial" charset="0"/>
                <a:ea typeface="ＭＳ Ｐゴシック" charset="0"/>
                <a:cs typeface="ＭＳ Ｐゴシック" charset="0"/>
              </a:rPr>
              <a:t>Who are they? </a:t>
            </a:r>
            <a:r>
              <a:rPr lang="en-US" sz="2400" b="1">
                <a:solidFill>
                  <a:srgbClr val="3E2DF9"/>
                </a:solidFill>
                <a:latin typeface="Arial" charset="0"/>
                <a:ea typeface="ＭＳ Ｐゴシック" charset="0"/>
                <a:cs typeface="ＭＳ Ｐゴシック" charset="0"/>
              </a:rPr>
              <a:t>Overseers</a:t>
            </a:r>
            <a:r>
              <a:rPr lang="en-US" sz="2400" b="1">
                <a:latin typeface="Arial" charset="0"/>
                <a:ea typeface="ＭＳ Ｐゴシック" charset="0"/>
                <a:cs typeface="ＭＳ Ｐゴシック" charset="0"/>
              </a:rPr>
              <a:t> (Elders, Bishops, Pastors) and </a:t>
            </a:r>
            <a:r>
              <a:rPr lang="en-US" sz="2400" b="1">
                <a:solidFill>
                  <a:srgbClr val="3E2DF9"/>
                </a:solidFill>
                <a:latin typeface="Arial" charset="0"/>
                <a:ea typeface="ＭＳ Ｐゴシック" charset="0"/>
                <a:cs typeface="ＭＳ Ｐゴシック" charset="0"/>
              </a:rPr>
              <a:t>Deacons</a:t>
            </a:r>
            <a:endParaRPr lang="en-US" sz="2400" b="1">
              <a:latin typeface="Arial" charset="0"/>
              <a:ea typeface="ＭＳ Ｐゴシック" charset="0"/>
              <a:cs typeface="ＭＳ Ｐゴシック" charset="0"/>
            </a:endParaRPr>
          </a:p>
          <a:p>
            <a:pPr marL="479425" indent="-477838" eaLnBrk="1" hangingPunct="1">
              <a:lnSpc>
                <a:spcPct val="80000"/>
              </a:lnSpc>
              <a:buFontTx/>
              <a:buAutoNum type="arabicPlain" startAt="3"/>
            </a:pPr>
            <a:r>
              <a:rPr lang="en-US" sz="2400" b="1">
                <a:latin typeface="Arial" charset="0"/>
                <a:ea typeface="ＭＳ Ｐゴシック" charset="0"/>
                <a:cs typeface="ＭＳ Ｐゴシック" charset="0"/>
              </a:rPr>
              <a:t>If the leader fails, he must </a:t>
            </a:r>
            <a:r>
              <a:rPr lang="en-US" sz="2400" b="1">
                <a:solidFill>
                  <a:srgbClr val="3E2DF9"/>
                </a:solidFill>
                <a:latin typeface="Arial" charset="0"/>
                <a:ea typeface="ＭＳ Ｐゴシック" charset="0"/>
                <a:cs typeface="ＭＳ Ｐゴシック" charset="0"/>
              </a:rPr>
              <a:t>step down</a:t>
            </a:r>
          </a:p>
          <a:p>
            <a:pPr marL="479425" indent="-477838" eaLnBrk="1" hangingPunct="1">
              <a:lnSpc>
                <a:spcPct val="80000"/>
              </a:lnSpc>
              <a:buFontTx/>
              <a:buAutoNum type="arabicPlain" startAt="3"/>
            </a:pPr>
            <a:r>
              <a:rPr lang="en-US" sz="2400" b="1">
                <a:latin typeface="Arial" charset="0"/>
                <a:ea typeface="ＭＳ Ｐゴシック" charset="0"/>
                <a:cs typeface="ＭＳ Ｐゴシック" charset="0"/>
              </a:rPr>
              <a:t>Qualifications emphasize </a:t>
            </a:r>
            <a:r>
              <a:rPr lang="en-US" sz="2400" b="1">
                <a:solidFill>
                  <a:srgbClr val="3E2DF9"/>
                </a:solidFill>
                <a:latin typeface="Arial" charset="0"/>
                <a:ea typeface="ＭＳ Ｐゴシック" charset="0"/>
                <a:cs typeface="ＭＳ Ｐゴシック" charset="0"/>
              </a:rPr>
              <a:t>character</a:t>
            </a:r>
            <a:r>
              <a:rPr lang="en-US" sz="2400" b="1">
                <a:latin typeface="Arial" charset="0"/>
                <a:ea typeface="ＭＳ Ｐゴシック" charset="0"/>
                <a:cs typeface="ＭＳ Ｐゴシック" charset="0"/>
              </a:rPr>
              <a:t> over abilities (only 2 traits involve ability)</a:t>
            </a:r>
          </a:p>
          <a:p>
            <a:pPr marL="479425" indent="-477838" eaLnBrk="1" hangingPunct="1">
              <a:lnSpc>
                <a:spcPct val="80000"/>
              </a:lnSpc>
              <a:buFontTx/>
              <a:buAutoNum type="arabicPlain" startAt="3"/>
            </a:pPr>
            <a:r>
              <a:rPr lang="en-US" sz="2400" b="1">
                <a:latin typeface="Arial" charset="0"/>
                <a:ea typeface="ＭＳ Ｐゴシック" charset="0"/>
                <a:cs typeface="ＭＳ Ｐゴシック" charset="0"/>
              </a:rPr>
              <a:t>Emphasize</a:t>
            </a:r>
            <a:r>
              <a:rPr lang="en-US" sz="2400" b="1">
                <a:solidFill>
                  <a:srgbClr val="3E2DF9"/>
                </a:solidFill>
                <a:latin typeface="Arial" charset="0"/>
                <a:ea typeface="ＭＳ Ｐゴシック" charset="0"/>
                <a:cs typeface="ＭＳ Ｐゴシック" charset="0"/>
              </a:rPr>
              <a:t> managing of home</a:t>
            </a:r>
            <a:r>
              <a:rPr lang="en-US" sz="2400" b="1">
                <a:latin typeface="Arial" charset="0"/>
                <a:ea typeface="ＭＳ Ｐゴシック" charset="0"/>
                <a:cs typeface="ＭＳ Ｐゴシック" charset="0"/>
              </a:rPr>
              <a:t> over work</a:t>
            </a:r>
          </a:p>
          <a:p>
            <a:pPr marL="479425" indent="-477838" eaLnBrk="1" hangingPunct="1">
              <a:lnSpc>
                <a:spcPct val="80000"/>
              </a:lnSpc>
              <a:buFontTx/>
              <a:buNone/>
            </a:pPr>
            <a:endParaRPr lang="en-US" sz="2400" b="1">
              <a:latin typeface="Arial" charset="0"/>
              <a:ea typeface="ＭＳ Ｐゴシック" charset="0"/>
              <a:cs typeface="ＭＳ Ｐゴシック" charset="0"/>
            </a:endParaRPr>
          </a:p>
          <a:p>
            <a:pPr marL="479425" indent="-477838" eaLnBrk="1" hangingPunct="1">
              <a:lnSpc>
                <a:spcPct val="80000"/>
              </a:lnSpc>
              <a:buFontTx/>
              <a:buNone/>
            </a:pPr>
            <a:r>
              <a:rPr lang="en-US" sz="2400" b="1">
                <a:latin typeface="Arial" charset="0"/>
                <a:ea typeface="ＭＳ Ｐゴシック" charset="0"/>
                <a:cs typeface="ＭＳ Ｐゴシック" charset="0"/>
              </a:rPr>
              <a:t>Must be qualified so that:</a:t>
            </a:r>
          </a:p>
          <a:p>
            <a:pPr marL="479425" lvl="1" indent="-477838" eaLnBrk="1" hangingPunct="1">
              <a:lnSpc>
                <a:spcPct val="80000"/>
              </a:lnSpc>
              <a:buFontTx/>
              <a:buNone/>
            </a:pPr>
            <a:r>
              <a:rPr lang="en-US" sz="2400" b="1">
                <a:latin typeface="Arial" charset="0"/>
                <a:ea typeface="ＭＳ Ｐゴシック" charset="0"/>
              </a:rPr>
              <a:t>1. they can give </a:t>
            </a:r>
            <a:r>
              <a:rPr lang="en-US" sz="2400" b="1">
                <a:solidFill>
                  <a:srgbClr val="3E2DF9"/>
                </a:solidFill>
                <a:latin typeface="Arial" charset="0"/>
                <a:ea typeface="ＭＳ Ｐゴシック" charset="0"/>
              </a:rPr>
              <a:t>godly direction</a:t>
            </a:r>
            <a:endParaRPr lang="en-US" sz="2400" b="1">
              <a:latin typeface="Arial" charset="0"/>
              <a:ea typeface="ＭＳ Ｐゴシック" charset="0"/>
            </a:endParaRPr>
          </a:p>
          <a:p>
            <a:pPr marL="479425" lvl="1" indent="-477838" eaLnBrk="1" hangingPunct="1">
              <a:lnSpc>
                <a:spcPct val="80000"/>
              </a:lnSpc>
              <a:buFontTx/>
              <a:buNone/>
            </a:pPr>
            <a:r>
              <a:rPr lang="en-US" sz="2400" b="1">
                <a:latin typeface="Arial" charset="0"/>
                <a:ea typeface="ＭＳ Ｐゴシック" charset="0"/>
              </a:rPr>
              <a:t>2. the church can </a:t>
            </a:r>
            <a:r>
              <a:rPr lang="en-US" sz="2400" b="1">
                <a:solidFill>
                  <a:srgbClr val="3E2DF9"/>
                </a:solidFill>
                <a:latin typeface="Arial" charset="0"/>
                <a:ea typeface="ＭＳ Ｐゴシック" charset="0"/>
              </a:rPr>
              <a:t>avoid problems</a:t>
            </a:r>
            <a:r>
              <a:rPr lang="en-US" sz="2400" b="1">
                <a:latin typeface="Arial" charset="0"/>
                <a:ea typeface="ＭＳ Ｐゴシック" charset="0"/>
              </a:rPr>
              <a:t> that come from bad or inept leaders</a:t>
            </a:r>
          </a:p>
        </p:txBody>
      </p:sp>
      <p:sp>
        <p:nvSpPr>
          <p:cNvPr id="307203" name="Text Box 4"/>
          <p:cNvSpPr txBox="1">
            <a:spLocks noChangeArrowheads="1"/>
          </p:cNvSpPr>
          <p:nvPr/>
        </p:nvSpPr>
        <p:spPr bwMode="auto">
          <a:xfrm>
            <a:off x="8374063" y="50800"/>
            <a:ext cx="6985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2400">
                <a:solidFill>
                  <a:schemeClr val="tx2"/>
                </a:solidFill>
                <a:latin typeface="Arial" charset="0"/>
                <a:cs typeface="Arial" charset="0"/>
              </a:rPr>
              <a:t>223</a:t>
            </a:r>
            <a:endParaRPr lang="en-US" sz="2800">
              <a:latin typeface="Arial" charset="0"/>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7" name="Picture 2" descr="Sanhedrin at Night"/>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0" y="0"/>
            <a:ext cx="9144000" cy="698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3523" name="Rectangle 3"/>
          <p:cNvSpPr>
            <a:spLocks noGrp="1" noChangeArrowheads="1"/>
          </p:cNvSpPr>
          <p:nvPr>
            <p:ph type="title"/>
          </p:nvPr>
        </p:nvSpPr>
        <p:spPr>
          <a:xfrm>
            <a:off x="-304800" y="-76200"/>
            <a:ext cx="9296400" cy="1371600"/>
          </a:xfrm>
        </p:spPr>
        <p:txBody>
          <a:bodyPr/>
          <a:lstStyle/>
          <a:p>
            <a:pPr algn="l" eaLnBrk="1" hangingPunct="1">
              <a:defRPr/>
            </a:pPr>
            <a:r>
              <a:rPr lang="en-US">
                <a:latin typeface="Arial" charset="0"/>
                <a:ea typeface="ＭＳ Ｐゴシック" charset="0"/>
                <a:cs typeface="ＭＳ Ｐゴシック" charset="0"/>
              </a:rPr>
              <a:t>Elders led from the time of Moses</a:t>
            </a:r>
          </a:p>
        </p:txBody>
      </p:sp>
      <p:sp>
        <p:nvSpPr>
          <p:cNvPr id="363524" name="AutoShape 4"/>
          <p:cNvSpPr>
            <a:spLocks noChangeArrowheads="1"/>
          </p:cNvSpPr>
          <p:nvPr/>
        </p:nvSpPr>
        <p:spPr bwMode="auto">
          <a:xfrm>
            <a:off x="228600" y="3200400"/>
            <a:ext cx="2362200" cy="2590800"/>
          </a:xfrm>
          <a:prstGeom prst="verticalScroll">
            <a:avLst>
              <a:gd name="adj" fmla="val 12500"/>
            </a:avLst>
          </a:prstGeom>
          <a:solidFill>
            <a:schemeClr val="folHlink"/>
          </a:solidFill>
          <a:ln w="38100">
            <a:solidFill>
              <a:srgbClr val="000000"/>
            </a:solidFill>
            <a:round/>
            <a:headEnd/>
            <a:tailEnd/>
          </a:ln>
        </p:spPr>
        <p:txBody>
          <a:bodyPr wrap="none" anchor="ctr"/>
          <a:lstStyle/>
          <a:p>
            <a:pPr algn="ctr"/>
            <a:r>
              <a:rPr lang="en-US" sz="3600">
                <a:solidFill>
                  <a:srgbClr val="614121"/>
                </a:solidFill>
                <a:latin typeface="Arial" charset="0"/>
              </a:rPr>
              <a:t>Elders</a:t>
            </a:r>
            <a:br>
              <a:rPr lang="en-US" sz="3600">
                <a:solidFill>
                  <a:srgbClr val="614121"/>
                </a:solidFill>
                <a:latin typeface="Arial" charset="0"/>
              </a:rPr>
            </a:br>
            <a:r>
              <a:rPr lang="en-US" sz="3600">
                <a:solidFill>
                  <a:srgbClr val="614121"/>
                </a:solidFill>
                <a:latin typeface="Arial" charset="0"/>
              </a:rPr>
              <a:t>led with</a:t>
            </a:r>
            <a:br>
              <a:rPr lang="en-US" sz="3600">
                <a:solidFill>
                  <a:srgbClr val="614121"/>
                </a:solidFill>
                <a:latin typeface="Arial" charset="0"/>
              </a:rPr>
            </a:br>
            <a:r>
              <a:rPr lang="en-US" sz="3600">
                <a:solidFill>
                  <a:srgbClr val="614121"/>
                </a:solidFill>
                <a:latin typeface="Arial" charset="0"/>
              </a:rPr>
              <a:t>Moses</a:t>
            </a:r>
          </a:p>
          <a:p>
            <a:pPr algn="ctr"/>
            <a:r>
              <a:rPr lang="en-US" sz="3200">
                <a:solidFill>
                  <a:srgbClr val="614121"/>
                </a:solidFill>
                <a:latin typeface="Arial" charset="0"/>
              </a:rPr>
              <a:t>1400 BC</a:t>
            </a:r>
            <a:endParaRPr lang="en-US" sz="1800" b="0">
              <a:solidFill>
                <a:srgbClr val="FFFFFF"/>
              </a:solidFill>
              <a:latin typeface="Arial" charset="0"/>
            </a:endParaRPr>
          </a:p>
        </p:txBody>
      </p:sp>
      <p:sp>
        <p:nvSpPr>
          <p:cNvPr id="326660" name="Text Box 5"/>
          <p:cNvSpPr txBox="1">
            <a:spLocks noChangeArrowheads="1"/>
          </p:cNvSpPr>
          <p:nvPr/>
        </p:nvSpPr>
        <p:spPr bwMode="auto">
          <a:xfrm>
            <a:off x="3489325" y="18653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endParaRPr lang="en-US" sz="1800" b="0">
              <a:solidFill>
                <a:srgbClr val="FFFFFF"/>
              </a:solidFill>
              <a:latin typeface="Arial" charset="0"/>
              <a:cs typeface="Arial" charset="0"/>
            </a:endParaRPr>
          </a:p>
        </p:txBody>
      </p:sp>
      <p:sp>
        <p:nvSpPr>
          <p:cNvPr id="326661" name="Text Box 6"/>
          <p:cNvSpPr txBox="1">
            <a:spLocks noChangeArrowheads="1"/>
          </p:cNvSpPr>
          <p:nvPr/>
        </p:nvSpPr>
        <p:spPr bwMode="auto">
          <a:xfrm>
            <a:off x="3565525" y="201771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endParaRPr lang="en-US" sz="1800" b="0">
              <a:solidFill>
                <a:srgbClr val="FFFFFF"/>
              </a:solidFill>
              <a:latin typeface="Arial" charset="0"/>
              <a:cs typeface="Arial" charset="0"/>
            </a:endParaRPr>
          </a:p>
        </p:txBody>
      </p:sp>
      <p:sp>
        <p:nvSpPr>
          <p:cNvPr id="363527" name="AutoShape 7"/>
          <p:cNvSpPr>
            <a:spLocks noChangeArrowheads="1"/>
          </p:cNvSpPr>
          <p:nvPr/>
        </p:nvSpPr>
        <p:spPr bwMode="auto">
          <a:xfrm>
            <a:off x="3124200" y="3048000"/>
            <a:ext cx="5791200" cy="2743200"/>
          </a:xfrm>
          <a:prstGeom prst="wedgeEllipseCallout">
            <a:avLst>
              <a:gd name="adj1" fmla="val -62389"/>
              <a:gd name="adj2" fmla="val 17245"/>
            </a:avLst>
          </a:prstGeom>
          <a:solidFill>
            <a:schemeClr val="accent3">
              <a:lumMod val="40000"/>
              <a:lumOff val="60000"/>
            </a:schemeClr>
          </a:solidFill>
          <a:ln w="9525">
            <a:solidFill>
              <a:schemeClr val="tx1"/>
            </a:solidFill>
            <a:miter lim="800000"/>
            <a:headEnd/>
            <a:tailEnd/>
          </a:ln>
        </p:spPr>
        <p:txBody>
          <a:bodyPr wrap="none" anchor="ctr"/>
          <a:lstStyle/>
          <a:p>
            <a:pPr algn="ctr">
              <a:defRPr/>
            </a:pPr>
            <a:endParaRPr lang="en-US" sz="1800" b="0">
              <a:solidFill>
                <a:srgbClr val="FFFFFF"/>
              </a:solidFill>
              <a:latin typeface="Arial" charset="0"/>
              <a:cs typeface="Arial" charset="0"/>
            </a:endParaRPr>
          </a:p>
        </p:txBody>
      </p:sp>
      <p:sp>
        <p:nvSpPr>
          <p:cNvPr id="363528" name="Text Box 8"/>
          <p:cNvSpPr txBox="1">
            <a:spLocks noChangeArrowheads="1"/>
          </p:cNvSpPr>
          <p:nvPr/>
        </p:nvSpPr>
        <p:spPr bwMode="auto">
          <a:xfrm>
            <a:off x="4038600" y="3429000"/>
            <a:ext cx="4495800" cy="206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3200">
                <a:solidFill>
                  <a:srgbClr val="01000A"/>
                </a:solidFill>
                <a:latin typeface="Arial" charset="0"/>
              </a:rPr>
              <a:t>“Go, assemble the elders of Israel and say to them…” </a:t>
            </a:r>
            <a:br>
              <a:rPr lang="en-US" sz="3200">
                <a:solidFill>
                  <a:srgbClr val="01000A"/>
                </a:solidFill>
                <a:latin typeface="Arial" charset="0"/>
              </a:rPr>
            </a:br>
            <a:r>
              <a:rPr lang="en-US" sz="3200">
                <a:solidFill>
                  <a:srgbClr val="01000A"/>
                </a:solidFill>
                <a:latin typeface="Arial" charset="0"/>
              </a:rPr>
              <a:t>(Exod. 3:16)</a:t>
            </a:r>
          </a:p>
        </p:txBody>
      </p:sp>
      <p:sp>
        <p:nvSpPr>
          <p:cNvPr id="363530" name="Text Box 10"/>
          <p:cNvSpPr txBox="1">
            <a:spLocks noChangeArrowheads="1"/>
          </p:cNvSpPr>
          <p:nvPr/>
        </p:nvSpPr>
        <p:spPr bwMode="auto">
          <a:xfrm>
            <a:off x="9286875" y="76200"/>
            <a:ext cx="685800" cy="457200"/>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a:solidFill>
                  <a:srgbClr val="FFFFFF"/>
                </a:solidFill>
              </a:rPr>
              <a:t>48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3524"/>
                                        </p:tgtEl>
                                        <p:attrNameLst>
                                          <p:attrName>style.visibility</p:attrName>
                                        </p:attrNameLst>
                                      </p:cBhvr>
                                      <p:to>
                                        <p:strVal val="visible"/>
                                      </p:to>
                                    </p:set>
                                    <p:animEffect transition="in" filter="dissolve">
                                      <p:cBhvr>
                                        <p:cTn id="7" dur="500"/>
                                        <p:tgtEl>
                                          <p:spTgt spid="3635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3527"/>
                                        </p:tgtEl>
                                        <p:attrNameLst>
                                          <p:attrName>style.visibility</p:attrName>
                                        </p:attrNameLst>
                                      </p:cBhvr>
                                      <p:to>
                                        <p:strVal val="visible"/>
                                      </p:to>
                                    </p:set>
                                    <p:animEffect transition="in" filter="wipe(left)">
                                      <p:cBhvr>
                                        <p:cTn id="11" dur="500"/>
                                        <p:tgtEl>
                                          <p:spTgt spid="36352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63528"/>
                                        </p:tgtEl>
                                        <p:attrNameLst>
                                          <p:attrName>style.visibility</p:attrName>
                                        </p:attrNameLst>
                                      </p:cBhvr>
                                      <p:to>
                                        <p:strVal val="visible"/>
                                      </p:to>
                                    </p:set>
                                    <p:animEffect transition="in" filter="wipe(up)">
                                      <p:cBhvr>
                                        <p:cTn id="15" dur="500"/>
                                        <p:tgtEl>
                                          <p:spTgt spid="363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animBg="1" autoUpdateAnimBg="0"/>
      <p:bldP spid="363527" grpId="0" animBg="1"/>
      <p:bldP spid="36352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5" name="Picture 2" descr="synagogueatmeiron(reconstru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0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7619" name="Rectangle 3"/>
          <p:cNvSpPr>
            <a:spLocks noGrp="1" noChangeArrowheads="1"/>
          </p:cNvSpPr>
          <p:nvPr>
            <p:ph type="title"/>
          </p:nvPr>
        </p:nvSpPr>
        <p:spPr>
          <a:xfrm>
            <a:off x="76200" y="76200"/>
            <a:ext cx="7391400" cy="1017588"/>
          </a:xfrm>
        </p:spPr>
        <p:txBody>
          <a:bodyPr/>
          <a:lstStyle/>
          <a:p>
            <a:pPr eaLnBrk="1" hangingPunct="1">
              <a:defRPr/>
            </a:pPr>
            <a:r>
              <a:rPr lang="en-US">
                <a:solidFill>
                  <a:srgbClr val="060400"/>
                </a:solidFill>
                <a:effectLst>
                  <a:outerShdw blurRad="38100" dist="38100" dir="2700000" algn="tl">
                    <a:srgbClr val="FFFFFF"/>
                  </a:outerShdw>
                </a:effectLst>
                <a:latin typeface="Tahoma" charset="0"/>
                <a:ea typeface="ＭＳ Ｐゴシック" charset="0"/>
                <a:cs typeface="ＭＳ Ｐゴシック" charset="0"/>
              </a:rPr>
              <a:t>Who Led the Synagogue?</a:t>
            </a:r>
          </a:p>
        </p:txBody>
      </p:sp>
      <p:sp>
        <p:nvSpPr>
          <p:cNvPr id="367620" name="AutoShape 4"/>
          <p:cNvSpPr>
            <a:spLocks noChangeArrowheads="1"/>
          </p:cNvSpPr>
          <p:nvPr/>
        </p:nvSpPr>
        <p:spPr bwMode="auto">
          <a:xfrm>
            <a:off x="228600" y="3200400"/>
            <a:ext cx="2362200" cy="2590800"/>
          </a:xfrm>
          <a:prstGeom prst="verticalScroll">
            <a:avLst>
              <a:gd name="adj" fmla="val 12500"/>
            </a:avLst>
          </a:prstGeom>
          <a:solidFill>
            <a:schemeClr val="hlink"/>
          </a:solidFill>
          <a:ln w="38100">
            <a:solidFill>
              <a:srgbClr val="000000"/>
            </a:solidFill>
            <a:round/>
            <a:headEnd/>
            <a:tailEnd/>
          </a:ln>
        </p:spPr>
        <p:txBody>
          <a:bodyPr wrap="none" anchor="ctr"/>
          <a:lstStyle/>
          <a:p>
            <a:pPr algn="ctr"/>
            <a:r>
              <a:rPr lang="en-US" sz="3600">
                <a:solidFill>
                  <a:srgbClr val="614121"/>
                </a:solidFill>
                <a:latin typeface="Arial" charset="0"/>
              </a:rPr>
              <a:t>Elders</a:t>
            </a:r>
            <a:br>
              <a:rPr lang="en-US" sz="3600">
                <a:solidFill>
                  <a:srgbClr val="614121"/>
                </a:solidFill>
                <a:latin typeface="Arial" charset="0"/>
              </a:rPr>
            </a:br>
            <a:r>
              <a:rPr lang="en-US" sz="3600">
                <a:solidFill>
                  <a:srgbClr val="614121"/>
                </a:solidFill>
                <a:latin typeface="Arial" charset="0"/>
              </a:rPr>
              <a:t>led with</a:t>
            </a:r>
            <a:br>
              <a:rPr lang="en-US" sz="3600">
                <a:solidFill>
                  <a:srgbClr val="614121"/>
                </a:solidFill>
                <a:latin typeface="Arial" charset="0"/>
              </a:rPr>
            </a:br>
            <a:r>
              <a:rPr lang="en-US" sz="3600">
                <a:solidFill>
                  <a:srgbClr val="614121"/>
                </a:solidFill>
                <a:latin typeface="Arial" charset="0"/>
              </a:rPr>
              <a:t>Moses</a:t>
            </a:r>
          </a:p>
          <a:p>
            <a:pPr algn="ctr"/>
            <a:r>
              <a:rPr lang="en-US" sz="3200">
                <a:solidFill>
                  <a:srgbClr val="614121"/>
                </a:solidFill>
                <a:latin typeface="Arial" charset="0"/>
              </a:rPr>
              <a:t>1400 BC</a:t>
            </a:r>
            <a:endParaRPr lang="en-US" sz="1800" b="0">
              <a:solidFill>
                <a:srgbClr val="FFFFFF"/>
              </a:solidFill>
              <a:latin typeface="Arial" charset="0"/>
            </a:endParaRPr>
          </a:p>
        </p:txBody>
      </p:sp>
      <p:sp>
        <p:nvSpPr>
          <p:cNvPr id="367621" name="AutoShape 5"/>
          <p:cNvSpPr>
            <a:spLocks noChangeArrowheads="1"/>
          </p:cNvSpPr>
          <p:nvPr/>
        </p:nvSpPr>
        <p:spPr bwMode="auto">
          <a:xfrm>
            <a:off x="2667000" y="3276600"/>
            <a:ext cx="2895600" cy="2514600"/>
          </a:xfrm>
          <a:prstGeom prst="homePlate">
            <a:avLst>
              <a:gd name="adj" fmla="val 28788"/>
            </a:avLst>
          </a:prstGeom>
          <a:solidFill>
            <a:schemeClr val="accent1"/>
          </a:solidFill>
          <a:ln w="9525">
            <a:solidFill>
              <a:schemeClr val="tx1"/>
            </a:solidFill>
            <a:miter lim="800000"/>
            <a:headEnd/>
            <a:tailEnd/>
          </a:ln>
        </p:spPr>
        <p:txBody>
          <a:bodyPr wrap="none" anchor="ctr"/>
          <a:lstStyle/>
          <a:p>
            <a:pPr algn="ctr"/>
            <a:r>
              <a:rPr lang="en-US" sz="3200">
                <a:solidFill>
                  <a:srgbClr val="FFFFFF"/>
                </a:solidFill>
                <a:latin typeface="Arial" charset="0"/>
                <a:cs typeface="Arial" charset="0"/>
              </a:rPr>
              <a:t>Elders</a:t>
            </a:r>
            <a:br>
              <a:rPr lang="en-US" sz="3200">
                <a:solidFill>
                  <a:srgbClr val="FFFFFF"/>
                </a:solidFill>
                <a:latin typeface="Arial" charset="0"/>
                <a:cs typeface="Arial" charset="0"/>
              </a:rPr>
            </a:br>
            <a:r>
              <a:rPr lang="en-US" sz="3200">
                <a:solidFill>
                  <a:srgbClr val="FFFFFF"/>
                </a:solidFill>
                <a:latin typeface="Arial" charset="0"/>
                <a:cs typeface="Arial" charset="0"/>
              </a:rPr>
              <a:t>led</a:t>
            </a:r>
            <a:br>
              <a:rPr lang="en-US" sz="3200">
                <a:solidFill>
                  <a:srgbClr val="FFFFFF"/>
                </a:solidFill>
                <a:latin typeface="Arial" charset="0"/>
                <a:cs typeface="Arial" charset="0"/>
              </a:rPr>
            </a:br>
            <a:r>
              <a:rPr lang="en-US" sz="3200">
                <a:solidFill>
                  <a:srgbClr val="FFFFFF"/>
                </a:solidFill>
                <a:latin typeface="Arial" charset="0"/>
                <a:cs typeface="Arial" charset="0"/>
              </a:rPr>
              <a:t>Synagogues</a:t>
            </a:r>
            <a:br>
              <a:rPr lang="en-US" sz="3200">
                <a:solidFill>
                  <a:srgbClr val="FFFFFF"/>
                </a:solidFill>
                <a:latin typeface="Arial" charset="0"/>
                <a:cs typeface="Arial" charset="0"/>
              </a:rPr>
            </a:br>
            <a:r>
              <a:rPr lang="en-US" sz="3200">
                <a:solidFill>
                  <a:srgbClr val="FFFFFF"/>
                </a:solidFill>
                <a:latin typeface="Arial" charset="0"/>
                <a:cs typeface="Arial" charset="0"/>
              </a:rPr>
              <a:t>600 BC</a:t>
            </a:r>
          </a:p>
        </p:txBody>
      </p:sp>
      <p:sp>
        <p:nvSpPr>
          <p:cNvPr id="367622" name="Text Box 6"/>
          <p:cNvSpPr txBox="1">
            <a:spLocks noChangeArrowheads="1"/>
          </p:cNvSpPr>
          <p:nvPr/>
        </p:nvSpPr>
        <p:spPr bwMode="auto">
          <a:xfrm>
            <a:off x="9358313" y="76200"/>
            <a:ext cx="685800" cy="457200"/>
          </a:xfrm>
          <a:prstGeom prst="rect">
            <a:avLst/>
          </a:prstGeom>
          <a:noFill/>
          <a:ln>
            <a:noFill/>
          </a:ln>
          <a:effectLst>
            <a:outerShdw blurRad="63500" dist="35921" dir="2700000" algn="ctr" rotWithShape="0">
              <a:srgbClr val="FFFFFF">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a:solidFill>
                  <a:srgbClr val="720000"/>
                </a:solidFill>
              </a:rPr>
              <a:t>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7620"/>
                                        </p:tgtEl>
                                        <p:attrNameLst>
                                          <p:attrName>style.visibility</p:attrName>
                                        </p:attrNameLst>
                                      </p:cBhvr>
                                      <p:to>
                                        <p:strVal val="visible"/>
                                      </p:to>
                                    </p:set>
                                    <p:animEffect transition="in" filter="dissolve">
                                      <p:cBhvr>
                                        <p:cTn id="7" dur="500"/>
                                        <p:tgtEl>
                                          <p:spTgt spid="36762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7621"/>
                                        </p:tgtEl>
                                        <p:attrNameLst>
                                          <p:attrName>style.visibility</p:attrName>
                                        </p:attrNameLst>
                                      </p:cBhvr>
                                      <p:to>
                                        <p:strVal val="visible"/>
                                      </p:to>
                                    </p:set>
                                    <p:animEffect transition="in" filter="wipe(left)">
                                      <p:cBhvr>
                                        <p:cTn id="11" dur="3000"/>
                                        <p:tgtEl>
                                          <p:spTgt spid="367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nimBg="1"/>
      <p:bldP spid="3676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2" descr="Paula at Ro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2525" y="0"/>
            <a:ext cx="4181475"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9667" name="Rectangle 3"/>
          <p:cNvSpPr>
            <a:spLocks noGrp="1" noChangeArrowheads="1"/>
          </p:cNvSpPr>
          <p:nvPr>
            <p:ph type="title"/>
          </p:nvPr>
        </p:nvSpPr>
        <p:spPr>
          <a:xfrm>
            <a:off x="152400" y="228600"/>
            <a:ext cx="4876800" cy="2590800"/>
          </a:xfrm>
        </p:spPr>
        <p:txBody>
          <a:bodyPr/>
          <a:lstStyle/>
          <a:p>
            <a:pPr algn="l" eaLnBrk="1" hangingPunct="1">
              <a:defRPr/>
            </a:pPr>
            <a:r>
              <a:rPr lang="en-US">
                <a:latin typeface="Tahoma" charset="0"/>
                <a:ea typeface="ＭＳ Ｐゴシック" charset="0"/>
                <a:cs typeface="ＭＳ Ｐゴシック" charset="0"/>
              </a:rPr>
              <a:t>God has advocated group leadership through the ages</a:t>
            </a:r>
          </a:p>
        </p:txBody>
      </p:sp>
      <p:sp>
        <p:nvSpPr>
          <p:cNvPr id="369668" name="AutoShape 4"/>
          <p:cNvSpPr>
            <a:spLocks noChangeArrowheads="1"/>
          </p:cNvSpPr>
          <p:nvPr/>
        </p:nvSpPr>
        <p:spPr bwMode="auto">
          <a:xfrm>
            <a:off x="228600" y="3200400"/>
            <a:ext cx="2362200" cy="2590800"/>
          </a:xfrm>
          <a:prstGeom prst="verticalScroll">
            <a:avLst>
              <a:gd name="adj" fmla="val 12500"/>
            </a:avLst>
          </a:prstGeom>
          <a:solidFill>
            <a:schemeClr val="hlink"/>
          </a:solidFill>
          <a:ln w="38100">
            <a:solidFill>
              <a:srgbClr val="000000"/>
            </a:solidFill>
            <a:round/>
            <a:headEnd/>
            <a:tailEnd/>
          </a:ln>
        </p:spPr>
        <p:txBody>
          <a:bodyPr wrap="none" anchor="ctr"/>
          <a:lstStyle/>
          <a:p>
            <a:pPr algn="ctr"/>
            <a:r>
              <a:rPr lang="en-US" sz="3600">
                <a:solidFill>
                  <a:srgbClr val="614121"/>
                </a:solidFill>
                <a:latin typeface="Arial" charset="0"/>
              </a:rPr>
              <a:t>Elders</a:t>
            </a:r>
            <a:br>
              <a:rPr lang="en-US" sz="3600">
                <a:solidFill>
                  <a:srgbClr val="614121"/>
                </a:solidFill>
                <a:latin typeface="Arial" charset="0"/>
              </a:rPr>
            </a:br>
            <a:r>
              <a:rPr lang="en-US" sz="3600">
                <a:solidFill>
                  <a:srgbClr val="614121"/>
                </a:solidFill>
                <a:latin typeface="Arial" charset="0"/>
              </a:rPr>
              <a:t>led with</a:t>
            </a:r>
            <a:br>
              <a:rPr lang="en-US" sz="3600">
                <a:solidFill>
                  <a:srgbClr val="614121"/>
                </a:solidFill>
                <a:latin typeface="Arial" charset="0"/>
              </a:rPr>
            </a:br>
            <a:r>
              <a:rPr lang="en-US" sz="3600">
                <a:solidFill>
                  <a:srgbClr val="614121"/>
                </a:solidFill>
                <a:latin typeface="Arial" charset="0"/>
              </a:rPr>
              <a:t>Moses</a:t>
            </a:r>
          </a:p>
          <a:p>
            <a:pPr algn="ctr"/>
            <a:r>
              <a:rPr lang="en-US" sz="3200">
                <a:solidFill>
                  <a:srgbClr val="614121"/>
                </a:solidFill>
                <a:latin typeface="Arial" charset="0"/>
              </a:rPr>
              <a:t>1400 BC</a:t>
            </a:r>
            <a:endParaRPr lang="en-US" sz="1800" b="0">
              <a:solidFill>
                <a:srgbClr val="FFFFFF"/>
              </a:solidFill>
              <a:latin typeface="Arial" charset="0"/>
            </a:endParaRPr>
          </a:p>
        </p:txBody>
      </p:sp>
      <p:sp>
        <p:nvSpPr>
          <p:cNvPr id="369669" name="AutoShape 5"/>
          <p:cNvSpPr>
            <a:spLocks noChangeArrowheads="1"/>
          </p:cNvSpPr>
          <p:nvPr/>
        </p:nvSpPr>
        <p:spPr bwMode="auto">
          <a:xfrm>
            <a:off x="2667000" y="3276600"/>
            <a:ext cx="2895600" cy="2514600"/>
          </a:xfrm>
          <a:prstGeom prst="homePlate">
            <a:avLst>
              <a:gd name="adj" fmla="val 28788"/>
            </a:avLst>
          </a:prstGeom>
          <a:solidFill>
            <a:schemeClr val="accent1"/>
          </a:solidFill>
          <a:ln w="9525">
            <a:solidFill>
              <a:schemeClr val="tx1"/>
            </a:solidFill>
            <a:miter lim="800000"/>
            <a:headEnd/>
            <a:tailEnd/>
          </a:ln>
        </p:spPr>
        <p:txBody>
          <a:bodyPr wrap="none" anchor="ctr"/>
          <a:lstStyle/>
          <a:p>
            <a:pPr algn="ctr"/>
            <a:r>
              <a:rPr lang="en-US" sz="3200">
                <a:solidFill>
                  <a:srgbClr val="FFFFFF"/>
                </a:solidFill>
                <a:latin typeface="Arial" charset="0"/>
                <a:cs typeface="Arial" charset="0"/>
              </a:rPr>
              <a:t>Elders</a:t>
            </a:r>
            <a:br>
              <a:rPr lang="en-US" sz="3200">
                <a:solidFill>
                  <a:srgbClr val="FFFFFF"/>
                </a:solidFill>
                <a:latin typeface="Arial" charset="0"/>
                <a:cs typeface="Arial" charset="0"/>
              </a:rPr>
            </a:br>
            <a:r>
              <a:rPr lang="en-US" sz="3200">
                <a:solidFill>
                  <a:srgbClr val="FFFFFF"/>
                </a:solidFill>
                <a:latin typeface="Arial" charset="0"/>
                <a:cs typeface="Arial" charset="0"/>
              </a:rPr>
              <a:t>led</a:t>
            </a:r>
            <a:br>
              <a:rPr lang="en-US" sz="3200">
                <a:solidFill>
                  <a:srgbClr val="FFFFFF"/>
                </a:solidFill>
                <a:latin typeface="Arial" charset="0"/>
                <a:cs typeface="Arial" charset="0"/>
              </a:rPr>
            </a:br>
            <a:r>
              <a:rPr lang="en-US" sz="3200">
                <a:solidFill>
                  <a:srgbClr val="FFFFFF"/>
                </a:solidFill>
                <a:latin typeface="Arial" charset="0"/>
                <a:cs typeface="Arial" charset="0"/>
              </a:rPr>
              <a:t>Synagogues</a:t>
            </a:r>
            <a:br>
              <a:rPr lang="en-US" sz="3200">
                <a:solidFill>
                  <a:srgbClr val="FFFFFF"/>
                </a:solidFill>
                <a:latin typeface="Arial" charset="0"/>
                <a:cs typeface="Arial" charset="0"/>
              </a:rPr>
            </a:br>
            <a:r>
              <a:rPr lang="en-US" sz="3200">
                <a:solidFill>
                  <a:srgbClr val="FFFFFF"/>
                </a:solidFill>
                <a:latin typeface="Arial" charset="0"/>
                <a:cs typeface="Arial" charset="0"/>
              </a:rPr>
              <a:t>600 BC</a:t>
            </a:r>
          </a:p>
        </p:txBody>
      </p:sp>
      <p:grpSp>
        <p:nvGrpSpPr>
          <p:cNvPr id="2" name="Group 6"/>
          <p:cNvGrpSpPr>
            <a:grpSpLocks/>
          </p:cNvGrpSpPr>
          <p:nvPr/>
        </p:nvGrpSpPr>
        <p:grpSpPr bwMode="auto">
          <a:xfrm>
            <a:off x="6019800" y="2895600"/>
            <a:ext cx="2286000" cy="3200400"/>
            <a:chOff x="3792" y="2016"/>
            <a:chExt cx="1440" cy="2016"/>
          </a:xfrm>
        </p:grpSpPr>
        <p:sp>
          <p:nvSpPr>
            <p:cNvPr id="330759" name="AutoShape 7"/>
            <p:cNvSpPr>
              <a:spLocks noChangeArrowheads="1"/>
            </p:cNvSpPr>
            <p:nvPr/>
          </p:nvSpPr>
          <p:spPr bwMode="auto">
            <a:xfrm>
              <a:off x="3792" y="2016"/>
              <a:ext cx="1440" cy="1440"/>
            </a:xfrm>
            <a:prstGeom prst="plus">
              <a:avLst>
                <a:gd name="adj" fmla="val 25000"/>
              </a:avLst>
            </a:prstGeom>
            <a:solidFill>
              <a:srgbClr val="1A0CA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000" b="0">
                <a:solidFill>
                  <a:srgbClr val="FFFFFF"/>
                </a:solidFill>
                <a:latin typeface="Arial" charset="0"/>
                <a:cs typeface="Arial" charset="0"/>
              </a:endParaRPr>
            </a:p>
          </p:txBody>
        </p:sp>
        <p:sp>
          <p:nvSpPr>
            <p:cNvPr id="330760" name="Rectangle 8"/>
            <p:cNvSpPr>
              <a:spLocks noChangeArrowheads="1"/>
            </p:cNvSpPr>
            <p:nvPr/>
          </p:nvSpPr>
          <p:spPr bwMode="auto">
            <a:xfrm>
              <a:off x="4128" y="3072"/>
              <a:ext cx="768" cy="960"/>
            </a:xfrm>
            <a:prstGeom prst="rect">
              <a:avLst/>
            </a:prstGeom>
            <a:solidFill>
              <a:srgbClr val="1A0CA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000" b="0">
                <a:solidFill>
                  <a:srgbClr val="FFFFFF"/>
                </a:solidFill>
                <a:latin typeface="Arial" charset="0"/>
                <a:cs typeface="Arial" charset="0"/>
              </a:endParaRPr>
            </a:p>
          </p:txBody>
        </p:sp>
        <p:sp>
          <p:nvSpPr>
            <p:cNvPr id="330761" name="Text Box 9"/>
            <p:cNvSpPr txBox="1">
              <a:spLocks noChangeArrowheads="1"/>
            </p:cNvSpPr>
            <p:nvPr/>
          </p:nvSpPr>
          <p:spPr bwMode="auto">
            <a:xfrm>
              <a:off x="4092" y="2301"/>
              <a:ext cx="899"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3200">
                  <a:solidFill>
                    <a:srgbClr val="FFFFFF"/>
                  </a:solidFill>
                  <a:latin typeface="Arial" charset="0"/>
                  <a:cs typeface="Arial" charset="0"/>
                </a:rPr>
                <a:t>NT</a:t>
              </a:r>
              <a:br>
                <a:rPr lang="en-US" sz="3200">
                  <a:solidFill>
                    <a:srgbClr val="FFFFFF"/>
                  </a:solidFill>
                  <a:latin typeface="Arial" charset="0"/>
                  <a:cs typeface="Arial" charset="0"/>
                </a:rPr>
              </a:br>
              <a:r>
                <a:rPr lang="en-US" sz="3200">
                  <a:solidFill>
                    <a:srgbClr val="FFFFFF"/>
                  </a:solidFill>
                  <a:latin typeface="Arial" charset="0"/>
                  <a:cs typeface="Arial" charset="0"/>
                </a:rPr>
                <a:t>Elders</a:t>
              </a:r>
            </a:p>
          </p:txBody>
        </p:sp>
      </p:grpSp>
      <p:sp>
        <p:nvSpPr>
          <p:cNvPr id="369674" name="Text Box 10"/>
          <p:cNvSpPr txBox="1">
            <a:spLocks noChangeArrowheads="1"/>
          </p:cNvSpPr>
          <p:nvPr/>
        </p:nvSpPr>
        <p:spPr bwMode="auto">
          <a:xfrm>
            <a:off x="9286875" y="76200"/>
            <a:ext cx="685800" cy="457200"/>
          </a:xfrm>
          <a:prstGeom prst="rect">
            <a:avLst/>
          </a:prstGeom>
          <a:solidFill>
            <a:schemeClr val="accent1"/>
          </a:solidFill>
          <a:ln>
            <a:noFill/>
          </a:ln>
          <a:effectLst>
            <a:outerShdw blurRad="63500" dist="35921" dir="2700000" algn="ctr" rotWithShape="0">
              <a:srgbClr val="FFFFFF">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a:solidFill>
                  <a:srgbClr val="FFFFCC"/>
                </a:solidFill>
              </a:rPr>
              <a:t>55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9668"/>
                                        </p:tgtEl>
                                        <p:attrNameLst>
                                          <p:attrName>style.visibility</p:attrName>
                                        </p:attrNameLst>
                                      </p:cBhvr>
                                      <p:to>
                                        <p:strVal val="visible"/>
                                      </p:to>
                                    </p:set>
                                    <p:animEffect transition="in" filter="dissolve">
                                      <p:cBhvr>
                                        <p:cTn id="7" dur="500"/>
                                        <p:tgtEl>
                                          <p:spTgt spid="36966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9669"/>
                                        </p:tgtEl>
                                        <p:attrNameLst>
                                          <p:attrName>style.visibility</p:attrName>
                                        </p:attrNameLst>
                                      </p:cBhvr>
                                      <p:to>
                                        <p:strVal val="visible"/>
                                      </p:to>
                                    </p:set>
                                    <p:animEffect transition="in" filter="wipe(left)">
                                      <p:cBhvr>
                                        <p:cTn id="11" dur="2000"/>
                                        <p:tgtEl>
                                          <p:spTgt spid="369669"/>
                                        </p:tgtEl>
                                      </p:cBhvr>
                                    </p:animEffect>
                                  </p:childTnLst>
                                </p:cTn>
                              </p:par>
                            </p:childTnLst>
                          </p:cTn>
                        </p:par>
                        <p:par>
                          <p:cTn id="12" fill="hold" nodeType="afterGroup">
                            <p:stCondLst>
                              <p:cond delay="2500"/>
                            </p:stCondLst>
                            <p:childTnLst>
                              <p:par>
                                <p:cTn id="13" presetID="55"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animBg="1"/>
      <p:bldP spid="36966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801" name="Group 2"/>
          <p:cNvGrpSpPr>
            <a:grpSpLocks/>
          </p:cNvGrpSpPr>
          <p:nvPr/>
        </p:nvGrpSpPr>
        <p:grpSpPr bwMode="auto">
          <a:xfrm>
            <a:off x="457200" y="0"/>
            <a:ext cx="8221663" cy="6858000"/>
            <a:chOff x="319" y="0"/>
            <a:chExt cx="5697" cy="4896"/>
          </a:xfrm>
        </p:grpSpPr>
        <p:pic>
          <p:nvPicPr>
            <p:cNvPr id="33283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 y="0"/>
              <a:ext cx="5697" cy="4896"/>
            </a:xfrm>
            <a:prstGeom prst="rect">
              <a:avLst/>
            </a:prstGeom>
            <a:noFill/>
            <a:ln w="76200">
              <a:solidFill>
                <a:srgbClr val="0066FF"/>
              </a:solidFill>
              <a:miter lim="800000"/>
              <a:headEnd/>
              <a:tailEnd/>
            </a:ln>
            <a:extLst>
              <a:ext uri="{909E8E84-426E-40dd-AFC4-6F175D3DCCD1}">
                <a14:hiddenFill xmlns="" xmlns:a14="http://schemas.microsoft.com/office/drawing/2010/main">
                  <a:solidFill>
                    <a:srgbClr val="FFFFFF"/>
                  </a:solidFill>
                </a14:hiddenFill>
              </a:ext>
            </a:extLst>
          </p:spPr>
        </p:pic>
        <p:sp>
          <p:nvSpPr>
            <p:cNvPr id="332833" name="Rectangle 4"/>
            <p:cNvSpPr>
              <a:spLocks noChangeArrowheads="1"/>
            </p:cNvSpPr>
            <p:nvPr/>
          </p:nvSpPr>
          <p:spPr bwMode="auto">
            <a:xfrm>
              <a:off x="677" y="2022"/>
              <a:ext cx="282" cy="264"/>
            </a:xfrm>
            <a:prstGeom prst="rect">
              <a:avLst/>
            </a:prstGeom>
            <a:solidFill>
              <a:srgbClr val="3973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000" b="0">
                <a:solidFill>
                  <a:srgbClr val="000000"/>
                </a:solidFill>
                <a:latin typeface="Arial" charset="0"/>
                <a:cs typeface="Arial" charset="0"/>
              </a:endParaRPr>
            </a:p>
          </p:txBody>
        </p:sp>
      </p:grpSp>
      <p:sp>
        <p:nvSpPr>
          <p:cNvPr id="372741" name="Line 5"/>
          <p:cNvSpPr>
            <a:spLocks noChangeShapeType="1"/>
          </p:cNvSpPr>
          <p:nvPr/>
        </p:nvSpPr>
        <p:spPr bwMode="auto">
          <a:xfrm>
            <a:off x="1981200" y="3581400"/>
            <a:ext cx="5486400" cy="1066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42" name="Oval 6"/>
          <p:cNvSpPr>
            <a:spLocks noChangeArrowheads="1"/>
          </p:cNvSpPr>
          <p:nvPr/>
        </p:nvSpPr>
        <p:spPr bwMode="auto">
          <a:xfrm>
            <a:off x="5257800" y="1981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43" name="Oval 7"/>
          <p:cNvSpPr>
            <a:spLocks noChangeArrowheads="1"/>
          </p:cNvSpPr>
          <p:nvPr/>
        </p:nvSpPr>
        <p:spPr bwMode="auto">
          <a:xfrm>
            <a:off x="6858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44" name="Oval 8"/>
          <p:cNvSpPr>
            <a:spLocks noChangeArrowheads="1"/>
          </p:cNvSpPr>
          <p:nvPr/>
        </p:nvSpPr>
        <p:spPr bwMode="auto">
          <a:xfrm>
            <a:off x="6934200" y="6096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45" name="Text Box 9"/>
          <p:cNvSpPr txBox="1">
            <a:spLocks noChangeArrowheads="1"/>
          </p:cNvSpPr>
          <p:nvPr/>
        </p:nvSpPr>
        <p:spPr bwMode="auto">
          <a:xfrm>
            <a:off x="457200" y="3352800"/>
            <a:ext cx="6705600" cy="115887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spcBef>
                <a:spcPct val="50000"/>
              </a:spcBef>
            </a:pPr>
            <a:r>
              <a:rPr lang="en-US" sz="2000" dirty="0">
                <a:solidFill>
                  <a:srgbClr val="FFFFFF"/>
                </a:solidFill>
                <a:latin typeface="Arial" charset="0"/>
              </a:rPr>
              <a:t>Jerusalem (AD 47):</a:t>
            </a:r>
          </a:p>
          <a:p>
            <a:pPr eaLnBrk="1" hangingPunct="1">
              <a:spcBef>
                <a:spcPct val="50000"/>
              </a:spcBef>
            </a:pPr>
            <a:r>
              <a:rPr lang="en-US" sz="2000" dirty="0">
                <a:solidFill>
                  <a:srgbClr val="FFFFFF"/>
                </a:solidFill>
                <a:latin typeface="Arial" charset="0"/>
              </a:rPr>
              <a:t>NIV Acts 11:30 This they did, sending their gift to the elders by Barnabas and Saul.</a:t>
            </a:r>
            <a:endParaRPr lang="en-US" sz="1800" b="0" dirty="0">
              <a:solidFill>
                <a:srgbClr val="000000"/>
              </a:solidFill>
              <a:latin typeface="Arial" charset="0"/>
            </a:endParaRPr>
          </a:p>
        </p:txBody>
      </p:sp>
      <p:sp>
        <p:nvSpPr>
          <p:cNvPr id="372746" name="Text Box 10"/>
          <p:cNvSpPr txBox="1">
            <a:spLocks noChangeArrowheads="1"/>
          </p:cNvSpPr>
          <p:nvPr/>
        </p:nvSpPr>
        <p:spPr bwMode="auto">
          <a:xfrm>
            <a:off x="457200" y="3733800"/>
            <a:ext cx="6705600" cy="1311275"/>
          </a:xfrm>
          <a:prstGeom prst="rect">
            <a:avLst/>
          </a:prstGeom>
          <a:solidFill>
            <a:srgbClr val="6141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spcBef>
                <a:spcPct val="50000"/>
              </a:spcBef>
            </a:pPr>
            <a:r>
              <a:rPr lang="en-US" sz="2000">
                <a:solidFill>
                  <a:srgbClr val="FFFFFF"/>
                </a:solidFill>
                <a:latin typeface="Arial" charset="0"/>
              </a:rPr>
              <a:t>Ephesus (AD 57):</a:t>
            </a:r>
          </a:p>
          <a:p>
            <a:pPr eaLnBrk="1" hangingPunct="1"/>
            <a:endParaRPr lang="en-US" sz="2000">
              <a:solidFill>
                <a:srgbClr val="FFFFFF"/>
              </a:solidFill>
              <a:latin typeface="Arial" charset="0"/>
            </a:endParaRPr>
          </a:p>
          <a:p>
            <a:pPr eaLnBrk="1" hangingPunct="1"/>
            <a:r>
              <a:rPr lang="en-US" sz="2000">
                <a:solidFill>
                  <a:srgbClr val="FFFFFF"/>
                </a:solidFill>
                <a:latin typeface="Arial" charset="0"/>
              </a:rPr>
              <a:t>NIV Acts 20:17 From Miletus, Paul sent to Ephesus for the elders of the church.</a:t>
            </a:r>
            <a:endParaRPr lang="en-US" sz="1800" b="0">
              <a:solidFill>
                <a:srgbClr val="000000"/>
              </a:solidFill>
              <a:latin typeface="Arial" charset="0"/>
            </a:endParaRPr>
          </a:p>
        </p:txBody>
      </p:sp>
      <p:sp>
        <p:nvSpPr>
          <p:cNvPr id="372747" name="Text Box 11"/>
          <p:cNvSpPr txBox="1">
            <a:spLocks noChangeArrowheads="1"/>
          </p:cNvSpPr>
          <p:nvPr/>
        </p:nvSpPr>
        <p:spPr bwMode="auto">
          <a:xfrm>
            <a:off x="457200" y="4098925"/>
            <a:ext cx="6705600" cy="1463675"/>
          </a:xfrm>
          <a:prstGeom prst="rect">
            <a:avLst/>
          </a:prstGeom>
          <a:solidFill>
            <a:srgbClr val="00008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spcBef>
                <a:spcPct val="50000"/>
              </a:spcBef>
            </a:pPr>
            <a:r>
              <a:rPr lang="en-US" sz="2000">
                <a:solidFill>
                  <a:srgbClr val="FFFFFF"/>
                </a:solidFill>
                <a:latin typeface="Arial" charset="0"/>
              </a:rPr>
              <a:t>Galatia (AD 48):</a:t>
            </a:r>
          </a:p>
          <a:p>
            <a:pPr eaLnBrk="1" hangingPunct="1">
              <a:spcBef>
                <a:spcPct val="50000"/>
              </a:spcBef>
            </a:pPr>
            <a:r>
              <a:rPr lang="en-US" sz="2000">
                <a:solidFill>
                  <a:srgbClr val="FFFFFF"/>
                </a:solidFill>
                <a:latin typeface="Arial" charset="0"/>
              </a:rPr>
              <a:t>NIV Acts 14:23 Paul and Barnabas appointed elders {or Barnabas ordained elders; or Barnabas had elders elected} for them in each church</a:t>
            </a:r>
            <a:endParaRPr lang="en-US" sz="2000" b="0">
              <a:solidFill>
                <a:srgbClr val="000000"/>
              </a:solidFill>
              <a:latin typeface="Arial" charset="0"/>
            </a:endParaRPr>
          </a:p>
        </p:txBody>
      </p:sp>
      <p:sp>
        <p:nvSpPr>
          <p:cNvPr id="372748" name="Text Box 12"/>
          <p:cNvSpPr txBox="1">
            <a:spLocks noChangeArrowheads="1"/>
          </p:cNvSpPr>
          <p:nvPr/>
        </p:nvSpPr>
        <p:spPr bwMode="auto">
          <a:xfrm>
            <a:off x="457200" y="4479925"/>
            <a:ext cx="6705600" cy="1920875"/>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spcBef>
                <a:spcPct val="50000"/>
              </a:spcBef>
            </a:pPr>
            <a:r>
              <a:rPr lang="en-US" sz="2000">
                <a:solidFill>
                  <a:srgbClr val="FFFFFF"/>
                </a:solidFill>
                <a:latin typeface="Arial" charset="0"/>
              </a:rPr>
              <a:t>Crete (AD 66):</a:t>
            </a:r>
          </a:p>
          <a:p>
            <a:pPr eaLnBrk="1" hangingPunct="1"/>
            <a:endParaRPr lang="en-US" sz="2000">
              <a:solidFill>
                <a:srgbClr val="FFFFFF"/>
              </a:solidFill>
              <a:latin typeface="Arial" charset="0"/>
            </a:endParaRPr>
          </a:p>
          <a:p>
            <a:pPr eaLnBrk="1" hangingPunct="1"/>
            <a:r>
              <a:rPr lang="en-US" sz="2000">
                <a:solidFill>
                  <a:srgbClr val="FFFFFF"/>
                </a:solidFill>
                <a:latin typeface="Arial" charset="0"/>
              </a:rPr>
              <a:t>NIV Titus 1:5 The reason I left you in Crete was that you might straighten out what was left unfinished and appoint {or ordain} elders in every town, as I directed you.</a:t>
            </a:r>
            <a:endParaRPr lang="en-US" sz="1800" b="0">
              <a:solidFill>
                <a:srgbClr val="000000"/>
              </a:solidFill>
              <a:latin typeface="Arial" charset="0"/>
            </a:endParaRPr>
          </a:p>
        </p:txBody>
      </p:sp>
      <p:sp>
        <p:nvSpPr>
          <p:cNvPr id="372749" name="Text Box 13"/>
          <p:cNvSpPr txBox="1">
            <a:spLocks noChangeArrowheads="1"/>
          </p:cNvSpPr>
          <p:nvPr/>
        </p:nvSpPr>
        <p:spPr bwMode="auto">
          <a:xfrm>
            <a:off x="457200" y="4860925"/>
            <a:ext cx="6705600" cy="161607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spcBef>
                <a:spcPct val="50000"/>
              </a:spcBef>
            </a:pPr>
            <a:r>
              <a:rPr lang="en-US" sz="2000">
                <a:solidFill>
                  <a:srgbClr val="FFFFFF"/>
                </a:solidFill>
                <a:latin typeface="Arial" charset="0"/>
              </a:rPr>
              <a:t>Philippi (AD 62):</a:t>
            </a:r>
          </a:p>
          <a:p>
            <a:pPr eaLnBrk="1" hangingPunct="1"/>
            <a:endParaRPr lang="en-US" sz="2000">
              <a:solidFill>
                <a:srgbClr val="FFFFFF"/>
              </a:solidFill>
              <a:latin typeface="Arial" charset="0"/>
            </a:endParaRPr>
          </a:p>
          <a:p>
            <a:pPr eaLnBrk="1" hangingPunct="1"/>
            <a:r>
              <a:rPr lang="en-US" sz="2000">
                <a:solidFill>
                  <a:srgbClr val="FFFFFF"/>
                </a:solidFill>
                <a:latin typeface="Arial" charset="0"/>
              </a:rPr>
              <a:t>NIV Philippians 1:1 Paul and Timothy, servants of Christ Jesus, To all the saints in Christ Jesus at Philippi, together with the overseers and deacons:</a:t>
            </a:r>
            <a:endParaRPr lang="en-US" sz="1800" b="0">
              <a:solidFill>
                <a:srgbClr val="000000"/>
              </a:solidFill>
              <a:latin typeface="Arial" charset="0"/>
            </a:endParaRPr>
          </a:p>
        </p:txBody>
      </p:sp>
      <p:sp>
        <p:nvSpPr>
          <p:cNvPr id="372750" name="Text Box 14"/>
          <p:cNvSpPr txBox="1">
            <a:spLocks noChangeArrowheads="1"/>
          </p:cNvSpPr>
          <p:nvPr/>
        </p:nvSpPr>
        <p:spPr bwMode="auto">
          <a:xfrm>
            <a:off x="457200" y="5241925"/>
            <a:ext cx="6705600" cy="1311275"/>
          </a:xfrm>
          <a:prstGeom prst="rect">
            <a:avLst/>
          </a:prstGeom>
          <a:solidFill>
            <a:srgbClr val="B400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r>
              <a:rPr lang="en-US" sz="2000">
                <a:solidFill>
                  <a:srgbClr val="FFFFFF"/>
                </a:solidFill>
                <a:latin typeface="Arial" charset="0"/>
                <a:cs typeface="Arial" charset="0"/>
              </a:rPr>
              <a:t>Pontus, Galatia, Cappadocia, Asia</a:t>
            </a:r>
            <a:r>
              <a:rPr lang="en-US" sz="1800" b="0">
                <a:solidFill>
                  <a:srgbClr val="000000"/>
                </a:solidFill>
                <a:latin typeface="Arial" charset="0"/>
                <a:cs typeface="Arial" charset="0"/>
              </a:rPr>
              <a:t> </a:t>
            </a:r>
            <a:r>
              <a:rPr lang="en-US" sz="2000">
                <a:solidFill>
                  <a:srgbClr val="FFFFFF"/>
                </a:solidFill>
                <a:latin typeface="Arial" charset="0"/>
                <a:cs typeface="Arial" charset="0"/>
              </a:rPr>
              <a:t>&amp; Bithynia (AD 64)</a:t>
            </a:r>
          </a:p>
          <a:p>
            <a:pPr eaLnBrk="1" hangingPunct="1"/>
            <a:r>
              <a:rPr lang="en-US" sz="2000">
                <a:solidFill>
                  <a:srgbClr val="FFFFFF"/>
                </a:solidFill>
                <a:latin typeface="Arial" charset="0"/>
                <a:cs typeface="Arial" charset="0"/>
              </a:rPr>
              <a:t>NIV 1 Peter 5:1 To the elders among you, I appeal as a fellow elder… (cf. 1:1)</a:t>
            </a:r>
          </a:p>
        </p:txBody>
      </p:sp>
      <p:sp>
        <p:nvSpPr>
          <p:cNvPr id="372751" name="Oval 15"/>
          <p:cNvSpPr>
            <a:spLocks noChangeArrowheads="1"/>
          </p:cNvSpPr>
          <p:nvPr/>
        </p:nvSpPr>
        <p:spPr bwMode="auto">
          <a:xfrm>
            <a:off x="7543800" y="4648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2" name="Line 16"/>
          <p:cNvSpPr>
            <a:spLocks noChangeShapeType="1"/>
          </p:cNvSpPr>
          <p:nvPr/>
        </p:nvSpPr>
        <p:spPr bwMode="auto">
          <a:xfrm flipV="1">
            <a:off x="2819400" y="3352800"/>
            <a:ext cx="2057400" cy="1295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3" name="Line 17"/>
          <p:cNvSpPr>
            <a:spLocks noChangeShapeType="1"/>
          </p:cNvSpPr>
          <p:nvPr/>
        </p:nvSpPr>
        <p:spPr bwMode="auto">
          <a:xfrm flipV="1">
            <a:off x="2971800" y="1981200"/>
            <a:ext cx="3733800" cy="2209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4" name="Line 18"/>
          <p:cNvSpPr>
            <a:spLocks noChangeShapeType="1"/>
          </p:cNvSpPr>
          <p:nvPr/>
        </p:nvSpPr>
        <p:spPr bwMode="auto">
          <a:xfrm flipV="1">
            <a:off x="3124200" y="2209800"/>
            <a:ext cx="2133600" cy="1676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5" name="Line 19"/>
          <p:cNvSpPr>
            <a:spLocks noChangeShapeType="1"/>
          </p:cNvSpPr>
          <p:nvPr/>
        </p:nvSpPr>
        <p:spPr bwMode="auto">
          <a:xfrm flipV="1">
            <a:off x="2514600" y="1066800"/>
            <a:ext cx="1600200" cy="3962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6" name="Line 20"/>
          <p:cNvSpPr>
            <a:spLocks noChangeShapeType="1"/>
          </p:cNvSpPr>
          <p:nvPr/>
        </p:nvSpPr>
        <p:spPr bwMode="auto">
          <a:xfrm flipV="1">
            <a:off x="2819400" y="1981200"/>
            <a:ext cx="5105400" cy="3352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7" name="Oval 21"/>
          <p:cNvSpPr>
            <a:spLocks noChangeArrowheads="1"/>
          </p:cNvSpPr>
          <p:nvPr/>
        </p:nvSpPr>
        <p:spPr bwMode="auto">
          <a:xfrm>
            <a:off x="7010400" y="1219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8" name="Oval 22"/>
          <p:cNvSpPr>
            <a:spLocks noChangeArrowheads="1"/>
          </p:cNvSpPr>
          <p:nvPr/>
        </p:nvSpPr>
        <p:spPr bwMode="auto">
          <a:xfrm>
            <a:off x="7848600" y="1600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59" name="Oval 23"/>
          <p:cNvSpPr>
            <a:spLocks noChangeArrowheads="1"/>
          </p:cNvSpPr>
          <p:nvPr/>
        </p:nvSpPr>
        <p:spPr bwMode="auto">
          <a:xfrm>
            <a:off x="59436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0" name="Oval 24"/>
          <p:cNvSpPr>
            <a:spLocks noChangeArrowheads="1"/>
          </p:cNvSpPr>
          <p:nvPr/>
        </p:nvSpPr>
        <p:spPr bwMode="auto">
          <a:xfrm>
            <a:off x="6172200" y="914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1" name="Oval 25"/>
          <p:cNvSpPr>
            <a:spLocks noChangeArrowheads="1"/>
          </p:cNvSpPr>
          <p:nvPr/>
        </p:nvSpPr>
        <p:spPr bwMode="auto">
          <a:xfrm>
            <a:off x="65532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2" name="Oval 26"/>
          <p:cNvSpPr>
            <a:spLocks noChangeArrowheads="1"/>
          </p:cNvSpPr>
          <p:nvPr/>
        </p:nvSpPr>
        <p:spPr bwMode="auto">
          <a:xfrm>
            <a:off x="7010400" y="2054225"/>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3" name="Oval 27"/>
          <p:cNvSpPr>
            <a:spLocks noChangeArrowheads="1"/>
          </p:cNvSpPr>
          <p:nvPr/>
        </p:nvSpPr>
        <p:spPr bwMode="auto">
          <a:xfrm>
            <a:off x="7239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4" name="Oval 28"/>
          <p:cNvSpPr>
            <a:spLocks noChangeArrowheads="1"/>
          </p:cNvSpPr>
          <p:nvPr/>
        </p:nvSpPr>
        <p:spPr bwMode="auto">
          <a:xfrm>
            <a:off x="4800600" y="3124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5" name="Oval 29"/>
          <p:cNvSpPr>
            <a:spLocks noChangeArrowheads="1"/>
          </p:cNvSpPr>
          <p:nvPr/>
        </p:nvSpPr>
        <p:spPr bwMode="auto">
          <a:xfrm>
            <a:off x="43434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6" name="Oval 30"/>
          <p:cNvSpPr>
            <a:spLocks noChangeArrowheads="1"/>
          </p:cNvSpPr>
          <p:nvPr/>
        </p:nvSpPr>
        <p:spPr bwMode="auto">
          <a:xfrm>
            <a:off x="45720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7" name="Text Box 31"/>
          <p:cNvSpPr txBox="1">
            <a:spLocks noChangeArrowheads="1"/>
          </p:cNvSpPr>
          <p:nvPr/>
        </p:nvSpPr>
        <p:spPr bwMode="auto">
          <a:xfrm>
            <a:off x="609600" y="107950"/>
            <a:ext cx="4953000" cy="425450"/>
          </a:xfrm>
          <a:prstGeom prst="rect">
            <a:avLst/>
          </a:prstGeom>
          <a:solidFill>
            <a:schemeClr val="bg1"/>
          </a:solidFill>
          <a:ln w="28575">
            <a:solidFill>
              <a:schemeClr val="tx2"/>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spcBef>
                <a:spcPct val="50000"/>
              </a:spcBef>
            </a:pPr>
            <a:r>
              <a:rPr lang="en-US" sz="2000">
                <a:solidFill>
                  <a:srgbClr val="000000"/>
                </a:solidFill>
                <a:latin typeface="Arial" charset="0"/>
              </a:rPr>
              <a:t>elders = overseers = bishops = pastors</a:t>
            </a:r>
            <a:endParaRPr lang="en-US" sz="1800" b="0">
              <a:solidFill>
                <a:srgbClr val="000000"/>
              </a:solidFill>
              <a:latin typeface="Arial" charset="0"/>
            </a:endParaRPr>
          </a:p>
        </p:txBody>
      </p:sp>
      <p:sp>
        <p:nvSpPr>
          <p:cNvPr id="372768" name="Oval 32"/>
          <p:cNvSpPr>
            <a:spLocks noChangeArrowheads="1"/>
          </p:cNvSpPr>
          <p:nvPr/>
        </p:nvSpPr>
        <p:spPr bwMode="auto">
          <a:xfrm>
            <a:off x="4114800" y="685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sz="2000" b="0">
              <a:solidFill>
                <a:srgbClr val="000000"/>
              </a:solidFill>
              <a:latin typeface="Arial" charset="0"/>
              <a:cs typeface="Arial" charset="0"/>
            </a:endParaRPr>
          </a:p>
        </p:txBody>
      </p:sp>
      <p:sp>
        <p:nvSpPr>
          <p:cNvPr id="372769" name="Rectangle 33"/>
          <p:cNvSpPr>
            <a:spLocks noGrp="1" noChangeArrowheads="1"/>
          </p:cNvSpPr>
          <p:nvPr>
            <p:ph type="title" idx="4294967295"/>
          </p:nvPr>
        </p:nvSpPr>
        <p:spPr bwMode="auto">
          <a:xfrm>
            <a:off x="609600" y="903288"/>
            <a:ext cx="2743200" cy="2144712"/>
          </a:xfrm>
          <a:prstGeom prst="rect">
            <a:avLst/>
          </a:prstGeom>
          <a:effectLst>
            <a:outerShdw blurRad="63500" dist="53882" dir="2700000" algn="ctr" rotWithShape="0">
              <a:schemeClr val="tx1">
                <a:alpha val="74998"/>
              </a:schemeClr>
            </a:outerShdw>
          </a:effectLst>
        </p:spPr>
        <p:txBody>
          <a:bodyPr lIns="73622" tIns="36810" rIns="73622" bIns="36810">
            <a:spAutoFit/>
          </a:bodyPr>
          <a:lstStyle/>
          <a:p>
            <a:pPr>
              <a:spcBef>
                <a:spcPct val="50000"/>
              </a:spcBef>
              <a:defRPr/>
            </a:pPr>
            <a:r>
              <a:rPr lang="en-US" sz="3900" b="1">
                <a:solidFill>
                  <a:srgbClr val="FFEA18"/>
                </a:solidFill>
                <a:latin typeface="Comic Sans MS" charset="0"/>
                <a:cs typeface="+mj-cs"/>
              </a:rPr>
              <a:t>Places Mentioning Elders</a:t>
            </a:r>
          </a:p>
        </p:txBody>
      </p:sp>
      <p:sp>
        <p:nvSpPr>
          <p:cNvPr id="372770" name="Text Box 34"/>
          <p:cNvSpPr txBox="1">
            <a:spLocks noChangeArrowheads="1"/>
          </p:cNvSpPr>
          <p:nvPr/>
        </p:nvSpPr>
        <p:spPr bwMode="auto">
          <a:xfrm>
            <a:off x="9286875" y="0"/>
            <a:ext cx="685800" cy="457200"/>
          </a:xfrm>
          <a:prstGeom prst="rect">
            <a:avLst/>
          </a:prstGeom>
          <a:solidFill>
            <a:schemeClr val="accent1"/>
          </a:solidFill>
          <a:ln>
            <a:noFill/>
          </a:ln>
          <a:effectLst>
            <a:outerShdw blurRad="63500" dist="35921" dir="2700000" algn="ctr" rotWithShape="0">
              <a:schemeClr val="tx1">
                <a:alpha val="74998"/>
              </a:schemeClr>
            </a:outerShdw>
          </a:effectLst>
        </p:spPr>
        <p:txBody>
          <a:bodyPr>
            <a:spAutoFit/>
          </a:bodyPr>
          <a:lstStyle/>
          <a:p>
            <a:pPr algn="ctr">
              <a:defRPr/>
            </a:pPr>
            <a:r>
              <a:rPr lang="en-US" sz="2400">
                <a:solidFill>
                  <a:srgbClr val="000000"/>
                </a:solidFill>
                <a:latin typeface="Arial" charset="0"/>
                <a:cs typeface="Arial" charset="0"/>
              </a:rPr>
              <a:t>55</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100"/>
                                  </p:stCondLst>
                                  <p:childTnLst>
                                    <p:set>
                                      <p:cBhvr>
                                        <p:cTn id="6" dur="1" fill="hold">
                                          <p:stCondLst>
                                            <p:cond delay="0"/>
                                          </p:stCondLst>
                                        </p:cTn>
                                        <p:tgtEl>
                                          <p:spTgt spid="372751"/>
                                        </p:tgtEl>
                                        <p:attrNameLst>
                                          <p:attrName>style.visibility</p:attrName>
                                        </p:attrNameLst>
                                      </p:cBhvr>
                                      <p:to>
                                        <p:strVal val="visible"/>
                                      </p:to>
                                    </p:set>
                                    <p:anim calcmode="lin" valueType="num">
                                      <p:cBhvr>
                                        <p:cTn id="7" dur="500" fill="hold"/>
                                        <p:tgtEl>
                                          <p:spTgt spid="372751"/>
                                        </p:tgtEl>
                                        <p:attrNameLst>
                                          <p:attrName>ppt_w</p:attrName>
                                        </p:attrNameLst>
                                      </p:cBhvr>
                                      <p:tavLst>
                                        <p:tav tm="0">
                                          <p:val>
                                            <p:strVal val="(6*min(max(#ppt_w*#ppt_h,.3),1)-7.4)/-.7*#ppt_w"/>
                                          </p:val>
                                        </p:tav>
                                        <p:tav tm="100000">
                                          <p:val>
                                            <p:strVal val="#ppt_w"/>
                                          </p:val>
                                        </p:tav>
                                      </p:tavLst>
                                    </p:anim>
                                    <p:anim calcmode="lin" valueType="num">
                                      <p:cBhvr>
                                        <p:cTn id="8" dur="500" fill="hold"/>
                                        <p:tgtEl>
                                          <p:spTgt spid="372751"/>
                                        </p:tgtEl>
                                        <p:attrNameLst>
                                          <p:attrName>ppt_h</p:attrName>
                                        </p:attrNameLst>
                                      </p:cBhvr>
                                      <p:tavLst>
                                        <p:tav tm="0">
                                          <p:val>
                                            <p:strVal val="(6*min(max(#ppt_w*#ppt_h,.3),1)-7.4)/-.7*#ppt_h"/>
                                          </p:val>
                                        </p:tav>
                                        <p:tav tm="100000">
                                          <p:val>
                                            <p:strVal val="#ppt_h"/>
                                          </p:val>
                                        </p:tav>
                                      </p:tavLst>
                                    </p:anim>
                                    <p:anim calcmode="lin" valueType="num">
                                      <p:cBhvr>
                                        <p:cTn id="9" dur="500" fill="hold"/>
                                        <p:tgtEl>
                                          <p:spTgt spid="372751"/>
                                        </p:tgtEl>
                                        <p:attrNameLst>
                                          <p:attrName>ppt_x</p:attrName>
                                        </p:attrNameLst>
                                      </p:cBhvr>
                                      <p:tavLst>
                                        <p:tav tm="0">
                                          <p:val>
                                            <p:fltVal val="0.5"/>
                                          </p:val>
                                        </p:tav>
                                        <p:tav tm="100000">
                                          <p:val>
                                            <p:strVal val="#ppt_x"/>
                                          </p:val>
                                        </p:tav>
                                      </p:tavLst>
                                    </p:anim>
                                    <p:anim calcmode="lin" valueType="num">
                                      <p:cBhvr>
                                        <p:cTn id="10" dur="500" fill="hold"/>
                                        <p:tgtEl>
                                          <p:spTgt spid="372751"/>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72741"/>
                                        </p:tgtEl>
                                        <p:attrNameLst>
                                          <p:attrName>style.visibility</p:attrName>
                                        </p:attrNameLst>
                                      </p:cBhvr>
                                      <p:to>
                                        <p:strVal val="visible"/>
                                      </p:to>
                                    </p:set>
                                    <p:animEffect transition="in" filter="wipe(up)">
                                      <p:cBhvr>
                                        <p:cTn id="15" dur="500"/>
                                        <p:tgtEl>
                                          <p:spTgt spid="372741"/>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727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372742"/>
                                        </p:tgtEl>
                                        <p:attrNameLst>
                                          <p:attrName>style.visibility</p:attrName>
                                        </p:attrNameLst>
                                      </p:cBhvr>
                                      <p:to>
                                        <p:strVal val="visible"/>
                                      </p:to>
                                    </p:set>
                                    <p:anim calcmode="lin" valueType="num">
                                      <p:cBhvr>
                                        <p:cTn id="23" dur="500" fill="hold"/>
                                        <p:tgtEl>
                                          <p:spTgt spid="372742"/>
                                        </p:tgtEl>
                                        <p:attrNameLst>
                                          <p:attrName>ppt_w</p:attrName>
                                        </p:attrNameLst>
                                      </p:cBhvr>
                                      <p:tavLst>
                                        <p:tav tm="0">
                                          <p:val>
                                            <p:strVal val="(6*min(max(#ppt_w*#ppt_h,.3),1)-7.4)/-.7*#ppt_w"/>
                                          </p:val>
                                        </p:tav>
                                        <p:tav tm="100000">
                                          <p:val>
                                            <p:strVal val="#ppt_w"/>
                                          </p:val>
                                        </p:tav>
                                      </p:tavLst>
                                    </p:anim>
                                    <p:anim calcmode="lin" valueType="num">
                                      <p:cBhvr>
                                        <p:cTn id="24" dur="500" fill="hold"/>
                                        <p:tgtEl>
                                          <p:spTgt spid="372742"/>
                                        </p:tgtEl>
                                        <p:attrNameLst>
                                          <p:attrName>ppt_h</p:attrName>
                                        </p:attrNameLst>
                                      </p:cBhvr>
                                      <p:tavLst>
                                        <p:tav tm="0">
                                          <p:val>
                                            <p:strVal val="(6*min(max(#ppt_w*#ppt_h,.3),1)-7.4)/-.7*#ppt_h"/>
                                          </p:val>
                                        </p:tav>
                                        <p:tav tm="100000">
                                          <p:val>
                                            <p:strVal val="#ppt_h"/>
                                          </p:val>
                                        </p:tav>
                                      </p:tavLst>
                                    </p:anim>
                                    <p:anim calcmode="lin" valueType="num">
                                      <p:cBhvr>
                                        <p:cTn id="25" dur="500" fill="hold"/>
                                        <p:tgtEl>
                                          <p:spTgt spid="372742"/>
                                        </p:tgtEl>
                                        <p:attrNameLst>
                                          <p:attrName>ppt_x</p:attrName>
                                        </p:attrNameLst>
                                      </p:cBhvr>
                                      <p:tavLst>
                                        <p:tav tm="0">
                                          <p:val>
                                            <p:fltVal val="0.5"/>
                                          </p:val>
                                        </p:tav>
                                        <p:tav tm="100000">
                                          <p:val>
                                            <p:strVal val="#ppt_x"/>
                                          </p:val>
                                        </p:tav>
                                      </p:tavLst>
                                    </p:anim>
                                    <p:anim calcmode="lin" valueType="num">
                                      <p:cBhvr>
                                        <p:cTn id="26" dur="500" fill="hold"/>
                                        <p:tgtEl>
                                          <p:spTgt spid="372742"/>
                                        </p:tgtEl>
                                        <p:attrNameLst>
                                          <p:attrName>ppt_y</p:attrName>
                                        </p:attrNameLst>
                                      </p:cBhvr>
                                      <p:tavLst>
                                        <p:tav tm="0">
                                          <p:val>
                                            <p:strVal val="1+(6*min(max(#ppt_w*#ppt_h,.3),1)-7.4)/-.7*#ppt_h/2"/>
                                          </p:val>
                                        </p:tav>
                                        <p:tav tm="100000">
                                          <p:val>
                                            <p:strVal val="#ppt_y"/>
                                          </p:val>
                                        </p:tav>
                                      </p:tavLst>
                                    </p:anim>
                                  </p:childTnLst>
                                </p:cTn>
                              </p:par>
                            </p:childTnLst>
                          </p:cTn>
                        </p:par>
                        <p:par>
                          <p:cTn id="27" fill="hold" nodeType="afterGroup">
                            <p:stCondLst>
                              <p:cond delay="500"/>
                            </p:stCondLst>
                            <p:childTnLst>
                              <p:par>
                                <p:cTn id="28" presetID="22" presetClass="entr" presetSubtype="4" fill="hold" nodeType="afterEffect">
                                  <p:stCondLst>
                                    <p:cond delay="0"/>
                                  </p:stCondLst>
                                  <p:childTnLst>
                                    <p:set>
                                      <p:cBhvr>
                                        <p:cTn id="29" dur="1" fill="hold">
                                          <p:stCondLst>
                                            <p:cond delay="0"/>
                                          </p:stCondLst>
                                        </p:cTn>
                                        <p:tgtEl>
                                          <p:spTgt spid="372754"/>
                                        </p:tgtEl>
                                        <p:attrNameLst>
                                          <p:attrName>style.visibility</p:attrName>
                                        </p:attrNameLst>
                                      </p:cBhvr>
                                      <p:to>
                                        <p:strVal val="visible"/>
                                      </p:to>
                                    </p:set>
                                    <p:animEffect transition="in" filter="wipe(down)">
                                      <p:cBhvr>
                                        <p:cTn id="30" dur="500"/>
                                        <p:tgtEl>
                                          <p:spTgt spid="372754"/>
                                        </p:tgtEl>
                                      </p:cBhvr>
                                    </p:animEffec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7274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372743"/>
                                        </p:tgtEl>
                                        <p:attrNameLst>
                                          <p:attrName>style.visibility</p:attrName>
                                        </p:attrNameLst>
                                      </p:cBhvr>
                                      <p:to>
                                        <p:strVal val="visible"/>
                                      </p:to>
                                    </p:set>
                                    <p:anim calcmode="lin" valueType="num">
                                      <p:cBhvr>
                                        <p:cTn id="38" dur="500" fill="hold"/>
                                        <p:tgtEl>
                                          <p:spTgt spid="372743"/>
                                        </p:tgtEl>
                                        <p:attrNameLst>
                                          <p:attrName>ppt_w</p:attrName>
                                        </p:attrNameLst>
                                      </p:cBhvr>
                                      <p:tavLst>
                                        <p:tav tm="0">
                                          <p:val>
                                            <p:strVal val="(6*min(max(#ppt_w*#ppt_h,.3),1)-7.4)/-.7*#ppt_w"/>
                                          </p:val>
                                        </p:tav>
                                        <p:tav tm="100000">
                                          <p:val>
                                            <p:strVal val="#ppt_w"/>
                                          </p:val>
                                        </p:tav>
                                      </p:tavLst>
                                    </p:anim>
                                    <p:anim calcmode="lin" valueType="num">
                                      <p:cBhvr>
                                        <p:cTn id="39" dur="500" fill="hold"/>
                                        <p:tgtEl>
                                          <p:spTgt spid="372743"/>
                                        </p:tgtEl>
                                        <p:attrNameLst>
                                          <p:attrName>ppt_h</p:attrName>
                                        </p:attrNameLst>
                                      </p:cBhvr>
                                      <p:tavLst>
                                        <p:tav tm="0">
                                          <p:val>
                                            <p:strVal val="(6*min(max(#ppt_w*#ppt_h,.3),1)-7.4)/-.7*#ppt_h"/>
                                          </p:val>
                                        </p:tav>
                                        <p:tav tm="100000">
                                          <p:val>
                                            <p:strVal val="#ppt_h"/>
                                          </p:val>
                                        </p:tav>
                                      </p:tavLst>
                                    </p:anim>
                                    <p:anim calcmode="lin" valueType="num">
                                      <p:cBhvr>
                                        <p:cTn id="40" dur="500" fill="hold"/>
                                        <p:tgtEl>
                                          <p:spTgt spid="372743"/>
                                        </p:tgtEl>
                                        <p:attrNameLst>
                                          <p:attrName>ppt_x</p:attrName>
                                        </p:attrNameLst>
                                      </p:cBhvr>
                                      <p:tavLst>
                                        <p:tav tm="0">
                                          <p:val>
                                            <p:fltVal val="0.5"/>
                                          </p:val>
                                        </p:tav>
                                        <p:tav tm="100000">
                                          <p:val>
                                            <p:strVal val="#ppt_x"/>
                                          </p:val>
                                        </p:tav>
                                      </p:tavLst>
                                    </p:anim>
                                    <p:anim calcmode="lin" valueType="num">
                                      <p:cBhvr>
                                        <p:cTn id="41" dur="500" fill="hold"/>
                                        <p:tgtEl>
                                          <p:spTgt spid="372743"/>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500"/>
                            </p:stCondLst>
                            <p:childTnLst>
                              <p:par>
                                <p:cTn id="43" presetID="23" presetClass="entr" presetSubtype="36" fill="hold" grpId="0" nodeType="afterEffect">
                                  <p:stCondLst>
                                    <p:cond delay="0"/>
                                  </p:stCondLst>
                                  <p:childTnLst>
                                    <p:set>
                                      <p:cBhvr>
                                        <p:cTn id="44" dur="1" fill="hold">
                                          <p:stCondLst>
                                            <p:cond delay="0"/>
                                          </p:stCondLst>
                                        </p:cTn>
                                        <p:tgtEl>
                                          <p:spTgt spid="372761"/>
                                        </p:tgtEl>
                                        <p:attrNameLst>
                                          <p:attrName>style.visibility</p:attrName>
                                        </p:attrNameLst>
                                      </p:cBhvr>
                                      <p:to>
                                        <p:strVal val="visible"/>
                                      </p:to>
                                    </p:set>
                                    <p:anim calcmode="lin" valueType="num">
                                      <p:cBhvr>
                                        <p:cTn id="45" dur="500" fill="hold"/>
                                        <p:tgtEl>
                                          <p:spTgt spid="372761"/>
                                        </p:tgtEl>
                                        <p:attrNameLst>
                                          <p:attrName>ppt_w</p:attrName>
                                        </p:attrNameLst>
                                      </p:cBhvr>
                                      <p:tavLst>
                                        <p:tav tm="0">
                                          <p:val>
                                            <p:strVal val="(6*min(max(#ppt_w*#ppt_h,.3),1)-7.4)/-.7*#ppt_w"/>
                                          </p:val>
                                        </p:tav>
                                        <p:tav tm="100000">
                                          <p:val>
                                            <p:strVal val="#ppt_w"/>
                                          </p:val>
                                        </p:tav>
                                      </p:tavLst>
                                    </p:anim>
                                    <p:anim calcmode="lin" valueType="num">
                                      <p:cBhvr>
                                        <p:cTn id="46" dur="500" fill="hold"/>
                                        <p:tgtEl>
                                          <p:spTgt spid="372761"/>
                                        </p:tgtEl>
                                        <p:attrNameLst>
                                          <p:attrName>ppt_h</p:attrName>
                                        </p:attrNameLst>
                                      </p:cBhvr>
                                      <p:tavLst>
                                        <p:tav tm="0">
                                          <p:val>
                                            <p:strVal val="(6*min(max(#ppt_w*#ppt_h,.3),1)-7.4)/-.7*#ppt_h"/>
                                          </p:val>
                                        </p:tav>
                                        <p:tav tm="100000">
                                          <p:val>
                                            <p:strVal val="#ppt_h"/>
                                          </p:val>
                                        </p:tav>
                                      </p:tavLst>
                                    </p:anim>
                                    <p:anim calcmode="lin" valueType="num">
                                      <p:cBhvr>
                                        <p:cTn id="47" dur="500" fill="hold"/>
                                        <p:tgtEl>
                                          <p:spTgt spid="372761"/>
                                        </p:tgtEl>
                                        <p:attrNameLst>
                                          <p:attrName>ppt_x</p:attrName>
                                        </p:attrNameLst>
                                      </p:cBhvr>
                                      <p:tavLst>
                                        <p:tav tm="0">
                                          <p:val>
                                            <p:fltVal val="0.5"/>
                                          </p:val>
                                        </p:tav>
                                        <p:tav tm="100000">
                                          <p:val>
                                            <p:strVal val="#ppt_x"/>
                                          </p:val>
                                        </p:tav>
                                      </p:tavLst>
                                    </p:anim>
                                    <p:anim calcmode="lin" valueType="num">
                                      <p:cBhvr>
                                        <p:cTn id="48" dur="500" fill="hold"/>
                                        <p:tgtEl>
                                          <p:spTgt spid="372761"/>
                                        </p:tgtEl>
                                        <p:attrNameLst>
                                          <p:attrName>ppt_y</p:attrName>
                                        </p:attrNameLst>
                                      </p:cBhvr>
                                      <p:tavLst>
                                        <p:tav tm="0">
                                          <p:val>
                                            <p:strVal val="1+(6*min(max(#ppt_w*#ppt_h,.3),1)-7.4)/-.7*#ppt_h/2"/>
                                          </p:val>
                                        </p:tav>
                                        <p:tav tm="100000">
                                          <p:val>
                                            <p:strVal val="#ppt_y"/>
                                          </p:val>
                                        </p:tav>
                                      </p:tavLst>
                                    </p:anim>
                                  </p:childTnLst>
                                </p:cTn>
                              </p:par>
                            </p:childTnLst>
                          </p:cTn>
                        </p:par>
                        <p:par>
                          <p:cTn id="49" fill="hold" nodeType="afterGroup">
                            <p:stCondLst>
                              <p:cond delay="1000"/>
                            </p:stCondLst>
                            <p:childTnLst>
                              <p:par>
                                <p:cTn id="50" presetID="23" presetClass="entr" presetSubtype="36" fill="hold" grpId="0" nodeType="afterEffect">
                                  <p:stCondLst>
                                    <p:cond delay="0"/>
                                  </p:stCondLst>
                                  <p:childTnLst>
                                    <p:set>
                                      <p:cBhvr>
                                        <p:cTn id="51" dur="1" fill="hold">
                                          <p:stCondLst>
                                            <p:cond delay="0"/>
                                          </p:stCondLst>
                                        </p:cTn>
                                        <p:tgtEl>
                                          <p:spTgt spid="372762"/>
                                        </p:tgtEl>
                                        <p:attrNameLst>
                                          <p:attrName>style.visibility</p:attrName>
                                        </p:attrNameLst>
                                      </p:cBhvr>
                                      <p:to>
                                        <p:strVal val="visible"/>
                                      </p:to>
                                    </p:set>
                                    <p:anim calcmode="lin" valueType="num">
                                      <p:cBhvr>
                                        <p:cTn id="52" dur="500" fill="hold"/>
                                        <p:tgtEl>
                                          <p:spTgt spid="372762"/>
                                        </p:tgtEl>
                                        <p:attrNameLst>
                                          <p:attrName>ppt_w</p:attrName>
                                        </p:attrNameLst>
                                      </p:cBhvr>
                                      <p:tavLst>
                                        <p:tav tm="0">
                                          <p:val>
                                            <p:strVal val="(6*min(max(#ppt_w*#ppt_h,.3),1)-7.4)/-.7*#ppt_w"/>
                                          </p:val>
                                        </p:tav>
                                        <p:tav tm="100000">
                                          <p:val>
                                            <p:strVal val="#ppt_w"/>
                                          </p:val>
                                        </p:tav>
                                      </p:tavLst>
                                    </p:anim>
                                    <p:anim calcmode="lin" valueType="num">
                                      <p:cBhvr>
                                        <p:cTn id="53" dur="500" fill="hold"/>
                                        <p:tgtEl>
                                          <p:spTgt spid="372762"/>
                                        </p:tgtEl>
                                        <p:attrNameLst>
                                          <p:attrName>ppt_h</p:attrName>
                                        </p:attrNameLst>
                                      </p:cBhvr>
                                      <p:tavLst>
                                        <p:tav tm="0">
                                          <p:val>
                                            <p:strVal val="(6*min(max(#ppt_w*#ppt_h,.3),1)-7.4)/-.7*#ppt_h"/>
                                          </p:val>
                                        </p:tav>
                                        <p:tav tm="100000">
                                          <p:val>
                                            <p:strVal val="#ppt_h"/>
                                          </p:val>
                                        </p:tav>
                                      </p:tavLst>
                                    </p:anim>
                                    <p:anim calcmode="lin" valueType="num">
                                      <p:cBhvr>
                                        <p:cTn id="54" dur="500" fill="hold"/>
                                        <p:tgtEl>
                                          <p:spTgt spid="372762"/>
                                        </p:tgtEl>
                                        <p:attrNameLst>
                                          <p:attrName>ppt_x</p:attrName>
                                        </p:attrNameLst>
                                      </p:cBhvr>
                                      <p:tavLst>
                                        <p:tav tm="0">
                                          <p:val>
                                            <p:fltVal val="0.5"/>
                                          </p:val>
                                        </p:tav>
                                        <p:tav tm="100000">
                                          <p:val>
                                            <p:strVal val="#ppt_x"/>
                                          </p:val>
                                        </p:tav>
                                      </p:tavLst>
                                    </p:anim>
                                    <p:anim calcmode="lin" valueType="num">
                                      <p:cBhvr>
                                        <p:cTn id="55" dur="500" fill="hold"/>
                                        <p:tgtEl>
                                          <p:spTgt spid="372762"/>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1500"/>
                            </p:stCondLst>
                            <p:childTnLst>
                              <p:par>
                                <p:cTn id="57" presetID="23" presetClass="entr" presetSubtype="36" fill="hold" grpId="0" nodeType="afterEffect">
                                  <p:stCondLst>
                                    <p:cond delay="0"/>
                                  </p:stCondLst>
                                  <p:childTnLst>
                                    <p:set>
                                      <p:cBhvr>
                                        <p:cTn id="58" dur="1" fill="hold">
                                          <p:stCondLst>
                                            <p:cond delay="0"/>
                                          </p:stCondLst>
                                        </p:cTn>
                                        <p:tgtEl>
                                          <p:spTgt spid="372763"/>
                                        </p:tgtEl>
                                        <p:attrNameLst>
                                          <p:attrName>style.visibility</p:attrName>
                                        </p:attrNameLst>
                                      </p:cBhvr>
                                      <p:to>
                                        <p:strVal val="visible"/>
                                      </p:to>
                                    </p:set>
                                    <p:anim calcmode="lin" valueType="num">
                                      <p:cBhvr>
                                        <p:cTn id="59" dur="500" fill="hold"/>
                                        <p:tgtEl>
                                          <p:spTgt spid="372763"/>
                                        </p:tgtEl>
                                        <p:attrNameLst>
                                          <p:attrName>ppt_w</p:attrName>
                                        </p:attrNameLst>
                                      </p:cBhvr>
                                      <p:tavLst>
                                        <p:tav tm="0">
                                          <p:val>
                                            <p:strVal val="(6*min(max(#ppt_w*#ppt_h,.3),1)-7.4)/-.7*#ppt_w"/>
                                          </p:val>
                                        </p:tav>
                                        <p:tav tm="100000">
                                          <p:val>
                                            <p:strVal val="#ppt_w"/>
                                          </p:val>
                                        </p:tav>
                                      </p:tavLst>
                                    </p:anim>
                                    <p:anim calcmode="lin" valueType="num">
                                      <p:cBhvr>
                                        <p:cTn id="60" dur="500" fill="hold"/>
                                        <p:tgtEl>
                                          <p:spTgt spid="372763"/>
                                        </p:tgtEl>
                                        <p:attrNameLst>
                                          <p:attrName>ppt_h</p:attrName>
                                        </p:attrNameLst>
                                      </p:cBhvr>
                                      <p:tavLst>
                                        <p:tav tm="0">
                                          <p:val>
                                            <p:strVal val="(6*min(max(#ppt_w*#ppt_h,.3),1)-7.4)/-.7*#ppt_h"/>
                                          </p:val>
                                        </p:tav>
                                        <p:tav tm="100000">
                                          <p:val>
                                            <p:strVal val="#ppt_h"/>
                                          </p:val>
                                        </p:tav>
                                      </p:tavLst>
                                    </p:anim>
                                    <p:anim calcmode="lin" valueType="num">
                                      <p:cBhvr>
                                        <p:cTn id="61" dur="500" fill="hold"/>
                                        <p:tgtEl>
                                          <p:spTgt spid="372763"/>
                                        </p:tgtEl>
                                        <p:attrNameLst>
                                          <p:attrName>ppt_x</p:attrName>
                                        </p:attrNameLst>
                                      </p:cBhvr>
                                      <p:tavLst>
                                        <p:tav tm="0">
                                          <p:val>
                                            <p:fltVal val="0.5"/>
                                          </p:val>
                                        </p:tav>
                                        <p:tav tm="100000">
                                          <p:val>
                                            <p:strVal val="#ppt_x"/>
                                          </p:val>
                                        </p:tav>
                                      </p:tavLst>
                                    </p:anim>
                                    <p:anim calcmode="lin" valueType="num">
                                      <p:cBhvr>
                                        <p:cTn id="62" dur="500" fill="hold"/>
                                        <p:tgtEl>
                                          <p:spTgt spid="372763"/>
                                        </p:tgtEl>
                                        <p:attrNameLst>
                                          <p:attrName>ppt_y</p:attrName>
                                        </p:attrNameLst>
                                      </p:cBhvr>
                                      <p:tavLst>
                                        <p:tav tm="0">
                                          <p:val>
                                            <p:strVal val="1+(6*min(max(#ppt_w*#ppt_h,.3),1)-7.4)/-.7*#ppt_h/2"/>
                                          </p:val>
                                        </p:tav>
                                        <p:tav tm="100000">
                                          <p:val>
                                            <p:strVal val="#ppt_y"/>
                                          </p:val>
                                        </p:tav>
                                      </p:tavLst>
                                    </p:anim>
                                  </p:childTnLst>
                                </p:cTn>
                              </p:par>
                            </p:childTnLst>
                          </p:cTn>
                        </p:par>
                        <p:par>
                          <p:cTn id="63" fill="hold" nodeType="afterGroup">
                            <p:stCondLst>
                              <p:cond delay="2000"/>
                            </p:stCondLst>
                            <p:childTnLst>
                              <p:par>
                                <p:cTn id="64" presetID="22" presetClass="entr" presetSubtype="4" fill="hold" nodeType="afterEffect">
                                  <p:stCondLst>
                                    <p:cond delay="0"/>
                                  </p:stCondLst>
                                  <p:childTnLst>
                                    <p:set>
                                      <p:cBhvr>
                                        <p:cTn id="65" dur="1" fill="hold">
                                          <p:stCondLst>
                                            <p:cond delay="0"/>
                                          </p:stCondLst>
                                        </p:cTn>
                                        <p:tgtEl>
                                          <p:spTgt spid="372753"/>
                                        </p:tgtEl>
                                        <p:attrNameLst>
                                          <p:attrName>style.visibility</p:attrName>
                                        </p:attrNameLst>
                                      </p:cBhvr>
                                      <p:to>
                                        <p:strVal val="visible"/>
                                      </p:to>
                                    </p:set>
                                    <p:animEffect transition="in" filter="wipe(down)">
                                      <p:cBhvr>
                                        <p:cTn id="66" dur="500"/>
                                        <p:tgtEl>
                                          <p:spTgt spid="372753"/>
                                        </p:tgtEl>
                                      </p:cBhvr>
                                    </p:animEffect>
                                  </p:childTnLst>
                                </p:cTn>
                              </p:par>
                            </p:childTnLst>
                          </p:cTn>
                        </p:par>
                        <p:par>
                          <p:cTn id="67" fill="hold" nodeType="afterGroup">
                            <p:stCondLst>
                              <p:cond delay="2500"/>
                            </p:stCondLst>
                            <p:childTnLst>
                              <p:par>
                                <p:cTn id="68" presetID="1" presetClass="entr" presetSubtype="0" fill="hold" grpId="0" nodeType="afterEffect">
                                  <p:stCondLst>
                                    <p:cond delay="0"/>
                                  </p:stCondLst>
                                  <p:childTnLst>
                                    <p:set>
                                      <p:cBhvr>
                                        <p:cTn id="69" dur="1" fill="hold">
                                          <p:stCondLst>
                                            <p:cond delay="0"/>
                                          </p:stCondLst>
                                        </p:cTn>
                                        <p:tgtEl>
                                          <p:spTgt spid="372747"/>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36" fill="hold" grpId="0" nodeType="clickEffect">
                                  <p:stCondLst>
                                    <p:cond delay="0"/>
                                  </p:stCondLst>
                                  <p:childTnLst>
                                    <p:set>
                                      <p:cBhvr>
                                        <p:cTn id="73" dur="1" fill="hold">
                                          <p:stCondLst>
                                            <p:cond delay="0"/>
                                          </p:stCondLst>
                                        </p:cTn>
                                        <p:tgtEl>
                                          <p:spTgt spid="372766"/>
                                        </p:tgtEl>
                                        <p:attrNameLst>
                                          <p:attrName>style.visibility</p:attrName>
                                        </p:attrNameLst>
                                      </p:cBhvr>
                                      <p:to>
                                        <p:strVal val="visible"/>
                                      </p:to>
                                    </p:set>
                                    <p:anim calcmode="lin" valueType="num">
                                      <p:cBhvr>
                                        <p:cTn id="74" dur="500" fill="hold"/>
                                        <p:tgtEl>
                                          <p:spTgt spid="372766"/>
                                        </p:tgtEl>
                                        <p:attrNameLst>
                                          <p:attrName>ppt_w</p:attrName>
                                        </p:attrNameLst>
                                      </p:cBhvr>
                                      <p:tavLst>
                                        <p:tav tm="0">
                                          <p:val>
                                            <p:strVal val="(6*min(max(#ppt_w*#ppt_h,.3),1)-7.4)/-.7*#ppt_w"/>
                                          </p:val>
                                        </p:tav>
                                        <p:tav tm="100000">
                                          <p:val>
                                            <p:strVal val="#ppt_w"/>
                                          </p:val>
                                        </p:tav>
                                      </p:tavLst>
                                    </p:anim>
                                    <p:anim calcmode="lin" valueType="num">
                                      <p:cBhvr>
                                        <p:cTn id="75" dur="500" fill="hold"/>
                                        <p:tgtEl>
                                          <p:spTgt spid="372766"/>
                                        </p:tgtEl>
                                        <p:attrNameLst>
                                          <p:attrName>ppt_h</p:attrName>
                                        </p:attrNameLst>
                                      </p:cBhvr>
                                      <p:tavLst>
                                        <p:tav tm="0">
                                          <p:val>
                                            <p:strVal val="(6*min(max(#ppt_w*#ppt_h,.3),1)-7.4)/-.7*#ppt_h"/>
                                          </p:val>
                                        </p:tav>
                                        <p:tav tm="100000">
                                          <p:val>
                                            <p:strVal val="#ppt_h"/>
                                          </p:val>
                                        </p:tav>
                                      </p:tavLst>
                                    </p:anim>
                                    <p:anim calcmode="lin" valueType="num">
                                      <p:cBhvr>
                                        <p:cTn id="76" dur="500" fill="hold"/>
                                        <p:tgtEl>
                                          <p:spTgt spid="372766"/>
                                        </p:tgtEl>
                                        <p:attrNameLst>
                                          <p:attrName>ppt_x</p:attrName>
                                        </p:attrNameLst>
                                      </p:cBhvr>
                                      <p:tavLst>
                                        <p:tav tm="0">
                                          <p:val>
                                            <p:fltVal val="0.5"/>
                                          </p:val>
                                        </p:tav>
                                        <p:tav tm="100000">
                                          <p:val>
                                            <p:strVal val="#ppt_x"/>
                                          </p:val>
                                        </p:tav>
                                      </p:tavLst>
                                    </p:anim>
                                    <p:anim calcmode="lin" valueType="num">
                                      <p:cBhvr>
                                        <p:cTn id="77" dur="500" fill="hold"/>
                                        <p:tgtEl>
                                          <p:spTgt spid="372766"/>
                                        </p:tgtEl>
                                        <p:attrNameLst>
                                          <p:attrName>ppt_y</p:attrName>
                                        </p:attrNameLst>
                                      </p:cBhvr>
                                      <p:tavLst>
                                        <p:tav tm="0">
                                          <p:val>
                                            <p:strVal val="1+(6*min(max(#ppt_w*#ppt_h,.3),1)-7.4)/-.7*#ppt_h/2"/>
                                          </p:val>
                                        </p:tav>
                                        <p:tav tm="100000">
                                          <p:val>
                                            <p:strVal val="#ppt_y"/>
                                          </p:val>
                                        </p:tav>
                                      </p:tavLst>
                                    </p:anim>
                                  </p:childTnLst>
                                </p:cTn>
                              </p:par>
                            </p:childTnLst>
                          </p:cTn>
                        </p:par>
                        <p:par>
                          <p:cTn id="78" fill="hold" nodeType="afterGroup">
                            <p:stCondLst>
                              <p:cond delay="500"/>
                            </p:stCondLst>
                            <p:childTnLst>
                              <p:par>
                                <p:cTn id="79" presetID="23" presetClass="entr" presetSubtype="36" fill="hold" grpId="0" nodeType="afterEffect">
                                  <p:stCondLst>
                                    <p:cond delay="0"/>
                                  </p:stCondLst>
                                  <p:childTnLst>
                                    <p:set>
                                      <p:cBhvr>
                                        <p:cTn id="80" dur="1" fill="hold">
                                          <p:stCondLst>
                                            <p:cond delay="0"/>
                                          </p:stCondLst>
                                        </p:cTn>
                                        <p:tgtEl>
                                          <p:spTgt spid="372764"/>
                                        </p:tgtEl>
                                        <p:attrNameLst>
                                          <p:attrName>style.visibility</p:attrName>
                                        </p:attrNameLst>
                                      </p:cBhvr>
                                      <p:to>
                                        <p:strVal val="visible"/>
                                      </p:to>
                                    </p:set>
                                    <p:anim calcmode="lin" valueType="num">
                                      <p:cBhvr>
                                        <p:cTn id="81" dur="500" fill="hold"/>
                                        <p:tgtEl>
                                          <p:spTgt spid="372764"/>
                                        </p:tgtEl>
                                        <p:attrNameLst>
                                          <p:attrName>ppt_w</p:attrName>
                                        </p:attrNameLst>
                                      </p:cBhvr>
                                      <p:tavLst>
                                        <p:tav tm="0">
                                          <p:val>
                                            <p:strVal val="(6*min(max(#ppt_w*#ppt_h,.3),1)-7.4)/-.7*#ppt_w"/>
                                          </p:val>
                                        </p:tav>
                                        <p:tav tm="100000">
                                          <p:val>
                                            <p:strVal val="#ppt_w"/>
                                          </p:val>
                                        </p:tav>
                                      </p:tavLst>
                                    </p:anim>
                                    <p:anim calcmode="lin" valueType="num">
                                      <p:cBhvr>
                                        <p:cTn id="82" dur="500" fill="hold"/>
                                        <p:tgtEl>
                                          <p:spTgt spid="372764"/>
                                        </p:tgtEl>
                                        <p:attrNameLst>
                                          <p:attrName>ppt_h</p:attrName>
                                        </p:attrNameLst>
                                      </p:cBhvr>
                                      <p:tavLst>
                                        <p:tav tm="0">
                                          <p:val>
                                            <p:strVal val="(6*min(max(#ppt_w*#ppt_h,.3),1)-7.4)/-.7*#ppt_h"/>
                                          </p:val>
                                        </p:tav>
                                        <p:tav tm="100000">
                                          <p:val>
                                            <p:strVal val="#ppt_h"/>
                                          </p:val>
                                        </p:tav>
                                      </p:tavLst>
                                    </p:anim>
                                    <p:anim calcmode="lin" valueType="num">
                                      <p:cBhvr>
                                        <p:cTn id="83" dur="500" fill="hold"/>
                                        <p:tgtEl>
                                          <p:spTgt spid="372764"/>
                                        </p:tgtEl>
                                        <p:attrNameLst>
                                          <p:attrName>ppt_x</p:attrName>
                                        </p:attrNameLst>
                                      </p:cBhvr>
                                      <p:tavLst>
                                        <p:tav tm="0">
                                          <p:val>
                                            <p:fltVal val="0.5"/>
                                          </p:val>
                                        </p:tav>
                                        <p:tav tm="100000">
                                          <p:val>
                                            <p:strVal val="#ppt_x"/>
                                          </p:val>
                                        </p:tav>
                                      </p:tavLst>
                                    </p:anim>
                                    <p:anim calcmode="lin" valueType="num">
                                      <p:cBhvr>
                                        <p:cTn id="84" dur="500" fill="hold"/>
                                        <p:tgtEl>
                                          <p:spTgt spid="372764"/>
                                        </p:tgtEl>
                                        <p:attrNameLst>
                                          <p:attrName>ppt_y</p:attrName>
                                        </p:attrNameLst>
                                      </p:cBhvr>
                                      <p:tavLst>
                                        <p:tav tm="0">
                                          <p:val>
                                            <p:strVal val="1+(6*min(max(#ppt_w*#ppt_h,.3),1)-7.4)/-.7*#ppt_h/2"/>
                                          </p:val>
                                        </p:tav>
                                        <p:tav tm="100000">
                                          <p:val>
                                            <p:strVal val="#ppt_y"/>
                                          </p:val>
                                        </p:tav>
                                      </p:tavLst>
                                    </p:anim>
                                  </p:childTnLst>
                                </p:cTn>
                              </p:par>
                            </p:childTnLst>
                          </p:cTn>
                        </p:par>
                        <p:par>
                          <p:cTn id="85" fill="hold" nodeType="afterGroup">
                            <p:stCondLst>
                              <p:cond delay="1000"/>
                            </p:stCondLst>
                            <p:childTnLst>
                              <p:par>
                                <p:cTn id="86" presetID="23" presetClass="entr" presetSubtype="36" fill="hold" grpId="0" nodeType="afterEffect">
                                  <p:stCondLst>
                                    <p:cond delay="0"/>
                                  </p:stCondLst>
                                  <p:childTnLst>
                                    <p:set>
                                      <p:cBhvr>
                                        <p:cTn id="87" dur="1" fill="hold">
                                          <p:stCondLst>
                                            <p:cond delay="0"/>
                                          </p:stCondLst>
                                        </p:cTn>
                                        <p:tgtEl>
                                          <p:spTgt spid="372765"/>
                                        </p:tgtEl>
                                        <p:attrNameLst>
                                          <p:attrName>style.visibility</p:attrName>
                                        </p:attrNameLst>
                                      </p:cBhvr>
                                      <p:to>
                                        <p:strVal val="visible"/>
                                      </p:to>
                                    </p:set>
                                    <p:anim calcmode="lin" valueType="num">
                                      <p:cBhvr>
                                        <p:cTn id="88" dur="500" fill="hold"/>
                                        <p:tgtEl>
                                          <p:spTgt spid="372765"/>
                                        </p:tgtEl>
                                        <p:attrNameLst>
                                          <p:attrName>ppt_w</p:attrName>
                                        </p:attrNameLst>
                                      </p:cBhvr>
                                      <p:tavLst>
                                        <p:tav tm="0">
                                          <p:val>
                                            <p:strVal val="(6*min(max(#ppt_w*#ppt_h,.3),1)-7.4)/-.7*#ppt_w"/>
                                          </p:val>
                                        </p:tav>
                                        <p:tav tm="100000">
                                          <p:val>
                                            <p:strVal val="#ppt_w"/>
                                          </p:val>
                                        </p:tav>
                                      </p:tavLst>
                                    </p:anim>
                                    <p:anim calcmode="lin" valueType="num">
                                      <p:cBhvr>
                                        <p:cTn id="89" dur="500" fill="hold"/>
                                        <p:tgtEl>
                                          <p:spTgt spid="372765"/>
                                        </p:tgtEl>
                                        <p:attrNameLst>
                                          <p:attrName>ppt_h</p:attrName>
                                        </p:attrNameLst>
                                      </p:cBhvr>
                                      <p:tavLst>
                                        <p:tav tm="0">
                                          <p:val>
                                            <p:strVal val="(6*min(max(#ppt_w*#ppt_h,.3),1)-7.4)/-.7*#ppt_h"/>
                                          </p:val>
                                        </p:tav>
                                        <p:tav tm="100000">
                                          <p:val>
                                            <p:strVal val="#ppt_h"/>
                                          </p:val>
                                        </p:tav>
                                      </p:tavLst>
                                    </p:anim>
                                    <p:anim calcmode="lin" valueType="num">
                                      <p:cBhvr>
                                        <p:cTn id="90" dur="500" fill="hold"/>
                                        <p:tgtEl>
                                          <p:spTgt spid="372765"/>
                                        </p:tgtEl>
                                        <p:attrNameLst>
                                          <p:attrName>ppt_x</p:attrName>
                                        </p:attrNameLst>
                                      </p:cBhvr>
                                      <p:tavLst>
                                        <p:tav tm="0">
                                          <p:val>
                                            <p:fltVal val="0.5"/>
                                          </p:val>
                                        </p:tav>
                                        <p:tav tm="100000">
                                          <p:val>
                                            <p:strVal val="#ppt_x"/>
                                          </p:val>
                                        </p:tav>
                                      </p:tavLst>
                                    </p:anim>
                                    <p:anim calcmode="lin" valueType="num">
                                      <p:cBhvr>
                                        <p:cTn id="91" dur="500" fill="hold"/>
                                        <p:tgtEl>
                                          <p:spTgt spid="372765"/>
                                        </p:tgtEl>
                                        <p:attrNameLst>
                                          <p:attrName>ppt_y</p:attrName>
                                        </p:attrNameLst>
                                      </p:cBhvr>
                                      <p:tavLst>
                                        <p:tav tm="0">
                                          <p:val>
                                            <p:strVal val="1+(6*min(max(#ppt_w*#ppt_h,.3),1)-7.4)/-.7*#ppt_h/2"/>
                                          </p:val>
                                        </p:tav>
                                        <p:tav tm="100000">
                                          <p:val>
                                            <p:strVal val="#ppt_y"/>
                                          </p:val>
                                        </p:tav>
                                      </p:tavLst>
                                    </p:anim>
                                  </p:childTnLst>
                                </p:cTn>
                              </p:par>
                            </p:childTnLst>
                          </p:cTn>
                        </p:par>
                        <p:par>
                          <p:cTn id="92" fill="hold" nodeType="afterGroup">
                            <p:stCondLst>
                              <p:cond delay="1500"/>
                            </p:stCondLst>
                            <p:childTnLst>
                              <p:par>
                                <p:cTn id="93" presetID="22" presetClass="entr" presetSubtype="4" fill="hold" nodeType="afterEffect">
                                  <p:stCondLst>
                                    <p:cond delay="0"/>
                                  </p:stCondLst>
                                  <p:childTnLst>
                                    <p:set>
                                      <p:cBhvr>
                                        <p:cTn id="94" dur="1" fill="hold">
                                          <p:stCondLst>
                                            <p:cond delay="0"/>
                                          </p:stCondLst>
                                        </p:cTn>
                                        <p:tgtEl>
                                          <p:spTgt spid="372752"/>
                                        </p:tgtEl>
                                        <p:attrNameLst>
                                          <p:attrName>style.visibility</p:attrName>
                                        </p:attrNameLst>
                                      </p:cBhvr>
                                      <p:to>
                                        <p:strVal val="visible"/>
                                      </p:to>
                                    </p:set>
                                    <p:animEffect transition="in" filter="wipe(down)">
                                      <p:cBhvr>
                                        <p:cTn id="95" dur="500"/>
                                        <p:tgtEl>
                                          <p:spTgt spid="372752"/>
                                        </p:tgtEl>
                                      </p:cBhvr>
                                    </p:animEffect>
                                  </p:childTnLst>
                                </p:cTn>
                              </p:par>
                            </p:childTnLst>
                          </p:cTn>
                        </p:par>
                        <p:par>
                          <p:cTn id="96" fill="hold" nodeType="afterGroup">
                            <p:stCondLst>
                              <p:cond delay="2000"/>
                            </p:stCondLst>
                            <p:childTnLst>
                              <p:par>
                                <p:cTn id="97" presetID="1" presetClass="entr" presetSubtype="0" fill="hold" grpId="0" nodeType="afterEffect">
                                  <p:stCondLst>
                                    <p:cond delay="0"/>
                                  </p:stCondLst>
                                  <p:childTnLst>
                                    <p:set>
                                      <p:cBhvr>
                                        <p:cTn id="98" dur="1" fill="hold">
                                          <p:stCondLst>
                                            <p:cond delay="0"/>
                                          </p:stCondLst>
                                        </p:cTn>
                                        <p:tgtEl>
                                          <p:spTgt spid="372748"/>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372768"/>
                                        </p:tgtEl>
                                        <p:attrNameLst>
                                          <p:attrName>style.visibility</p:attrName>
                                        </p:attrNameLst>
                                      </p:cBhvr>
                                      <p:to>
                                        <p:strVal val="visible"/>
                                      </p:to>
                                    </p:set>
                                    <p:anim calcmode="lin" valueType="num">
                                      <p:cBhvr>
                                        <p:cTn id="103" dur="500" fill="hold"/>
                                        <p:tgtEl>
                                          <p:spTgt spid="372768"/>
                                        </p:tgtEl>
                                        <p:attrNameLst>
                                          <p:attrName>ppt_w</p:attrName>
                                        </p:attrNameLst>
                                      </p:cBhvr>
                                      <p:tavLst>
                                        <p:tav tm="0">
                                          <p:val>
                                            <p:strVal val="(6*min(max(#ppt_w*#ppt_h,.3),1)-7.4)/-.7*#ppt_w"/>
                                          </p:val>
                                        </p:tav>
                                        <p:tav tm="100000">
                                          <p:val>
                                            <p:strVal val="#ppt_w"/>
                                          </p:val>
                                        </p:tav>
                                      </p:tavLst>
                                    </p:anim>
                                    <p:anim calcmode="lin" valueType="num">
                                      <p:cBhvr>
                                        <p:cTn id="104" dur="500" fill="hold"/>
                                        <p:tgtEl>
                                          <p:spTgt spid="372768"/>
                                        </p:tgtEl>
                                        <p:attrNameLst>
                                          <p:attrName>ppt_h</p:attrName>
                                        </p:attrNameLst>
                                      </p:cBhvr>
                                      <p:tavLst>
                                        <p:tav tm="0">
                                          <p:val>
                                            <p:strVal val="(6*min(max(#ppt_w*#ppt_h,.3),1)-7.4)/-.7*#ppt_h"/>
                                          </p:val>
                                        </p:tav>
                                        <p:tav tm="100000">
                                          <p:val>
                                            <p:strVal val="#ppt_h"/>
                                          </p:val>
                                        </p:tav>
                                      </p:tavLst>
                                    </p:anim>
                                    <p:anim calcmode="lin" valueType="num">
                                      <p:cBhvr>
                                        <p:cTn id="105" dur="500" fill="hold"/>
                                        <p:tgtEl>
                                          <p:spTgt spid="372768"/>
                                        </p:tgtEl>
                                        <p:attrNameLst>
                                          <p:attrName>ppt_x</p:attrName>
                                        </p:attrNameLst>
                                      </p:cBhvr>
                                      <p:tavLst>
                                        <p:tav tm="0">
                                          <p:val>
                                            <p:fltVal val="0.5"/>
                                          </p:val>
                                        </p:tav>
                                        <p:tav tm="100000">
                                          <p:val>
                                            <p:strVal val="#ppt_x"/>
                                          </p:val>
                                        </p:tav>
                                      </p:tavLst>
                                    </p:anim>
                                    <p:anim calcmode="lin" valueType="num">
                                      <p:cBhvr>
                                        <p:cTn id="106" dur="500" fill="hold"/>
                                        <p:tgtEl>
                                          <p:spTgt spid="372768"/>
                                        </p:tgtEl>
                                        <p:attrNameLst>
                                          <p:attrName>ppt_y</p:attrName>
                                        </p:attrNameLst>
                                      </p:cBhvr>
                                      <p:tavLst>
                                        <p:tav tm="0">
                                          <p:val>
                                            <p:strVal val="1+(6*min(max(#ppt_w*#ppt_h,.3),1)-7.4)/-.7*#ppt_h/2"/>
                                          </p:val>
                                        </p:tav>
                                        <p:tav tm="100000">
                                          <p:val>
                                            <p:strVal val="#ppt_y"/>
                                          </p:val>
                                        </p:tav>
                                      </p:tavLst>
                                    </p:anim>
                                  </p:childTnLst>
                                </p:cTn>
                              </p:par>
                            </p:childTnLst>
                          </p:cTn>
                        </p:par>
                        <p:par>
                          <p:cTn id="107" fill="hold" nodeType="afterGroup">
                            <p:stCondLst>
                              <p:cond delay="500"/>
                            </p:stCondLst>
                            <p:childTnLst>
                              <p:par>
                                <p:cTn id="108" presetID="22" presetClass="entr" presetSubtype="4" fill="hold" nodeType="afterEffect">
                                  <p:stCondLst>
                                    <p:cond delay="0"/>
                                  </p:stCondLst>
                                  <p:childTnLst>
                                    <p:set>
                                      <p:cBhvr>
                                        <p:cTn id="109" dur="1" fill="hold">
                                          <p:stCondLst>
                                            <p:cond delay="0"/>
                                          </p:stCondLst>
                                        </p:cTn>
                                        <p:tgtEl>
                                          <p:spTgt spid="372755"/>
                                        </p:tgtEl>
                                        <p:attrNameLst>
                                          <p:attrName>style.visibility</p:attrName>
                                        </p:attrNameLst>
                                      </p:cBhvr>
                                      <p:to>
                                        <p:strVal val="visible"/>
                                      </p:to>
                                    </p:set>
                                    <p:animEffect transition="in" filter="wipe(down)">
                                      <p:cBhvr>
                                        <p:cTn id="110" dur="500"/>
                                        <p:tgtEl>
                                          <p:spTgt spid="372755"/>
                                        </p:tgtEl>
                                      </p:cBhvr>
                                    </p:animEffect>
                                  </p:childTnLst>
                                </p:cTn>
                              </p:par>
                            </p:childTnLst>
                          </p:cTn>
                        </p:par>
                        <p:par>
                          <p:cTn id="111" fill="hold" nodeType="afterGroup">
                            <p:stCondLst>
                              <p:cond delay="1000"/>
                            </p:stCondLst>
                            <p:childTnLst>
                              <p:par>
                                <p:cTn id="112" presetID="1" presetClass="entr" presetSubtype="0" fill="hold" grpId="0" nodeType="afterEffect">
                                  <p:stCondLst>
                                    <p:cond delay="0"/>
                                  </p:stCondLst>
                                  <p:childTnLst>
                                    <p:set>
                                      <p:cBhvr>
                                        <p:cTn id="113" dur="1" fill="hold">
                                          <p:stCondLst>
                                            <p:cond delay="0"/>
                                          </p:stCondLst>
                                        </p:cTn>
                                        <p:tgtEl>
                                          <p:spTgt spid="372749"/>
                                        </p:tgtEl>
                                        <p:attrNameLst>
                                          <p:attrName>style.visibility</p:attrName>
                                        </p:attrNameLst>
                                      </p:cBhvr>
                                      <p:to>
                                        <p:strVal val="visible"/>
                                      </p:to>
                                    </p:set>
                                  </p:childTnLst>
                                </p:cTn>
                              </p:par>
                            </p:childTnLst>
                          </p:cTn>
                        </p:par>
                        <p:par>
                          <p:cTn id="114" fill="hold" nodeType="afterGroup">
                            <p:stCondLst>
                              <p:cond delay="1000"/>
                            </p:stCondLst>
                            <p:childTnLst>
                              <p:par>
                                <p:cTn id="115" presetID="1" presetClass="entr" presetSubtype="0" fill="hold" grpId="0" nodeType="afterEffect">
                                  <p:stCondLst>
                                    <p:cond delay="0"/>
                                  </p:stCondLst>
                                  <p:childTnLst>
                                    <p:set>
                                      <p:cBhvr>
                                        <p:cTn id="116" dur="1" fill="hold">
                                          <p:stCondLst>
                                            <p:cond delay="0"/>
                                          </p:stCondLst>
                                        </p:cTn>
                                        <p:tgtEl>
                                          <p:spTgt spid="372767"/>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6" fill="hold" grpId="0" nodeType="clickEffect">
                                  <p:stCondLst>
                                    <p:cond delay="0"/>
                                  </p:stCondLst>
                                  <p:childTnLst>
                                    <p:set>
                                      <p:cBhvr>
                                        <p:cTn id="120" dur="1" fill="hold">
                                          <p:stCondLst>
                                            <p:cond delay="0"/>
                                          </p:stCondLst>
                                        </p:cTn>
                                        <p:tgtEl>
                                          <p:spTgt spid="372744"/>
                                        </p:tgtEl>
                                        <p:attrNameLst>
                                          <p:attrName>style.visibility</p:attrName>
                                        </p:attrNameLst>
                                      </p:cBhvr>
                                      <p:to>
                                        <p:strVal val="visible"/>
                                      </p:to>
                                    </p:set>
                                    <p:anim calcmode="lin" valueType="num">
                                      <p:cBhvr>
                                        <p:cTn id="121" dur="500" fill="hold"/>
                                        <p:tgtEl>
                                          <p:spTgt spid="372744"/>
                                        </p:tgtEl>
                                        <p:attrNameLst>
                                          <p:attrName>ppt_w</p:attrName>
                                        </p:attrNameLst>
                                      </p:cBhvr>
                                      <p:tavLst>
                                        <p:tav tm="0">
                                          <p:val>
                                            <p:strVal val="(6*min(max(#ppt_w*#ppt_h,.3),1)-7.4)/-.7*#ppt_w"/>
                                          </p:val>
                                        </p:tav>
                                        <p:tav tm="100000">
                                          <p:val>
                                            <p:strVal val="#ppt_w"/>
                                          </p:val>
                                        </p:tav>
                                      </p:tavLst>
                                    </p:anim>
                                    <p:anim calcmode="lin" valueType="num">
                                      <p:cBhvr>
                                        <p:cTn id="122" dur="500" fill="hold"/>
                                        <p:tgtEl>
                                          <p:spTgt spid="372744"/>
                                        </p:tgtEl>
                                        <p:attrNameLst>
                                          <p:attrName>ppt_h</p:attrName>
                                        </p:attrNameLst>
                                      </p:cBhvr>
                                      <p:tavLst>
                                        <p:tav tm="0">
                                          <p:val>
                                            <p:strVal val="(6*min(max(#ppt_w*#ppt_h,.3),1)-7.4)/-.7*#ppt_h"/>
                                          </p:val>
                                        </p:tav>
                                        <p:tav tm="100000">
                                          <p:val>
                                            <p:strVal val="#ppt_h"/>
                                          </p:val>
                                        </p:tav>
                                      </p:tavLst>
                                    </p:anim>
                                    <p:anim calcmode="lin" valueType="num">
                                      <p:cBhvr>
                                        <p:cTn id="123" dur="500" fill="hold"/>
                                        <p:tgtEl>
                                          <p:spTgt spid="372744"/>
                                        </p:tgtEl>
                                        <p:attrNameLst>
                                          <p:attrName>ppt_x</p:attrName>
                                        </p:attrNameLst>
                                      </p:cBhvr>
                                      <p:tavLst>
                                        <p:tav tm="0">
                                          <p:val>
                                            <p:fltVal val="0.5"/>
                                          </p:val>
                                        </p:tav>
                                        <p:tav tm="100000">
                                          <p:val>
                                            <p:strVal val="#ppt_x"/>
                                          </p:val>
                                        </p:tav>
                                      </p:tavLst>
                                    </p:anim>
                                    <p:anim calcmode="lin" valueType="num">
                                      <p:cBhvr>
                                        <p:cTn id="124" dur="500" fill="hold"/>
                                        <p:tgtEl>
                                          <p:spTgt spid="372744"/>
                                        </p:tgtEl>
                                        <p:attrNameLst>
                                          <p:attrName>ppt_y</p:attrName>
                                        </p:attrNameLst>
                                      </p:cBhvr>
                                      <p:tavLst>
                                        <p:tav tm="0">
                                          <p:val>
                                            <p:strVal val="1+(6*min(max(#ppt_w*#ppt_h,.3),1)-7.4)/-.7*#ppt_h/2"/>
                                          </p:val>
                                        </p:tav>
                                        <p:tav tm="100000">
                                          <p:val>
                                            <p:strVal val="#ppt_y"/>
                                          </p:val>
                                        </p:tav>
                                      </p:tavLst>
                                    </p:anim>
                                  </p:childTnLst>
                                </p:cTn>
                              </p:par>
                            </p:childTnLst>
                          </p:cTn>
                        </p:par>
                        <p:par>
                          <p:cTn id="125" fill="hold" nodeType="afterGroup">
                            <p:stCondLst>
                              <p:cond delay="500"/>
                            </p:stCondLst>
                            <p:childTnLst>
                              <p:par>
                                <p:cTn id="126" presetID="23" presetClass="entr" presetSubtype="36" fill="hold" grpId="0" nodeType="afterEffect">
                                  <p:stCondLst>
                                    <p:cond delay="0"/>
                                  </p:stCondLst>
                                  <p:childTnLst>
                                    <p:set>
                                      <p:cBhvr>
                                        <p:cTn id="127" dur="1" fill="hold">
                                          <p:stCondLst>
                                            <p:cond delay="0"/>
                                          </p:stCondLst>
                                        </p:cTn>
                                        <p:tgtEl>
                                          <p:spTgt spid="372757"/>
                                        </p:tgtEl>
                                        <p:attrNameLst>
                                          <p:attrName>style.visibility</p:attrName>
                                        </p:attrNameLst>
                                      </p:cBhvr>
                                      <p:to>
                                        <p:strVal val="visible"/>
                                      </p:to>
                                    </p:set>
                                    <p:anim calcmode="lin" valueType="num">
                                      <p:cBhvr>
                                        <p:cTn id="128" dur="500" fill="hold"/>
                                        <p:tgtEl>
                                          <p:spTgt spid="372757"/>
                                        </p:tgtEl>
                                        <p:attrNameLst>
                                          <p:attrName>ppt_w</p:attrName>
                                        </p:attrNameLst>
                                      </p:cBhvr>
                                      <p:tavLst>
                                        <p:tav tm="0">
                                          <p:val>
                                            <p:strVal val="(6*min(max(#ppt_w*#ppt_h,.3),1)-7.4)/-.7*#ppt_w"/>
                                          </p:val>
                                        </p:tav>
                                        <p:tav tm="100000">
                                          <p:val>
                                            <p:strVal val="#ppt_w"/>
                                          </p:val>
                                        </p:tav>
                                      </p:tavLst>
                                    </p:anim>
                                    <p:anim calcmode="lin" valueType="num">
                                      <p:cBhvr>
                                        <p:cTn id="129" dur="500" fill="hold"/>
                                        <p:tgtEl>
                                          <p:spTgt spid="372757"/>
                                        </p:tgtEl>
                                        <p:attrNameLst>
                                          <p:attrName>ppt_h</p:attrName>
                                        </p:attrNameLst>
                                      </p:cBhvr>
                                      <p:tavLst>
                                        <p:tav tm="0">
                                          <p:val>
                                            <p:strVal val="(6*min(max(#ppt_w*#ppt_h,.3),1)-7.4)/-.7*#ppt_h"/>
                                          </p:val>
                                        </p:tav>
                                        <p:tav tm="100000">
                                          <p:val>
                                            <p:strVal val="#ppt_h"/>
                                          </p:val>
                                        </p:tav>
                                      </p:tavLst>
                                    </p:anim>
                                    <p:anim calcmode="lin" valueType="num">
                                      <p:cBhvr>
                                        <p:cTn id="130" dur="500" fill="hold"/>
                                        <p:tgtEl>
                                          <p:spTgt spid="372757"/>
                                        </p:tgtEl>
                                        <p:attrNameLst>
                                          <p:attrName>ppt_x</p:attrName>
                                        </p:attrNameLst>
                                      </p:cBhvr>
                                      <p:tavLst>
                                        <p:tav tm="0">
                                          <p:val>
                                            <p:fltVal val="0.5"/>
                                          </p:val>
                                        </p:tav>
                                        <p:tav tm="100000">
                                          <p:val>
                                            <p:strVal val="#ppt_x"/>
                                          </p:val>
                                        </p:tav>
                                      </p:tavLst>
                                    </p:anim>
                                    <p:anim calcmode="lin" valueType="num">
                                      <p:cBhvr>
                                        <p:cTn id="131" dur="500" fill="hold"/>
                                        <p:tgtEl>
                                          <p:spTgt spid="372757"/>
                                        </p:tgtEl>
                                        <p:attrNameLst>
                                          <p:attrName>ppt_y</p:attrName>
                                        </p:attrNameLst>
                                      </p:cBhvr>
                                      <p:tavLst>
                                        <p:tav tm="0">
                                          <p:val>
                                            <p:strVal val="1+(6*min(max(#ppt_w*#ppt_h,.3),1)-7.4)/-.7*#ppt_h/2"/>
                                          </p:val>
                                        </p:tav>
                                        <p:tav tm="100000">
                                          <p:val>
                                            <p:strVal val="#ppt_y"/>
                                          </p:val>
                                        </p:tav>
                                      </p:tavLst>
                                    </p:anim>
                                  </p:childTnLst>
                                </p:cTn>
                              </p:par>
                            </p:childTnLst>
                          </p:cTn>
                        </p:par>
                        <p:par>
                          <p:cTn id="132" fill="hold" nodeType="afterGroup">
                            <p:stCondLst>
                              <p:cond delay="1000"/>
                            </p:stCondLst>
                            <p:childTnLst>
                              <p:par>
                                <p:cTn id="133" presetID="23" presetClass="entr" presetSubtype="36" fill="hold" grpId="0" nodeType="afterEffect">
                                  <p:stCondLst>
                                    <p:cond delay="0"/>
                                  </p:stCondLst>
                                  <p:childTnLst>
                                    <p:set>
                                      <p:cBhvr>
                                        <p:cTn id="134" dur="1" fill="hold">
                                          <p:stCondLst>
                                            <p:cond delay="0"/>
                                          </p:stCondLst>
                                        </p:cTn>
                                        <p:tgtEl>
                                          <p:spTgt spid="372758"/>
                                        </p:tgtEl>
                                        <p:attrNameLst>
                                          <p:attrName>style.visibility</p:attrName>
                                        </p:attrNameLst>
                                      </p:cBhvr>
                                      <p:to>
                                        <p:strVal val="visible"/>
                                      </p:to>
                                    </p:set>
                                    <p:anim calcmode="lin" valueType="num">
                                      <p:cBhvr>
                                        <p:cTn id="135" dur="500" fill="hold"/>
                                        <p:tgtEl>
                                          <p:spTgt spid="372758"/>
                                        </p:tgtEl>
                                        <p:attrNameLst>
                                          <p:attrName>ppt_w</p:attrName>
                                        </p:attrNameLst>
                                      </p:cBhvr>
                                      <p:tavLst>
                                        <p:tav tm="0">
                                          <p:val>
                                            <p:strVal val="(6*min(max(#ppt_w*#ppt_h,.3),1)-7.4)/-.7*#ppt_w"/>
                                          </p:val>
                                        </p:tav>
                                        <p:tav tm="100000">
                                          <p:val>
                                            <p:strVal val="#ppt_w"/>
                                          </p:val>
                                        </p:tav>
                                      </p:tavLst>
                                    </p:anim>
                                    <p:anim calcmode="lin" valueType="num">
                                      <p:cBhvr>
                                        <p:cTn id="136" dur="500" fill="hold"/>
                                        <p:tgtEl>
                                          <p:spTgt spid="372758"/>
                                        </p:tgtEl>
                                        <p:attrNameLst>
                                          <p:attrName>ppt_h</p:attrName>
                                        </p:attrNameLst>
                                      </p:cBhvr>
                                      <p:tavLst>
                                        <p:tav tm="0">
                                          <p:val>
                                            <p:strVal val="(6*min(max(#ppt_w*#ppt_h,.3),1)-7.4)/-.7*#ppt_h"/>
                                          </p:val>
                                        </p:tav>
                                        <p:tav tm="100000">
                                          <p:val>
                                            <p:strVal val="#ppt_h"/>
                                          </p:val>
                                        </p:tav>
                                      </p:tavLst>
                                    </p:anim>
                                    <p:anim calcmode="lin" valueType="num">
                                      <p:cBhvr>
                                        <p:cTn id="137" dur="500" fill="hold"/>
                                        <p:tgtEl>
                                          <p:spTgt spid="372758"/>
                                        </p:tgtEl>
                                        <p:attrNameLst>
                                          <p:attrName>ppt_x</p:attrName>
                                        </p:attrNameLst>
                                      </p:cBhvr>
                                      <p:tavLst>
                                        <p:tav tm="0">
                                          <p:val>
                                            <p:fltVal val="0.5"/>
                                          </p:val>
                                        </p:tav>
                                        <p:tav tm="100000">
                                          <p:val>
                                            <p:strVal val="#ppt_x"/>
                                          </p:val>
                                        </p:tav>
                                      </p:tavLst>
                                    </p:anim>
                                    <p:anim calcmode="lin" valueType="num">
                                      <p:cBhvr>
                                        <p:cTn id="138" dur="500" fill="hold"/>
                                        <p:tgtEl>
                                          <p:spTgt spid="372758"/>
                                        </p:tgtEl>
                                        <p:attrNameLst>
                                          <p:attrName>ppt_y</p:attrName>
                                        </p:attrNameLst>
                                      </p:cBhvr>
                                      <p:tavLst>
                                        <p:tav tm="0">
                                          <p:val>
                                            <p:strVal val="1+(6*min(max(#ppt_w*#ppt_h,.3),1)-7.4)/-.7*#ppt_h/2"/>
                                          </p:val>
                                        </p:tav>
                                        <p:tav tm="100000">
                                          <p:val>
                                            <p:strVal val="#ppt_y"/>
                                          </p:val>
                                        </p:tav>
                                      </p:tavLst>
                                    </p:anim>
                                  </p:childTnLst>
                                </p:cTn>
                              </p:par>
                            </p:childTnLst>
                          </p:cTn>
                        </p:par>
                        <p:par>
                          <p:cTn id="139" fill="hold" nodeType="afterGroup">
                            <p:stCondLst>
                              <p:cond delay="1500"/>
                            </p:stCondLst>
                            <p:childTnLst>
                              <p:par>
                                <p:cTn id="140" presetID="23" presetClass="entr" presetSubtype="36" fill="hold" grpId="0" nodeType="afterEffect">
                                  <p:stCondLst>
                                    <p:cond delay="0"/>
                                  </p:stCondLst>
                                  <p:childTnLst>
                                    <p:set>
                                      <p:cBhvr>
                                        <p:cTn id="141" dur="1" fill="hold">
                                          <p:stCondLst>
                                            <p:cond delay="0"/>
                                          </p:stCondLst>
                                        </p:cTn>
                                        <p:tgtEl>
                                          <p:spTgt spid="372759"/>
                                        </p:tgtEl>
                                        <p:attrNameLst>
                                          <p:attrName>style.visibility</p:attrName>
                                        </p:attrNameLst>
                                      </p:cBhvr>
                                      <p:to>
                                        <p:strVal val="visible"/>
                                      </p:to>
                                    </p:set>
                                    <p:anim calcmode="lin" valueType="num">
                                      <p:cBhvr>
                                        <p:cTn id="142" dur="500" fill="hold"/>
                                        <p:tgtEl>
                                          <p:spTgt spid="372759"/>
                                        </p:tgtEl>
                                        <p:attrNameLst>
                                          <p:attrName>ppt_w</p:attrName>
                                        </p:attrNameLst>
                                      </p:cBhvr>
                                      <p:tavLst>
                                        <p:tav tm="0">
                                          <p:val>
                                            <p:strVal val="(6*min(max(#ppt_w*#ppt_h,.3),1)-7.4)/-.7*#ppt_w"/>
                                          </p:val>
                                        </p:tav>
                                        <p:tav tm="100000">
                                          <p:val>
                                            <p:strVal val="#ppt_w"/>
                                          </p:val>
                                        </p:tav>
                                      </p:tavLst>
                                    </p:anim>
                                    <p:anim calcmode="lin" valueType="num">
                                      <p:cBhvr>
                                        <p:cTn id="143" dur="500" fill="hold"/>
                                        <p:tgtEl>
                                          <p:spTgt spid="372759"/>
                                        </p:tgtEl>
                                        <p:attrNameLst>
                                          <p:attrName>ppt_h</p:attrName>
                                        </p:attrNameLst>
                                      </p:cBhvr>
                                      <p:tavLst>
                                        <p:tav tm="0">
                                          <p:val>
                                            <p:strVal val="(6*min(max(#ppt_w*#ppt_h,.3),1)-7.4)/-.7*#ppt_h"/>
                                          </p:val>
                                        </p:tav>
                                        <p:tav tm="100000">
                                          <p:val>
                                            <p:strVal val="#ppt_h"/>
                                          </p:val>
                                        </p:tav>
                                      </p:tavLst>
                                    </p:anim>
                                    <p:anim calcmode="lin" valueType="num">
                                      <p:cBhvr>
                                        <p:cTn id="144" dur="500" fill="hold"/>
                                        <p:tgtEl>
                                          <p:spTgt spid="372759"/>
                                        </p:tgtEl>
                                        <p:attrNameLst>
                                          <p:attrName>ppt_x</p:attrName>
                                        </p:attrNameLst>
                                      </p:cBhvr>
                                      <p:tavLst>
                                        <p:tav tm="0">
                                          <p:val>
                                            <p:fltVal val="0.5"/>
                                          </p:val>
                                        </p:tav>
                                        <p:tav tm="100000">
                                          <p:val>
                                            <p:strVal val="#ppt_x"/>
                                          </p:val>
                                        </p:tav>
                                      </p:tavLst>
                                    </p:anim>
                                    <p:anim calcmode="lin" valueType="num">
                                      <p:cBhvr>
                                        <p:cTn id="145" dur="500" fill="hold"/>
                                        <p:tgtEl>
                                          <p:spTgt spid="372759"/>
                                        </p:tgtEl>
                                        <p:attrNameLst>
                                          <p:attrName>ppt_y</p:attrName>
                                        </p:attrNameLst>
                                      </p:cBhvr>
                                      <p:tavLst>
                                        <p:tav tm="0">
                                          <p:val>
                                            <p:strVal val="1+(6*min(max(#ppt_w*#ppt_h,.3),1)-7.4)/-.7*#ppt_h/2"/>
                                          </p:val>
                                        </p:tav>
                                        <p:tav tm="100000">
                                          <p:val>
                                            <p:strVal val="#ppt_y"/>
                                          </p:val>
                                        </p:tav>
                                      </p:tavLst>
                                    </p:anim>
                                  </p:childTnLst>
                                </p:cTn>
                              </p:par>
                            </p:childTnLst>
                          </p:cTn>
                        </p:par>
                        <p:par>
                          <p:cTn id="146" fill="hold" nodeType="afterGroup">
                            <p:stCondLst>
                              <p:cond delay="2000"/>
                            </p:stCondLst>
                            <p:childTnLst>
                              <p:par>
                                <p:cTn id="147" presetID="23" presetClass="entr" presetSubtype="36" fill="hold" grpId="0" nodeType="afterEffect">
                                  <p:stCondLst>
                                    <p:cond delay="0"/>
                                  </p:stCondLst>
                                  <p:childTnLst>
                                    <p:set>
                                      <p:cBhvr>
                                        <p:cTn id="148" dur="1" fill="hold">
                                          <p:stCondLst>
                                            <p:cond delay="0"/>
                                          </p:stCondLst>
                                        </p:cTn>
                                        <p:tgtEl>
                                          <p:spTgt spid="372760"/>
                                        </p:tgtEl>
                                        <p:attrNameLst>
                                          <p:attrName>style.visibility</p:attrName>
                                        </p:attrNameLst>
                                      </p:cBhvr>
                                      <p:to>
                                        <p:strVal val="visible"/>
                                      </p:to>
                                    </p:set>
                                    <p:anim calcmode="lin" valueType="num">
                                      <p:cBhvr>
                                        <p:cTn id="149" dur="500" fill="hold"/>
                                        <p:tgtEl>
                                          <p:spTgt spid="372760"/>
                                        </p:tgtEl>
                                        <p:attrNameLst>
                                          <p:attrName>ppt_w</p:attrName>
                                        </p:attrNameLst>
                                      </p:cBhvr>
                                      <p:tavLst>
                                        <p:tav tm="0">
                                          <p:val>
                                            <p:strVal val="(6*min(max(#ppt_w*#ppt_h,.3),1)-7.4)/-.7*#ppt_w"/>
                                          </p:val>
                                        </p:tav>
                                        <p:tav tm="100000">
                                          <p:val>
                                            <p:strVal val="#ppt_w"/>
                                          </p:val>
                                        </p:tav>
                                      </p:tavLst>
                                    </p:anim>
                                    <p:anim calcmode="lin" valueType="num">
                                      <p:cBhvr>
                                        <p:cTn id="150" dur="500" fill="hold"/>
                                        <p:tgtEl>
                                          <p:spTgt spid="372760"/>
                                        </p:tgtEl>
                                        <p:attrNameLst>
                                          <p:attrName>ppt_h</p:attrName>
                                        </p:attrNameLst>
                                      </p:cBhvr>
                                      <p:tavLst>
                                        <p:tav tm="0">
                                          <p:val>
                                            <p:strVal val="(6*min(max(#ppt_w*#ppt_h,.3),1)-7.4)/-.7*#ppt_h"/>
                                          </p:val>
                                        </p:tav>
                                        <p:tav tm="100000">
                                          <p:val>
                                            <p:strVal val="#ppt_h"/>
                                          </p:val>
                                        </p:tav>
                                      </p:tavLst>
                                    </p:anim>
                                    <p:anim calcmode="lin" valueType="num">
                                      <p:cBhvr>
                                        <p:cTn id="151" dur="500" fill="hold"/>
                                        <p:tgtEl>
                                          <p:spTgt spid="372760"/>
                                        </p:tgtEl>
                                        <p:attrNameLst>
                                          <p:attrName>ppt_x</p:attrName>
                                        </p:attrNameLst>
                                      </p:cBhvr>
                                      <p:tavLst>
                                        <p:tav tm="0">
                                          <p:val>
                                            <p:fltVal val="0.5"/>
                                          </p:val>
                                        </p:tav>
                                        <p:tav tm="100000">
                                          <p:val>
                                            <p:strVal val="#ppt_x"/>
                                          </p:val>
                                        </p:tav>
                                      </p:tavLst>
                                    </p:anim>
                                    <p:anim calcmode="lin" valueType="num">
                                      <p:cBhvr>
                                        <p:cTn id="152" dur="500" fill="hold"/>
                                        <p:tgtEl>
                                          <p:spTgt spid="372760"/>
                                        </p:tgtEl>
                                        <p:attrNameLst>
                                          <p:attrName>ppt_y</p:attrName>
                                        </p:attrNameLst>
                                      </p:cBhvr>
                                      <p:tavLst>
                                        <p:tav tm="0">
                                          <p:val>
                                            <p:strVal val="1+(6*min(max(#ppt_w*#ppt_h,.3),1)-7.4)/-.7*#ppt_h/2"/>
                                          </p:val>
                                        </p:tav>
                                        <p:tav tm="100000">
                                          <p:val>
                                            <p:strVal val="#ppt_y"/>
                                          </p:val>
                                        </p:tav>
                                      </p:tavLst>
                                    </p:anim>
                                  </p:childTnLst>
                                </p:cTn>
                              </p:par>
                            </p:childTnLst>
                          </p:cTn>
                        </p:par>
                        <p:par>
                          <p:cTn id="153" fill="hold" nodeType="afterGroup">
                            <p:stCondLst>
                              <p:cond delay="2500"/>
                            </p:stCondLst>
                            <p:childTnLst>
                              <p:par>
                                <p:cTn id="154" presetID="22" presetClass="entr" presetSubtype="4" fill="hold" nodeType="afterEffect">
                                  <p:stCondLst>
                                    <p:cond delay="0"/>
                                  </p:stCondLst>
                                  <p:childTnLst>
                                    <p:set>
                                      <p:cBhvr>
                                        <p:cTn id="155" dur="1" fill="hold">
                                          <p:stCondLst>
                                            <p:cond delay="0"/>
                                          </p:stCondLst>
                                        </p:cTn>
                                        <p:tgtEl>
                                          <p:spTgt spid="372756"/>
                                        </p:tgtEl>
                                        <p:attrNameLst>
                                          <p:attrName>style.visibility</p:attrName>
                                        </p:attrNameLst>
                                      </p:cBhvr>
                                      <p:to>
                                        <p:strVal val="visible"/>
                                      </p:to>
                                    </p:set>
                                    <p:animEffect transition="in" filter="wipe(down)">
                                      <p:cBhvr>
                                        <p:cTn id="156" dur="500"/>
                                        <p:tgtEl>
                                          <p:spTgt spid="372756"/>
                                        </p:tgtEl>
                                      </p:cBhvr>
                                    </p:animEffect>
                                  </p:childTnLst>
                                </p:cTn>
                              </p:par>
                            </p:childTnLst>
                          </p:cTn>
                        </p:par>
                        <p:par>
                          <p:cTn id="157" fill="hold" nodeType="afterGroup">
                            <p:stCondLst>
                              <p:cond delay="3000"/>
                            </p:stCondLst>
                            <p:childTnLst>
                              <p:par>
                                <p:cTn id="158" presetID="1" presetClass="entr" presetSubtype="0" fill="hold" grpId="0" nodeType="afterEffect">
                                  <p:stCondLst>
                                    <p:cond delay="0"/>
                                  </p:stCondLst>
                                  <p:childTnLst>
                                    <p:set>
                                      <p:cBhvr>
                                        <p:cTn id="159" dur="1" fill="hold">
                                          <p:stCondLst>
                                            <p:cond delay="0"/>
                                          </p:stCondLst>
                                        </p:cTn>
                                        <p:tgtEl>
                                          <p:spTgt spid="372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2" grpId="0" animBg="1"/>
      <p:bldP spid="372743" grpId="0" animBg="1"/>
      <p:bldP spid="372744" grpId="0" animBg="1"/>
      <p:bldP spid="372745" grpId="0" animBg="1"/>
      <p:bldP spid="372746" grpId="0" animBg="1"/>
      <p:bldP spid="372747" grpId="0" animBg="1"/>
      <p:bldP spid="372748" grpId="0" animBg="1"/>
      <p:bldP spid="372749" grpId="0" animBg="1"/>
      <p:bldP spid="372750" grpId="0" animBg="1"/>
      <p:bldP spid="372751" grpId="0" animBg="1"/>
      <p:bldP spid="372757" grpId="0" animBg="1"/>
      <p:bldP spid="372758" grpId="0" animBg="1"/>
      <p:bldP spid="372759" grpId="0" animBg="1"/>
      <p:bldP spid="372760" grpId="0" animBg="1"/>
      <p:bldP spid="372761" grpId="0" animBg="1"/>
      <p:bldP spid="372762" grpId="0" animBg="1"/>
      <p:bldP spid="372763" grpId="0" animBg="1"/>
      <p:bldP spid="372764" grpId="0" animBg="1"/>
      <p:bldP spid="372765" grpId="0" animBg="1"/>
      <p:bldP spid="372766" grpId="0" animBg="1"/>
      <p:bldP spid="372767" grpId="0" animBg="1"/>
      <p:bldP spid="3727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5473" y="-27384"/>
            <a:ext cx="9133054" cy="1653165"/>
          </a:xfrm>
          <a:effectLst>
            <a:outerShdw blurRad="63500" dist="35921" dir="2700000" algn="ctr" rotWithShape="0">
              <a:schemeClr val="tx2">
                <a:alpha val="74998"/>
              </a:schemeClr>
            </a:outerShdw>
          </a:effectLst>
        </p:spPr>
        <p:txBody>
          <a:bodyPr anchor="ctr"/>
          <a:lstStyle/>
          <a:p>
            <a:pPr>
              <a:defRPr/>
            </a:pPr>
            <a:r>
              <a:rPr lang="en-US" sz="5400" b="1" dirty="0">
                <a:effectLst>
                  <a:glow rad="127000">
                    <a:schemeClr val="tx1"/>
                  </a:glow>
                </a:effectLst>
                <a:latin typeface="Arial" charset="0"/>
                <a:ea typeface="ＭＳ Ｐゴシック" charset="0"/>
                <a:cs typeface="ＭＳ Ｐゴシック" charset="0"/>
              </a:rPr>
              <a:t>Should we put our heads in the sand?</a:t>
            </a:r>
          </a:p>
        </p:txBody>
      </p:sp>
      <p:pic>
        <p:nvPicPr>
          <p:cNvPr id="30722" name="Picture 2" descr="https://static1.squarespace.com/static/54972dbae4b0af001f2cf57b/t/597f4378e45a7c9f618b2b81/1501512610252/">
            <a:extLst>
              <a:ext uri="{FF2B5EF4-FFF2-40B4-BE49-F238E27FC236}">
                <a16:creationId xmlns:a16="http://schemas.microsoft.com/office/drawing/2014/main" id="{D3D2BBFB-1158-214B-912B-46AC3FFB7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 y="1697789"/>
            <a:ext cx="9144000" cy="516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890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34850" name="Picture 4" descr="church 00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25413"/>
            <a:ext cx="9144000" cy="1143000"/>
          </a:xfrm>
        </p:spPr>
        <p:txBody>
          <a:bodyPr/>
          <a:lstStyle/>
          <a:p>
            <a:pPr>
              <a:defRPr/>
            </a:pPr>
            <a:r>
              <a:rPr lang="en-US" sz="5400" b="1" dirty="0">
                <a:effectLst>
                  <a:outerShdw blurRad="38100" dist="38100" dir="2700000" algn="tl">
                    <a:srgbClr val="808080"/>
                  </a:outerShdw>
                </a:effectLst>
                <a:latin typeface="Arial" charset="0"/>
                <a:ea typeface="ＭＳ Ｐゴシック" charset="0"/>
                <a:cs typeface="ＭＳ Ｐゴシック" charset="0"/>
              </a:rPr>
              <a:t>What should elders do?</a:t>
            </a:r>
          </a:p>
        </p:txBody>
      </p:sp>
      <p:sp>
        <p:nvSpPr>
          <p:cNvPr id="5" name="Text Box 6"/>
          <p:cNvSpPr txBox="1">
            <a:spLocks noChangeArrowheads="1"/>
          </p:cNvSpPr>
          <p:nvPr/>
        </p:nvSpPr>
        <p:spPr bwMode="auto">
          <a:xfrm>
            <a:off x="8101013" y="0"/>
            <a:ext cx="1042987" cy="461963"/>
          </a:xfrm>
          <a:prstGeom prst="rect">
            <a:avLst/>
          </a:prstGeom>
          <a:solidFill>
            <a:srgbClr val="000000"/>
          </a:solid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dirty="0">
                <a:solidFill>
                  <a:srgbClr val="FFFFFF"/>
                </a:solidFill>
              </a:rPr>
              <a:t>236a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ChangeArrowheads="1"/>
          </p:cNvSpPr>
          <p:nvPr/>
        </p:nvSpPr>
        <p:spPr bwMode="auto">
          <a:xfrm rot="16200000">
            <a:off x="-1173956" y="1154906"/>
            <a:ext cx="2935288" cy="587375"/>
          </a:xfrm>
          <a:prstGeom prst="rect">
            <a:avLst/>
          </a:prstGeom>
          <a:solidFill>
            <a:schemeClr val="accent1"/>
          </a:solidFill>
          <a:ln w="25400">
            <a:solidFill>
              <a:schemeClr val="tx1"/>
            </a:solidFill>
            <a:miter lim="800000"/>
            <a:headEnd/>
            <a:tailEnd/>
          </a:ln>
          <a:effectLst/>
        </p:spPr>
        <p:txBody>
          <a:bodyPr wrap="none">
            <a:spAutoFit/>
          </a:bodyPr>
          <a:lstStyle/>
          <a:p>
            <a:pPr>
              <a:lnSpc>
                <a:spcPct val="110000"/>
              </a:lnSpc>
              <a:spcBef>
                <a:spcPct val="20000"/>
              </a:spcBef>
              <a:defRPr/>
            </a:pPr>
            <a:r>
              <a:rPr lang="en-GB" sz="2800" i="1">
                <a:solidFill>
                  <a:srgbClr val="0099CC"/>
                </a:solidFill>
                <a:effectDag name="">
                  <a:cont type="tree" name="">
                    <a:effect ref="fillLine"/>
                    <a:outerShdw dist="38100" dir="13500000" algn="br">
                      <a:srgbClr val="55D5FF"/>
                    </a:outerShdw>
                  </a:cont>
                  <a:cont type="tree" name="">
                    <a:effect ref="fillLine"/>
                    <a:outerShdw dist="38100" dir="2700000" algn="tl">
                      <a:srgbClr val="005B7A"/>
                    </a:outerShdw>
                  </a:cont>
                  <a:effect ref="fillLine"/>
                </a:effectDag>
                <a:latin typeface="Arial" charset="0"/>
              </a:rPr>
              <a:t>INTRODUCTION</a:t>
            </a:r>
            <a:endParaRPr lang="en-GB" sz="2800">
              <a:solidFill>
                <a:srgbClr val="0099CC"/>
              </a:solidFill>
              <a:effectDag name="">
                <a:cont type="tree" name="">
                  <a:effect ref="fillLine"/>
                  <a:outerShdw dist="38100" dir="13500000" algn="br">
                    <a:srgbClr val="55D5FF"/>
                  </a:outerShdw>
                </a:cont>
                <a:cont type="tree" name="">
                  <a:effect ref="fillLine"/>
                  <a:outerShdw dist="38100" dir="2700000" algn="tl">
                    <a:srgbClr val="005B7A"/>
                  </a:outerShdw>
                </a:cont>
                <a:effect ref="fillLine"/>
              </a:effectDag>
              <a:latin typeface="Arial" charset="0"/>
            </a:endParaRPr>
          </a:p>
        </p:txBody>
      </p:sp>
      <p:sp>
        <p:nvSpPr>
          <p:cNvPr id="478212" name="Rectangle 4"/>
          <p:cNvSpPr>
            <a:spLocks noGrp="1" noRot="1" noChangeArrowheads="1"/>
          </p:cNvSpPr>
          <p:nvPr>
            <p:ph type="ctrTitle"/>
          </p:nvPr>
        </p:nvSpPr>
        <p:spPr>
          <a:xfrm>
            <a:off x="611188" y="0"/>
            <a:ext cx="7416800" cy="692150"/>
          </a:xfrm>
        </p:spPr>
        <p:txBody>
          <a:bodyPr/>
          <a:lstStyle/>
          <a:p>
            <a:pPr algn="l" eaLnBrk="1" hangingPunct="1">
              <a:defRPr/>
            </a:pPr>
            <a:r>
              <a:rPr lang="en-GB" sz="3600" b="1" i="1">
                <a:solidFill>
                  <a:srgbClr val="FF9900"/>
                </a:solidFill>
                <a:latin typeface="Arial" charset="0"/>
                <a:ea typeface="ＭＳ Ｐゴシック" charset="0"/>
              </a:rPr>
              <a:t>Pastoral Leadership of an Elder:</a:t>
            </a:r>
          </a:p>
        </p:txBody>
      </p:sp>
      <p:sp>
        <p:nvSpPr>
          <p:cNvPr id="478213" name="Rectangle 5"/>
          <p:cNvSpPr>
            <a:spLocks noChangeArrowheads="1"/>
          </p:cNvSpPr>
          <p:nvPr/>
        </p:nvSpPr>
        <p:spPr bwMode="auto">
          <a:xfrm rot="16200000">
            <a:off x="-324644" y="3207544"/>
            <a:ext cx="1236663" cy="587375"/>
          </a:xfrm>
          <a:prstGeom prst="rect">
            <a:avLst/>
          </a:prstGeom>
          <a:solidFill>
            <a:schemeClr val="accent1"/>
          </a:solidFill>
          <a:ln w="25400">
            <a:solidFill>
              <a:schemeClr val="tx1"/>
            </a:solidFill>
            <a:miter lim="800000"/>
            <a:headEnd/>
            <a:tailEnd/>
          </a:ln>
          <a:effectLst/>
        </p:spPr>
        <p:txBody>
          <a:bodyPr wrap="none">
            <a:spAutoFit/>
          </a:bodyPr>
          <a:lstStyle/>
          <a:p>
            <a:pPr>
              <a:lnSpc>
                <a:spcPct val="110000"/>
              </a:lnSpc>
              <a:spcBef>
                <a:spcPct val="20000"/>
              </a:spcBef>
              <a:defRPr/>
            </a:pPr>
            <a:r>
              <a:rPr lang="en-GB" sz="2800" i="1">
                <a:solidFill>
                  <a:srgbClr val="FFFFFF"/>
                </a:solidFill>
                <a:effectLst>
                  <a:outerShdw blurRad="38100" dist="38100" dir="2700000" algn="tl">
                    <a:srgbClr val="000000"/>
                  </a:outerShdw>
                </a:effectLst>
                <a:latin typeface="Arial" charset="0"/>
              </a:rPr>
              <a:t>BODY</a:t>
            </a:r>
          </a:p>
        </p:txBody>
      </p:sp>
      <p:sp>
        <p:nvSpPr>
          <p:cNvPr id="478214" name="Text Box 6"/>
          <p:cNvSpPr txBox="1">
            <a:spLocks noChangeArrowheads="1"/>
          </p:cNvSpPr>
          <p:nvPr/>
        </p:nvSpPr>
        <p:spPr bwMode="auto">
          <a:xfrm>
            <a:off x="8101013" y="0"/>
            <a:ext cx="1042987" cy="461963"/>
          </a:xfrm>
          <a:prstGeom prst="rect">
            <a:avLst/>
          </a:prstGeom>
          <a:solidFill>
            <a:srgbClr val="000000"/>
          </a:solidFill>
          <a:ln>
            <a:noFill/>
          </a:ln>
          <a:effectLst>
            <a:outerShdw blurRad="63500" dist="35921" dir="2700000" algn="ctr" rotWithShape="0">
              <a:srgbClr val="000000">
                <a:alpha val="74998"/>
              </a:srgbClr>
            </a:outerShdw>
          </a:effectLst>
        </p:spPr>
        <p:txBody>
          <a:bodyPr>
            <a:spAutoFit/>
          </a:bodyPr>
          <a:lstStyle/>
          <a:p>
            <a:pPr algn="ctr">
              <a:defRPr/>
            </a:pPr>
            <a:r>
              <a:rPr lang="en-US" sz="2400" dirty="0">
                <a:solidFill>
                  <a:srgbClr val="FFFFFF"/>
                </a:solidFill>
                <a:latin typeface="Arial" charset="0"/>
                <a:ea typeface="ＭＳ Ｐゴシック" charset="-128"/>
                <a:cs typeface="ＭＳ Ｐゴシック" charset="-128"/>
              </a:rPr>
              <a:t>236a</a:t>
            </a:r>
          </a:p>
        </p:txBody>
      </p:sp>
      <p:sp>
        <p:nvSpPr>
          <p:cNvPr id="7" name="Rectangle 2"/>
          <p:cNvSpPr txBox="1">
            <a:spLocks noRot="1" noChangeArrowheads="1"/>
          </p:cNvSpPr>
          <p:nvPr/>
        </p:nvSpPr>
        <p:spPr bwMode="auto">
          <a:xfrm>
            <a:off x="827088" y="1600200"/>
            <a:ext cx="8316912" cy="5105400"/>
          </a:xfrm>
          <a:prstGeom prst="rect">
            <a:avLst/>
          </a:prstGeom>
          <a:solidFill>
            <a:srgbClr val="000082"/>
          </a:solidFill>
          <a:ln>
            <a:noFill/>
          </a:ln>
          <a:effectLst/>
        </p:spPr>
        <p:txBody>
          <a:bodyPr/>
          <a:lstStyle>
            <a:lvl1pPr marL="806450" indent="-806450"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598488" indent="-598488" eaLnBrk="1" hangingPunct="1">
              <a:lnSpc>
                <a:spcPct val="110000"/>
              </a:lnSpc>
              <a:spcBef>
                <a:spcPct val="20000"/>
              </a:spcBef>
              <a:buClr>
                <a:srgbClr val="FFFF43"/>
              </a:buClr>
              <a:buFont typeface="+mj-lt"/>
              <a:buAutoNum type="arabicPeriod"/>
              <a:defRPr/>
            </a:pPr>
            <a:r>
              <a:rPr lang="ja-JP" altLang="en-GB" sz="3200" dirty="0">
                <a:solidFill>
                  <a:srgbClr val="FFFFFF"/>
                </a:solidFill>
                <a:effectLst>
                  <a:outerShdw blurRad="38100" dist="38100" dir="2700000" algn="tl">
                    <a:srgbClr val="000000"/>
                  </a:outerShdw>
                </a:effectLst>
                <a:cs typeface="Arial" charset="0"/>
              </a:rPr>
              <a:t>“</a:t>
            </a:r>
            <a:r>
              <a:rPr lang="en-GB" sz="3200" dirty="0">
                <a:solidFill>
                  <a:srgbClr val="FFFFFF"/>
                </a:solidFill>
                <a:effectLst>
                  <a:outerShdw blurRad="38100" dist="38100" dir="2700000" algn="tl">
                    <a:srgbClr val="000000"/>
                  </a:outerShdw>
                </a:effectLst>
                <a:cs typeface="Arial" charset="0"/>
              </a:rPr>
              <a:t>Shepherd the flock</a:t>
            </a:r>
            <a:r>
              <a:rPr lang="ja-JP" altLang="en-GB" sz="3200" dirty="0">
                <a:solidFill>
                  <a:srgbClr val="FFFFFF"/>
                </a:solidFill>
                <a:effectLst>
                  <a:outerShdw blurRad="38100" dist="38100" dir="2700000" algn="tl">
                    <a:srgbClr val="000000"/>
                  </a:outerShdw>
                </a:effectLst>
                <a:cs typeface="Arial" charset="0"/>
              </a:rPr>
              <a:t>”</a:t>
            </a:r>
            <a:r>
              <a:rPr lang="en-GB" sz="3200" dirty="0">
                <a:solidFill>
                  <a:srgbClr val="FFFFFF"/>
                </a:solidFill>
                <a:effectLst>
                  <a:outerShdw blurRad="38100" dist="38100" dir="2700000" algn="tl">
                    <a:srgbClr val="000000"/>
                  </a:outerShdw>
                </a:effectLst>
                <a:cs typeface="Arial" charset="0"/>
              </a:rPr>
              <a:t> (Acts 20:28)</a:t>
            </a:r>
          </a:p>
          <a:p>
            <a:pPr marL="598488" indent="-598488" eaLnBrk="1" hangingPunct="1">
              <a:lnSpc>
                <a:spcPct val="110000"/>
              </a:lnSpc>
              <a:spcBef>
                <a:spcPct val="20000"/>
              </a:spcBef>
              <a:buClr>
                <a:srgbClr val="FFFF43"/>
              </a:buClr>
              <a:buFont typeface="+mj-lt"/>
              <a:buAutoNum type="arabicPeriod"/>
              <a:defRPr/>
            </a:pPr>
            <a:r>
              <a:rPr lang="ja-JP" altLang="en-GB" sz="3200" dirty="0">
                <a:solidFill>
                  <a:srgbClr val="FFFFFF"/>
                </a:solidFill>
                <a:effectLst>
                  <a:outerShdw blurRad="38100" dist="38100" dir="2700000" algn="tl">
                    <a:srgbClr val="000000"/>
                  </a:outerShdw>
                </a:effectLst>
                <a:cs typeface="Arial" charset="0"/>
              </a:rPr>
              <a:t>“</a:t>
            </a:r>
            <a:r>
              <a:rPr lang="en-GB" sz="3200" dirty="0">
                <a:solidFill>
                  <a:srgbClr val="FFFFFF"/>
                </a:solidFill>
                <a:effectLst>
                  <a:outerShdw blurRad="38100" dist="38100" dir="2700000" algn="tl">
                    <a:srgbClr val="000000"/>
                  </a:outerShdw>
                </a:effectLst>
                <a:cs typeface="Arial" charset="0"/>
              </a:rPr>
              <a:t>Able to teach</a:t>
            </a:r>
            <a:r>
              <a:rPr lang="ja-JP" altLang="en-GB" sz="3200" dirty="0">
                <a:solidFill>
                  <a:srgbClr val="FFFFFF"/>
                </a:solidFill>
                <a:effectLst>
                  <a:outerShdw blurRad="38100" dist="38100" dir="2700000" algn="tl">
                    <a:srgbClr val="000000"/>
                  </a:outerShdw>
                </a:effectLst>
                <a:cs typeface="Arial" charset="0"/>
              </a:rPr>
              <a:t>”</a:t>
            </a:r>
            <a:r>
              <a:rPr lang="en-GB" sz="3200" dirty="0">
                <a:solidFill>
                  <a:srgbClr val="FFFFFF"/>
                </a:solidFill>
                <a:effectLst>
                  <a:outerShdw blurRad="38100" dist="38100" dir="2700000" algn="tl">
                    <a:srgbClr val="000000"/>
                  </a:outerShdw>
                </a:effectLst>
                <a:cs typeface="Arial" charset="0"/>
              </a:rPr>
              <a:t> (1 Thess. 5:12; 1 Tim. 3:2; Titus 1:9b)</a:t>
            </a:r>
          </a:p>
          <a:p>
            <a:pPr marL="598488" indent="-598488" eaLnBrk="1" hangingPunct="1">
              <a:lnSpc>
                <a:spcPct val="110000"/>
              </a:lnSpc>
              <a:spcBef>
                <a:spcPct val="20000"/>
              </a:spcBef>
              <a:buClr>
                <a:srgbClr val="FFFF43"/>
              </a:buClr>
              <a:buFont typeface="+mj-lt"/>
              <a:buAutoNum type="arabicPeriod"/>
              <a:defRPr/>
            </a:pPr>
            <a:r>
              <a:rPr lang="en-GB" sz="3200" dirty="0">
                <a:solidFill>
                  <a:srgbClr val="FFFFFF"/>
                </a:solidFill>
                <a:effectLst>
                  <a:outerShdw blurRad="38100" dist="38100" dir="2700000" algn="tl">
                    <a:srgbClr val="000000"/>
                  </a:outerShdw>
                </a:effectLst>
                <a:cs typeface="Arial" charset="0"/>
              </a:rPr>
              <a:t>Scriptural foundation (Tit. 1:9a)</a:t>
            </a:r>
          </a:p>
          <a:p>
            <a:pPr marL="598488" indent="-598488" eaLnBrk="1" hangingPunct="1">
              <a:lnSpc>
                <a:spcPct val="110000"/>
              </a:lnSpc>
              <a:spcBef>
                <a:spcPct val="20000"/>
              </a:spcBef>
              <a:buClr>
                <a:srgbClr val="FFFF43"/>
              </a:buClr>
              <a:buFont typeface="+mj-lt"/>
              <a:buAutoNum type="arabicPeriod"/>
              <a:defRPr/>
            </a:pPr>
            <a:r>
              <a:rPr lang="en-GB" sz="3200" dirty="0">
                <a:solidFill>
                  <a:srgbClr val="FFFFFF"/>
                </a:solidFill>
                <a:effectLst>
                  <a:outerShdw blurRad="38100" dist="38100" dir="2700000" algn="tl">
                    <a:srgbClr val="000000"/>
                  </a:outerShdw>
                </a:effectLst>
                <a:cs typeface="Arial" charset="0"/>
              </a:rPr>
              <a:t>Teach God</a:t>
            </a:r>
            <a:r>
              <a:rPr lang="fr-FR" altLang="ja-JP" sz="3200" dirty="0">
                <a:solidFill>
                  <a:srgbClr val="FFFFFF"/>
                </a:solidFill>
                <a:effectLst>
                  <a:outerShdw blurRad="38100" dist="38100" dir="2700000" algn="tl">
                    <a:srgbClr val="000000"/>
                  </a:outerShdw>
                </a:effectLst>
                <a:cs typeface="Arial" charset="0"/>
              </a:rPr>
              <a:t>'</a:t>
            </a:r>
            <a:r>
              <a:rPr lang="en-GB" sz="3200" dirty="0">
                <a:solidFill>
                  <a:srgbClr val="FFFFFF"/>
                </a:solidFill>
                <a:effectLst>
                  <a:outerShdw blurRad="38100" dist="38100" dir="2700000" algn="tl">
                    <a:srgbClr val="000000"/>
                  </a:outerShdw>
                </a:effectLst>
                <a:cs typeface="Arial" charset="0"/>
              </a:rPr>
              <a:t>s plan (Acts 20:20, 27)</a:t>
            </a:r>
          </a:p>
          <a:p>
            <a:pPr marL="598488" indent="-598488" eaLnBrk="1" hangingPunct="1">
              <a:lnSpc>
                <a:spcPct val="110000"/>
              </a:lnSpc>
              <a:spcBef>
                <a:spcPct val="20000"/>
              </a:spcBef>
              <a:buClr>
                <a:srgbClr val="FFFF43"/>
              </a:buClr>
              <a:buFont typeface="+mj-lt"/>
              <a:buAutoNum type="arabicPeriod"/>
              <a:defRPr/>
            </a:pPr>
            <a:r>
              <a:rPr lang="en-GB" sz="3200" dirty="0">
                <a:solidFill>
                  <a:srgbClr val="FFFFFF"/>
                </a:solidFill>
                <a:effectLst>
                  <a:outerShdw blurRad="38100" dist="38100" dir="2700000" algn="tl">
                    <a:srgbClr val="000000"/>
                  </a:outerShdw>
                </a:effectLst>
                <a:cs typeface="Arial" charset="0"/>
              </a:rPr>
              <a:t>Get paid for teaching (1 Tim. 5:17)</a:t>
            </a:r>
          </a:p>
        </p:txBody>
      </p:sp>
      <p:sp>
        <p:nvSpPr>
          <p:cNvPr id="478210" name="Rectangle 2"/>
          <p:cNvSpPr>
            <a:spLocks noGrp="1" noRot="1" noChangeArrowheads="1"/>
          </p:cNvSpPr>
          <p:nvPr>
            <p:ph type="subTitle" idx="1"/>
          </p:nvPr>
        </p:nvSpPr>
        <p:spPr>
          <a:xfrm>
            <a:off x="827088" y="762000"/>
            <a:ext cx="8316912" cy="838200"/>
          </a:xfrm>
          <a:solidFill>
            <a:srgbClr val="000000"/>
          </a:solidFill>
        </p:spPr>
        <p:txBody>
          <a:bodyPr/>
          <a:lstStyle/>
          <a:p>
            <a:pPr marL="609600" indent="-609600" algn="l" eaLnBrk="1" hangingPunct="1">
              <a:lnSpc>
                <a:spcPct val="110000"/>
              </a:lnSpc>
              <a:buClr>
                <a:srgbClr val="FFFF43"/>
              </a:buClr>
              <a:defRPr/>
            </a:pPr>
            <a:r>
              <a:rPr lang="en-GB" b="1">
                <a:solidFill>
                  <a:srgbClr val="FFFFFF"/>
                </a:solidFill>
                <a:effectLst>
                  <a:outerShdw blurRad="38100" dist="38100" dir="2700000" algn="tl">
                    <a:srgbClr val="4D4D4D"/>
                  </a:outerShdw>
                </a:effectLst>
                <a:latin typeface="Arial" charset="0"/>
                <a:ea typeface="ＭＳ Ｐゴシック" charset="0"/>
              </a:rPr>
              <a:t>(a)	Elders teach:</a:t>
            </a:r>
          </a:p>
          <a:p>
            <a:pPr marL="609600" indent="-609600" algn="l" eaLnBrk="1" hangingPunct="1">
              <a:lnSpc>
                <a:spcPct val="110000"/>
              </a:lnSpc>
              <a:buClr>
                <a:srgbClr val="FFFF43"/>
              </a:buClr>
              <a:defRPr/>
            </a:pPr>
            <a:endParaRPr lang="en-GB" b="1">
              <a:solidFill>
                <a:srgbClr val="FFFFFF"/>
              </a:solidFill>
              <a:effectLst>
                <a:outerShdw blurRad="38100" dist="38100" dir="2700000" algn="tl">
                  <a:srgbClr val="4D4D4D"/>
                </a:outerShdw>
              </a:effectLst>
              <a:latin typeface="Arial" charset="0"/>
              <a:ea typeface="ＭＳ Ｐゴシック"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152400" y="76200"/>
            <a:ext cx="8915400" cy="838200"/>
          </a:xfrm>
          <a:effectLst>
            <a:outerShdw blurRad="38100" dist="38099" dir="2700000" algn="ctr" rotWithShape="0">
              <a:srgbClr val="000000">
                <a:alpha val="99962"/>
              </a:srgbClr>
            </a:outerShdw>
          </a:effectLst>
        </p:spPr>
        <p:txBody>
          <a:bodyPr/>
          <a:lstStyle/>
          <a:p>
            <a:pPr>
              <a:defRPr/>
            </a:pPr>
            <a:r>
              <a:rPr lang="en-US" sz="4000">
                <a:solidFill>
                  <a:srgbClr val="FFFFFF"/>
                </a:solidFill>
                <a:latin typeface="Arial" charset="0"/>
                <a:ea typeface="ＭＳ Ｐゴシック" charset="0"/>
                <a:cs typeface="ＭＳ Ｐゴシック" charset="0"/>
              </a:rPr>
              <a:t>Three Shepherd Tasks of Elders</a:t>
            </a:r>
            <a:endParaRPr lang="en-US" sz="3200">
              <a:solidFill>
                <a:srgbClr val="FFFFFF"/>
              </a:solidFill>
              <a:latin typeface="Arial" charset="0"/>
              <a:ea typeface="ＭＳ Ｐゴシック" charset="0"/>
              <a:cs typeface="ＭＳ Ｐゴシック"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en-US" sz="2400" i="1" dirty="0">
                <a:solidFill>
                  <a:srgbClr val="C9C4FF"/>
                </a:solidFill>
                <a:latin typeface="Arial" charset="0"/>
              </a:rPr>
              <a:t>Teaching</a:t>
            </a:r>
          </a:p>
        </p:txBody>
      </p:sp>
      <p:sp>
        <p:nvSpPr>
          <p:cNvPr id="658440" name="Text Box 8"/>
          <p:cNvSpPr txBox="1">
            <a:spLocks noChangeArrowheads="1"/>
          </p:cNvSpPr>
          <p:nvPr/>
        </p:nvSpPr>
        <p:spPr bwMode="auto">
          <a:xfrm>
            <a:off x="6553200" y="1981200"/>
            <a:ext cx="1906588" cy="830263"/>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en-US" sz="2400" dirty="0">
                <a:solidFill>
                  <a:srgbClr val="C9C4FF"/>
                </a:solidFill>
                <a:latin typeface="Arial" charset="0"/>
              </a:rPr>
              <a:t>1 Tim. 3:2; 5:17</a:t>
            </a:r>
          </a:p>
        </p:txBody>
      </p:sp>
      <p:sp>
        <p:nvSpPr>
          <p:cNvPr id="15" name="Text Box 14"/>
          <p:cNvSpPr txBox="1">
            <a:spLocks noChangeArrowheads="1"/>
          </p:cNvSpPr>
          <p:nvPr/>
        </p:nvSpPr>
        <p:spPr bwMode="auto">
          <a:xfrm>
            <a:off x="8027988" y="0"/>
            <a:ext cx="1116012" cy="461963"/>
          </a:xfrm>
          <a:prstGeom prst="rect">
            <a:avLst/>
          </a:prstGeom>
          <a:noFill/>
          <a:ln>
            <a:noFill/>
          </a:ln>
          <a:effectLst>
            <a:outerShdw blurRad="63500" dist="35921" dir="2700000" algn="ctr" rotWithShape="0">
              <a:srgbClr val="000000">
                <a:alpha val="74998"/>
              </a:srgbClr>
            </a:outerShdw>
          </a:effectLst>
        </p:spPr>
        <p:txBody>
          <a:bodyPr>
            <a:spAutoFit/>
          </a:bodyPr>
          <a:lstStyle/>
          <a:p>
            <a:pPr algn="ctr">
              <a:defRPr/>
            </a:pPr>
            <a:r>
              <a:rPr lang="en-US" sz="2400" dirty="0">
                <a:solidFill>
                  <a:srgbClr val="FFFFFF"/>
                </a:solidFill>
                <a:latin typeface="Arial" charset="0"/>
                <a:cs typeface="Arial" charset="0"/>
              </a:rPr>
              <a:t>236c1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9"/>
                                        </p:tgtEl>
                                        <p:attrNameLst>
                                          <p:attrName>style.visibility</p:attrName>
                                        </p:attrNameLst>
                                      </p:cBhvr>
                                      <p:to>
                                        <p:strVal val="visible"/>
                                      </p:to>
                                    </p:set>
                                    <p:anim calcmode="lin" valueType="num">
                                      <p:cBhvr>
                                        <p:cTn id="7" dur="1000" fill="hold"/>
                                        <p:tgtEl>
                                          <p:spTgt spid="658439"/>
                                        </p:tgtEl>
                                        <p:attrNameLst>
                                          <p:attrName>ppt_w</p:attrName>
                                        </p:attrNameLst>
                                      </p:cBhvr>
                                      <p:tavLst>
                                        <p:tav tm="0">
                                          <p:val>
                                            <p:strVal val="#ppt_w+.3"/>
                                          </p:val>
                                        </p:tav>
                                        <p:tav tm="100000">
                                          <p:val>
                                            <p:strVal val="#ppt_w"/>
                                          </p:val>
                                        </p:tav>
                                      </p:tavLst>
                                    </p:anim>
                                    <p:anim calcmode="lin" valueType="num">
                                      <p:cBhvr>
                                        <p:cTn id="8" dur="1000" fill="hold"/>
                                        <p:tgtEl>
                                          <p:spTgt spid="658439"/>
                                        </p:tgtEl>
                                        <p:attrNameLst>
                                          <p:attrName>ppt_h</p:attrName>
                                        </p:attrNameLst>
                                      </p:cBhvr>
                                      <p:tavLst>
                                        <p:tav tm="0">
                                          <p:val>
                                            <p:strVal val="#ppt_h"/>
                                          </p:val>
                                        </p:tav>
                                        <p:tav tm="100000">
                                          <p:val>
                                            <p:strVal val="#ppt_h"/>
                                          </p:val>
                                        </p:tav>
                                      </p:tavLst>
                                    </p:anim>
                                    <p:animEffect transition="in" filter="fade">
                                      <p:cBhvr>
                                        <p:cTn id="9" dur="1000"/>
                                        <p:tgtEl>
                                          <p:spTgt spid="658439"/>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8"/>
                                        </p:tgtEl>
                                        <p:attrNameLst>
                                          <p:attrName>style.visibility</p:attrName>
                                        </p:attrNameLst>
                                      </p:cBhvr>
                                      <p:to>
                                        <p:strVal val="visible"/>
                                      </p:to>
                                    </p:set>
                                    <p:anim calcmode="lin" valueType="num">
                                      <p:cBhvr>
                                        <p:cTn id="13" dur="1000" fill="hold"/>
                                        <p:tgtEl>
                                          <p:spTgt spid="658438"/>
                                        </p:tgtEl>
                                        <p:attrNameLst>
                                          <p:attrName>ppt_w</p:attrName>
                                        </p:attrNameLst>
                                      </p:cBhvr>
                                      <p:tavLst>
                                        <p:tav tm="0">
                                          <p:val>
                                            <p:strVal val="#ppt_w+.3"/>
                                          </p:val>
                                        </p:tav>
                                        <p:tav tm="100000">
                                          <p:val>
                                            <p:strVal val="#ppt_w"/>
                                          </p:val>
                                        </p:tav>
                                      </p:tavLst>
                                    </p:anim>
                                    <p:anim calcmode="lin" valueType="num">
                                      <p:cBhvr>
                                        <p:cTn id="14" dur="1000" fill="hold"/>
                                        <p:tgtEl>
                                          <p:spTgt spid="658438"/>
                                        </p:tgtEl>
                                        <p:attrNameLst>
                                          <p:attrName>ppt_h</p:attrName>
                                        </p:attrNameLst>
                                      </p:cBhvr>
                                      <p:tavLst>
                                        <p:tav tm="0">
                                          <p:val>
                                            <p:strVal val="#ppt_h"/>
                                          </p:val>
                                        </p:tav>
                                        <p:tav tm="100000">
                                          <p:val>
                                            <p:strVal val="#ppt_h"/>
                                          </p:val>
                                        </p:tav>
                                      </p:tavLst>
                                    </p:anim>
                                    <p:animEffect transition="in" filter="fade">
                                      <p:cBhvr>
                                        <p:cTn id="15" dur="1000"/>
                                        <p:tgtEl>
                                          <p:spTgt spid="658438"/>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0"/>
                                        </p:tgtEl>
                                        <p:attrNameLst>
                                          <p:attrName>style.visibility</p:attrName>
                                        </p:attrNameLst>
                                      </p:cBhvr>
                                      <p:to>
                                        <p:strVal val="visible"/>
                                      </p:to>
                                    </p:set>
                                    <p:anim calcmode="lin" valueType="num">
                                      <p:cBhvr>
                                        <p:cTn id="19" dur="1000" fill="hold"/>
                                        <p:tgtEl>
                                          <p:spTgt spid="658440"/>
                                        </p:tgtEl>
                                        <p:attrNameLst>
                                          <p:attrName>ppt_w</p:attrName>
                                        </p:attrNameLst>
                                      </p:cBhvr>
                                      <p:tavLst>
                                        <p:tav tm="0">
                                          <p:val>
                                            <p:strVal val="#ppt_w+.3"/>
                                          </p:val>
                                        </p:tav>
                                        <p:tav tm="100000">
                                          <p:val>
                                            <p:strVal val="#ppt_w"/>
                                          </p:val>
                                        </p:tav>
                                      </p:tavLst>
                                    </p:anim>
                                    <p:anim calcmode="lin" valueType="num">
                                      <p:cBhvr>
                                        <p:cTn id="20" dur="1000" fill="hold"/>
                                        <p:tgtEl>
                                          <p:spTgt spid="658440"/>
                                        </p:tgtEl>
                                        <p:attrNameLst>
                                          <p:attrName>ppt_h</p:attrName>
                                        </p:attrNameLst>
                                      </p:cBhvr>
                                      <p:tavLst>
                                        <p:tav tm="0">
                                          <p:val>
                                            <p:strVal val="#ppt_h"/>
                                          </p:val>
                                        </p:tav>
                                        <p:tav tm="100000">
                                          <p:val>
                                            <p:strVal val="#ppt_h"/>
                                          </p:val>
                                        </p:tav>
                                      </p:tavLst>
                                    </p:anim>
                                    <p:animEffect transition="in" filter="fade">
                                      <p:cBhvr>
                                        <p:cTn id="21" dur="1000"/>
                                        <p:tgtEl>
                                          <p:spTgt spid="65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8" grpId="0" animBg="1"/>
      <p:bldP spid="658439" grpId="0"/>
      <p:bldP spid="65844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4066"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4067" name="Rectangle 3"/>
          <p:cNvSpPr>
            <a:spLocks noGrp="1" noChangeArrowheads="1"/>
          </p:cNvSpPr>
          <p:nvPr>
            <p:ph type="title"/>
          </p:nvPr>
        </p:nvSpPr>
        <p:spPr>
          <a:xfrm>
            <a:off x="0" y="228600"/>
            <a:ext cx="8991600" cy="990600"/>
          </a:xfrm>
        </p:spPr>
        <p:txBody>
          <a:bodyPr/>
          <a:lstStyle/>
          <a:p>
            <a:pPr eaLnBrk="1" hangingPunct="1"/>
            <a:r>
              <a:rPr lang="en-US" sz="4800" b="1" u="sng">
                <a:solidFill>
                  <a:schemeClr val="bg1"/>
                </a:solidFill>
                <a:latin typeface="Arial" charset="0"/>
                <a:ea typeface="ＭＳ Ｐゴシック" charset="0"/>
              </a:rPr>
              <a:t>How Elders Relate to Deacons</a:t>
            </a:r>
            <a:endParaRPr lang="en-US" sz="4800" b="1">
              <a:solidFill>
                <a:schemeClr val="bg1"/>
              </a:solidFill>
              <a:latin typeface="Arial" charset="0"/>
              <a:ea typeface="ＭＳ Ｐゴシック" charset="0"/>
            </a:endParaRPr>
          </a:p>
        </p:txBody>
      </p:sp>
      <p:sp>
        <p:nvSpPr>
          <p:cNvPr id="378884" name="Text Box 4"/>
          <p:cNvSpPr txBox="1">
            <a:spLocks noChangeArrowheads="1"/>
          </p:cNvSpPr>
          <p:nvPr/>
        </p:nvSpPr>
        <p:spPr bwMode="auto">
          <a:xfrm>
            <a:off x="762000" y="1195388"/>
            <a:ext cx="74374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r>
              <a:rPr lang="en-US" sz="3200">
                <a:solidFill>
                  <a:srgbClr val="FFFFFF"/>
                </a:solidFill>
                <a:latin typeface="Arial" charset="0"/>
                <a:cs typeface="Arial" charset="0"/>
              </a:rPr>
              <a:t>Model 1: Senior Pastor over Deacons</a:t>
            </a:r>
          </a:p>
        </p:txBody>
      </p:sp>
      <p:sp>
        <p:nvSpPr>
          <p:cNvPr id="378885" name="Text Box 5"/>
          <p:cNvSpPr txBox="1">
            <a:spLocks noChangeArrowheads="1"/>
          </p:cNvSpPr>
          <p:nvPr/>
        </p:nvSpPr>
        <p:spPr bwMode="auto">
          <a:xfrm>
            <a:off x="2743200" y="4330700"/>
            <a:ext cx="3352800" cy="698500"/>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600" dirty="0">
                <a:solidFill>
                  <a:srgbClr val="FFFFFF"/>
                </a:solidFill>
                <a:latin typeface="Arial" charset="0"/>
                <a:cs typeface="Arial" charset="0"/>
              </a:rPr>
              <a:t>Deacons</a:t>
            </a:r>
          </a:p>
        </p:txBody>
      </p:sp>
      <p:sp>
        <p:nvSpPr>
          <p:cNvPr id="378886" name="Line 6"/>
          <p:cNvSpPr>
            <a:spLocks noChangeShapeType="1"/>
          </p:cNvSpPr>
          <p:nvPr/>
        </p:nvSpPr>
        <p:spPr bwMode="auto">
          <a:xfrm rot="10800000">
            <a:off x="4419600" y="3886200"/>
            <a:ext cx="1588" cy="38100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378887" name="Text Box 7"/>
          <p:cNvSpPr txBox="1">
            <a:spLocks noChangeArrowheads="1"/>
          </p:cNvSpPr>
          <p:nvPr/>
        </p:nvSpPr>
        <p:spPr bwMode="auto">
          <a:xfrm>
            <a:off x="3276600" y="2609850"/>
            <a:ext cx="2286000" cy="1200150"/>
          </a:xfrm>
          <a:prstGeom prst="rect">
            <a:avLst/>
          </a:prstGeom>
          <a:solidFill>
            <a:srgbClr val="000082"/>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3600">
                <a:solidFill>
                  <a:srgbClr val="FFFFFF"/>
                </a:solidFill>
                <a:latin typeface="Arial" charset="0"/>
                <a:cs typeface="Arial" charset="0"/>
              </a:rPr>
              <a:t>Senior Pastor</a:t>
            </a:r>
          </a:p>
        </p:txBody>
      </p:sp>
      <p:sp>
        <p:nvSpPr>
          <p:cNvPr id="378888" name="WordArt 8"/>
          <p:cNvSpPr>
            <a:spLocks noChangeArrowheads="1" noChangeShapeType="1" noTextEdit="1"/>
          </p:cNvSpPr>
          <p:nvPr/>
        </p:nvSpPr>
        <p:spPr bwMode="auto">
          <a:xfrm>
            <a:off x="3505200" y="4602163"/>
            <a:ext cx="4303713" cy="2103437"/>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Unbiblical</a:t>
            </a:r>
          </a:p>
        </p:txBody>
      </p:sp>
      <p:sp>
        <p:nvSpPr>
          <p:cNvPr id="378889" name="Text Box 9"/>
          <p:cNvSpPr txBox="1">
            <a:spLocks noChangeArrowheads="1"/>
          </p:cNvSpPr>
          <p:nvPr/>
        </p:nvSpPr>
        <p:spPr bwMode="auto">
          <a:xfrm>
            <a:off x="7524750" y="0"/>
            <a:ext cx="1619250" cy="461963"/>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en-US" sz="2400" dirty="0">
                <a:solidFill>
                  <a:srgbClr val="FFFFFF"/>
                </a:solidFill>
                <a:latin typeface="Arial" charset="0"/>
                <a:cs typeface="Arial"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blinds(horizontal)">
                                      <p:cBhvr>
                                        <p:cTn id="7" dur="3000"/>
                                        <p:tgtEl>
                                          <p:spTgt spid="378884"/>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378885"/>
                                        </p:tgtEl>
                                        <p:attrNameLst>
                                          <p:attrName>style.visibility</p:attrName>
                                        </p:attrNameLst>
                                      </p:cBhvr>
                                      <p:to>
                                        <p:strVal val="visible"/>
                                      </p:to>
                                    </p:set>
                                    <p:animEffect transition="in" filter="dissolve">
                                      <p:cBhvr>
                                        <p:cTn id="11" dur="3000"/>
                                        <p:tgtEl>
                                          <p:spTgt spid="37888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886"/>
                                        </p:tgtEl>
                                        <p:attrNameLst>
                                          <p:attrName>style.visibility</p:attrName>
                                        </p:attrNameLst>
                                      </p:cBhvr>
                                      <p:to>
                                        <p:strVal val="visible"/>
                                      </p:to>
                                    </p:set>
                                    <p:animEffect transition="in" filter="dissolve">
                                      <p:cBhvr>
                                        <p:cTn id="14" dur="3000"/>
                                        <p:tgtEl>
                                          <p:spTgt spid="37888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78887"/>
                                        </p:tgtEl>
                                        <p:attrNameLst>
                                          <p:attrName>style.visibility</p:attrName>
                                        </p:attrNameLst>
                                      </p:cBhvr>
                                      <p:to>
                                        <p:strVal val="visible"/>
                                      </p:to>
                                    </p:set>
                                    <p:animEffect transition="in" filter="dissolve">
                                      <p:cBhvr>
                                        <p:cTn id="17" dur="3000"/>
                                        <p:tgtEl>
                                          <p:spTgt spid="378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8888"/>
                                        </p:tgtEl>
                                        <p:attrNameLst>
                                          <p:attrName>style.visibility</p:attrName>
                                        </p:attrNameLst>
                                      </p:cBhvr>
                                      <p:to>
                                        <p:strVal val="visible"/>
                                      </p:to>
                                    </p:set>
                                    <p:animEffect transition="in" filter="wheel(4)">
                                      <p:cBhvr>
                                        <p:cTn id="22" dur="3000"/>
                                        <p:tgtEl>
                                          <p:spTgt spid="37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p:bldP spid="378885" grpId="0" animBg="1" autoUpdateAnimBg="0"/>
      <p:bldP spid="378886" grpId="0" animBg="1"/>
      <p:bldP spid="378887" grpId="0" animBg="1" autoUpdateAnimBg="0"/>
      <p:bldP spid="37888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6114"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6115" name="Rectangle 3"/>
          <p:cNvSpPr>
            <a:spLocks noGrp="1" noChangeArrowheads="1"/>
          </p:cNvSpPr>
          <p:nvPr>
            <p:ph type="title"/>
          </p:nvPr>
        </p:nvSpPr>
        <p:spPr>
          <a:xfrm>
            <a:off x="0" y="228600"/>
            <a:ext cx="8991600" cy="990600"/>
          </a:xfrm>
        </p:spPr>
        <p:txBody>
          <a:bodyPr/>
          <a:lstStyle/>
          <a:p>
            <a:pPr eaLnBrk="1" hangingPunct="1"/>
            <a:r>
              <a:rPr lang="en-US" sz="4800" b="1" u="sng">
                <a:solidFill>
                  <a:schemeClr val="bg1"/>
                </a:solidFill>
                <a:latin typeface="Arial" charset="0"/>
                <a:ea typeface="ＭＳ Ｐゴシック" charset="0"/>
              </a:rPr>
              <a:t>How Elders Relate to Deacons</a:t>
            </a:r>
            <a:endParaRPr lang="en-US" sz="4800" b="1">
              <a:solidFill>
                <a:schemeClr val="bg1"/>
              </a:solidFill>
              <a:latin typeface="Arial" charset="0"/>
              <a:ea typeface="ＭＳ Ｐゴシック" charset="0"/>
            </a:endParaRPr>
          </a:p>
        </p:txBody>
      </p:sp>
      <p:sp>
        <p:nvSpPr>
          <p:cNvPr id="378884" name="Text Box 4"/>
          <p:cNvSpPr txBox="1">
            <a:spLocks noChangeArrowheads="1"/>
          </p:cNvSpPr>
          <p:nvPr/>
        </p:nvSpPr>
        <p:spPr bwMode="auto">
          <a:xfrm>
            <a:off x="762000" y="1195388"/>
            <a:ext cx="848518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r>
              <a:rPr lang="en-US" sz="3200">
                <a:solidFill>
                  <a:srgbClr val="FFFFFF"/>
                </a:solidFill>
                <a:latin typeface="Arial" charset="0"/>
                <a:cs typeface="Arial" charset="0"/>
              </a:rPr>
              <a:t>Model 2: Senior Pastor alongside Deacons</a:t>
            </a:r>
          </a:p>
        </p:txBody>
      </p:sp>
      <p:sp>
        <p:nvSpPr>
          <p:cNvPr id="378885" name="Text Box 5"/>
          <p:cNvSpPr txBox="1">
            <a:spLocks noChangeArrowheads="1"/>
          </p:cNvSpPr>
          <p:nvPr/>
        </p:nvSpPr>
        <p:spPr bwMode="auto">
          <a:xfrm>
            <a:off x="990600" y="3505200"/>
            <a:ext cx="3352800" cy="698500"/>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600" dirty="0">
                <a:solidFill>
                  <a:srgbClr val="FFFFFF"/>
                </a:solidFill>
                <a:latin typeface="Arial" charset="0"/>
                <a:cs typeface="Arial" charset="0"/>
              </a:rPr>
              <a:t>Deacons</a:t>
            </a:r>
          </a:p>
        </p:txBody>
      </p:sp>
      <p:sp>
        <p:nvSpPr>
          <p:cNvPr id="378886" name="Line 6"/>
          <p:cNvSpPr>
            <a:spLocks noChangeShapeType="1"/>
          </p:cNvSpPr>
          <p:nvPr/>
        </p:nvSpPr>
        <p:spPr bwMode="auto">
          <a:xfrm rot="5400000">
            <a:off x="5066506" y="3620294"/>
            <a:ext cx="1588" cy="38100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378887" name="Text Box 7"/>
          <p:cNvSpPr txBox="1">
            <a:spLocks noChangeArrowheads="1"/>
          </p:cNvSpPr>
          <p:nvPr/>
        </p:nvSpPr>
        <p:spPr bwMode="auto">
          <a:xfrm>
            <a:off x="5334000" y="3219450"/>
            <a:ext cx="2286000" cy="1200150"/>
          </a:xfrm>
          <a:prstGeom prst="rect">
            <a:avLst/>
          </a:prstGeom>
          <a:solidFill>
            <a:srgbClr val="000082"/>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3600">
                <a:solidFill>
                  <a:srgbClr val="FFFFFF"/>
                </a:solidFill>
                <a:latin typeface="Arial" charset="0"/>
                <a:cs typeface="Arial" charset="0"/>
              </a:rPr>
              <a:t>Senior Pastor</a:t>
            </a:r>
          </a:p>
        </p:txBody>
      </p:sp>
      <p:sp>
        <p:nvSpPr>
          <p:cNvPr id="378888" name="WordArt 8"/>
          <p:cNvSpPr>
            <a:spLocks noChangeArrowheads="1" noChangeShapeType="1" noTextEdit="1"/>
          </p:cNvSpPr>
          <p:nvPr/>
        </p:nvSpPr>
        <p:spPr bwMode="auto">
          <a:xfrm>
            <a:off x="3505200" y="4602163"/>
            <a:ext cx="4303713" cy="2103437"/>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Unbiblical</a:t>
            </a:r>
          </a:p>
        </p:txBody>
      </p:sp>
      <p:sp>
        <p:nvSpPr>
          <p:cNvPr id="10" name="Line 6"/>
          <p:cNvSpPr>
            <a:spLocks noChangeShapeType="1"/>
          </p:cNvSpPr>
          <p:nvPr/>
        </p:nvSpPr>
        <p:spPr bwMode="auto">
          <a:xfrm rot="-5400000">
            <a:off x="4685506" y="3620294"/>
            <a:ext cx="1588" cy="38100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1" name="Text Box 9"/>
          <p:cNvSpPr txBox="1">
            <a:spLocks noChangeArrowheads="1"/>
          </p:cNvSpPr>
          <p:nvPr/>
        </p:nvSpPr>
        <p:spPr bwMode="auto">
          <a:xfrm>
            <a:off x="7524750" y="0"/>
            <a:ext cx="1619250" cy="461963"/>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en-US" sz="2400" dirty="0">
                <a:solidFill>
                  <a:srgbClr val="FFFFFF"/>
                </a:solidFill>
                <a:latin typeface="Arial" charset="0"/>
                <a:cs typeface="Arial"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blinds(horizontal)">
                                      <p:cBhvr>
                                        <p:cTn id="7" dur="3000"/>
                                        <p:tgtEl>
                                          <p:spTgt spid="378884"/>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378885"/>
                                        </p:tgtEl>
                                        <p:attrNameLst>
                                          <p:attrName>style.visibility</p:attrName>
                                        </p:attrNameLst>
                                      </p:cBhvr>
                                      <p:to>
                                        <p:strVal val="visible"/>
                                      </p:to>
                                    </p:set>
                                    <p:animEffect transition="in" filter="dissolve">
                                      <p:cBhvr>
                                        <p:cTn id="11" dur="3000"/>
                                        <p:tgtEl>
                                          <p:spTgt spid="37888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886"/>
                                        </p:tgtEl>
                                        <p:attrNameLst>
                                          <p:attrName>style.visibility</p:attrName>
                                        </p:attrNameLst>
                                      </p:cBhvr>
                                      <p:to>
                                        <p:strVal val="visible"/>
                                      </p:to>
                                    </p:set>
                                    <p:animEffect transition="in" filter="dissolve">
                                      <p:cBhvr>
                                        <p:cTn id="14" dur="3000"/>
                                        <p:tgtEl>
                                          <p:spTgt spid="37888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78887"/>
                                        </p:tgtEl>
                                        <p:attrNameLst>
                                          <p:attrName>style.visibility</p:attrName>
                                        </p:attrNameLst>
                                      </p:cBhvr>
                                      <p:to>
                                        <p:strVal val="visible"/>
                                      </p:to>
                                    </p:set>
                                    <p:animEffect transition="in" filter="dissolve">
                                      <p:cBhvr>
                                        <p:cTn id="17" dur="3000"/>
                                        <p:tgtEl>
                                          <p:spTgt spid="378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8888"/>
                                        </p:tgtEl>
                                        <p:attrNameLst>
                                          <p:attrName>style.visibility</p:attrName>
                                        </p:attrNameLst>
                                      </p:cBhvr>
                                      <p:to>
                                        <p:strVal val="visible"/>
                                      </p:to>
                                    </p:set>
                                    <p:animEffect transition="in" filter="wheel(4)">
                                      <p:cBhvr>
                                        <p:cTn id="22" dur="3000"/>
                                        <p:tgtEl>
                                          <p:spTgt spid="37888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p:bldP spid="378885" grpId="0" animBg="1" autoUpdateAnimBg="0"/>
      <p:bldP spid="378886" grpId="0" animBg="1"/>
      <p:bldP spid="378887" grpId="0" animBg="1" autoUpdateAnimBg="0"/>
      <p:bldP spid="378888"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62"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63" name="Rectangle 3"/>
          <p:cNvSpPr>
            <a:spLocks noGrp="1" noChangeArrowheads="1"/>
          </p:cNvSpPr>
          <p:nvPr>
            <p:ph type="title"/>
          </p:nvPr>
        </p:nvSpPr>
        <p:spPr>
          <a:xfrm>
            <a:off x="0" y="228600"/>
            <a:ext cx="8991600" cy="990600"/>
          </a:xfrm>
        </p:spPr>
        <p:txBody>
          <a:bodyPr/>
          <a:lstStyle/>
          <a:p>
            <a:pPr eaLnBrk="1" hangingPunct="1"/>
            <a:r>
              <a:rPr lang="en-US" sz="4800" b="1" u="sng">
                <a:solidFill>
                  <a:schemeClr val="bg1"/>
                </a:solidFill>
                <a:latin typeface="Arial" charset="0"/>
                <a:ea typeface="ＭＳ Ｐゴシック" charset="0"/>
              </a:rPr>
              <a:t>How Elders Relate to Deacons</a:t>
            </a:r>
            <a:endParaRPr lang="en-US" sz="4800" b="1">
              <a:solidFill>
                <a:schemeClr val="bg1"/>
              </a:solidFill>
              <a:latin typeface="Arial" charset="0"/>
              <a:ea typeface="ＭＳ Ｐゴシック" charset="0"/>
            </a:endParaRPr>
          </a:p>
        </p:txBody>
      </p:sp>
      <p:sp>
        <p:nvSpPr>
          <p:cNvPr id="378884" name="Text Box 4"/>
          <p:cNvSpPr txBox="1">
            <a:spLocks noChangeArrowheads="1"/>
          </p:cNvSpPr>
          <p:nvPr/>
        </p:nvSpPr>
        <p:spPr bwMode="auto">
          <a:xfrm>
            <a:off x="762000" y="1195388"/>
            <a:ext cx="7456488"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r>
              <a:rPr lang="en-US" sz="3200">
                <a:solidFill>
                  <a:srgbClr val="FFFFFF"/>
                </a:solidFill>
                <a:latin typeface="Arial" charset="0"/>
                <a:cs typeface="Arial" charset="0"/>
              </a:rPr>
              <a:t>Model 3: Deacons lead elders/pastors</a:t>
            </a:r>
          </a:p>
        </p:txBody>
      </p:sp>
      <p:sp>
        <p:nvSpPr>
          <p:cNvPr id="378885" name="Text Box 5"/>
          <p:cNvSpPr txBox="1">
            <a:spLocks noChangeArrowheads="1"/>
          </p:cNvSpPr>
          <p:nvPr/>
        </p:nvSpPr>
        <p:spPr bwMode="auto">
          <a:xfrm>
            <a:off x="2743200" y="3352800"/>
            <a:ext cx="3352800" cy="698500"/>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600">
                <a:solidFill>
                  <a:srgbClr val="FFFFFF"/>
                </a:solidFill>
                <a:latin typeface="Arial" charset="0"/>
                <a:cs typeface="Arial" charset="0"/>
              </a:rPr>
              <a:t>Deacons</a:t>
            </a:r>
          </a:p>
        </p:txBody>
      </p:sp>
      <p:sp>
        <p:nvSpPr>
          <p:cNvPr id="378886" name="Line 6"/>
          <p:cNvSpPr>
            <a:spLocks noChangeShapeType="1"/>
          </p:cNvSpPr>
          <p:nvPr/>
        </p:nvSpPr>
        <p:spPr bwMode="auto">
          <a:xfrm rot="10800000">
            <a:off x="4418013" y="4191000"/>
            <a:ext cx="1587" cy="38100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378887" name="Text Box 7"/>
          <p:cNvSpPr txBox="1">
            <a:spLocks noChangeArrowheads="1"/>
          </p:cNvSpPr>
          <p:nvPr/>
        </p:nvSpPr>
        <p:spPr bwMode="auto">
          <a:xfrm>
            <a:off x="2743200" y="4724400"/>
            <a:ext cx="3352800" cy="698500"/>
          </a:xfrm>
          <a:prstGeom prst="rect">
            <a:avLst/>
          </a:prstGeom>
          <a:solidFill>
            <a:srgbClr val="000082"/>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3600">
                <a:solidFill>
                  <a:srgbClr val="FFFFFF"/>
                </a:solidFill>
                <a:latin typeface="Arial" charset="0"/>
                <a:cs typeface="Arial" charset="0"/>
              </a:rPr>
              <a:t>Pastors</a:t>
            </a:r>
          </a:p>
        </p:txBody>
      </p:sp>
      <p:sp>
        <p:nvSpPr>
          <p:cNvPr id="378888" name="WordArt 8"/>
          <p:cNvSpPr>
            <a:spLocks noChangeArrowheads="1" noChangeShapeType="1" noTextEdit="1"/>
          </p:cNvSpPr>
          <p:nvPr/>
        </p:nvSpPr>
        <p:spPr bwMode="auto">
          <a:xfrm>
            <a:off x="3505200" y="4495800"/>
            <a:ext cx="4303713" cy="2103438"/>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Unbiblical</a:t>
            </a:r>
          </a:p>
        </p:txBody>
      </p:sp>
      <p:sp>
        <p:nvSpPr>
          <p:cNvPr id="10" name="Text Box 9"/>
          <p:cNvSpPr txBox="1">
            <a:spLocks noChangeArrowheads="1"/>
          </p:cNvSpPr>
          <p:nvPr/>
        </p:nvSpPr>
        <p:spPr bwMode="auto">
          <a:xfrm>
            <a:off x="7524750" y="0"/>
            <a:ext cx="1619250" cy="461963"/>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en-US" sz="2400" dirty="0">
                <a:solidFill>
                  <a:srgbClr val="FFFFFF"/>
                </a:solidFill>
                <a:latin typeface="Arial" charset="0"/>
                <a:cs typeface="Arial"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blinds(horizontal)">
                                      <p:cBhvr>
                                        <p:cTn id="7" dur="3000"/>
                                        <p:tgtEl>
                                          <p:spTgt spid="378884"/>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378885"/>
                                        </p:tgtEl>
                                        <p:attrNameLst>
                                          <p:attrName>style.visibility</p:attrName>
                                        </p:attrNameLst>
                                      </p:cBhvr>
                                      <p:to>
                                        <p:strVal val="visible"/>
                                      </p:to>
                                    </p:set>
                                    <p:animEffect transition="in" filter="dissolve">
                                      <p:cBhvr>
                                        <p:cTn id="11" dur="3000"/>
                                        <p:tgtEl>
                                          <p:spTgt spid="37888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886"/>
                                        </p:tgtEl>
                                        <p:attrNameLst>
                                          <p:attrName>style.visibility</p:attrName>
                                        </p:attrNameLst>
                                      </p:cBhvr>
                                      <p:to>
                                        <p:strVal val="visible"/>
                                      </p:to>
                                    </p:set>
                                    <p:animEffect transition="in" filter="dissolve">
                                      <p:cBhvr>
                                        <p:cTn id="14" dur="3000"/>
                                        <p:tgtEl>
                                          <p:spTgt spid="37888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78887"/>
                                        </p:tgtEl>
                                        <p:attrNameLst>
                                          <p:attrName>style.visibility</p:attrName>
                                        </p:attrNameLst>
                                      </p:cBhvr>
                                      <p:to>
                                        <p:strVal val="visible"/>
                                      </p:to>
                                    </p:set>
                                    <p:animEffect transition="in" filter="dissolve">
                                      <p:cBhvr>
                                        <p:cTn id="17" dur="3000"/>
                                        <p:tgtEl>
                                          <p:spTgt spid="378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8888"/>
                                        </p:tgtEl>
                                        <p:attrNameLst>
                                          <p:attrName>style.visibility</p:attrName>
                                        </p:attrNameLst>
                                      </p:cBhvr>
                                      <p:to>
                                        <p:strVal val="visible"/>
                                      </p:to>
                                    </p:set>
                                    <p:animEffect transition="in" filter="wheel(4)">
                                      <p:cBhvr>
                                        <p:cTn id="22" dur="3000"/>
                                        <p:tgtEl>
                                          <p:spTgt spid="37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p:bldP spid="378885" grpId="0" animBg="1" autoUpdateAnimBg="0"/>
      <p:bldP spid="378886" grpId="0" animBg="1"/>
      <p:bldP spid="378887" grpId="0" animBg="1" autoUpdateAnimBg="0"/>
      <p:bldP spid="37888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0210"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0211" name="Rectangle 3"/>
          <p:cNvSpPr>
            <a:spLocks noGrp="1" noChangeArrowheads="1"/>
          </p:cNvSpPr>
          <p:nvPr>
            <p:ph type="title"/>
          </p:nvPr>
        </p:nvSpPr>
        <p:spPr>
          <a:xfrm>
            <a:off x="0" y="228600"/>
            <a:ext cx="8991600" cy="990600"/>
          </a:xfrm>
        </p:spPr>
        <p:txBody>
          <a:bodyPr/>
          <a:lstStyle/>
          <a:p>
            <a:pPr eaLnBrk="1" hangingPunct="1"/>
            <a:r>
              <a:rPr lang="en-US" sz="4800" b="1" u="sng">
                <a:solidFill>
                  <a:schemeClr val="bg1"/>
                </a:solidFill>
                <a:latin typeface="Arial" charset="0"/>
                <a:ea typeface="ＭＳ Ｐゴシック" charset="0"/>
              </a:rPr>
              <a:t>How Elders Relate to Deacons</a:t>
            </a:r>
            <a:endParaRPr lang="en-US" sz="4800" b="1">
              <a:solidFill>
                <a:schemeClr val="bg1"/>
              </a:solidFill>
              <a:latin typeface="Arial" charset="0"/>
              <a:ea typeface="ＭＳ Ｐゴシック" charset="0"/>
            </a:endParaRPr>
          </a:p>
        </p:txBody>
      </p:sp>
      <p:sp>
        <p:nvSpPr>
          <p:cNvPr id="380932" name="Text Box 4"/>
          <p:cNvSpPr txBox="1">
            <a:spLocks noChangeArrowheads="1"/>
          </p:cNvSpPr>
          <p:nvPr/>
        </p:nvSpPr>
        <p:spPr bwMode="auto">
          <a:xfrm>
            <a:off x="762000" y="1195388"/>
            <a:ext cx="8269288"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r>
              <a:rPr lang="en-US" sz="3200">
                <a:solidFill>
                  <a:srgbClr val="FFFFFF"/>
                </a:solidFill>
                <a:latin typeface="Arial" charset="0"/>
                <a:cs typeface="Arial" charset="0"/>
              </a:rPr>
              <a:t>Model 4: Elder Board leads Deacon Board</a:t>
            </a:r>
          </a:p>
        </p:txBody>
      </p:sp>
      <p:sp>
        <p:nvSpPr>
          <p:cNvPr id="380933" name="Text Box 5"/>
          <p:cNvSpPr txBox="1">
            <a:spLocks noChangeArrowheads="1"/>
          </p:cNvSpPr>
          <p:nvPr/>
        </p:nvSpPr>
        <p:spPr bwMode="auto">
          <a:xfrm>
            <a:off x="2743200" y="4800600"/>
            <a:ext cx="3352800" cy="698500"/>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600">
                <a:solidFill>
                  <a:srgbClr val="FFFFFF"/>
                </a:solidFill>
                <a:latin typeface="Arial" charset="0"/>
                <a:cs typeface="Arial" charset="0"/>
              </a:rPr>
              <a:t>Deacons</a:t>
            </a:r>
          </a:p>
        </p:txBody>
      </p:sp>
      <p:sp>
        <p:nvSpPr>
          <p:cNvPr id="380934" name="Line 6"/>
          <p:cNvSpPr>
            <a:spLocks noChangeShapeType="1"/>
          </p:cNvSpPr>
          <p:nvPr/>
        </p:nvSpPr>
        <p:spPr bwMode="auto">
          <a:xfrm rot="10800000">
            <a:off x="4418013" y="4191000"/>
            <a:ext cx="1587" cy="38100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380935" name="Text Box 7"/>
          <p:cNvSpPr txBox="1">
            <a:spLocks noChangeArrowheads="1"/>
          </p:cNvSpPr>
          <p:nvPr/>
        </p:nvSpPr>
        <p:spPr bwMode="auto">
          <a:xfrm>
            <a:off x="2819400" y="3340100"/>
            <a:ext cx="3352800" cy="698500"/>
          </a:xfrm>
          <a:prstGeom prst="rect">
            <a:avLst/>
          </a:prstGeom>
          <a:solidFill>
            <a:srgbClr val="000082"/>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3600">
                <a:solidFill>
                  <a:srgbClr val="FFFFFF"/>
                </a:solidFill>
                <a:latin typeface="Arial" charset="0"/>
                <a:cs typeface="Arial" charset="0"/>
              </a:rPr>
              <a:t>Elders</a:t>
            </a:r>
          </a:p>
        </p:txBody>
      </p:sp>
      <p:sp>
        <p:nvSpPr>
          <p:cNvPr id="9" name="Text Box 9"/>
          <p:cNvSpPr txBox="1">
            <a:spLocks noChangeArrowheads="1"/>
          </p:cNvSpPr>
          <p:nvPr/>
        </p:nvSpPr>
        <p:spPr bwMode="auto">
          <a:xfrm>
            <a:off x="7524750" y="0"/>
            <a:ext cx="1619250" cy="461963"/>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en-US" sz="2400" dirty="0">
                <a:solidFill>
                  <a:srgbClr val="FFFFFF"/>
                </a:solidFill>
                <a:latin typeface="Arial" charset="0"/>
                <a:cs typeface="Arial"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80932"/>
                                        </p:tgtEl>
                                        <p:attrNameLst>
                                          <p:attrName>style.visibility</p:attrName>
                                        </p:attrNameLst>
                                      </p:cBhvr>
                                      <p:to>
                                        <p:strVal val="visible"/>
                                      </p:to>
                                    </p:set>
                                    <p:animEffect transition="in" filter="blinds(horizontal)">
                                      <p:cBhvr>
                                        <p:cTn id="7" dur="500"/>
                                        <p:tgtEl>
                                          <p:spTgt spid="38093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0933"/>
                                        </p:tgtEl>
                                        <p:attrNameLst>
                                          <p:attrName>style.visibility</p:attrName>
                                        </p:attrNameLst>
                                      </p:cBhvr>
                                      <p:to>
                                        <p:strVal val="visible"/>
                                      </p:to>
                                    </p:set>
                                    <p:animEffect transition="in" filter="dissolve">
                                      <p:cBhvr>
                                        <p:cTn id="11" dur="500"/>
                                        <p:tgtEl>
                                          <p:spTgt spid="38093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80934"/>
                                        </p:tgtEl>
                                        <p:attrNameLst>
                                          <p:attrName>style.visibility</p:attrName>
                                        </p:attrNameLst>
                                      </p:cBhvr>
                                      <p:to>
                                        <p:strVal val="visible"/>
                                      </p:to>
                                    </p:set>
                                    <p:animEffect transition="in" filter="dissolve">
                                      <p:cBhvr>
                                        <p:cTn id="14" dur="500"/>
                                        <p:tgtEl>
                                          <p:spTgt spid="38093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80935"/>
                                        </p:tgtEl>
                                        <p:attrNameLst>
                                          <p:attrName>style.visibility</p:attrName>
                                        </p:attrNameLst>
                                      </p:cBhvr>
                                      <p:to>
                                        <p:strVal val="visible"/>
                                      </p:to>
                                    </p:set>
                                    <p:animEffect transition="in" filter="dissolve">
                                      <p:cBhvr>
                                        <p:cTn id="17" dur="500"/>
                                        <p:tgtEl>
                                          <p:spTgt spid="380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2" grpId="0"/>
      <p:bldP spid="380933" grpId="0" animBg="1" autoUpdateAnimBg="0"/>
      <p:bldP spid="380934" grpId="0" animBg="1"/>
      <p:bldP spid="380935"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2258"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2259" name="Rectangle 3"/>
          <p:cNvSpPr>
            <a:spLocks noGrp="1" noChangeArrowheads="1"/>
          </p:cNvSpPr>
          <p:nvPr>
            <p:ph type="title"/>
          </p:nvPr>
        </p:nvSpPr>
        <p:spPr>
          <a:xfrm>
            <a:off x="0" y="228600"/>
            <a:ext cx="8991600" cy="990600"/>
          </a:xfrm>
        </p:spPr>
        <p:txBody>
          <a:bodyPr/>
          <a:lstStyle/>
          <a:p>
            <a:pPr eaLnBrk="1" hangingPunct="1"/>
            <a:r>
              <a:rPr lang="en-US" sz="4800" b="1" u="sng">
                <a:solidFill>
                  <a:schemeClr val="bg1"/>
                </a:solidFill>
                <a:latin typeface="Arial" charset="0"/>
                <a:ea typeface="ＭＳ Ｐゴシック" charset="0"/>
              </a:rPr>
              <a:t>How Elders Relate to Deacons</a:t>
            </a:r>
            <a:endParaRPr lang="en-US" sz="4800" b="1">
              <a:solidFill>
                <a:schemeClr val="bg1"/>
              </a:solidFill>
              <a:latin typeface="Arial" charset="0"/>
              <a:ea typeface="ＭＳ Ｐゴシック" charset="0"/>
            </a:endParaRPr>
          </a:p>
        </p:txBody>
      </p:sp>
      <p:sp>
        <p:nvSpPr>
          <p:cNvPr id="385028" name="Text Box 4"/>
          <p:cNvSpPr txBox="1">
            <a:spLocks noChangeArrowheads="1"/>
          </p:cNvSpPr>
          <p:nvPr/>
        </p:nvSpPr>
        <p:spPr bwMode="auto">
          <a:xfrm>
            <a:off x="762000" y="1195388"/>
            <a:ext cx="7162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3200">
                <a:solidFill>
                  <a:srgbClr val="FFFFFF"/>
                </a:solidFill>
                <a:latin typeface="Arial" charset="0"/>
                <a:cs typeface="Arial" charset="0"/>
              </a:rPr>
              <a:t>Apostles over “The Seven”</a:t>
            </a:r>
          </a:p>
        </p:txBody>
      </p:sp>
      <p:sp>
        <p:nvSpPr>
          <p:cNvPr id="385029" name="Line 5"/>
          <p:cNvSpPr>
            <a:spLocks noChangeShapeType="1"/>
          </p:cNvSpPr>
          <p:nvPr/>
        </p:nvSpPr>
        <p:spPr bwMode="auto">
          <a:xfrm>
            <a:off x="4570413" y="4191000"/>
            <a:ext cx="1587" cy="38100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385030" name="Text Box 6"/>
          <p:cNvSpPr txBox="1">
            <a:spLocks noChangeArrowheads="1"/>
          </p:cNvSpPr>
          <p:nvPr/>
        </p:nvSpPr>
        <p:spPr bwMode="auto">
          <a:xfrm>
            <a:off x="2819400" y="3340100"/>
            <a:ext cx="3352800" cy="698500"/>
          </a:xfrm>
          <a:prstGeom prst="rect">
            <a:avLst/>
          </a:prstGeom>
          <a:solidFill>
            <a:srgbClr val="800080"/>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3600">
                <a:solidFill>
                  <a:srgbClr val="FFFFFF"/>
                </a:solidFill>
                <a:latin typeface="Arial" charset="0"/>
                <a:cs typeface="Arial" charset="0"/>
              </a:rPr>
              <a:t>Apostles</a:t>
            </a:r>
          </a:p>
        </p:txBody>
      </p:sp>
      <p:sp>
        <p:nvSpPr>
          <p:cNvPr id="385031" name="Text Box 7"/>
          <p:cNvSpPr txBox="1">
            <a:spLocks noChangeArrowheads="1"/>
          </p:cNvSpPr>
          <p:nvPr/>
        </p:nvSpPr>
        <p:spPr bwMode="auto">
          <a:xfrm>
            <a:off x="4076700" y="4724400"/>
            <a:ext cx="1143000" cy="1247775"/>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600">
                <a:solidFill>
                  <a:srgbClr val="FFFFFF"/>
                </a:solidFill>
                <a:latin typeface="Arial" charset="0"/>
                <a:cs typeface="Arial" charset="0"/>
              </a:rPr>
              <a:t>DDDD</a:t>
            </a:r>
          </a:p>
        </p:txBody>
      </p:sp>
      <p:sp>
        <p:nvSpPr>
          <p:cNvPr id="385032" name="Text Box 8"/>
          <p:cNvSpPr txBox="1">
            <a:spLocks noChangeArrowheads="1"/>
          </p:cNvSpPr>
          <p:nvPr/>
        </p:nvSpPr>
        <p:spPr bwMode="auto">
          <a:xfrm>
            <a:off x="5410200" y="4724400"/>
            <a:ext cx="1143000" cy="1797050"/>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600">
                <a:solidFill>
                  <a:srgbClr val="FFFFFF"/>
                </a:solidFill>
                <a:latin typeface="Arial" charset="0"/>
                <a:cs typeface="Arial" charset="0"/>
              </a:rPr>
              <a:t>DDDDD</a:t>
            </a:r>
          </a:p>
        </p:txBody>
      </p:sp>
      <p:sp>
        <p:nvSpPr>
          <p:cNvPr id="385033" name="Text Box 9"/>
          <p:cNvSpPr txBox="1">
            <a:spLocks noChangeArrowheads="1"/>
          </p:cNvSpPr>
          <p:nvPr/>
        </p:nvSpPr>
        <p:spPr bwMode="auto">
          <a:xfrm>
            <a:off x="2438400" y="4724400"/>
            <a:ext cx="1447800" cy="1797050"/>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600">
                <a:solidFill>
                  <a:srgbClr val="FFFFFF"/>
                </a:solidFill>
                <a:latin typeface="Arial" charset="0"/>
                <a:cs typeface="Arial" charset="0"/>
              </a:rPr>
              <a:t>DDDDDDD</a:t>
            </a:r>
          </a:p>
        </p:txBody>
      </p:sp>
      <p:sp>
        <p:nvSpPr>
          <p:cNvPr id="385034" name="Line 10"/>
          <p:cNvSpPr>
            <a:spLocks noChangeShapeType="1"/>
          </p:cNvSpPr>
          <p:nvPr/>
        </p:nvSpPr>
        <p:spPr bwMode="auto">
          <a:xfrm>
            <a:off x="3429000" y="4191000"/>
            <a:ext cx="1588" cy="38100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385035" name="Line 11"/>
          <p:cNvSpPr>
            <a:spLocks noChangeShapeType="1"/>
          </p:cNvSpPr>
          <p:nvPr/>
        </p:nvSpPr>
        <p:spPr bwMode="auto">
          <a:xfrm>
            <a:off x="5791200" y="4191000"/>
            <a:ext cx="1588" cy="38100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352268" name="Oval 12"/>
          <p:cNvSpPr>
            <a:spLocks noChangeArrowheads="1"/>
          </p:cNvSpPr>
          <p:nvPr/>
        </p:nvSpPr>
        <p:spPr bwMode="auto">
          <a:xfrm>
            <a:off x="762000" y="4572000"/>
            <a:ext cx="3200400" cy="2209800"/>
          </a:xfrm>
          <a:prstGeom prst="ellipse">
            <a:avLst/>
          </a:prstGeom>
          <a:noFill/>
          <a:ln w="76200">
            <a:solidFill>
              <a:srgbClr val="1A0CA9"/>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000" b="0">
              <a:solidFill>
                <a:srgbClr val="000000"/>
              </a:solidFill>
              <a:latin typeface="Arial" charset="0"/>
              <a:cs typeface="Arial" charset="0"/>
            </a:endParaRPr>
          </a:p>
        </p:txBody>
      </p:sp>
      <p:sp>
        <p:nvSpPr>
          <p:cNvPr id="352269" name="Text Box 13"/>
          <p:cNvSpPr txBox="1">
            <a:spLocks noChangeArrowheads="1"/>
          </p:cNvSpPr>
          <p:nvPr/>
        </p:nvSpPr>
        <p:spPr bwMode="auto">
          <a:xfrm>
            <a:off x="762000" y="5156200"/>
            <a:ext cx="17081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2000">
                <a:solidFill>
                  <a:srgbClr val="000000"/>
                </a:solidFill>
                <a:latin typeface="Arial" charset="0"/>
                <a:cs typeface="Arial" charset="0"/>
              </a:rPr>
              <a:t>“The Seven”</a:t>
            </a:r>
            <a:br>
              <a:rPr lang="en-US" sz="2000">
                <a:solidFill>
                  <a:srgbClr val="000000"/>
                </a:solidFill>
                <a:latin typeface="Arial" charset="0"/>
                <a:cs typeface="Arial" charset="0"/>
              </a:rPr>
            </a:br>
            <a:r>
              <a:rPr lang="en-US" sz="2000">
                <a:solidFill>
                  <a:srgbClr val="000000"/>
                </a:solidFill>
                <a:latin typeface="Arial" charset="0"/>
                <a:cs typeface="Arial" charset="0"/>
              </a:rPr>
              <a:t>Acts 21:8</a:t>
            </a:r>
          </a:p>
        </p:txBody>
      </p:sp>
      <p:sp>
        <p:nvSpPr>
          <p:cNvPr id="15" name="Text Box 9"/>
          <p:cNvSpPr txBox="1">
            <a:spLocks noChangeArrowheads="1"/>
          </p:cNvSpPr>
          <p:nvPr/>
        </p:nvSpPr>
        <p:spPr bwMode="auto">
          <a:xfrm>
            <a:off x="7524750" y="0"/>
            <a:ext cx="1619250" cy="461963"/>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en-US" sz="2400" dirty="0">
                <a:solidFill>
                  <a:srgbClr val="FFFFFF"/>
                </a:solidFill>
                <a:latin typeface="Arial" charset="0"/>
                <a:cs typeface="Arial"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5028"/>
                                        </p:tgtEl>
                                        <p:attrNameLst>
                                          <p:attrName>style.visibility</p:attrName>
                                        </p:attrNameLst>
                                      </p:cBhvr>
                                      <p:to>
                                        <p:strVal val="visible"/>
                                      </p:to>
                                    </p:set>
                                    <p:animEffect transition="in" filter="blinds(horizontal)">
                                      <p:cBhvr>
                                        <p:cTn id="7" dur="500"/>
                                        <p:tgtEl>
                                          <p:spTgt spid="38502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5030"/>
                                        </p:tgtEl>
                                        <p:attrNameLst>
                                          <p:attrName>style.visibility</p:attrName>
                                        </p:attrNameLst>
                                      </p:cBhvr>
                                      <p:to>
                                        <p:strVal val="visible"/>
                                      </p:to>
                                    </p:set>
                                    <p:animEffect transition="in" filter="dissolve">
                                      <p:cBhvr>
                                        <p:cTn id="11" dur="500"/>
                                        <p:tgtEl>
                                          <p:spTgt spid="38503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85031"/>
                                        </p:tgtEl>
                                        <p:attrNameLst>
                                          <p:attrName>style.visibility</p:attrName>
                                        </p:attrNameLst>
                                      </p:cBhvr>
                                      <p:to>
                                        <p:strVal val="visible"/>
                                      </p:to>
                                    </p:set>
                                    <p:animEffect transition="in" filter="dissolve">
                                      <p:cBhvr>
                                        <p:cTn id="15" dur="500"/>
                                        <p:tgtEl>
                                          <p:spTgt spid="385031"/>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85032"/>
                                        </p:tgtEl>
                                        <p:attrNameLst>
                                          <p:attrName>style.visibility</p:attrName>
                                        </p:attrNameLst>
                                      </p:cBhvr>
                                      <p:to>
                                        <p:strVal val="visible"/>
                                      </p:to>
                                    </p:set>
                                    <p:animEffect transition="in" filter="dissolve">
                                      <p:cBhvr>
                                        <p:cTn id="19" dur="500"/>
                                        <p:tgtEl>
                                          <p:spTgt spid="385032"/>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85033"/>
                                        </p:tgtEl>
                                        <p:attrNameLst>
                                          <p:attrName>style.visibility</p:attrName>
                                        </p:attrNameLst>
                                      </p:cBhvr>
                                      <p:to>
                                        <p:strVal val="visible"/>
                                      </p:to>
                                    </p:set>
                                    <p:animEffect transition="in" filter="dissolve">
                                      <p:cBhvr>
                                        <p:cTn id="23" dur="500"/>
                                        <p:tgtEl>
                                          <p:spTgt spid="385033"/>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85029"/>
                                        </p:tgtEl>
                                        <p:attrNameLst>
                                          <p:attrName>style.visibility</p:attrName>
                                        </p:attrNameLst>
                                      </p:cBhvr>
                                      <p:to>
                                        <p:strVal val="visible"/>
                                      </p:to>
                                    </p:set>
                                    <p:animEffect transition="in" filter="dissolve">
                                      <p:cBhvr>
                                        <p:cTn id="27" dur="500"/>
                                        <p:tgtEl>
                                          <p:spTgt spid="385029"/>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85034"/>
                                        </p:tgtEl>
                                        <p:attrNameLst>
                                          <p:attrName>style.visibility</p:attrName>
                                        </p:attrNameLst>
                                      </p:cBhvr>
                                      <p:to>
                                        <p:strVal val="visible"/>
                                      </p:to>
                                    </p:set>
                                    <p:animEffect transition="in" filter="dissolve">
                                      <p:cBhvr>
                                        <p:cTn id="31" dur="500"/>
                                        <p:tgtEl>
                                          <p:spTgt spid="385034"/>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85035"/>
                                        </p:tgtEl>
                                        <p:attrNameLst>
                                          <p:attrName>style.visibility</p:attrName>
                                        </p:attrNameLst>
                                      </p:cBhvr>
                                      <p:to>
                                        <p:strVal val="visible"/>
                                      </p:to>
                                    </p:set>
                                    <p:animEffect transition="in" filter="dissolve">
                                      <p:cBhvr>
                                        <p:cTn id="35" dur="500"/>
                                        <p:tgtEl>
                                          <p:spTgt spid="38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p:bldP spid="385029" grpId="0" animBg="1"/>
      <p:bldP spid="385030" grpId="0" animBg="1" autoUpdateAnimBg="0"/>
      <p:bldP spid="385031" grpId="0" animBg="1" autoUpdateAnimBg="0"/>
      <p:bldP spid="385032" grpId="0" animBg="1" autoUpdateAnimBg="0"/>
      <p:bldP spid="385033" grpId="0" animBg="1" autoUpdateAnimBg="0"/>
      <p:bldP spid="385034" grpId="0" animBg="1"/>
      <p:bldP spid="38503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4306" name="Picture 2"/>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838200" y="1984375"/>
            <a:ext cx="7086600" cy="464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4307" name="Rectangle 3"/>
          <p:cNvSpPr>
            <a:spLocks noGrp="1" noChangeArrowheads="1"/>
          </p:cNvSpPr>
          <p:nvPr>
            <p:ph type="title"/>
          </p:nvPr>
        </p:nvSpPr>
        <p:spPr>
          <a:xfrm>
            <a:off x="0" y="228600"/>
            <a:ext cx="8991600" cy="990600"/>
          </a:xfrm>
        </p:spPr>
        <p:txBody>
          <a:bodyPr/>
          <a:lstStyle/>
          <a:p>
            <a:pPr eaLnBrk="1" hangingPunct="1"/>
            <a:r>
              <a:rPr lang="en-US" sz="4800" b="1" u="sng">
                <a:solidFill>
                  <a:schemeClr val="bg1"/>
                </a:solidFill>
                <a:latin typeface="Arial" charset="0"/>
                <a:ea typeface="ＭＳ Ｐゴシック" charset="0"/>
              </a:rPr>
              <a:t>How Elders Relate to Deacons</a:t>
            </a:r>
            <a:endParaRPr lang="en-US" sz="4800" b="1">
              <a:solidFill>
                <a:schemeClr val="bg1"/>
              </a:solidFill>
              <a:latin typeface="Arial" charset="0"/>
              <a:ea typeface="ＭＳ Ｐゴシック" charset="0"/>
            </a:endParaRPr>
          </a:p>
        </p:txBody>
      </p:sp>
      <p:sp>
        <p:nvSpPr>
          <p:cNvPr id="382980" name="Text Box 4"/>
          <p:cNvSpPr txBox="1">
            <a:spLocks noChangeArrowheads="1"/>
          </p:cNvSpPr>
          <p:nvPr/>
        </p:nvSpPr>
        <p:spPr bwMode="auto">
          <a:xfrm>
            <a:off x="762000" y="1195388"/>
            <a:ext cx="824547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r>
              <a:rPr lang="en-US" sz="3200">
                <a:solidFill>
                  <a:srgbClr val="FFFFFF"/>
                </a:solidFill>
                <a:latin typeface="Arial" charset="0"/>
                <a:cs typeface="Arial" charset="0"/>
              </a:rPr>
              <a:t>Model 5: Elders with Deacon Committees </a:t>
            </a:r>
          </a:p>
        </p:txBody>
      </p:sp>
      <p:sp>
        <p:nvSpPr>
          <p:cNvPr id="382981" name="Line 5"/>
          <p:cNvSpPr>
            <a:spLocks noChangeShapeType="1"/>
          </p:cNvSpPr>
          <p:nvPr/>
        </p:nvSpPr>
        <p:spPr bwMode="auto">
          <a:xfrm>
            <a:off x="4570413" y="4191000"/>
            <a:ext cx="1587" cy="38100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382982" name="Text Box 6"/>
          <p:cNvSpPr txBox="1">
            <a:spLocks noChangeArrowheads="1"/>
          </p:cNvSpPr>
          <p:nvPr/>
        </p:nvSpPr>
        <p:spPr bwMode="auto">
          <a:xfrm>
            <a:off x="2819400" y="3340100"/>
            <a:ext cx="3352800" cy="698500"/>
          </a:xfrm>
          <a:prstGeom prst="rect">
            <a:avLst/>
          </a:prstGeom>
          <a:solidFill>
            <a:srgbClr val="000082"/>
          </a:solidFill>
          <a:ln w="57150">
            <a:solidFill>
              <a:schemeClr val="tx1"/>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sz="3600">
                <a:solidFill>
                  <a:srgbClr val="FFFFFF"/>
                </a:solidFill>
                <a:latin typeface="Arial" charset="0"/>
                <a:cs typeface="Arial" charset="0"/>
              </a:rPr>
              <a:t>Elders</a:t>
            </a:r>
          </a:p>
        </p:txBody>
      </p:sp>
      <p:sp>
        <p:nvSpPr>
          <p:cNvPr id="382983" name="Text Box 7"/>
          <p:cNvSpPr txBox="1">
            <a:spLocks noChangeArrowheads="1"/>
          </p:cNvSpPr>
          <p:nvPr/>
        </p:nvSpPr>
        <p:spPr bwMode="auto">
          <a:xfrm>
            <a:off x="4076700" y="4724400"/>
            <a:ext cx="1143000" cy="1247775"/>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600">
                <a:solidFill>
                  <a:srgbClr val="FFFFFF"/>
                </a:solidFill>
                <a:latin typeface="Arial" charset="0"/>
                <a:cs typeface="Arial" charset="0"/>
              </a:rPr>
              <a:t>DDDD</a:t>
            </a:r>
          </a:p>
        </p:txBody>
      </p:sp>
      <p:sp>
        <p:nvSpPr>
          <p:cNvPr id="382984" name="Text Box 8"/>
          <p:cNvSpPr txBox="1">
            <a:spLocks noChangeArrowheads="1"/>
          </p:cNvSpPr>
          <p:nvPr/>
        </p:nvSpPr>
        <p:spPr bwMode="auto">
          <a:xfrm>
            <a:off x="5410200" y="4724400"/>
            <a:ext cx="1143000" cy="1797050"/>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600">
                <a:solidFill>
                  <a:srgbClr val="FFFFFF"/>
                </a:solidFill>
                <a:latin typeface="Arial" charset="0"/>
                <a:cs typeface="Arial" charset="0"/>
              </a:rPr>
              <a:t>DDDDD</a:t>
            </a:r>
          </a:p>
        </p:txBody>
      </p:sp>
      <p:sp>
        <p:nvSpPr>
          <p:cNvPr id="382985" name="Text Box 9"/>
          <p:cNvSpPr txBox="1">
            <a:spLocks noChangeArrowheads="1"/>
          </p:cNvSpPr>
          <p:nvPr/>
        </p:nvSpPr>
        <p:spPr bwMode="auto">
          <a:xfrm>
            <a:off x="2438400" y="4724400"/>
            <a:ext cx="1447800" cy="1797050"/>
          </a:xfrm>
          <a:prstGeom prst="rect">
            <a:avLst/>
          </a:prstGeom>
          <a:solidFill>
            <a:srgbClr val="CC0000">
              <a:alpha val="47000"/>
            </a:srgbClr>
          </a:solidFill>
          <a:ln w="57150">
            <a:solidFill>
              <a:schemeClr val="tx1"/>
            </a:solid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600">
                <a:solidFill>
                  <a:srgbClr val="FFFFFF"/>
                </a:solidFill>
                <a:latin typeface="Arial" charset="0"/>
                <a:cs typeface="Arial" charset="0"/>
              </a:rPr>
              <a:t>DDDDDDD</a:t>
            </a:r>
          </a:p>
        </p:txBody>
      </p:sp>
      <p:sp>
        <p:nvSpPr>
          <p:cNvPr id="382986" name="Line 10"/>
          <p:cNvSpPr>
            <a:spLocks noChangeShapeType="1"/>
          </p:cNvSpPr>
          <p:nvPr/>
        </p:nvSpPr>
        <p:spPr bwMode="auto">
          <a:xfrm>
            <a:off x="3429000" y="4191000"/>
            <a:ext cx="1588" cy="38100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382987" name="Line 11"/>
          <p:cNvSpPr>
            <a:spLocks noChangeShapeType="1"/>
          </p:cNvSpPr>
          <p:nvPr/>
        </p:nvSpPr>
        <p:spPr bwMode="auto">
          <a:xfrm>
            <a:off x="5791200" y="4191000"/>
            <a:ext cx="1588" cy="381000"/>
          </a:xfrm>
          <a:prstGeom prst="line">
            <a:avLst/>
          </a:prstGeom>
          <a:noFill/>
          <a:ln w="38100">
            <a:solidFill>
              <a:schemeClr val="tx2"/>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7524750" y="0"/>
            <a:ext cx="1619250" cy="461963"/>
          </a:xfrm>
          <a:prstGeom prst="rect">
            <a:avLst/>
          </a:prstGeom>
          <a:noFill/>
          <a:ln>
            <a:noFill/>
          </a:ln>
          <a:effectLst>
            <a:outerShdw blurRad="63500" dist="35921" dir="2700000" algn="ctr" rotWithShape="0">
              <a:schemeClr val="tx1">
                <a:alpha val="74998"/>
              </a:schemeClr>
            </a:outerShdw>
          </a:effectLst>
        </p:spPr>
        <p:txBody>
          <a:bodyPr>
            <a:spAutoFit/>
          </a:bodyPr>
          <a:lstStyle/>
          <a:p>
            <a:pPr algn="ctr">
              <a:defRPr/>
            </a:pPr>
            <a:r>
              <a:rPr lang="en-US" sz="2400" dirty="0">
                <a:solidFill>
                  <a:srgbClr val="FFFFFF"/>
                </a:solidFill>
                <a:latin typeface="Arial" charset="0"/>
                <a:cs typeface="Arial" charset="0"/>
              </a:rPr>
              <a:t>236a 6b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2980"/>
                                        </p:tgtEl>
                                        <p:attrNameLst>
                                          <p:attrName>style.visibility</p:attrName>
                                        </p:attrNameLst>
                                      </p:cBhvr>
                                      <p:to>
                                        <p:strVal val="visible"/>
                                      </p:to>
                                    </p:set>
                                    <p:animEffect transition="in" filter="blinds(horizontal)">
                                      <p:cBhvr>
                                        <p:cTn id="7" dur="500"/>
                                        <p:tgtEl>
                                          <p:spTgt spid="38298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2982"/>
                                        </p:tgtEl>
                                        <p:attrNameLst>
                                          <p:attrName>style.visibility</p:attrName>
                                        </p:attrNameLst>
                                      </p:cBhvr>
                                      <p:to>
                                        <p:strVal val="visible"/>
                                      </p:to>
                                    </p:set>
                                    <p:animEffect transition="in" filter="dissolve">
                                      <p:cBhvr>
                                        <p:cTn id="11" dur="500"/>
                                        <p:tgtEl>
                                          <p:spTgt spid="38298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82983"/>
                                        </p:tgtEl>
                                        <p:attrNameLst>
                                          <p:attrName>style.visibility</p:attrName>
                                        </p:attrNameLst>
                                      </p:cBhvr>
                                      <p:to>
                                        <p:strVal val="visible"/>
                                      </p:to>
                                    </p:set>
                                    <p:animEffect transition="in" filter="dissolve">
                                      <p:cBhvr>
                                        <p:cTn id="15" dur="500"/>
                                        <p:tgtEl>
                                          <p:spTgt spid="382983"/>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82984"/>
                                        </p:tgtEl>
                                        <p:attrNameLst>
                                          <p:attrName>style.visibility</p:attrName>
                                        </p:attrNameLst>
                                      </p:cBhvr>
                                      <p:to>
                                        <p:strVal val="visible"/>
                                      </p:to>
                                    </p:set>
                                    <p:animEffect transition="in" filter="dissolve">
                                      <p:cBhvr>
                                        <p:cTn id="19" dur="500"/>
                                        <p:tgtEl>
                                          <p:spTgt spid="382984"/>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82985"/>
                                        </p:tgtEl>
                                        <p:attrNameLst>
                                          <p:attrName>style.visibility</p:attrName>
                                        </p:attrNameLst>
                                      </p:cBhvr>
                                      <p:to>
                                        <p:strVal val="visible"/>
                                      </p:to>
                                    </p:set>
                                    <p:animEffect transition="in" filter="dissolve">
                                      <p:cBhvr>
                                        <p:cTn id="23" dur="500"/>
                                        <p:tgtEl>
                                          <p:spTgt spid="382985"/>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82981"/>
                                        </p:tgtEl>
                                        <p:attrNameLst>
                                          <p:attrName>style.visibility</p:attrName>
                                        </p:attrNameLst>
                                      </p:cBhvr>
                                      <p:to>
                                        <p:strVal val="visible"/>
                                      </p:to>
                                    </p:set>
                                    <p:animEffect transition="in" filter="dissolve">
                                      <p:cBhvr>
                                        <p:cTn id="27" dur="500"/>
                                        <p:tgtEl>
                                          <p:spTgt spid="382981"/>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82986"/>
                                        </p:tgtEl>
                                        <p:attrNameLst>
                                          <p:attrName>style.visibility</p:attrName>
                                        </p:attrNameLst>
                                      </p:cBhvr>
                                      <p:to>
                                        <p:strVal val="visible"/>
                                      </p:to>
                                    </p:set>
                                    <p:animEffect transition="in" filter="dissolve">
                                      <p:cBhvr>
                                        <p:cTn id="31" dur="500"/>
                                        <p:tgtEl>
                                          <p:spTgt spid="382986"/>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82987"/>
                                        </p:tgtEl>
                                        <p:attrNameLst>
                                          <p:attrName>style.visibility</p:attrName>
                                        </p:attrNameLst>
                                      </p:cBhvr>
                                      <p:to>
                                        <p:strVal val="visible"/>
                                      </p:to>
                                    </p:set>
                                    <p:animEffect transition="in" filter="dissolve">
                                      <p:cBhvr>
                                        <p:cTn id="35" dur="500"/>
                                        <p:tgtEl>
                                          <p:spTgt spid="382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1" grpId="0" animBg="1"/>
      <p:bldP spid="382982" grpId="0" animBg="1" autoUpdateAnimBg="0"/>
      <p:bldP spid="382983" grpId="0" animBg="1" autoUpdateAnimBg="0"/>
      <p:bldP spid="382984" grpId="0" animBg="1" autoUpdateAnimBg="0"/>
      <p:bldP spid="382985" grpId="0" animBg="1" autoUpdateAnimBg="0"/>
      <p:bldP spid="382986" grpId="0" animBg="1"/>
      <p:bldP spid="38298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152400" y="76200"/>
            <a:ext cx="8915400" cy="838200"/>
          </a:xfrm>
          <a:effectLst>
            <a:outerShdw blurRad="38100" dist="38099" dir="2700000" algn="ctr" rotWithShape="0">
              <a:srgbClr val="000000">
                <a:alpha val="99962"/>
              </a:srgbClr>
            </a:outerShdw>
          </a:effectLst>
        </p:spPr>
        <p:txBody>
          <a:bodyPr/>
          <a:lstStyle/>
          <a:p>
            <a:pPr>
              <a:defRPr/>
            </a:pPr>
            <a:r>
              <a:rPr lang="en-US" sz="4000">
                <a:solidFill>
                  <a:srgbClr val="FFFFFF"/>
                </a:solidFill>
                <a:latin typeface="Arial" charset="0"/>
                <a:ea typeface="ＭＳ Ｐゴシック" charset="0"/>
                <a:cs typeface="ＭＳ Ｐゴシック" charset="0"/>
              </a:rPr>
              <a:t>Three Shepherd Tasks of Elders</a:t>
            </a:r>
            <a:endParaRPr lang="en-US" sz="3200">
              <a:solidFill>
                <a:srgbClr val="FFFFFF"/>
              </a:solidFill>
              <a:latin typeface="Arial" charset="0"/>
              <a:ea typeface="ＭＳ Ｐゴシック" charset="0"/>
              <a:cs typeface="ＭＳ Ｐゴシック"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en-US" sz="2400" i="1" dirty="0">
                <a:solidFill>
                  <a:srgbClr val="C9C4FF"/>
                </a:solidFill>
                <a:latin typeface="Arial" charset="0"/>
              </a:rPr>
              <a:t>Teaching</a:t>
            </a:r>
          </a:p>
        </p:txBody>
      </p:sp>
      <p:sp>
        <p:nvSpPr>
          <p:cNvPr id="658440" name="Text Box 8"/>
          <p:cNvSpPr txBox="1">
            <a:spLocks noChangeArrowheads="1"/>
          </p:cNvSpPr>
          <p:nvPr/>
        </p:nvSpPr>
        <p:spPr bwMode="auto">
          <a:xfrm>
            <a:off x="6553200" y="1981200"/>
            <a:ext cx="1906588" cy="830263"/>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en-US" sz="2400" dirty="0">
                <a:solidFill>
                  <a:srgbClr val="C9C4FF"/>
                </a:solidFill>
                <a:latin typeface="Arial" charset="0"/>
              </a:rPr>
              <a:t>1 Tim. 3:2; 5:17</a:t>
            </a:r>
          </a:p>
        </p:txBody>
      </p:sp>
      <p:sp>
        <p:nvSpPr>
          <p:cNvPr id="658441" name="Oval 9"/>
          <p:cNvSpPr>
            <a:spLocks noChangeArrowheads="1"/>
          </p:cNvSpPr>
          <p:nvPr/>
        </p:nvSpPr>
        <p:spPr bwMode="auto">
          <a:xfrm>
            <a:off x="2514600" y="2362200"/>
            <a:ext cx="4629150" cy="4419600"/>
          </a:xfrm>
          <a:prstGeom prst="ellipse">
            <a:avLst/>
          </a:prstGeom>
          <a:noFill/>
          <a:ln w="57150">
            <a:solidFill>
              <a:srgbClr val="00FF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42" name="Text Box 10"/>
          <p:cNvSpPr txBox="1">
            <a:spLocks noChangeArrowheads="1"/>
          </p:cNvSpPr>
          <p:nvPr/>
        </p:nvSpPr>
        <p:spPr bwMode="auto">
          <a:xfrm>
            <a:off x="3582988" y="4724400"/>
            <a:ext cx="2636837" cy="8302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i="1">
                <a:solidFill>
                  <a:srgbClr val="00FFFF"/>
                </a:solidFill>
              </a:rPr>
              <a:t>Pastoring</a:t>
            </a:r>
            <a:br>
              <a:rPr lang="en-US" sz="2400" i="1">
                <a:solidFill>
                  <a:srgbClr val="00FFFF"/>
                </a:solidFill>
              </a:rPr>
            </a:br>
            <a:r>
              <a:rPr lang="en-US" sz="2400" i="1">
                <a:solidFill>
                  <a:srgbClr val="00FFFF"/>
                </a:solidFill>
              </a:rPr>
              <a:t>(Protect &amp; Lead)</a:t>
            </a:r>
          </a:p>
        </p:txBody>
      </p:sp>
      <p:sp>
        <p:nvSpPr>
          <p:cNvPr id="658443" name="Text Box 11"/>
          <p:cNvSpPr txBox="1">
            <a:spLocks noChangeArrowheads="1"/>
          </p:cNvSpPr>
          <p:nvPr/>
        </p:nvSpPr>
        <p:spPr bwMode="auto">
          <a:xfrm>
            <a:off x="4140200" y="2814638"/>
            <a:ext cx="1457325" cy="830262"/>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en-US" sz="2400" dirty="0">
                <a:solidFill>
                  <a:srgbClr val="00FFFF"/>
                </a:solidFill>
                <a:latin typeface="Arial" charset="0"/>
              </a:rPr>
              <a:t>Pastor-Teacher</a:t>
            </a:r>
          </a:p>
        </p:txBody>
      </p:sp>
      <p:sp>
        <p:nvSpPr>
          <p:cNvPr id="658445" name="Text Box 13"/>
          <p:cNvSpPr txBox="1">
            <a:spLocks noChangeArrowheads="1"/>
          </p:cNvSpPr>
          <p:nvPr/>
        </p:nvSpPr>
        <p:spPr bwMode="auto">
          <a:xfrm>
            <a:off x="3716338" y="5468938"/>
            <a:ext cx="2236787" cy="1200150"/>
          </a:xfrm>
          <a:prstGeom prst="rect">
            <a:avLst/>
          </a:prstGeom>
          <a:noFill/>
          <a:ln>
            <a:noFill/>
          </a:ln>
          <a:effectLst>
            <a:outerShdw blurRad="63500" dist="35921" dir="2700000" algn="ctr" rotWithShape="0">
              <a:srgbClr val="000000">
                <a:alpha val="74998"/>
              </a:srgbClr>
            </a:outerShdw>
          </a:effectLst>
        </p:spPr>
        <p:txBody>
          <a:bodyPr wrap="none">
            <a:spAutoFit/>
          </a:bodyPr>
          <a:lstStyle/>
          <a:p>
            <a:pPr algn="ctr" eaLnBrk="0" hangingPunct="0">
              <a:defRPr/>
            </a:pPr>
            <a:r>
              <a:rPr lang="en-US" sz="2400" dirty="0">
                <a:solidFill>
                  <a:srgbClr val="00FFFF"/>
                </a:solidFill>
                <a:latin typeface="Arial" charset="0"/>
              </a:rPr>
              <a:t>1 Pet. 5:1-4</a:t>
            </a:r>
          </a:p>
          <a:p>
            <a:pPr algn="ctr" eaLnBrk="0" hangingPunct="0">
              <a:defRPr/>
            </a:pPr>
            <a:r>
              <a:rPr lang="en-US" sz="2400" dirty="0">
                <a:solidFill>
                  <a:srgbClr val="00FFFF"/>
                </a:solidFill>
                <a:latin typeface="Arial" charset="0"/>
              </a:rPr>
              <a:t>Acts 20:29, 35</a:t>
            </a:r>
          </a:p>
          <a:p>
            <a:pPr algn="ctr" eaLnBrk="0" hangingPunct="0">
              <a:defRPr/>
            </a:pPr>
            <a:r>
              <a:rPr lang="en-US" sz="2400" dirty="0">
                <a:solidFill>
                  <a:srgbClr val="00FFFF"/>
                </a:solidFill>
                <a:latin typeface="Arial" charset="0"/>
              </a:rPr>
              <a:t>1 Thess. 5:12</a:t>
            </a:r>
          </a:p>
        </p:txBody>
      </p:sp>
      <p:sp>
        <p:nvSpPr>
          <p:cNvPr id="16" name="Text Box 13"/>
          <p:cNvSpPr txBox="1">
            <a:spLocks noChangeArrowheads="1"/>
          </p:cNvSpPr>
          <p:nvPr/>
        </p:nvSpPr>
        <p:spPr bwMode="auto">
          <a:xfrm>
            <a:off x="5435600" y="3933825"/>
            <a:ext cx="1536700" cy="460375"/>
          </a:xfrm>
          <a:prstGeom prst="rect">
            <a:avLst/>
          </a:prstGeom>
          <a:noFill/>
          <a:ln>
            <a:noFill/>
          </a:ln>
          <a:effectLst>
            <a:outerShdw blurRad="63500" dist="35921" dir="2700000" algn="ctr" rotWithShape="0">
              <a:srgbClr val="000000">
                <a:alpha val="74998"/>
              </a:srgbClr>
            </a:outerShdw>
          </a:effectLst>
        </p:spPr>
        <p:txBody>
          <a:bodyPr wrap="none">
            <a:spAutoFit/>
          </a:bodyPr>
          <a:lstStyle/>
          <a:p>
            <a:pPr algn="ctr" eaLnBrk="0" hangingPunct="0">
              <a:defRPr/>
            </a:pPr>
            <a:r>
              <a:rPr lang="en-US" sz="2400" dirty="0">
                <a:solidFill>
                  <a:srgbClr val="00FFFF"/>
                </a:solidFill>
                <a:latin typeface="Arial" charset="0"/>
              </a:rPr>
              <a:t>Eph. 4:11</a:t>
            </a:r>
          </a:p>
        </p:txBody>
      </p:sp>
      <p:sp>
        <p:nvSpPr>
          <p:cNvPr id="12" name="Text Box 14"/>
          <p:cNvSpPr txBox="1">
            <a:spLocks noChangeArrowheads="1"/>
          </p:cNvSpPr>
          <p:nvPr/>
        </p:nvSpPr>
        <p:spPr bwMode="auto">
          <a:xfrm>
            <a:off x="8027988" y="0"/>
            <a:ext cx="1116012" cy="461963"/>
          </a:xfrm>
          <a:prstGeom prst="rect">
            <a:avLst/>
          </a:prstGeom>
          <a:noFill/>
          <a:ln>
            <a:noFill/>
          </a:ln>
          <a:effectLst>
            <a:outerShdw blurRad="63500" dist="35921" dir="2700000" algn="ctr" rotWithShape="0">
              <a:srgbClr val="000000">
                <a:alpha val="74998"/>
              </a:srgbClr>
            </a:outerShdw>
          </a:effectLst>
        </p:spPr>
        <p:txBody>
          <a:bodyPr>
            <a:spAutoFit/>
          </a:bodyPr>
          <a:lstStyle/>
          <a:p>
            <a:pPr algn="ctr">
              <a:defRPr/>
            </a:pPr>
            <a:r>
              <a:rPr lang="en-US" sz="2400" dirty="0">
                <a:solidFill>
                  <a:srgbClr val="FFFFFF"/>
                </a:solidFill>
                <a:latin typeface="Arial" charset="0"/>
                <a:cs typeface="Arial" charset="0"/>
              </a:rPr>
              <a:t>236c1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9"/>
                                        </p:tgtEl>
                                        <p:attrNameLst>
                                          <p:attrName>style.visibility</p:attrName>
                                        </p:attrNameLst>
                                      </p:cBhvr>
                                      <p:to>
                                        <p:strVal val="visible"/>
                                      </p:to>
                                    </p:set>
                                    <p:anim calcmode="lin" valueType="num">
                                      <p:cBhvr>
                                        <p:cTn id="7" dur="1000" fill="hold"/>
                                        <p:tgtEl>
                                          <p:spTgt spid="658439"/>
                                        </p:tgtEl>
                                        <p:attrNameLst>
                                          <p:attrName>ppt_w</p:attrName>
                                        </p:attrNameLst>
                                      </p:cBhvr>
                                      <p:tavLst>
                                        <p:tav tm="0">
                                          <p:val>
                                            <p:strVal val="#ppt_w+.3"/>
                                          </p:val>
                                        </p:tav>
                                        <p:tav tm="100000">
                                          <p:val>
                                            <p:strVal val="#ppt_w"/>
                                          </p:val>
                                        </p:tav>
                                      </p:tavLst>
                                    </p:anim>
                                    <p:anim calcmode="lin" valueType="num">
                                      <p:cBhvr>
                                        <p:cTn id="8" dur="1000" fill="hold"/>
                                        <p:tgtEl>
                                          <p:spTgt spid="658439"/>
                                        </p:tgtEl>
                                        <p:attrNameLst>
                                          <p:attrName>ppt_h</p:attrName>
                                        </p:attrNameLst>
                                      </p:cBhvr>
                                      <p:tavLst>
                                        <p:tav tm="0">
                                          <p:val>
                                            <p:strVal val="#ppt_h"/>
                                          </p:val>
                                        </p:tav>
                                        <p:tav tm="100000">
                                          <p:val>
                                            <p:strVal val="#ppt_h"/>
                                          </p:val>
                                        </p:tav>
                                      </p:tavLst>
                                    </p:anim>
                                    <p:animEffect transition="in" filter="fade">
                                      <p:cBhvr>
                                        <p:cTn id="9" dur="1000"/>
                                        <p:tgtEl>
                                          <p:spTgt spid="658439"/>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8"/>
                                        </p:tgtEl>
                                        <p:attrNameLst>
                                          <p:attrName>style.visibility</p:attrName>
                                        </p:attrNameLst>
                                      </p:cBhvr>
                                      <p:to>
                                        <p:strVal val="visible"/>
                                      </p:to>
                                    </p:set>
                                    <p:anim calcmode="lin" valueType="num">
                                      <p:cBhvr>
                                        <p:cTn id="13" dur="1000" fill="hold"/>
                                        <p:tgtEl>
                                          <p:spTgt spid="658438"/>
                                        </p:tgtEl>
                                        <p:attrNameLst>
                                          <p:attrName>ppt_w</p:attrName>
                                        </p:attrNameLst>
                                      </p:cBhvr>
                                      <p:tavLst>
                                        <p:tav tm="0">
                                          <p:val>
                                            <p:strVal val="#ppt_w+.3"/>
                                          </p:val>
                                        </p:tav>
                                        <p:tav tm="100000">
                                          <p:val>
                                            <p:strVal val="#ppt_w"/>
                                          </p:val>
                                        </p:tav>
                                      </p:tavLst>
                                    </p:anim>
                                    <p:anim calcmode="lin" valueType="num">
                                      <p:cBhvr>
                                        <p:cTn id="14" dur="1000" fill="hold"/>
                                        <p:tgtEl>
                                          <p:spTgt spid="658438"/>
                                        </p:tgtEl>
                                        <p:attrNameLst>
                                          <p:attrName>ppt_h</p:attrName>
                                        </p:attrNameLst>
                                      </p:cBhvr>
                                      <p:tavLst>
                                        <p:tav tm="0">
                                          <p:val>
                                            <p:strVal val="#ppt_h"/>
                                          </p:val>
                                        </p:tav>
                                        <p:tav tm="100000">
                                          <p:val>
                                            <p:strVal val="#ppt_h"/>
                                          </p:val>
                                        </p:tav>
                                      </p:tavLst>
                                    </p:anim>
                                    <p:animEffect transition="in" filter="fade">
                                      <p:cBhvr>
                                        <p:cTn id="15" dur="1000"/>
                                        <p:tgtEl>
                                          <p:spTgt spid="658438"/>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0"/>
                                        </p:tgtEl>
                                        <p:attrNameLst>
                                          <p:attrName>style.visibility</p:attrName>
                                        </p:attrNameLst>
                                      </p:cBhvr>
                                      <p:to>
                                        <p:strVal val="visible"/>
                                      </p:to>
                                    </p:set>
                                    <p:anim calcmode="lin" valueType="num">
                                      <p:cBhvr>
                                        <p:cTn id="19" dur="1000" fill="hold"/>
                                        <p:tgtEl>
                                          <p:spTgt spid="658440"/>
                                        </p:tgtEl>
                                        <p:attrNameLst>
                                          <p:attrName>ppt_w</p:attrName>
                                        </p:attrNameLst>
                                      </p:cBhvr>
                                      <p:tavLst>
                                        <p:tav tm="0">
                                          <p:val>
                                            <p:strVal val="#ppt_w+.3"/>
                                          </p:val>
                                        </p:tav>
                                        <p:tav tm="100000">
                                          <p:val>
                                            <p:strVal val="#ppt_w"/>
                                          </p:val>
                                        </p:tav>
                                      </p:tavLst>
                                    </p:anim>
                                    <p:anim calcmode="lin" valueType="num">
                                      <p:cBhvr>
                                        <p:cTn id="20" dur="1000" fill="hold"/>
                                        <p:tgtEl>
                                          <p:spTgt spid="658440"/>
                                        </p:tgtEl>
                                        <p:attrNameLst>
                                          <p:attrName>ppt_h</p:attrName>
                                        </p:attrNameLst>
                                      </p:cBhvr>
                                      <p:tavLst>
                                        <p:tav tm="0">
                                          <p:val>
                                            <p:strVal val="#ppt_h"/>
                                          </p:val>
                                        </p:tav>
                                        <p:tav tm="100000">
                                          <p:val>
                                            <p:strVal val="#ppt_h"/>
                                          </p:val>
                                        </p:tav>
                                      </p:tavLst>
                                    </p:anim>
                                    <p:animEffect transition="in" filter="fade">
                                      <p:cBhvr>
                                        <p:cTn id="21" dur="1000"/>
                                        <p:tgtEl>
                                          <p:spTgt spid="6584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58442"/>
                                        </p:tgtEl>
                                        <p:attrNameLst>
                                          <p:attrName>style.visibility</p:attrName>
                                        </p:attrNameLst>
                                      </p:cBhvr>
                                      <p:to>
                                        <p:strVal val="visible"/>
                                      </p:to>
                                    </p:set>
                                    <p:anim calcmode="lin" valueType="num">
                                      <p:cBhvr>
                                        <p:cTn id="26" dur="1000" fill="hold"/>
                                        <p:tgtEl>
                                          <p:spTgt spid="658442"/>
                                        </p:tgtEl>
                                        <p:attrNameLst>
                                          <p:attrName>ppt_w</p:attrName>
                                        </p:attrNameLst>
                                      </p:cBhvr>
                                      <p:tavLst>
                                        <p:tav tm="0">
                                          <p:val>
                                            <p:strVal val="#ppt_w+.3"/>
                                          </p:val>
                                        </p:tav>
                                        <p:tav tm="100000">
                                          <p:val>
                                            <p:strVal val="#ppt_w"/>
                                          </p:val>
                                        </p:tav>
                                      </p:tavLst>
                                    </p:anim>
                                    <p:anim calcmode="lin" valueType="num">
                                      <p:cBhvr>
                                        <p:cTn id="27" dur="1000" fill="hold"/>
                                        <p:tgtEl>
                                          <p:spTgt spid="658442"/>
                                        </p:tgtEl>
                                        <p:attrNameLst>
                                          <p:attrName>ppt_h</p:attrName>
                                        </p:attrNameLst>
                                      </p:cBhvr>
                                      <p:tavLst>
                                        <p:tav tm="0">
                                          <p:val>
                                            <p:strVal val="#ppt_h"/>
                                          </p:val>
                                        </p:tav>
                                        <p:tav tm="100000">
                                          <p:val>
                                            <p:strVal val="#ppt_h"/>
                                          </p:val>
                                        </p:tav>
                                      </p:tavLst>
                                    </p:anim>
                                    <p:animEffect transition="in" filter="fade">
                                      <p:cBhvr>
                                        <p:cTn id="28" dur="1000"/>
                                        <p:tgtEl>
                                          <p:spTgt spid="658442"/>
                                        </p:tgtEl>
                                      </p:cBhvr>
                                    </p:animEffect>
                                  </p:childTnLst>
                                </p:cTn>
                              </p:par>
                            </p:childTnLst>
                          </p:cTn>
                        </p:par>
                        <p:par>
                          <p:cTn id="29" fill="hold" nodeType="afterGroup">
                            <p:stCondLst>
                              <p:cond delay="1000"/>
                            </p:stCondLst>
                            <p:childTnLst>
                              <p:par>
                                <p:cTn id="30" presetID="50" presetClass="entr" presetSubtype="0" decel="100000" fill="hold" grpId="0" nodeType="afterEffect">
                                  <p:stCondLst>
                                    <p:cond delay="0"/>
                                  </p:stCondLst>
                                  <p:childTnLst>
                                    <p:set>
                                      <p:cBhvr>
                                        <p:cTn id="31" dur="1" fill="hold">
                                          <p:stCondLst>
                                            <p:cond delay="0"/>
                                          </p:stCondLst>
                                        </p:cTn>
                                        <p:tgtEl>
                                          <p:spTgt spid="658441"/>
                                        </p:tgtEl>
                                        <p:attrNameLst>
                                          <p:attrName>style.visibility</p:attrName>
                                        </p:attrNameLst>
                                      </p:cBhvr>
                                      <p:to>
                                        <p:strVal val="visible"/>
                                      </p:to>
                                    </p:set>
                                    <p:anim calcmode="lin" valueType="num">
                                      <p:cBhvr>
                                        <p:cTn id="32" dur="1000" fill="hold"/>
                                        <p:tgtEl>
                                          <p:spTgt spid="658441"/>
                                        </p:tgtEl>
                                        <p:attrNameLst>
                                          <p:attrName>ppt_w</p:attrName>
                                        </p:attrNameLst>
                                      </p:cBhvr>
                                      <p:tavLst>
                                        <p:tav tm="0">
                                          <p:val>
                                            <p:strVal val="#ppt_w+.3"/>
                                          </p:val>
                                        </p:tav>
                                        <p:tav tm="100000">
                                          <p:val>
                                            <p:strVal val="#ppt_w"/>
                                          </p:val>
                                        </p:tav>
                                      </p:tavLst>
                                    </p:anim>
                                    <p:anim calcmode="lin" valueType="num">
                                      <p:cBhvr>
                                        <p:cTn id="33" dur="1000" fill="hold"/>
                                        <p:tgtEl>
                                          <p:spTgt spid="658441"/>
                                        </p:tgtEl>
                                        <p:attrNameLst>
                                          <p:attrName>ppt_h</p:attrName>
                                        </p:attrNameLst>
                                      </p:cBhvr>
                                      <p:tavLst>
                                        <p:tav tm="0">
                                          <p:val>
                                            <p:strVal val="#ppt_h"/>
                                          </p:val>
                                        </p:tav>
                                        <p:tav tm="100000">
                                          <p:val>
                                            <p:strVal val="#ppt_h"/>
                                          </p:val>
                                        </p:tav>
                                      </p:tavLst>
                                    </p:anim>
                                    <p:animEffect transition="in" filter="fade">
                                      <p:cBhvr>
                                        <p:cTn id="34" dur="1000"/>
                                        <p:tgtEl>
                                          <p:spTgt spid="658441"/>
                                        </p:tgtEl>
                                      </p:cBhvr>
                                    </p:animEffect>
                                  </p:childTnLst>
                                </p:cTn>
                              </p:par>
                            </p:childTnLst>
                          </p:cTn>
                        </p:par>
                        <p:par>
                          <p:cTn id="35" fill="hold" nodeType="afterGroup">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658445"/>
                                        </p:tgtEl>
                                        <p:attrNameLst>
                                          <p:attrName>style.visibility</p:attrName>
                                        </p:attrNameLst>
                                      </p:cBhvr>
                                      <p:to>
                                        <p:strVal val="visible"/>
                                      </p:to>
                                    </p:set>
                                    <p:anim calcmode="lin" valueType="num">
                                      <p:cBhvr>
                                        <p:cTn id="38" dur="1000" fill="hold"/>
                                        <p:tgtEl>
                                          <p:spTgt spid="658445"/>
                                        </p:tgtEl>
                                        <p:attrNameLst>
                                          <p:attrName>ppt_w</p:attrName>
                                        </p:attrNameLst>
                                      </p:cBhvr>
                                      <p:tavLst>
                                        <p:tav tm="0">
                                          <p:val>
                                            <p:strVal val="#ppt_w+.3"/>
                                          </p:val>
                                        </p:tav>
                                        <p:tav tm="100000">
                                          <p:val>
                                            <p:strVal val="#ppt_w"/>
                                          </p:val>
                                        </p:tav>
                                      </p:tavLst>
                                    </p:anim>
                                    <p:anim calcmode="lin" valueType="num">
                                      <p:cBhvr>
                                        <p:cTn id="39" dur="1000" fill="hold"/>
                                        <p:tgtEl>
                                          <p:spTgt spid="658445"/>
                                        </p:tgtEl>
                                        <p:attrNameLst>
                                          <p:attrName>ppt_h</p:attrName>
                                        </p:attrNameLst>
                                      </p:cBhvr>
                                      <p:tavLst>
                                        <p:tav tm="0">
                                          <p:val>
                                            <p:strVal val="#ppt_h"/>
                                          </p:val>
                                        </p:tav>
                                        <p:tav tm="100000">
                                          <p:val>
                                            <p:strVal val="#ppt_h"/>
                                          </p:val>
                                        </p:tav>
                                      </p:tavLst>
                                    </p:anim>
                                    <p:animEffect transition="in" filter="fade">
                                      <p:cBhvr>
                                        <p:cTn id="40" dur="1000"/>
                                        <p:tgtEl>
                                          <p:spTgt spid="65844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658443"/>
                                        </p:tgtEl>
                                        <p:attrNameLst>
                                          <p:attrName>style.visibility</p:attrName>
                                        </p:attrNameLst>
                                      </p:cBhvr>
                                      <p:to>
                                        <p:strVal val="visible"/>
                                      </p:to>
                                    </p:set>
                                    <p:anim calcmode="lin" valueType="num">
                                      <p:cBhvr>
                                        <p:cTn id="45" dur="1000" fill="hold"/>
                                        <p:tgtEl>
                                          <p:spTgt spid="658443"/>
                                        </p:tgtEl>
                                        <p:attrNameLst>
                                          <p:attrName>ppt_w</p:attrName>
                                        </p:attrNameLst>
                                      </p:cBhvr>
                                      <p:tavLst>
                                        <p:tav tm="0">
                                          <p:val>
                                            <p:strVal val="#ppt_w+.3"/>
                                          </p:val>
                                        </p:tav>
                                        <p:tav tm="100000">
                                          <p:val>
                                            <p:strVal val="#ppt_w"/>
                                          </p:val>
                                        </p:tav>
                                      </p:tavLst>
                                    </p:anim>
                                    <p:anim calcmode="lin" valueType="num">
                                      <p:cBhvr>
                                        <p:cTn id="46" dur="1000" fill="hold"/>
                                        <p:tgtEl>
                                          <p:spTgt spid="658443"/>
                                        </p:tgtEl>
                                        <p:attrNameLst>
                                          <p:attrName>ppt_h</p:attrName>
                                        </p:attrNameLst>
                                      </p:cBhvr>
                                      <p:tavLst>
                                        <p:tav tm="0">
                                          <p:val>
                                            <p:strVal val="#ppt_h"/>
                                          </p:val>
                                        </p:tav>
                                        <p:tav tm="100000">
                                          <p:val>
                                            <p:strVal val="#ppt_h"/>
                                          </p:val>
                                        </p:tav>
                                      </p:tavLst>
                                    </p:anim>
                                    <p:animEffect transition="in" filter="fade">
                                      <p:cBhvr>
                                        <p:cTn id="47" dur="1000"/>
                                        <p:tgtEl>
                                          <p:spTgt spid="658443"/>
                                        </p:tgtEl>
                                      </p:cBhvr>
                                    </p:animEffect>
                                  </p:childTnLst>
                                </p:cTn>
                              </p:par>
                            </p:childTnLst>
                          </p:cTn>
                        </p:par>
                        <p:par>
                          <p:cTn id="48" fill="hold" nodeType="afterGroup">
                            <p:stCondLst>
                              <p:cond delay="1000"/>
                            </p:stCondLst>
                            <p:childTnLst>
                              <p:par>
                                <p:cTn id="49" presetID="50" presetClass="entr" presetSubtype="0" decel="10000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strVal val="#ppt_w+.3"/>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Effect transition="in" filter="fade">
                                      <p:cBhvr>
                                        <p:cTn id="5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8" grpId="0" animBg="1"/>
      <p:bldP spid="658439" grpId="0"/>
      <p:bldP spid="658440" grpId="0"/>
      <p:bldP spid="658441" grpId="0" animBg="1"/>
      <p:bldP spid="658442" grpId="0"/>
      <p:bldP spid="658443" grpId="0"/>
      <p:bldP spid="65844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191659"/>
            <a:ext cx="9144000" cy="2085213"/>
          </a:xfrm>
          <a:effectLst>
            <a:outerShdw blurRad="63500" dist="35921" dir="2700000" algn="ctr" rotWithShape="0">
              <a:schemeClr val="tx2">
                <a:alpha val="74998"/>
              </a:schemeClr>
            </a:outerShdw>
          </a:effectLst>
        </p:spPr>
        <p:txBody>
          <a:bodyPr anchor="ctr"/>
          <a:lstStyle/>
          <a:p>
            <a:pPr>
              <a:defRPr/>
            </a:pPr>
            <a:r>
              <a:rPr lang="en-US" sz="5400" b="1" dirty="0">
                <a:effectLst>
                  <a:glow rad="127000">
                    <a:schemeClr val="tx1"/>
                  </a:glow>
                </a:effectLst>
                <a:latin typeface="Arial" charset="0"/>
                <a:ea typeface="ＭＳ Ｐゴシック" charset="0"/>
                <a:cs typeface="ＭＳ Ｐゴシック" charset="0"/>
              </a:rPr>
              <a:t>Should we have an </a:t>
            </a:r>
            <a:br>
              <a:rPr lang="en-US" sz="5400" b="1" dirty="0">
                <a:effectLst>
                  <a:glow rad="127000">
                    <a:schemeClr val="tx1"/>
                  </a:glow>
                </a:effectLst>
                <a:latin typeface="Arial" charset="0"/>
                <a:ea typeface="ＭＳ Ｐゴシック" charset="0"/>
                <a:cs typeface="ＭＳ Ｐゴシック" charset="0"/>
              </a:rPr>
            </a:br>
            <a:r>
              <a:rPr lang="en-US" sz="5400" b="1" dirty="0">
                <a:effectLst>
                  <a:glow rad="127000">
                    <a:schemeClr val="tx1"/>
                  </a:glow>
                </a:effectLst>
                <a:latin typeface="Arial" charset="0"/>
                <a:ea typeface="ＭＳ Ｐゴシック" charset="0"/>
                <a:cs typeface="ＭＳ Ｐゴシック" charset="0"/>
              </a:rPr>
              <a:t>all-out assault?</a:t>
            </a:r>
          </a:p>
        </p:txBody>
      </p:sp>
      <p:pic>
        <p:nvPicPr>
          <p:cNvPr id="31748" name="Picture 4" descr="https://encrypted-tbn0.gstatic.com/images?q=tbn:ANd9GcS5TkoxDDpIpDeFjgJwDIzka7XEf296VAzcUejI-WDicAEVUgBJ1A">
            <a:extLst>
              <a:ext uri="{FF2B5EF4-FFF2-40B4-BE49-F238E27FC236}">
                <a16:creationId xmlns:a16="http://schemas.microsoft.com/office/drawing/2014/main" id="{942BC8F0-2833-F147-A309-9841AD7BF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87452"/>
            <a:ext cx="9159892" cy="433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9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152400" y="76200"/>
            <a:ext cx="8915400" cy="838200"/>
          </a:xfrm>
          <a:effectLst>
            <a:outerShdw blurRad="38100" dist="38099" dir="2700000" algn="ctr" rotWithShape="0">
              <a:srgbClr val="000000">
                <a:alpha val="99962"/>
              </a:srgbClr>
            </a:outerShdw>
          </a:effectLst>
        </p:spPr>
        <p:txBody>
          <a:bodyPr/>
          <a:lstStyle/>
          <a:p>
            <a:pPr>
              <a:defRPr/>
            </a:pPr>
            <a:r>
              <a:rPr lang="en-US" sz="4000">
                <a:solidFill>
                  <a:srgbClr val="FFFFFF"/>
                </a:solidFill>
                <a:latin typeface="Arial" charset="0"/>
                <a:ea typeface="ＭＳ Ｐゴシック" charset="0"/>
                <a:cs typeface="ＭＳ Ｐゴシック" charset="0"/>
              </a:rPr>
              <a:t>Three Shepherd Tasks of Elders</a:t>
            </a:r>
            <a:endParaRPr lang="en-US" sz="3200">
              <a:solidFill>
                <a:srgbClr val="FFFFFF"/>
              </a:solidFill>
              <a:latin typeface="Arial" charset="0"/>
              <a:ea typeface="ＭＳ Ｐゴシック" charset="0"/>
              <a:cs typeface="ＭＳ Ｐゴシック" charset="0"/>
            </a:endParaRPr>
          </a:p>
        </p:txBody>
      </p:sp>
      <p:sp>
        <p:nvSpPr>
          <p:cNvPr id="658435" name="Oval 3"/>
          <p:cNvSpPr>
            <a:spLocks noChangeArrowheads="1"/>
          </p:cNvSpPr>
          <p:nvPr/>
        </p:nvSpPr>
        <p:spPr bwMode="auto">
          <a:xfrm>
            <a:off x="914400" y="950913"/>
            <a:ext cx="4629150" cy="4419600"/>
          </a:xfrm>
          <a:prstGeom prst="ellipse">
            <a:avLst/>
          </a:prstGeom>
          <a:noFill/>
          <a:ln w="5715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en-US" sz="2400" i="1" dirty="0">
                <a:solidFill>
                  <a:srgbClr val="C9C4FF"/>
                </a:solidFill>
                <a:latin typeface="Arial" charset="0"/>
              </a:rPr>
              <a:t>Teaching</a:t>
            </a:r>
          </a:p>
        </p:txBody>
      </p:sp>
      <p:sp>
        <p:nvSpPr>
          <p:cNvPr id="658440" name="Text Box 8"/>
          <p:cNvSpPr txBox="1">
            <a:spLocks noChangeArrowheads="1"/>
          </p:cNvSpPr>
          <p:nvPr/>
        </p:nvSpPr>
        <p:spPr bwMode="auto">
          <a:xfrm>
            <a:off x="6553200" y="1981200"/>
            <a:ext cx="1906588" cy="830263"/>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en-US" sz="2400" dirty="0">
                <a:solidFill>
                  <a:srgbClr val="C9C4FF"/>
                </a:solidFill>
                <a:latin typeface="Arial" charset="0"/>
              </a:rPr>
              <a:t>1 Tim. 3:2; 5:17</a:t>
            </a:r>
          </a:p>
        </p:txBody>
      </p:sp>
      <p:sp>
        <p:nvSpPr>
          <p:cNvPr id="658441" name="Oval 9"/>
          <p:cNvSpPr>
            <a:spLocks noChangeArrowheads="1"/>
          </p:cNvSpPr>
          <p:nvPr/>
        </p:nvSpPr>
        <p:spPr bwMode="auto">
          <a:xfrm>
            <a:off x="2514600" y="2362200"/>
            <a:ext cx="4629150" cy="4419600"/>
          </a:xfrm>
          <a:prstGeom prst="ellipse">
            <a:avLst/>
          </a:prstGeom>
          <a:noFill/>
          <a:ln w="57150">
            <a:solidFill>
              <a:srgbClr val="00FF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42" name="Text Box 10"/>
          <p:cNvSpPr txBox="1">
            <a:spLocks noChangeArrowheads="1"/>
          </p:cNvSpPr>
          <p:nvPr/>
        </p:nvSpPr>
        <p:spPr bwMode="auto">
          <a:xfrm>
            <a:off x="3582988" y="4724400"/>
            <a:ext cx="2636837" cy="8302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i="1">
                <a:solidFill>
                  <a:srgbClr val="00FFFF"/>
                </a:solidFill>
              </a:rPr>
              <a:t>Pastoring</a:t>
            </a:r>
            <a:br>
              <a:rPr lang="en-US" sz="2400" i="1">
                <a:solidFill>
                  <a:srgbClr val="00FFFF"/>
                </a:solidFill>
              </a:rPr>
            </a:br>
            <a:r>
              <a:rPr lang="en-US" sz="2400" i="1">
                <a:solidFill>
                  <a:srgbClr val="00FFFF"/>
                </a:solidFill>
              </a:rPr>
              <a:t>(Protect &amp; Lead)</a:t>
            </a:r>
          </a:p>
        </p:txBody>
      </p:sp>
      <p:sp>
        <p:nvSpPr>
          <p:cNvPr id="658443" name="Text Box 11"/>
          <p:cNvSpPr txBox="1">
            <a:spLocks noChangeArrowheads="1"/>
          </p:cNvSpPr>
          <p:nvPr/>
        </p:nvSpPr>
        <p:spPr bwMode="auto">
          <a:xfrm>
            <a:off x="4140200" y="2814638"/>
            <a:ext cx="1457325" cy="830262"/>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en-US" sz="2400" dirty="0">
                <a:solidFill>
                  <a:srgbClr val="00FFFF"/>
                </a:solidFill>
                <a:latin typeface="Arial" charset="0"/>
              </a:rPr>
              <a:t>Pastor-Teacher</a:t>
            </a:r>
          </a:p>
        </p:txBody>
      </p:sp>
      <p:sp>
        <p:nvSpPr>
          <p:cNvPr id="658444" name="Text Box 12"/>
          <p:cNvSpPr txBox="1">
            <a:spLocks noChangeArrowheads="1"/>
          </p:cNvSpPr>
          <p:nvPr/>
        </p:nvSpPr>
        <p:spPr bwMode="auto">
          <a:xfrm>
            <a:off x="1944688" y="2141538"/>
            <a:ext cx="2403475" cy="830262"/>
          </a:xfrm>
          <a:prstGeom prst="rect">
            <a:avLst/>
          </a:prstGeom>
          <a:noFill/>
          <a:ln>
            <a:noFill/>
          </a:ln>
          <a:effectLst>
            <a:outerShdw blurRad="63500" dist="35921" dir="2700000" algn="ctr" rotWithShape="0">
              <a:srgbClr val="000000">
                <a:alpha val="74998"/>
              </a:srgbClr>
            </a:outerShdw>
          </a:effectLst>
        </p:spPr>
        <p:txBody>
          <a:bodyPr>
            <a:spAutoFit/>
          </a:bodyPr>
          <a:lstStyle/>
          <a:p>
            <a:pPr algn="ctr" eaLnBrk="0" hangingPunct="0">
              <a:defRPr/>
            </a:pPr>
            <a:r>
              <a:rPr lang="en-US" sz="2400" dirty="0">
                <a:solidFill>
                  <a:srgbClr val="FFFF66"/>
                </a:solidFill>
                <a:latin typeface="Arial" charset="0"/>
              </a:rPr>
              <a:t>1 Tim. 3:1, 4-5; 5:17</a:t>
            </a:r>
          </a:p>
        </p:txBody>
      </p:sp>
      <p:sp>
        <p:nvSpPr>
          <p:cNvPr id="658445" name="Text Box 13"/>
          <p:cNvSpPr txBox="1">
            <a:spLocks noChangeArrowheads="1"/>
          </p:cNvSpPr>
          <p:nvPr/>
        </p:nvSpPr>
        <p:spPr bwMode="auto">
          <a:xfrm>
            <a:off x="3716338" y="5468938"/>
            <a:ext cx="2236787" cy="1200150"/>
          </a:xfrm>
          <a:prstGeom prst="rect">
            <a:avLst/>
          </a:prstGeom>
          <a:noFill/>
          <a:ln>
            <a:noFill/>
          </a:ln>
          <a:effectLst>
            <a:outerShdw blurRad="63500" dist="35921" dir="2700000" algn="ctr" rotWithShape="0">
              <a:srgbClr val="000000">
                <a:alpha val="74998"/>
              </a:srgbClr>
            </a:outerShdw>
          </a:effectLst>
        </p:spPr>
        <p:txBody>
          <a:bodyPr wrap="none">
            <a:spAutoFit/>
          </a:bodyPr>
          <a:lstStyle/>
          <a:p>
            <a:pPr algn="ctr" eaLnBrk="0" hangingPunct="0">
              <a:defRPr/>
            </a:pPr>
            <a:r>
              <a:rPr lang="en-US" sz="2400" dirty="0">
                <a:solidFill>
                  <a:srgbClr val="00FFFF"/>
                </a:solidFill>
                <a:latin typeface="Arial" charset="0"/>
              </a:rPr>
              <a:t>1 Pet. 5:1-4</a:t>
            </a:r>
          </a:p>
          <a:p>
            <a:pPr algn="ctr" eaLnBrk="0" hangingPunct="0">
              <a:defRPr/>
            </a:pPr>
            <a:r>
              <a:rPr lang="en-US" sz="2400" dirty="0">
                <a:solidFill>
                  <a:srgbClr val="00FFFF"/>
                </a:solidFill>
                <a:latin typeface="Arial" charset="0"/>
              </a:rPr>
              <a:t>Acts 20:29, 35</a:t>
            </a:r>
          </a:p>
          <a:p>
            <a:pPr algn="ctr" eaLnBrk="0" hangingPunct="0">
              <a:defRPr/>
            </a:pPr>
            <a:r>
              <a:rPr lang="en-US" sz="2400" dirty="0">
                <a:solidFill>
                  <a:srgbClr val="00FFFF"/>
                </a:solidFill>
                <a:latin typeface="Arial" charset="0"/>
              </a:rPr>
              <a:t>1 Thess. 5:12</a:t>
            </a:r>
          </a:p>
        </p:txBody>
      </p:sp>
      <p:sp>
        <p:nvSpPr>
          <p:cNvPr id="658446" name="Text Box 14"/>
          <p:cNvSpPr txBox="1">
            <a:spLocks noChangeArrowheads="1"/>
          </p:cNvSpPr>
          <p:nvPr/>
        </p:nvSpPr>
        <p:spPr bwMode="auto">
          <a:xfrm>
            <a:off x="1371600" y="3384550"/>
            <a:ext cx="2667000" cy="1552575"/>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i="1">
                <a:solidFill>
                  <a:srgbClr val="FFFF66"/>
                </a:solidFill>
              </a:rPr>
              <a:t>Episkopos</a:t>
            </a:r>
            <a:r>
              <a:rPr lang="en-US" sz="2400">
                <a:solidFill>
                  <a:srgbClr val="FFFF66"/>
                </a:solidFill>
              </a:rPr>
              <a:t> =</a:t>
            </a:r>
          </a:p>
          <a:p>
            <a:pPr algn="ctr">
              <a:defRPr/>
            </a:pPr>
            <a:r>
              <a:rPr lang="en-US" sz="2400" i="1">
                <a:solidFill>
                  <a:srgbClr val="FFFF66"/>
                </a:solidFill>
              </a:rPr>
              <a:t>Epi</a:t>
            </a:r>
            <a:r>
              <a:rPr lang="en-US" sz="2400">
                <a:solidFill>
                  <a:srgbClr val="FFFF66"/>
                </a:solidFill>
              </a:rPr>
              <a:t> “over” +</a:t>
            </a:r>
          </a:p>
          <a:p>
            <a:pPr algn="ctr">
              <a:defRPr/>
            </a:pPr>
            <a:r>
              <a:rPr lang="en-US" sz="2400" i="1">
                <a:solidFill>
                  <a:srgbClr val="FFFF66"/>
                </a:solidFill>
              </a:rPr>
              <a:t>skopos </a:t>
            </a:r>
            <a:r>
              <a:rPr lang="en-US" sz="2400">
                <a:solidFill>
                  <a:srgbClr val="FFFF66"/>
                </a:solidFill>
              </a:rPr>
              <a:t>“look” =</a:t>
            </a:r>
          </a:p>
          <a:p>
            <a:pPr algn="ctr">
              <a:defRPr/>
            </a:pPr>
            <a:r>
              <a:rPr lang="en-US" sz="2400">
                <a:solidFill>
                  <a:srgbClr val="FFFF66"/>
                </a:solidFill>
              </a:rPr>
              <a:t>“watch over”</a:t>
            </a:r>
          </a:p>
        </p:txBody>
      </p:sp>
      <p:sp>
        <p:nvSpPr>
          <p:cNvPr id="16" name="Text Box 13"/>
          <p:cNvSpPr txBox="1">
            <a:spLocks noChangeArrowheads="1"/>
          </p:cNvSpPr>
          <p:nvPr/>
        </p:nvSpPr>
        <p:spPr bwMode="auto">
          <a:xfrm>
            <a:off x="5435600" y="3933825"/>
            <a:ext cx="1536700" cy="460375"/>
          </a:xfrm>
          <a:prstGeom prst="rect">
            <a:avLst/>
          </a:prstGeom>
          <a:noFill/>
          <a:ln>
            <a:noFill/>
          </a:ln>
          <a:effectLst>
            <a:outerShdw blurRad="63500" dist="35921" dir="2700000" algn="ctr" rotWithShape="0">
              <a:srgbClr val="000000">
                <a:alpha val="74998"/>
              </a:srgbClr>
            </a:outerShdw>
          </a:effectLst>
        </p:spPr>
        <p:txBody>
          <a:bodyPr wrap="none">
            <a:spAutoFit/>
          </a:bodyPr>
          <a:lstStyle/>
          <a:p>
            <a:pPr algn="ctr" eaLnBrk="0" hangingPunct="0">
              <a:defRPr/>
            </a:pPr>
            <a:r>
              <a:rPr lang="en-US" sz="2400" dirty="0">
                <a:solidFill>
                  <a:srgbClr val="00FFFF"/>
                </a:solidFill>
                <a:latin typeface="Arial" charset="0"/>
              </a:rPr>
              <a:t>Eph. 4:11</a:t>
            </a:r>
          </a:p>
        </p:txBody>
      </p:sp>
      <p:sp>
        <p:nvSpPr>
          <p:cNvPr id="658436" name="Text Box 4"/>
          <p:cNvSpPr txBox="1">
            <a:spLocks noChangeArrowheads="1"/>
          </p:cNvSpPr>
          <p:nvPr/>
        </p:nvSpPr>
        <p:spPr bwMode="auto">
          <a:xfrm>
            <a:off x="1277938" y="1295400"/>
            <a:ext cx="3903662" cy="8302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i="1">
                <a:solidFill>
                  <a:srgbClr val="FFFF66"/>
                </a:solidFill>
              </a:rPr>
              <a:t>Administration</a:t>
            </a:r>
            <a:br>
              <a:rPr lang="en-US" sz="2400" i="1">
                <a:solidFill>
                  <a:srgbClr val="FFFF66"/>
                </a:solidFill>
              </a:rPr>
            </a:br>
            <a:r>
              <a:rPr lang="en-US" sz="2400" i="1">
                <a:solidFill>
                  <a:srgbClr val="FFFF66"/>
                </a:solidFill>
              </a:rPr>
              <a:t>(Serve, care for &amp; testify)</a:t>
            </a:r>
          </a:p>
        </p:txBody>
      </p:sp>
      <p:sp>
        <p:nvSpPr>
          <p:cNvPr id="17" name="Text Box 14"/>
          <p:cNvSpPr txBox="1">
            <a:spLocks noChangeArrowheads="1"/>
          </p:cNvSpPr>
          <p:nvPr/>
        </p:nvSpPr>
        <p:spPr bwMode="auto">
          <a:xfrm>
            <a:off x="8027988" y="0"/>
            <a:ext cx="1116012" cy="461963"/>
          </a:xfrm>
          <a:prstGeom prst="rect">
            <a:avLst/>
          </a:prstGeom>
          <a:noFill/>
          <a:ln>
            <a:noFill/>
          </a:ln>
          <a:effectLst>
            <a:outerShdw blurRad="63500" dist="35921" dir="2700000" algn="ctr" rotWithShape="0">
              <a:srgbClr val="000000">
                <a:alpha val="74998"/>
              </a:srgbClr>
            </a:outerShdw>
          </a:effectLst>
        </p:spPr>
        <p:txBody>
          <a:bodyPr>
            <a:spAutoFit/>
          </a:bodyPr>
          <a:lstStyle/>
          <a:p>
            <a:pPr algn="ctr">
              <a:defRPr/>
            </a:pPr>
            <a:r>
              <a:rPr lang="en-US" sz="2400" dirty="0">
                <a:solidFill>
                  <a:srgbClr val="FFFFFF"/>
                </a:solidFill>
                <a:latin typeface="Arial" charset="0"/>
                <a:cs typeface="Arial" charset="0"/>
              </a:rPr>
              <a:t>236c1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 calcmode="lin" valueType="num">
                                      <p:cBhvr>
                                        <p:cTn id="7" dur="1000" fill="hold"/>
                                        <p:tgtEl>
                                          <p:spTgt spid="658436"/>
                                        </p:tgtEl>
                                        <p:attrNameLst>
                                          <p:attrName>ppt_w</p:attrName>
                                        </p:attrNameLst>
                                      </p:cBhvr>
                                      <p:tavLst>
                                        <p:tav tm="0">
                                          <p:val>
                                            <p:strVal val="#ppt_w+.3"/>
                                          </p:val>
                                        </p:tav>
                                        <p:tav tm="100000">
                                          <p:val>
                                            <p:strVal val="#ppt_w"/>
                                          </p:val>
                                        </p:tav>
                                      </p:tavLst>
                                    </p:anim>
                                    <p:anim calcmode="lin" valueType="num">
                                      <p:cBhvr>
                                        <p:cTn id="8" dur="1000" fill="hold"/>
                                        <p:tgtEl>
                                          <p:spTgt spid="658436"/>
                                        </p:tgtEl>
                                        <p:attrNameLst>
                                          <p:attrName>ppt_h</p:attrName>
                                        </p:attrNameLst>
                                      </p:cBhvr>
                                      <p:tavLst>
                                        <p:tav tm="0">
                                          <p:val>
                                            <p:strVal val="#ppt_h"/>
                                          </p:val>
                                        </p:tav>
                                        <p:tav tm="100000">
                                          <p:val>
                                            <p:strVal val="#ppt_h"/>
                                          </p:val>
                                        </p:tav>
                                      </p:tavLst>
                                    </p:anim>
                                    <p:animEffect transition="in" filter="fade">
                                      <p:cBhvr>
                                        <p:cTn id="9" dur="1000"/>
                                        <p:tgtEl>
                                          <p:spTgt spid="65843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5"/>
                                        </p:tgtEl>
                                        <p:attrNameLst>
                                          <p:attrName>style.visibility</p:attrName>
                                        </p:attrNameLst>
                                      </p:cBhvr>
                                      <p:to>
                                        <p:strVal val="visible"/>
                                      </p:to>
                                    </p:set>
                                    <p:anim calcmode="lin" valueType="num">
                                      <p:cBhvr>
                                        <p:cTn id="13" dur="1000" fill="hold"/>
                                        <p:tgtEl>
                                          <p:spTgt spid="658435"/>
                                        </p:tgtEl>
                                        <p:attrNameLst>
                                          <p:attrName>ppt_w</p:attrName>
                                        </p:attrNameLst>
                                      </p:cBhvr>
                                      <p:tavLst>
                                        <p:tav tm="0">
                                          <p:val>
                                            <p:strVal val="#ppt_w+.3"/>
                                          </p:val>
                                        </p:tav>
                                        <p:tav tm="100000">
                                          <p:val>
                                            <p:strVal val="#ppt_w"/>
                                          </p:val>
                                        </p:tav>
                                      </p:tavLst>
                                    </p:anim>
                                    <p:anim calcmode="lin" valueType="num">
                                      <p:cBhvr>
                                        <p:cTn id="14" dur="1000" fill="hold"/>
                                        <p:tgtEl>
                                          <p:spTgt spid="658435"/>
                                        </p:tgtEl>
                                        <p:attrNameLst>
                                          <p:attrName>ppt_h</p:attrName>
                                        </p:attrNameLst>
                                      </p:cBhvr>
                                      <p:tavLst>
                                        <p:tav tm="0">
                                          <p:val>
                                            <p:strVal val="#ppt_h"/>
                                          </p:val>
                                        </p:tav>
                                        <p:tav tm="100000">
                                          <p:val>
                                            <p:strVal val="#ppt_h"/>
                                          </p:val>
                                        </p:tav>
                                      </p:tavLst>
                                    </p:anim>
                                    <p:animEffect transition="in" filter="fade">
                                      <p:cBhvr>
                                        <p:cTn id="15" dur="1000"/>
                                        <p:tgtEl>
                                          <p:spTgt spid="658435"/>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4"/>
                                        </p:tgtEl>
                                        <p:attrNameLst>
                                          <p:attrName>style.visibility</p:attrName>
                                        </p:attrNameLst>
                                      </p:cBhvr>
                                      <p:to>
                                        <p:strVal val="visible"/>
                                      </p:to>
                                    </p:set>
                                    <p:anim calcmode="lin" valueType="num">
                                      <p:cBhvr>
                                        <p:cTn id="19" dur="1000" fill="hold"/>
                                        <p:tgtEl>
                                          <p:spTgt spid="658444"/>
                                        </p:tgtEl>
                                        <p:attrNameLst>
                                          <p:attrName>ppt_w</p:attrName>
                                        </p:attrNameLst>
                                      </p:cBhvr>
                                      <p:tavLst>
                                        <p:tav tm="0">
                                          <p:val>
                                            <p:strVal val="#ppt_w+.3"/>
                                          </p:val>
                                        </p:tav>
                                        <p:tav tm="100000">
                                          <p:val>
                                            <p:strVal val="#ppt_w"/>
                                          </p:val>
                                        </p:tav>
                                      </p:tavLst>
                                    </p:anim>
                                    <p:anim calcmode="lin" valueType="num">
                                      <p:cBhvr>
                                        <p:cTn id="20" dur="1000" fill="hold"/>
                                        <p:tgtEl>
                                          <p:spTgt spid="658444"/>
                                        </p:tgtEl>
                                        <p:attrNameLst>
                                          <p:attrName>ppt_h</p:attrName>
                                        </p:attrNameLst>
                                      </p:cBhvr>
                                      <p:tavLst>
                                        <p:tav tm="0">
                                          <p:val>
                                            <p:strVal val="#ppt_h"/>
                                          </p:val>
                                        </p:tav>
                                        <p:tav tm="100000">
                                          <p:val>
                                            <p:strVal val="#ppt_h"/>
                                          </p:val>
                                        </p:tav>
                                      </p:tavLst>
                                    </p:anim>
                                    <p:animEffect transition="in" filter="fade">
                                      <p:cBhvr>
                                        <p:cTn id="21" dur="1000"/>
                                        <p:tgtEl>
                                          <p:spTgt spid="658444"/>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658446"/>
                                        </p:tgtEl>
                                        <p:attrNameLst>
                                          <p:attrName>style.visibility</p:attrName>
                                        </p:attrNameLst>
                                      </p:cBhvr>
                                      <p:to>
                                        <p:strVal val="visible"/>
                                      </p:to>
                                    </p:set>
                                    <p:anim calcmode="lin" valueType="num">
                                      <p:cBhvr>
                                        <p:cTn id="25" dur="1000" fill="hold"/>
                                        <p:tgtEl>
                                          <p:spTgt spid="658446"/>
                                        </p:tgtEl>
                                        <p:attrNameLst>
                                          <p:attrName>ppt_w</p:attrName>
                                        </p:attrNameLst>
                                      </p:cBhvr>
                                      <p:tavLst>
                                        <p:tav tm="0">
                                          <p:val>
                                            <p:strVal val="#ppt_w+.3"/>
                                          </p:val>
                                        </p:tav>
                                        <p:tav tm="100000">
                                          <p:val>
                                            <p:strVal val="#ppt_w"/>
                                          </p:val>
                                        </p:tav>
                                      </p:tavLst>
                                    </p:anim>
                                    <p:anim calcmode="lin" valueType="num">
                                      <p:cBhvr>
                                        <p:cTn id="26" dur="1000" fill="hold"/>
                                        <p:tgtEl>
                                          <p:spTgt spid="658446"/>
                                        </p:tgtEl>
                                        <p:attrNameLst>
                                          <p:attrName>ppt_h</p:attrName>
                                        </p:attrNameLst>
                                      </p:cBhvr>
                                      <p:tavLst>
                                        <p:tav tm="0">
                                          <p:val>
                                            <p:strVal val="#ppt_h"/>
                                          </p:val>
                                        </p:tav>
                                        <p:tav tm="100000">
                                          <p:val>
                                            <p:strVal val="#ppt_h"/>
                                          </p:val>
                                        </p:tav>
                                      </p:tavLst>
                                    </p:anim>
                                    <p:animEffect transition="in" filter="fade">
                                      <p:cBhvr>
                                        <p:cTn id="27" dur="1000"/>
                                        <p:tgtEl>
                                          <p:spTgt spid="658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658439"/>
                                        </p:tgtEl>
                                        <p:attrNameLst>
                                          <p:attrName>style.visibility</p:attrName>
                                        </p:attrNameLst>
                                      </p:cBhvr>
                                      <p:to>
                                        <p:strVal val="visible"/>
                                      </p:to>
                                    </p:set>
                                    <p:anim calcmode="lin" valueType="num">
                                      <p:cBhvr>
                                        <p:cTn id="32" dur="1000" fill="hold"/>
                                        <p:tgtEl>
                                          <p:spTgt spid="658439"/>
                                        </p:tgtEl>
                                        <p:attrNameLst>
                                          <p:attrName>ppt_w</p:attrName>
                                        </p:attrNameLst>
                                      </p:cBhvr>
                                      <p:tavLst>
                                        <p:tav tm="0">
                                          <p:val>
                                            <p:strVal val="#ppt_w+.3"/>
                                          </p:val>
                                        </p:tav>
                                        <p:tav tm="100000">
                                          <p:val>
                                            <p:strVal val="#ppt_w"/>
                                          </p:val>
                                        </p:tav>
                                      </p:tavLst>
                                    </p:anim>
                                    <p:anim calcmode="lin" valueType="num">
                                      <p:cBhvr>
                                        <p:cTn id="33" dur="1000" fill="hold"/>
                                        <p:tgtEl>
                                          <p:spTgt spid="658439"/>
                                        </p:tgtEl>
                                        <p:attrNameLst>
                                          <p:attrName>ppt_h</p:attrName>
                                        </p:attrNameLst>
                                      </p:cBhvr>
                                      <p:tavLst>
                                        <p:tav tm="0">
                                          <p:val>
                                            <p:strVal val="#ppt_h"/>
                                          </p:val>
                                        </p:tav>
                                        <p:tav tm="100000">
                                          <p:val>
                                            <p:strVal val="#ppt_h"/>
                                          </p:val>
                                        </p:tav>
                                      </p:tavLst>
                                    </p:anim>
                                    <p:animEffect transition="in" filter="fade">
                                      <p:cBhvr>
                                        <p:cTn id="34" dur="1000"/>
                                        <p:tgtEl>
                                          <p:spTgt spid="658439"/>
                                        </p:tgtEl>
                                      </p:cBhvr>
                                    </p:animEffect>
                                  </p:childTnLst>
                                </p:cTn>
                              </p:par>
                            </p:childTnLst>
                          </p:cTn>
                        </p:par>
                        <p:par>
                          <p:cTn id="35" fill="hold" nodeType="afterGroup">
                            <p:stCondLst>
                              <p:cond delay="1000"/>
                            </p:stCondLst>
                            <p:childTnLst>
                              <p:par>
                                <p:cTn id="36" presetID="50" presetClass="entr" presetSubtype="0" decel="100000" fill="hold" grpId="0" nodeType="afterEffect">
                                  <p:stCondLst>
                                    <p:cond delay="0"/>
                                  </p:stCondLst>
                                  <p:childTnLst>
                                    <p:set>
                                      <p:cBhvr>
                                        <p:cTn id="37" dur="1" fill="hold">
                                          <p:stCondLst>
                                            <p:cond delay="0"/>
                                          </p:stCondLst>
                                        </p:cTn>
                                        <p:tgtEl>
                                          <p:spTgt spid="658438"/>
                                        </p:tgtEl>
                                        <p:attrNameLst>
                                          <p:attrName>style.visibility</p:attrName>
                                        </p:attrNameLst>
                                      </p:cBhvr>
                                      <p:to>
                                        <p:strVal val="visible"/>
                                      </p:to>
                                    </p:set>
                                    <p:anim calcmode="lin" valueType="num">
                                      <p:cBhvr>
                                        <p:cTn id="38" dur="1000" fill="hold"/>
                                        <p:tgtEl>
                                          <p:spTgt spid="658438"/>
                                        </p:tgtEl>
                                        <p:attrNameLst>
                                          <p:attrName>ppt_w</p:attrName>
                                        </p:attrNameLst>
                                      </p:cBhvr>
                                      <p:tavLst>
                                        <p:tav tm="0">
                                          <p:val>
                                            <p:strVal val="#ppt_w+.3"/>
                                          </p:val>
                                        </p:tav>
                                        <p:tav tm="100000">
                                          <p:val>
                                            <p:strVal val="#ppt_w"/>
                                          </p:val>
                                        </p:tav>
                                      </p:tavLst>
                                    </p:anim>
                                    <p:anim calcmode="lin" valueType="num">
                                      <p:cBhvr>
                                        <p:cTn id="39" dur="1000" fill="hold"/>
                                        <p:tgtEl>
                                          <p:spTgt spid="658438"/>
                                        </p:tgtEl>
                                        <p:attrNameLst>
                                          <p:attrName>ppt_h</p:attrName>
                                        </p:attrNameLst>
                                      </p:cBhvr>
                                      <p:tavLst>
                                        <p:tav tm="0">
                                          <p:val>
                                            <p:strVal val="#ppt_h"/>
                                          </p:val>
                                        </p:tav>
                                        <p:tav tm="100000">
                                          <p:val>
                                            <p:strVal val="#ppt_h"/>
                                          </p:val>
                                        </p:tav>
                                      </p:tavLst>
                                    </p:anim>
                                    <p:animEffect transition="in" filter="fade">
                                      <p:cBhvr>
                                        <p:cTn id="40" dur="1000"/>
                                        <p:tgtEl>
                                          <p:spTgt spid="658438"/>
                                        </p:tgtEl>
                                      </p:cBhvr>
                                    </p:animEffect>
                                  </p:childTnLst>
                                </p:cTn>
                              </p:par>
                            </p:childTnLst>
                          </p:cTn>
                        </p:par>
                        <p:par>
                          <p:cTn id="41" fill="hold" nodeType="afterGroup">
                            <p:stCondLst>
                              <p:cond delay="2000"/>
                            </p:stCondLst>
                            <p:childTnLst>
                              <p:par>
                                <p:cTn id="42" presetID="50" presetClass="entr" presetSubtype="0" decel="100000" fill="hold" grpId="0" nodeType="afterEffect">
                                  <p:stCondLst>
                                    <p:cond delay="0"/>
                                  </p:stCondLst>
                                  <p:childTnLst>
                                    <p:set>
                                      <p:cBhvr>
                                        <p:cTn id="43" dur="1" fill="hold">
                                          <p:stCondLst>
                                            <p:cond delay="0"/>
                                          </p:stCondLst>
                                        </p:cTn>
                                        <p:tgtEl>
                                          <p:spTgt spid="658440"/>
                                        </p:tgtEl>
                                        <p:attrNameLst>
                                          <p:attrName>style.visibility</p:attrName>
                                        </p:attrNameLst>
                                      </p:cBhvr>
                                      <p:to>
                                        <p:strVal val="visible"/>
                                      </p:to>
                                    </p:set>
                                    <p:anim calcmode="lin" valueType="num">
                                      <p:cBhvr>
                                        <p:cTn id="44" dur="1000" fill="hold"/>
                                        <p:tgtEl>
                                          <p:spTgt spid="658440"/>
                                        </p:tgtEl>
                                        <p:attrNameLst>
                                          <p:attrName>ppt_w</p:attrName>
                                        </p:attrNameLst>
                                      </p:cBhvr>
                                      <p:tavLst>
                                        <p:tav tm="0">
                                          <p:val>
                                            <p:strVal val="#ppt_w+.3"/>
                                          </p:val>
                                        </p:tav>
                                        <p:tav tm="100000">
                                          <p:val>
                                            <p:strVal val="#ppt_w"/>
                                          </p:val>
                                        </p:tav>
                                      </p:tavLst>
                                    </p:anim>
                                    <p:anim calcmode="lin" valueType="num">
                                      <p:cBhvr>
                                        <p:cTn id="45" dur="1000" fill="hold"/>
                                        <p:tgtEl>
                                          <p:spTgt spid="658440"/>
                                        </p:tgtEl>
                                        <p:attrNameLst>
                                          <p:attrName>ppt_h</p:attrName>
                                        </p:attrNameLst>
                                      </p:cBhvr>
                                      <p:tavLst>
                                        <p:tav tm="0">
                                          <p:val>
                                            <p:strVal val="#ppt_h"/>
                                          </p:val>
                                        </p:tav>
                                        <p:tav tm="100000">
                                          <p:val>
                                            <p:strVal val="#ppt_h"/>
                                          </p:val>
                                        </p:tav>
                                      </p:tavLst>
                                    </p:anim>
                                    <p:animEffect transition="in" filter="fade">
                                      <p:cBhvr>
                                        <p:cTn id="46" dur="1000"/>
                                        <p:tgtEl>
                                          <p:spTgt spid="65844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658442"/>
                                        </p:tgtEl>
                                        <p:attrNameLst>
                                          <p:attrName>style.visibility</p:attrName>
                                        </p:attrNameLst>
                                      </p:cBhvr>
                                      <p:to>
                                        <p:strVal val="visible"/>
                                      </p:to>
                                    </p:set>
                                    <p:anim calcmode="lin" valueType="num">
                                      <p:cBhvr>
                                        <p:cTn id="51" dur="1000" fill="hold"/>
                                        <p:tgtEl>
                                          <p:spTgt spid="658442"/>
                                        </p:tgtEl>
                                        <p:attrNameLst>
                                          <p:attrName>ppt_w</p:attrName>
                                        </p:attrNameLst>
                                      </p:cBhvr>
                                      <p:tavLst>
                                        <p:tav tm="0">
                                          <p:val>
                                            <p:strVal val="#ppt_w+.3"/>
                                          </p:val>
                                        </p:tav>
                                        <p:tav tm="100000">
                                          <p:val>
                                            <p:strVal val="#ppt_w"/>
                                          </p:val>
                                        </p:tav>
                                      </p:tavLst>
                                    </p:anim>
                                    <p:anim calcmode="lin" valueType="num">
                                      <p:cBhvr>
                                        <p:cTn id="52" dur="1000" fill="hold"/>
                                        <p:tgtEl>
                                          <p:spTgt spid="658442"/>
                                        </p:tgtEl>
                                        <p:attrNameLst>
                                          <p:attrName>ppt_h</p:attrName>
                                        </p:attrNameLst>
                                      </p:cBhvr>
                                      <p:tavLst>
                                        <p:tav tm="0">
                                          <p:val>
                                            <p:strVal val="#ppt_h"/>
                                          </p:val>
                                        </p:tav>
                                        <p:tav tm="100000">
                                          <p:val>
                                            <p:strVal val="#ppt_h"/>
                                          </p:val>
                                        </p:tav>
                                      </p:tavLst>
                                    </p:anim>
                                    <p:animEffect transition="in" filter="fade">
                                      <p:cBhvr>
                                        <p:cTn id="53" dur="1000"/>
                                        <p:tgtEl>
                                          <p:spTgt spid="658442"/>
                                        </p:tgtEl>
                                      </p:cBhvr>
                                    </p:animEffect>
                                  </p:childTnLst>
                                </p:cTn>
                              </p:par>
                            </p:childTnLst>
                          </p:cTn>
                        </p:par>
                        <p:par>
                          <p:cTn id="54" fill="hold" nodeType="afterGroup">
                            <p:stCondLst>
                              <p:cond delay="1000"/>
                            </p:stCondLst>
                            <p:childTnLst>
                              <p:par>
                                <p:cTn id="55" presetID="50" presetClass="entr" presetSubtype="0" decel="100000" fill="hold" grpId="0" nodeType="afterEffect">
                                  <p:stCondLst>
                                    <p:cond delay="0"/>
                                  </p:stCondLst>
                                  <p:childTnLst>
                                    <p:set>
                                      <p:cBhvr>
                                        <p:cTn id="56" dur="1" fill="hold">
                                          <p:stCondLst>
                                            <p:cond delay="0"/>
                                          </p:stCondLst>
                                        </p:cTn>
                                        <p:tgtEl>
                                          <p:spTgt spid="658441"/>
                                        </p:tgtEl>
                                        <p:attrNameLst>
                                          <p:attrName>style.visibility</p:attrName>
                                        </p:attrNameLst>
                                      </p:cBhvr>
                                      <p:to>
                                        <p:strVal val="visible"/>
                                      </p:to>
                                    </p:set>
                                    <p:anim calcmode="lin" valueType="num">
                                      <p:cBhvr>
                                        <p:cTn id="57" dur="1000" fill="hold"/>
                                        <p:tgtEl>
                                          <p:spTgt spid="658441"/>
                                        </p:tgtEl>
                                        <p:attrNameLst>
                                          <p:attrName>ppt_w</p:attrName>
                                        </p:attrNameLst>
                                      </p:cBhvr>
                                      <p:tavLst>
                                        <p:tav tm="0">
                                          <p:val>
                                            <p:strVal val="#ppt_w+.3"/>
                                          </p:val>
                                        </p:tav>
                                        <p:tav tm="100000">
                                          <p:val>
                                            <p:strVal val="#ppt_w"/>
                                          </p:val>
                                        </p:tav>
                                      </p:tavLst>
                                    </p:anim>
                                    <p:anim calcmode="lin" valueType="num">
                                      <p:cBhvr>
                                        <p:cTn id="58" dur="1000" fill="hold"/>
                                        <p:tgtEl>
                                          <p:spTgt spid="658441"/>
                                        </p:tgtEl>
                                        <p:attrNameLst>
                                          <p:attrName>ppt_h</p:attrName>
                                        </p:attrNameLst>
                                      </p:cBhvr>
                                      <p:tavLst>
                                        <p:tav tm="0">
                                          <p:val>
                                            <p:strVal val="#ppt_h"/>
                                          </p:val>
                                        </p:tav>
                                        <p:tav tm="100000">
                                          <p:val>
                                            <p:strVal val="#ppt_h"/>
                                          </p:val>
                                        </p:tav>
                                      </p:tavLst>
                                    </p:anim>
                                    <p:animEffect transition="in" filter="fade">
                                      <p:cBhvr>
                                        <p:cTn id="59" dur="1000"/>
                                        <p:tgtEl>
                                          <p:spTgt spid="658441"/>
                                        </p:tgtEl>
                                      </p:cBhvr>
                                    </p:animEffect>
                                  </p:childTnLst>
                                </p:cTn>
                              </p:par>
                            </p:childTnLst>
                          </p:cTn>
                        </p:par>
                        <p:par>
                          <p:cTn id="60" fill="hold" nodeType="afterGroup">
                            <p:stCondLst>
                              <p:cond delay="2000"/>
                            </p:stCondLst>
                            <p:childTnLst>
                              <p:par>
                                <p:cTn id="61" presetID="50" presetClass="entr" presetSubtype="0" decel="100000" fill="hold" grpId="0" nodeType="afterEffect">
                                  <p:stCondLst>
                                    <p:cond delay="0"/>
                                  </p:stCondLst>
                                  <p:childTnLst>
                                    <p:set>
                                      <p:cBhvr>
                                        <p:cTn id="62" dur="1" fill="hold">
                                          <p:stCondLst>
                                            <p:cond delay="0"/>
                                          </p:stCondLst>
                                        </p:cTn>
                                        <p:tgtEl>
                                          <p:spTgt spid="658445"/>
                                        </p:tgtEl>
                                        <p:attrNameLst>
                                          <p:attrName>style.visibility</p:attrName>
                                        </p:attrNameLst>
                                      </p:cBhvr>
                                      <p:to>
                                        <p:strVal val="visible"/>
                                      </p:to>
                                    </p:set>
                                    <p:anim calcmode="lin" valueType="num">
                                      <p:cBhvr>
                                        <p:cTn id="63" dur="1000" fill="hold"/>
                                        <p:tgtEl>
                                          <p:spTgt spid="658445"/>
                                        </p:tgtEl>
                                        <p:attrNameLst>
                                          <p:attrName>ppt_w</p:attrName>
                                        </p:attrNameLst>
                                      </p:cBhvr>
                                      <p:tavLst>
                                        <p:tav tm="0">
                                          <p:val>
                                            <p:strVal val="#ppt_w+.3"/>
                                          </p:val>
                                        </p:tav>
                                        <p:tav tm="100000">
                                          <p:val>
                                            <p:strVal val="#ppt_w"/>
                                          </p:val>
                                        </p:tav>
                                      </p:tavLst>
                                    </p:anim>
                                    <p:anim calcmode="lin" valueType="num">
                                      <p:cBhvr>
                                        <p:cTn id="64" dur="1000" fill="hold"/>
                                        <p:tgtEl>
                                          <p:spTgt spid="658445"/>
                                        </p:tgtEl>
                                        <p:attrNameLst>
                                          <p:attrName>ppt_h</p:attrName>
                                        </p:attrNameLst>
                                      </p:cBhvr>
                                      <p:tavLst>
                                        <p:tav tm="0">
                                          <p:val>
                                            <p:strVal val="#ppt_h"/>
                                          </p:val>
                                        </p:tav>
                                        <p:tav tm="100000">
                                          <p:val>
                                            <p:strVal val="#ppt_h"/>
                                          </p:val>
                                        </p:tav>
                                      </p:tavLst>
                                    </p:anim>
                                    <p:animEffect transition="in" filter="fade">
                                      <p:cBhvr>
                                        <p:cTn id="65" dur="1000"/>
                                        <p:tgtEl>
                                          <p:spTgt spid="65844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658443"/>
                                        </p:tgtEl>
                                        <p:attrNameLst>
                                          <p:attrName>style.visibility</p:attrName>
                                        </p:attrNameLst>
                                      </p:cBhvr>
                                      <p:to>
                                        <p:strVal val="visible"/>
                                      </p:to>
                                    </p:set>
                                    <p:anim calcmode="lin" valueType="num">
                                      <p:cBhvr>
                                        <p:cTn id="70" dur="1000" fill="hold"/>
                                        <p:tgtEl>
                                          <p:spTgt spid="658443"/>
                                        </p:tgtEl>
                                        <p:attrNameLst>
                                          <p:attrName>ppt_w</p:attrName>
                                        </p:attrNameLst>
                                      </p:cBhvr>
                                      <p:tavLst>
                                        <p:tav tm="0">
                                          <p:val>
                                            <p:strVal val="#ppt_w+.3"/>
                                          </p:val>
                                        </p:tav>
                                        <p:tav tm="100000">
                                          <p:val>
                                            <p:strVal val="#ppt_w"/>
                                          </p:val>
                                        </p:tav>
                                      </p:tavLst>
                                    </p:anim>
                                    <p:anim calcmode="lin" valueType="num">
                                      <p:cBhvr>
                                        <p:cTn id="71" dur="1000" fill="hold"/>
                                        <p:tgtEl>
                                          <p:spTgt spid="658443"/>
                                        </p:tgtEl>
                                        <p:attrNameLst>
                                          <p:attrName>ppt_h</p:attrName>
                                        </p:attrNameLst>
                                      </p:cBhvr>
                                      <p:tavLst>
                                        <p:tav tm="0">
                                          <p:val>
                                            <p:strVal val="#ppt_h"/>
                                          </p:val>
                                        </p:tav>
                                        <p:tav tm="100000">
                                          <p:val>
                                            <p:strVal val="#ppt_h"/>
                                          </p:val>
                                        </p:tav>
                                      </p:tavLst>
                                    </p:anim>
                                    <p:animEffect transition="in" filter="fade">
                                      <p:cBhvr>
                                        <p:cTn id="72" dur="1000"/>
                                        <p:tgtEl>
                                          <p:spTgt spid="658443"/>
                                        </p:tgtEl>
                                      </p:cBhvr>
                                    </p:animEffect>
                                  </p:childTnLst>
                                </p:cTn>
                              </p:par>
                            </p:childTnLst>
                          </p:cTn>
                        </p:par>
                        <p:par>
                          <p:cTn id="73" fill="hold" nodeType="afterGroup">
                            <p:stCondLst>
                              <p:cond delay="1000"/>
                            </p:stCondLst>
                            <p:childTnLst>
                              <p:par>
                                <p:cTn id="74" presetID="50" presetClass="entr" presetSubtype="0" decel="10000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strVal val="#ppt_w+.3"/>
                                          </p:val>
                                        </p:tav>
                                        <p:tav tm="100000">
                                          <p:val>
                                            <p:strVal val="#ppt_w"/>
                                          </p:val>
                                        </p:tav>
                                      </p:tavLst>
                                    </p:anim>
                                    <p:anim calcmode="lin" valueType="num">
                                      <p:cBhvr>
                                        <p:cTn id="77" dur="1000" fill="hold"/>
                                        <p:tgtEl>
                                          <p:spTgt spid="16"/>
                                        </p:tgtEl>
                                        <p:attrNameLst>
                                          <p:attrName>ppt_h</p:attrName>
                                        </p:attrNameLst>
                                      </p:cBhvr>
                                      <p:tavLst>
                                        <p:tav tm="0">
                                          <p:val>
                                            <p:strVal val="#ppt_h"/>
                                          </p:val>
                                        </p:tav>
                                        <p:tav tm="100000">
                                          <p:val>
                                            <p:strVal val="#ppt_h"/>
                                          </p:val>
                                        </p:tav>
                                      </p:tavLst>
                                    </p:anim>
                                    <p:animEffect transition="in" filter="fade">
                                      <p:cBhvr>
                                        <p:cTn id="7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8" grpId="0" animBg="1"/>
      <p:bldP spid="658439" grpId="0"/>
      <p:bldP spid="658440" grpId="0"/>
      <p:bldP spid="658441" grpId="0" animBg="1"/>
      <p:bldP spid="658442" grpId="0"/>
      <p:bldP spid="658443" grpId="0"/>
      <p:bldP spid="658444" grpId="0"/>
      <p:bldP spid="658445" grpId="0"/>
      <p:bldP spid="658446" grpId="0"/>
      <p:bldP spid="16" grpId="0"/>
      <p:bldP spid="65843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ChangeArrowheads="1"/>
          </p:cNvSpPr>
          <p:nvPr>
            <p:ph type="title"/>
          </p:nvPr>
        </p:nvSpPr>
        <p:spPr>
          <a:xfrm>
            <a:off x="0" y="0"/>
            <a:ext cx="7740650" cy="838200"/>
          </a:xfrm>
          <a:solidFill>
            <a:srgbClr val="000000"/>
          </a:solidFill>
        </p:spPr>
        <p:txBody>
          <a:bodyPr/>
          <a:lstStyle/>
          <a:p>
            <a:pPr marL="265113" algn="l" eaLnBrk="1" hangingPunct="1"/>
            <a:r>
              <a:rPr kumimoji="0" lang="en-US" altLang="zh-CN" sz="5400" b="0">
                <a:latin typeface="Helvetica" charset="0"/>
                <a:ea typeface="ＭＳ Ｐゴシック" charset="0"/>
                <a:cs typeface="ＭＳ Ｐゴシック" charset="0"/>
              </a:rPr>
              <a:t>Shared Leadership</a:t>
            </a:r>
            <a:endParaRPr kumimoji="0" lang="en-US" b="0">
              <a:latin typeface="Helvetica" charset="0"/>
              <a:ea typeface="ＭＳ Ｐゴシック" charset="0"/>
              <a:cs typeface="ＭＳ Ｐゴシック" charset="0"/>
            </a:endParaRPr>
          </a:p>
        </p:txBody>
      </p:sp>
      <p:sp>
        <p:nvSpPr>
          <p:cNvPr id="361475" name="Rectangle 3"/>
          <p:cNvSpPr>
            <a:spLocks noChangeArrowheads="1"/>
          </p:cNvSpPr>
          <p:nvPr/>
        </p:nvSpPr>
        <p:spPr bwMode="auto">
          <a:xfrm>
            <a:off x="4953000" y="3021013"/>
            <a:ext cx="287655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lvl="1">
              <a:spcBef>
                <a:spcPct val="20000"/>
              </a:spcBef>
              <a:buClr>
                <a:srgbClr val="FFFF99"/>
              </a:buClr>
            </a:pPr>
            <a:r>
              <a:rPr lang="en-US" altLang="zh-CN" sz="3200">
                <a:solidFill>
                  <a:srgbClr val="FFFFFF"/>
                </a:solidFill>
                <a:latin typeface="Arial" charset="0"/>
              </a:rPr>
              <a:t>But Many…</a:t>
            </a:r>
            <a:endParaRPr lang="en-US" sz="3200">
              <a:solidFill>
                <a:srgbClr val="FFFFFF"/>
              </a:solidFill>
              <a:latin typeface="Arial" charset="0"/>
            </a:endParaRPr>
          </a:p>
        </p:txBody>
      </p:sp>
      <p:pic>
        <p:nvPicPr>
          <p:cNvPr id="36147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3886200"/>
            <a:ext cx="24384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1477" name="Rectangle 5"/>
          <p:cNvSpPr>
            <a:spLocks noChangeArrowheads="1"/>
          </p:cNvSpPr>
          <p:nvPr/>
        </p:nvSpPr>
        <p:spPr bwMode="auto">
          <a:xfrm>
            <a:off x="228600" y="2819400"/>
            <a:ext cx="3124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lvl="1">
              <a:spcBef>
                <a:spcPct val="20000"/>
              </a:spcBef>
              <a:buClr>
                <a:srgbClr val="FFFF99"/>
              </a:buClr>
            </a:pPr>
            <a:r>
              <a:rPr lang="en-US" altLang="zh-CN" sz="3200">
                <a:solidFill>
                  <a:srgbClr val="FFFFFF"/>
                </a:solidFill>
                <a:latin typeface="Arial" charset="0"/>
              </a:rPr>
              <a:t>Not One Elder…</a:t>
            </a:r>
            <a:endParaRPr lang="en-US" sz="3200">
              <a:solidFill>
                <a:srgbClr val="FFFFFF"/>
              </a:solidFill>
              <a:latin typeface="Arial" charset="0"/>
            </a:endParaRPr>
          </a:p>
        </p:txBody>
      </p:sp>
      <p:sp>
        <p:nvSpPr>
          <p:cNvPr id="361478" name="Rectangle 6"/>
          <p:cNvSpPr>
            <a:spLocks noChangeArrowheads="1"/>
          </p:cNvSpPr>
          <p:nvPr/>
        </p:nvSpPr>
        <p:spPr bwMode="auto">
          <a:xfrm>
            <a:off x="2328863" y="1981200"/>
            <a:ext cx="254793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zh-CN" sz="5400" b="0">
                <a:solidFill>
                  <a:srgbClr val="FFFF43"/>
                </a:solidFill>
                <a:latin typeface="Helvetica" charset="0"/>
              </a:rPr>
              <a:t>plurality</a:t>
            </a:r>
            <a:endParaRPr lang="en-US" sz="5400" b="0">
              <a:solidFill>
                <a:srgbClr val="FFFF43"/>
              </a:solidFill>
              <a:latin typeface="Helvetica" charset="0"/>
            </a:endParaRPr>
          </a:p>
        </p:txBody>
      </p:sp>
      <p:sp>
        <p:nvSpPr>
          <p:cNvPr id="361479" name="Rectangle 7"/>
          <p:cNvSpPr>
            <a:spLocks noChangeArrowheads="1"/>
          </p:cNvSpPr>
          <p:nvPr/>
        </p:nvSpPr>
        <p:spPr bwMode="auto">
          <a:xfrm>
            <a:off x="2667000" y="2438400"/>
            <a:ext cx="254793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zh-CN" sz="5400" b="0">
                <a:solidFill>
                  <a:srgbClr val="FFFF43"/>
                </a:solidFill>
                <a:latin typeface="Helvetica" charset="0"/>
              </a:rPr>
              <a:t>plurality</a:t>
            </a:r>
            <a:endParaRPr lang="en-US" sz="5400" b="0">
              <a:solidFill>
                <a:srgbClr val="FFFF43"/>
              </a:solidFill>
              <a:latin typeface="Helvetica" charset="0"/>
            </a:endParaRPr>
          </a:p>
        </p:txBody>
      </p:sp>
      <p:pic>
        <p:nvPicPr>
          <p:cNvPr id="361480"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5800" y="3657600"/>
            <a:ext cx="1295400" cy="125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1481"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00600" y="4953000"/>
            <a:ext cx="1295400" cy="125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1482"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91200" y="3962400"/>
            <a:ext cx="1295400" cy="125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1483" name="Picture 1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2400" y="4724400"/>
            <a:ext cx="1295400" cy="125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1484" name="Picture 1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29400" y="4953000"/>
            <a:ext cx="1295400" cy="125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1485" name="Picture 1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58000" y="3657600"/>
            <a:ext cx="1295400" cy="125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1486" name="Picture 14"/>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543800" y="4495800"/>
            <a:ext cx="1295400" cy="125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1487" name="Text Box 15"/>
          <p:cNvSpPr txBox="1">
            <a:spLocks noChangeArrowheads="1"/>
          </p:cNvSpPr>
          <p:nvPr/>
        </p:nvSpPr>
        <p:spPr bwMode="auto">
          <a:xfrm>
            <a:off x="8101013" y="76200"/>
            <a:ext cx="1042987" cy="461963"/>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dirty="0">
                <a:solidFill>
                  <a:srgbClr val="FFFFFF"/>
                </a:solidFill>
              </a:rPr>
              <a:t>236c</a:t>
            </a:r>
          </a:p>
        </p:txBody>
      </p:sp>
      <p:sp>
        <p:nvSpPr>
          <p:cNvPr id="360463" name="Rectangle 2"/>
          <p:cNvSpPr txBox="1">
            <a:spLocks noChangeArrowheads="1"/>
          </p:cNvSpPr>
          <p:nvPr/>
        </p:nvSpPr>
        <p:spPr bwMode="auto">
          <a:xfrm>
            <a:off x="152400" y="838200"/>
            <a:ext cx="84582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eaLnBrk="1" hangingPunct="1"/>
            <a:r>
              <a:rPr lang="en-US" altLang="zh-CN" sz="4800" b="0">
                <a:solidFill>
                  <a:srgbClr val="FFFFFF"/>
                </a:solidFill>
                <a:latin typeface="Helvetica" charset="0"/>
              </a:rPr>
              <a:t>Scriptural support for a </a:t>
            </a:r>
            <a:r>
              <a:rPr lang="en-US" altLang="zh-CN" sz="4800" b="0">
                <a:solidFill>
                  <a:srgbClr val="FFFF43"/>
                </a:solidFill>
                <a:latin typeface="Helvetica" charset="0"/>
              </a:rPr>
              <a:t>plurality</a:t>
            </a:r>
            <a:r>
              <a:rPr lang="en-US" altLang="zh-CN" sz="4800" b="0">
                <a:solidFill>
                  <a:srgbClr val="FFFFFF"/>
                </a:solidFill>
                <a:latin typeface="Helvetica" charset="0"/>
              </a:rPr>
              <a:t> of elders:</a:t>
            </a:r>
            <a:endParaRPr lang="en-US" sz="4000" b="0">
              <a:solidFill>
                <a:srgbClr val="FFFFFF"/>
              </a:solidFill>
              <a:latin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61478"/>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36147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61477"/>
                                        </p:tgtEl>
                                        <p:attrNameLst>
                                          <p:attrName>style.visibility</p:attrName>
                                        </p:attrNameLst>
                                      </p:cBhvr>
                                      <p:to>
                                        <p:strVal val="visible"/>
                                      </p:to>
                                    </p:set>
                                    <p:animEffect transition="in" filter="wipe(down)">
                                      <p:cBhvr>
                                        <p:cTn id="14" dur="580">
                                          <p:stCondLst>
                                            <p:cond delay="0"/>
                                          </p:stCondLst>
                                        </p:cTn>
                                        <p:tgtEl>
                                          <p:spTgt spid="361477"/>
                                        </p:tgtEl>
                                      </p:cBhvr>
                                    </p:animEffect>
                                    <p:anim calcmode="lin" valueType="num">
                                      <p:cBhvr>
                                        <p:cTn id="15" dur="1822" tmFilter="0,0; 0.14,0.36; 0.43,0.73; 0.71,0.91; 1.0,1.0">
                                          <p:stCondLst>
                                            <p:cond delay="0"/>
                                          </p:stCondLst>
                                        </p:cTn>
                                        <p:tgtEl>
                                          <p:spTgt spid="36147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6147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6147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6147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61477"/>
                                        </p:tgtEl>
                                        <p:attrNameLst>
                                          <p:attrName>ppt_y</p:attrName>
                                        </p:attrNameLst>
                                      </p:cBhvr>
                                      <p:tavLst>
                                        <p:tav tm="0" fmla="#ppt_y-sin(pi*$)/81">
                                          <p:val>
                                            <p:fltVal val="0"/>
                                          </p:val>
                                        </p:tav>
                                        <p:tav tm="100000">
                                          <p:val>
                                            <p:fltVal val="1"/>
                                          </p:val>
                                        </p:tav>
                                      </p:tavLst>
                                    </p:anim>
                                    <p:animScale>
                                      <p:cBhvr>
                                        <p:cTn id="20" dur="26">
                                          <p:stCondLst>
                                            <p:cond delay="650"/>
                                          </p:stCondLst>
                                        </p:cTn>
                                        <p:tgtEl>
                                          <p:spTgt spid="361477"/>
                                        </p:tgtEl>
                                      </p:cBhvr>
                                      <p:to x="100000" y="60000"/>
                                    </p:animScale>
                                    <p:animScale>
                                      <p:cBhvr>
                                        <p:cTn id="21" dur="166" decel="50000">
                                          <p:stCondLst>
                                            <p:cond delay="676"/>
                                          </p:stCondLst>
                                        </p:cTn>
                                        <p:tgtEl>
                                          <p:spTgt spid="361477"/>
                                        </p:tgtEl>
                                      </p:cBhvr>
                                      <p:to x="100000" y="100000"/>
                                    </p:animScale>
                                    <p:animScale>
                                      <p:cBhvr>
                                        <p:cTn id="22" dur="26">
                                          <p:stCondLst>
                                            <p:cond delay="1312"/>
                                          </p:stCondLst>
                                        </p:cTn>
                                        <p:tgtEl>
                                          <p:spTgt spid="361477"/>
                                        </p:tgtEl>
                                      </p:cBhvr>
                                      <p:to x="100000" y="80000"/>
                                    </p:animScale>
                                    <p:animScale>
                                      <p:cBhvr>
                                        <p:cTn id="23" dur="166" decel="50000">
                                          <p:stCondLst>
                                            <p:cond delay="1338"/>
                                          </p:stCondLst>
                                        </p:cTn>
                                        <p:tgtEl>
                                          <p:spTgt spid="361477"/>
                                        </p:tgtEl>
                                      </p:cBhvr>
                                      <p:to x="100000" y="100000"/>
                                    </p:animScale>
                                    <p:animScale>
                                      <p:cBhvr>
                                        <p:cTn id="24" dur="26">
                                          <p:stCondLst>
                                            <p:cond delay="1642"/>
                                          </p:stCondLst>
                                        </p:cTn>
                                        <p:tgtEl>
                                          <p:spTgt spid="361477"/>
                                        </p:tgtEl>
                                      </p:cBhvr>
                                      <p:to x="100000" y="90000"/>
                                    </p:animScale>
                                    <p:animScale>
                                      <p:cBhvr>
                                        <p:cTn id="25" dur="166" decel="50000">
                                          <p:stCondLst>
                                            <p:cond delay="1668"/>
                                          </p:stCondLst>
                                        </p:cTn>
                                        <p:tgtEl>
                                          <p:spTgt spid="361477"/>
                                        </p:tgtEl>
                                      </p:cBhvr>
                                      <p:to x="100000" y="100000"/>
                                    </p:animScale>
                                    <p:animScale>
                                      <p:cBhvr>
                                        <p:cTn id="26" dur="26">
                                          <p:stCondLst>
                                            <p:cond delay="1808"/>
                                          </p:stCondLst>
                                        </p:cTn>
                                        <p:tgtEl>
                                          <p:spTgt spid="361477"/>
                                        </p:tgtEl>
                                      </p:cBhvr>
                                      <p:to x="100000" y="95000"/>
                                    </p:animScale>
                                    <p:animScale>
                                      <p:cBhvr>
                                        <p:cTn id="27" dur="166" decel="50000">
                                          <p:stCondLst>
                                            <p:cond delay="1834"/>
                                          </p:stCondLst>
                                        </p:cTn>
                                        <p:tgtEl>
                                          <p:spTgt spid="361477"/>
                                        </p:tgtEl>
                                      </p:cBhvr>
                                      <p:to x="100000" y="100000"/>
                                    </p:animScale>
                                  </p:childTnLst>
                                </p:cTn>
                              </p:par>
                            </p:childTnLst>
                          </p:cTn>
                        </p:par>
                        <p:par>
                          <p:cTn id="28" fill="hold" nodeType="afterGroup">
                            <p:stCondLst>
                              <p:cond delay="2000"/>
                            </p:stCondLst>
                            <p:childTnLst>
                              <p:par>
                                <p:cTn id="29" presetID="8" presetClass="entr" presetSubtype="16" fill="hold" nodeType="afterEffect">
                                  <p:stCondLst>
                                    <p:cond delay="0"/>
                                  </p:stCondLst>
                                  <p:childTnLst>
                                    <p:set>
                                      <p:cBhvr>
                                        <p:cTn id="30" dur="1" fill="hold">
                                          <p:stCondLst>
                                            <p:cond delay="0"/>
                                          </p:stCondLst>
                                        </p:cTn>
                                        <p:tgtEl>
                                          <p:spTgt spid="361476"/>
                                        </p:tgtEl>
                                        <p:attrNameLst>
                                          <p:attrName>style.visibility</p:attrName>
                                        </p:attrNameLst>
                                      </p:cBhvr>
                                      <p:to>
                                        <p:strVal val="visible"/>
                                      </p:to>
                                    </p:set>
                                    <p:animEffect transition="in" filter="diamond(in)">
                                      <p:cBhvr>
                                        <p:cTn id="31" dur="2000"/>
                                        <p:tgtEl>
                                          <p:spTgt spid="361476"/>
                                        </p:tgtEl>
                                      </p:cBhvr>
                                    </p:animEffect>
                                  </p:childTnLst>
                                </p:cTn>
                              </p:par>
                            </p:childTnLst>
                          </p:cTn>
                        </p:par>
                        <p:par>
                          <p:cTn id="32" fill="hold" nodeType="afterGroup">
                            <p:stCondLst>
                              <p:cond delay="4000"/>
                            </p:stCondLst>
                            <p:childTnLst>
                              <p:par>
                                <p:cTn id="33" presetID="26" presetClass="entr" presetSubtype="0" fill="hold" grpId="0" nodeType="afterEffect">
                                  <p:stCondLst>
                                    <p:cond delay="0"/>
                                  </p:stCondLst>
                                  <p:childTnLst>
                                    <p:set>
                                      <p:cBhvr>
                                        <p:cTn id="34" dur="1" fill="hold">
                                          <p:stCondLst>
                                            <p:cond delay="0"/>
                                          </p:stCondLst>
                                        </p:cTn>
                                        <p:tgtEl>
                                          <p:spTgt spid="361475"/>
                                        </p:tgtEl>
                                        <p:attrNameLst>
                                          <p:attrName>style.visibility</p:attrName>
                                        </p:attrNameLst>
                                      </p:cBhvr>
                                      <p:to>
                                        <p:strVal val="visible"/>
                                      </p:to>
                                    </p:set>
                                    <p:animEffect transition="in" filter="wipe(down)">
                                      <p:cBhvr>
                                        <p:cTn id="35" dur="580">
                                          <p:stCondLst>
                                            <p:cond delay="0"/>
                                          </p:stCondLst>
                                        </p:cTn>
                                        <p:tgtEl>
                                          <p:spTgt spid="361475"/>
                                        </p:tgtEl>
                                      </p:cBhvr>
                                    </p:animEffect>
                                    <p:anim calcmode="lin" valueType="num">
                                      <p:cBhvr>
                                        <p:cTn id="36" dur="1822" tmFilter="0,0; 0.14,0.36; 0.43,0.73; 0.71,0.91; 1.0,1.0">
                                          <p:stCondLst>
                                            <p:cond delay="0"/>
                                          </p:stCondLst>
                                        </p:cTn>
                                        <p:tgtEl>
                                          <p:spTgt spid="36147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6147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6147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6147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61475"/>
                                        </p:tgtEl>
                                        <p:attrNameLst>
                                          <p:attrName>ppt_y</p:attrName>
                                        </p:attrNameLst>
                                      </p:cBhvr>
                                      <p:tavLst>
                                        <p:tav tm="0" fmla="#ppt_y-sin(pi*$)/81">
                                          <p:val>
                                            <p:fltVal val="0"/>
                                          </p:val>
                                        </p:tav>
                                        <p:tav tm="100000">
                                          <p:val>
                                            <p:fltVal val="1"/>
                                          </p:val>
                                        </p:tav>
                                      </p:tavLst>
                                    </p:anim>
                                    <p:animScale>
                                      <p:cBhvr>
                                        <p:cTn id="41" dur="26">
                                          <p:stCondLst>
                                            <p:cond delay="650"/>
                                          </p:stCondLst>
                                        </p:cTn>
                                        <p:tgtEl>
                                          <p:spTgt spid="361475"/>
                                        </p:tgtEl>
                                      </p:cBhvr>
                                      <p:to x="100000" y="60000"/>
                                    </p:animScale>
                                    <p:animScale>
                                      <p:cBhvr>
                                        <p:cTn id="42" dur="166" decel="50000">
                                          <p:stCondLst>
                                            <p:cond delay="676"/>
                                          </p:stCondLst>
                                        </p:cTn>
                                        <p:tgtEl>
                                          <p:spTgt spid="361475"/>
                                        </p:tgtEl>
                                      </p:cBhvr>
                                      <p:to x="100000" y="100000"/>
                                    </p:animScale>
                                    <p:animScale>
                                      <p:cBhvr>
                                        <p:cTn id="43" dur="26">
                                          <p:stCondLst>
                                            <p:cond delay="1312"/>
                                          </p:stCondLst>
                                        </p:cTn>
                                        <p:tgtEl>
                                          <p:spTgt spid="361475"/>
                                        </p:tgtEl>
                                      </p:cBhvr>
                                      <p:to x="100000" y="80000"/>
                                    </p:animScale>
                                    <p:animScale>
                                      <p:cBhvr>
                                        <p:cTn id="44" dur="166" decel="50000">
                                          <p:stCondLst>
                                            <p:cond delay="1338"/>
                                          </p:stCondLst>
                                        </p:cTn>
                                        <p:tgtEl>
                                          <p:spTgt spid="361475"/>
                                        </p:tgtEl>
                                      </p:cBhvr>
                                      <p:to x="100000" y="100000"/>
                                    </p:animScale>
                                    <p:animScale>
                                      <p:cBhvr>
                                        <p:cTn id="45" dur="26">
                                          <p:stCondLst>
                                            <p:cond delay="1642"/>
                                          </p:stCondLst>
                                        </p:cTn>
                                        <p:tgtEl>
                                          <p:spTgt spid="361475"/>
                                        </p:tgtEl>
                                      </p:cBhvr>
                                      <p:to x="100000" y="90000"/>
                                    </p:animScale>
                                    <p:animScale>
                                      <p:cBhvr>
                                        <p:cTn id="46" dur="166" decel="50000">
                                          <p:stCondLst>
                                            <p:cond delay="1668"/>
                                          </p:stCondLst>
                                        </p:cTn>
                                        <p:tgtEl>
                                          <p:spTgt spid="361475"/>
                                        </p:tgtEl>
                                      </p:cBhvr>
                                      <p:to x="100000" y="100000"/>
                                    </p:animScale>
                                    <p:animScale>
                                      <p:cBhvr>
                                        <p:cTn id="47" dur="26">
                                          <p:stCondLst>
                                            <p:cond delay="1808"/>
                                          </p:stCondLst>
                                        </p:cTn>
                                        <p:tgtEl>
                                          <p:spTgt spid="361475"/>
                                        </p:tgtEl>
                                      </p:cBhvr>
                                      <p:to x="100000" y="95000"/>
                                    </p:animScale>
                                    <p:animScale>
                                      <p:cBhvr>
                                        <p:cTn id="48" dur="166" decel="50000">
                                          <p:stCondLst>
                                            <p:cond delay="1834"/>
                                          </p:stCondLst>
                                        </p:cTn>
                                        <p:tgtEl>
                                          <p:spTgt spid="361475"/>
                                        </p:tgtEl>
                                      </p:cBhvr>
                                      <p:to x="100000" y="100000"/>
                                    </p:animScale>
                                  </p:childTnLst>
                                </p:cTn>
                              </p:par>
                            </p:childTnLst>
                          </p:cTn>
                        </p:par>
                        <p:par>
                          <p:cTn id="49" fill="hold" nodeType="afterGroup">
                            <p:stCondLst>
                              <p:cond delay="6000"/>
                            </p:stCondLst>
                            <p:childTnLst>
                              <p:par>
                                <p:cTn id="50" presetID="8" presetClass="entr" presetSubtype="16" fill="hold" nodeType="afterEffect">
                                  <p:stCondLst>
                                    <p:cond delay="0"/>
                                  </p:stCondLst>
                                  <p:childTnLst>
                                    <p:set>
                                      <p:cBhvr>
                                        <p:cTn id="51" dur="1" fill="hold">
                                          <p:stCondLst>
                                            <p:cond delay="0"/>
                                          </p:stCondLst>
                                        </p:cTn>
                                        <p:tgtEl>
                                          <p:spTgt spid="361480"/>
                                        </p:tgtEl>
                                        <p:attrNameLst>
                                          <p:attrName>style.visibility</p:attrName>
                                        </p:attrNameLst>
                                      </p:cBhvr>
                                      <p:to>
                                        <p:strVal val="visible"/>
                                      </p:to>
                                    </p:set>
                                    <p:animEffect transition="in" filter="diamond(in)">
                                      <p:cBhvr>
                                        <p:cTn id="52" dur="500"/>
                                        <p:tgtEl>
                                          <p:spTgt spid="361480"/>
                                        </p:tgtEl>
                                      </p:cBhvr>
                                    </p:animEffect>
                                  </p:childTnLst>
                                </p:cTn>
                              </p:par>
                            </p:childTnLst>
                          </p:cTn>
                        </p:par>
                        <p:par>
                          <p:cTn id="53" fill="hold" nodeType="afterGroup">
                            <p:stCondLst>
                              <p:cond delay="6500"/>
                            </p:stCondLst>
                            <p:childTnLst>
                              <p:par>
                                <p:cTn id="54" presetID="8" presetClass="entr" presetSubtype="16" fill="hold" nodeType="afterEffect">
                                  <p:stCondLst>
                                    <p:cond delay="0"/>
                                  </p:stCondLst>
                                  <p:childTnLst>
                                    <p:set>
                                      <p:cBhvr>
                                        <p:cTn id="55" dur="1" fill="hold">
                                          <p:stCondLst>
                                            <p:cond delay="0"/>
                                          </p:stCondLst>
                                        </p:cTn>
                                        <p:tgtEl>
                                          <p:spTgt spid="361481"/>
                                        </p:tgtEl>
                                        <p:attrNameLst>
                                          <p:attrName>style.visibility</p:attrName>
                                        </p:attrNameLst>
                                      </p:cBhvr>
                                      <p:to>
                                        <p:strVal val="visible"/>
                                      </p:to>
                                    </p:set>
                                    <p:animEffect transition="in" filter="diamond(in)">
                                      <p:cBhvr>
                                        <p:cTn id="56" dur="500"/>
                                        <p:tgtEl>
                                          <p:spTgt spid="361481"/>
                                        </p:tgtEl>
                                      </p:cBhvr>
                                    </p:animEffect>
                                  </p:childTnLst>
                                </p:cTn>
                              </p:par>
                            </p:childTnLst>
                          </p:cTn>
                        </p:par>
                        <p:par>
                          <p:cTn id="57" fill="hold" nodeType="afterGroup">
                            <p:stCondLst>
                              <p:cond delay="7000"/>
                            </p:stCondLst>
                            <p:childTnLst>
                              <p:par>
                                <p:cTn id="58" presetID="8" presetClass="entr" presetSubtype="16" fill="hold" nodeType="afterEffect">
                                  <p:stCondLst>
                                    <p:cond delay="0"/>
                                  </p:stCondLst>
                                  <p:childTnLst>
                                    <p:set>
                                      <p:cBhvr>
                                        <p:cTn id="59" dur="1" fill="hold">
                                          <p:stCondLst>
                                            <p:cond delay="0"/>
                                          </p:stCondLst>
                                        </p:cTn>
                                        <p:tgtEl>
                                          <p:spTgt spid="361482"/>
                                        </p:tgtEl>
                                        <p:attrNameLst>
                                          <p:attrName>style.visibility</p:attrName>
                                        </p:attrNameLst>
                                      </p:cBhvr>
                                      <p:to>
                                        <p:strVal val="visible"/>
                                      </p:to>
                                    </p:set>
                                    <p:animEffect transition="in" filter="diamond(in)">
                                      <p:cBhvr>
                                        <p:cTn id="60" dur="500"/>
                                        <p:tgtEl>
                                          <p:spTgt spid="361482"/>
                                        </p:tgtEl>
                                      </p:cBhvr>
                                    </p:animEffect>
                                  </p:childTnLst>
                                </p:cTn>
                              </p:par>
                            </p:childTnLst>
                          </p:cTn>
                        </p:par>
                        <p:par>
                          <p:cTn id="61" fill="hold" nodeType="afterGroup">
                            <p:stCondLst>
                              <p:cond delay="7500"/>
                            </p:stCondLst>
                            <p:childTnLst>
                              <p:par>
                                <p:cTn id="62" presetID="8" presetClass="entr" presetSubtype="16" fill="hold" nodeType="afterEffect">
                                  <p:stCondLst>
                                    <p:cond delay="0"/>
                                  </p:stCondLst>
                                  <p:childTnLst>
                                    <p:set>
                                      <p:cBhvr>
                                        <p:cTn id="63" dur="1" fill="hold">
                                          <p:stCondLst>
                                            <p:cond delay="0"/>
                                          </p:stCondLst>
                                        </p:cTn>
                                        <p:tgtEl>
                                          <p:spTgt spid="361483"/>
                                        </p:tgtEl>
                                        <p:attrNameLst>
                                          <p:attrName>style.visibility</p:attrName>
                                        </p:attrNameLst>
                                      </p:cBhvr>
                                      <p:to>
                                        <p:strVal val="visible"/>
                                      </p:to>
                                    </p:set>
                                    <p:animEffect transition="in" filter="diamond(in)">
                                      <p:cBhvr>
                                        <p:cTn id="64" dur="500"/>
                                        <p:tgtEl>
                                          <p:spTgt spid="361483"/>
                                        </p:tgtEl>
                                      </p:cBhvr>
                                    </p:animEffect>
                                  </p:childTnLst>
                                </p:cTn>
                              </p:par>
                            </p:childTnLst>
                          </p:cTn>
                        </p:par>
                        <p:par>
                          <p:cTn id="65" fill="hold" nodeType="afterGroup">
                            <p:stCondLst>
                              <p:cond delay="8000"/>
                            </p:stCondLst>
                            <p:childTnLst>
                              <p:par>
                                <p:cTn id="66" presetID="8" presetClass="entr" presetSubtype="16" fill="hold" nodeType="afterEffect">
                                  <p:stCondLst>
                                    <p:cond delay="0"/>
                                  </p:stCondLst>
                                  <p:childTnLst>
                                    <p:set>
                                      <p:cBhvr>
                                        <p:cTn id="67" dur="1" fill="hold">
                                          <p:stCondLst>
                                            <p:cond delay="0"/>
                                          </p:stCondLst>
                                        </p:cTn>
                                        <p:tgtEl>
                                          <p:spTgt spid="361484"/>
                                        </p:tgtEl>
                                        <p:attrNameLst>
                                          <p:attrName>style.visibility</p:attrName>
                                        </p:attrNameLst>
                                      </p:cBhvr>
                                      <p:to>
                                        <p:strVal val="visible"/>
                                      </p:to>
                                    </p:set>
                                    <p:animEffect transition="in" filter="diamond(in)">
                                      <p:cBhvr>
                                        <p:cTn id="68" dur="500"/>
                                        <p:tgtEl>
                                          <p:spTgt spid="361484"/>
                                        </p:tgtEl>
                                      </p:cBhvr>
                                    </p:animEffect>
                                  </p:childTnLst>
                                </p:cTn>
                              </p:par>
                            </p:childTnLst>
                          </p:cTn>
                        </p:par>
                        <p:par>
                          <p:cTn id="69" fill="hold" nodeType="afterGroup">
                            <p:stCondLst>
                              <p:cond delay="8500"/>
                            </p:stCondLst>
                            <p:childTnLst>
                              <p:par>
                                <p:cTn id="70" presetID="8" presetClass="entr" presetSubtype="16" fill="hold" nodeType="afterEffect">
                                  <p:stCondLst>
                                    <p:cond delay="0"/>
                                  </p:stCondLst>
                                  <p:childTnLst>
                                    <p:set>
                                      <p:cBhvr>
                                        <p:cTn id="71" dur="1" fill="hold">
                                          <p:stCondLst>
                                            <p:cond delay="0"/>
                                          </p:stCondLst>
                                        </p:cTn>
                                        <p:tgtEl>
                                          <p:spTgt spid="361485"/>
                                        </p:tgtEl>
                                        <p:attrNameLst>
                                          <p:attrName>style.visibility</p:attrName>
                                        </p:attrNameLst>
                                      </p:cBhvr>
                                      <p:to>
                                        <p:strVal val="visible"/>
                                      </p:to>
                                    </p:set>
                                    <p:animEffect transition="in" filter="diamond(in)">
                                      <p:cBhvr>
                                        <p:cTn id="72" dur="500"/>
                                        <p:tgtEl>
                                          <p:spTgt spid="361485"/>
                                        </p:tgtEl>
                                      </p:cBhvr>
                                    </p:animEffect>
                                  </p:childTnLst>
                                </p:cTn>
                              </p:par>
                            </p:childTnLst>
                          </p:cTn>
                        </p:par>
                        <p:par>
                          <p:cTn id="73" fill="hold" nodeType="afterGroup">
                            <p:stCondLst>
                              <p:cond delay="9000"/>
                            </p:stCondLst>
                            <p:childTnLst>
                              <p:par>
                                <p:cTn id="74" presetID="8" presetClass="entr" presetSubtype="16" fill="hold" nodeType="afterEffect">
                                  <p:stCondLst>
                                    <p:cond delay="0"/>
                                  </p:stCondLst>
                                  <p:childTnLst>
                                    <p:set>
                                      <p:cBhvr>
                                        <p:cTn id="75" dur="1" fill="hold">
                                          <p:stCondLst>
                                            <p:cond delay="0"/>
                                          </p:stCondLst>
                                        </p:cTn>
                                        <p:tgtEl>
                                          <p:spTgt spid="361486"/>
                                        </p:tgtEl>
                                        <p:attrNameLst>
                                          <p:attrName>style.visibility</p:attrName>
                                        </p:attrNameLst>
                                      </p:cBhvr>
                                      <p:to>
                                        <p:strVal val="visible"/>
                                      </p:to>
                                    </p:set>
                                    <p:animEffect transition="in" filter="diamond(in)">
                                      <p:cBhvr>
                                        <p:cTn id="76" dur="500"/>
                                        <p:tgtEl>
                                          <p:spTgt spid="361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P spid="361477" grpId="0"/>
      <p:bldP spid="361478" grpId="0"/>
      <p:bldP spid="36147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subTitle" idx="1"/>
          </p:nvPr>
        </p:nvSpPr>
        <p:spPr>
          <a:xfrm>
            <a:off x="827088" y="1371600"/>
            <a:ext cx="6183312" cy="4217988"/>
          </a:xfrm>
        </p:spPr>
        <p:txBody>
          <a:bodyPr/>
          <a:lstStyle/>
          <a:p>
            <a:pPr algn="l" eaLnBrk="1" hangingPunct="1">
              <a:tabLst>
                <a:tab pos="2514600" algn="l"/>
              </a:tabLst>
              <a:defRPr/>
            </a:pPr>
            <a:r>
              <a:rPr lang="en-US" altLang="zh-CN" sz="4000" b="1">
                <a:solidFill>
                  <a:srgbClr val="FFFFFF"/>
                </a:solidFill>
                <a:effectLst>
                  <a:outerShdw blurRad="38100" dist="38100" dir="2700000" algn="tl">
                    <a:srgbClr val="000000"/>
                  </a:outerShdw>
                </a:effectLst>
                <a:latin typeface="Arial" charset="0"/>
                <a:ea typeface="宋体" charset="0"/>
                <a:cs typeface="宋体" charset="0"/>
              </a:rPr>
              <a:t>Therefore, the New Testament presents an elder whose functions are to teach, pastor and </a:t>
            </a:r>
            <a:r>
              <a:rPr lang="en-US" altLang="zh-CN" sz="4400" b="1">
                <a:solidFill>
                  <a:srgbClr val="FFFFFF"/>
                </a:solidFill>
                <a:effectLst>
                  <a:outerShdw blurRad="38100" dist="38100" dir="2700000" algn="tl">
                    <a:srgbClr val="000000"/>
                  </a:outerShdw>
                </a:effectLst>
                <a:latin typeface="Arial" charset="0"/>
                <a:ea typeface="宋体" charset="0"/>
                <a:cs typeface="宋体" charset="0"/>
              </a:rPr>
              <a:t>administer.</a:t>
            </a:r>
            <a:endParaRPr lang="en-GB" sz="4400" b="1">
              <a:solidFill>
                <a:srgbClr val="FFFFFF"/>
              </a:solidFill>
              <a:effectLst>
                <a:outerShdw blurRad="38100" dist="38100" dir="2700000" algn="tl">
                  <a:srgbClr val="000000"/>
                </a:outerShdw>
              </a:effectLst>
              <a:latin typeface="Arial" charset="0"/>
              <a:ea typeface="ＭＳ Ｐゴシック" charset="0"/>
            </a:endParaRPr>
          </a:p>
        </p:txBody>
      </p:sp>
      <p:sp>
        <p:nvSpPr>
          <p:cNvPr id="480259" name="Rectangle 3"/>
          <p:cNvSpPr>
            <a:spLocks noChangeArrowheads="1"/>
          </p:cNvSpPr>
          <p:nvPr/>
        </p:nvSpPr>
        <p:spPr bwMode="auto">
          <a:xfrm rot="16200000">
            <a:off x="-1173956" y="1154906"/>
            <a:ext cx="2935288" cy="587375"/>
          </a:xfrm>
          <a:prstGeom prst="rect">
            <a:avLst/>
          </a:prstGeom>
          <a:solidFill>
            <a:schemeClr val="accent1"/>
          </a:solidFill>
          <a:ln w="25400">
            <a:solidFill>
              <a:schemeClr val="tx1"/>
            </a:solidFill>
            <a:miter lim="800000"/>
            <a:headEnd/>
            <a:tailEnd/>
          </a:ln>
          <a:effectLst/>
        </p:spPr>
        <p:txBody>
          <a:bodyPr wrap="none">
            <a:spAutoFit/>
          </a:bodyPr>
          <a:lstStyle/>
          <a:p>
            <a:pPr>
              <a:lnSpc>
                <a:spcPct val="110000"/>
              </a:lnSpc>
              <a:spcBef>
                <a:spcPct val="20000"/>
              </a:spcBef>
              <a:defRPr/>
            </a:pPr>
            <a:r>
              <a:rPr lang="en-GB" sz="2800" i="1">
                <a:solidFill>
                  <a:srgbClr val="D5B781"/>
                </a:solidFill>
                <a:effectDag name="">
                  <a:cont type="tree" name="">
                    <a:effect ref="fillLine"/>
                    <a:outerShdw dist="38100" dir="13500000" algn="br">
                      <a:srgbClr val="FFE7BC"/>
                    </a:outerShdw>
                  </a:cont>
                  <a:cont type="tree" name="">
                    <a:effect ref="fillLine"/>
                    <a:outerShdw dist="38100" dir="2700000" algn="tl">
                      <a:srgbClr val="7F6D4D"/>
                    </a:outerShdw>
                  </a:cont>
                  <a:effect ref="fillLine"/>
                </a:effectDag>
                <a:latin typeface="Arial" charset="0"/>
              </a:rPr>
              <a:t>INTRODUCTION</a:t>
            </a:r>
            <a:endParaRPr lang="en-GB" sz="2800">
              <a:solidFill>
                <a:srgbClr val="D5B781"/>
              </a:solidFill>
              <a:effectDag name="">
                <a:cont type="tree" name="">
                  <a:effect ref="fillLine"/>
                  <a:outerShdw dist="38100" dir="13500000" algn="br">
                    <a:srgbClr val="FFE7BC"/>
                  </a:outerShdw>
                </a:cont>
                <a:cont type="tree" name="">
                  <a:effect ref="fillLine"/>
                  <a:outerShdw dist="38100" dir="2700000" algn="tl">
                    <a:srgbClr val="7F6D4D"/>
                  </a:outerShdw>
                </a:cont>
                <a:effect ref="fillLine"/>
              </a:effectDag>
              <a:latin typeface="Arial" charset="0"/>
            </a:endParaRPr>
          </a:p>
        </p:txBody>
      </p:sp>
      <p:sp>
        <p:nvSpPr>
          <p:cNvPr id="480260" name="Rectangle 4"/>
          <p:cNvSpPr>
            <a:spLocks noGrp="1" noChangeArrowheads="1"/>
          </p:cNvSpPr>
          <p:nvPr>
            <p:ph type="ctrTitle"/>
          </p:nvPr>
        </p:nvSpPr>
        <p:spPr>
          <a:xfrm>
            <a:off x="611188" y="450850"/>
            <a:ext cx="7416800" cy="692150"/>
          </a:xfrm>
        </p:spPr>
        <p:txBody>
          <a:bodyPr/>
          <a:lstStyle/>
          <a:p>
            <a:pPr eaLnBrk="1" hangingPunct="1">
              <a:defRPr/>
            </a:pPr>
            <a:r>
              <a:rPr lang="en-GB" b="1" i="1">
                <a:effectLst>
                  <a:outerShdw blurRad="38100" dist="38100" dir="2700000" algn="tl">
                    <a:srgbClr val="000000"/>
                  </a:outerShdw>
                </a:effectLst>
                <a:latin typeface="Arial" charset="0"/>
                <a:ea typeface="ＭＳ Ｐゴシック" charset="0"/>
              </a:rPr>
              <a:t>Summary on Elders</a:t>
            </a:r>
          </a:p>
        </p:txBody>
      </p:sp>
      <p:sp>
        <p:nvSpPr>
          <p:cNvPr id="480261" name="Rectangle 5"/>
          <p:cNvSpPr>
            <a:spLocks noChangeArrowheads="1"/>
          </p:cNvSpPr>
          <p:nvPr/>
        </p:nvSpPr>
        <p:spPr bwMode="auto">
          <a:xfrm rot="16200000">
            <a:off x="-324644" y="3207544"/>
            <a:ext cx="1236663" cy="587375"/>
          </a:xfrm>
          <a:prstGeom prst="rect">
            <a:avLst/>
          </a:prstGeom>
          <a:solidFill>
            <a:schemeClr val="accent1"/>
          </a:solidFill>
          <a:ln w="25400">
            <a:solidFill>
              <a:schemeClr val="tx1"/>
            </a:solidFill>
            <a:miter lim="800000"/>
            <a:headEnd/>
            <a:tailEnd/>
          </a:ln>
          <a:effectLst/>
        </p:spPr>
        <p:txBody>
          <a:bodyPr wrap="none">
            <a:spAutoFit/>
          </a:bodyPr>
          <a:lstStyle/>
          <a:p>
            <a:pPr>
              <a:lnSpc>
                <a:spcPct val="110000"/>
              </a:lnSpc>
              <a:spcBef>
                <a:spcPct val="20000"/>
              </a:spcBef>
              <a:defRPr/>
            </a:pPr>
            <a:r>
              <a:rPr lang="en-GB" sz="2800" i="1">
                <a:solidFill>
                  <a:srgbClr val="2F1311"/>
                </a:solidFill>
                <a:effectLst>
                  <a:outerShdw blurRad="38100" dist="38100" dir="2700000" algn="tl">
                    <a:srgbClr val="000000"/>
                  </a:outerShdw>
                </a:effectLst>
                <a:latin typeface="Arial" charset="0"/>
              </a:rPr>
              <a:t>BODY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en-US" sz="8800" dirty="0">
                <a:solidFill>
                  <a:schemeClr val="bg1"/>
                </a:solidFill>
                <a:latin typeface="Arial" charset="0"/>
                <a:ea typeface="Osaka" charset="0"/>
                <a:cs typeface="Arial" charset="0"/>
              </a:rPr>
              <a:t>1 Timothy 4</a:t>
            </a:r>
          </a:p>
        </p:txBody>
      </p:sp>
    </p:spTree>
    <p:extLst>
      <p:ext uri="{BB962C8B-B14F-4D97-AF65-F5344CB8AC3E}">
        <p14:creationId xmlns:p14="http://schemas.microsoft.com/office/powerpoint/2010/main" val="9903072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4"/>
            <a:ext cx="9144000" cy="1867048"/>
          </a:xfr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698500" indent="-698500" algn="l"/>
            <a:r>
              <a:rPr lang="en-US" b="1" dirty="0">
                <a:effectLst>
                  <a:glow rad="127000">
                    <a:schemeClr val="tx1"/>
                  </a:glow>
                </a:effectLst>
                <a:latin typeface="Arial" charset="0"/>
                <a:ea typeface="ＭＳ Ｐゴシック" charset="0"/>
              </a:rPr>
              <a:t>III. Guard your personal life and </a:t>
            </a:r>
            <a:r>
              <a:rPr lang="en-US" b="1" dirty="0">
                <a:solidFill>
                  <a:srgbClr val="FFFF00"/>
                </a:solidFill>
                <a:effectLst>
                  <a:glow rad="127000">
                    <a:schemeClr val="tx1"/>
                  </a:glow>
                </a:effectLst>
                <a:latin typeface="Arial" charset="0"/>
                <a:ea typeface="ＭＳ Ｐゴシック" charset="0"/>
              </a:rPr>
              <a:t>doctrine</a:t>
            </a:r>
            <a:r>
              <a:rPr lang="en-US" b="1" dirty="0">
                <a:effectLst>
                  <a:glow rad="127000">
                    <a:schemeClr val="tx1"/>
                  </a:glow>
                </a:effectLst>
                <a:latin typeface="Arial" charset="0"/>
                <a:ea typeface="ＭＳ Ｐゴシック" charset="0"/>
              </a:rPr>
              <a:t> closely (Chap. 4). </a:t>
            </a:r>
          </a:p>
        </p:txBody>
      </p:sp>
      <p:pic>
        <p:nvPicPr>
          <p:cNvPr id="21506" name="Picture 2" descr="https://www.olivetree.com/blog/wp-content/uploads/2018/04/OldTestamentLawApplySocialNoText.jpg">
            <a:extLst>
              <a:ext uri="{FF2B5EF4-FFF2-40B4-BE49-F238E27FC236}">
                <a16:creationId xmlns:a16="http://schemas.microsoft.com/office/drawing/2014/main" id="{29B551E3-3F4D-9340-A0E1-A8E50C098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23" y="1793764"/>
            <a:ext cx="8082153"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86881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2"/>
          <p:cNvSpPr>
            <a:spLocks noGrp="1" noChangeArrowheads="1"/>
          </p:cNvSpPr>
          <p:nvPr>
            <p:ph type="title"/>
          </p:nvPr>
        </p:nvSpPr>
        <p:spPr>
          <a:xfrm>
            <a:off x="1219200" y="609600"/>
            <a:ext cx="8382000" cy="1143000"/>
          </a:xfrm>
        </p:spPr>
        <p:txBody>
          <a:bodyPr/>
          <a:lstStyle/>
          <a:p>
            <a:pPr eaLnBrk="1" hangingPunct="1"/>
            <a:r>
              <a:rPr lang="en-US" sz="2800" b="1">
                <a:latin typeface="Engravers MT" charset="0"/>
                <a:ea typeface="ＭＳ Ｐゴシック" charset="0"/>
                <a:cs typeface="ＭＳ Ｐゴシック" charset="0"/>
              </a:rPr>
              <a:t>Response to False Teachers and Teachings</a:t>
            </a:r>
            <a:endParaRPr lang="en-US" sz="3200" b="1">
              <a:latin typeface="Engravers MT" charset="0"/>
              <a:ea typeface="ＭＳ Ｐゴシック" charset="0"/>
              <a:cs typeface="ＭＳ Ｐゴシック" charset="0"/>
            </a:endParaRPr>
          </a:p>
        </p:txBody>
      </p:sp>
      <p:sp>
        <p:nvSpPr>
          <p:cNvPr id="391170" name="Rectangle 3"/>
          <p:cNvSpPr>
            <a:spLocks noGrp="1" noChangeArrowheads="1"/>
          </p:cNvSpPr>
          <p:nvPr>
            <p:ph type="body" idx="1"/>
          </p:nvPr>
        </p:nvSpPr>
        <p:spPr>
          <a:xfrm>
            <a:off x="685800" y="1981200"/>
            <a:ext cx="8077200" cy="4114800"/>
          </a:xfrm>
        </p:spPr>
        <p:txBody>
          <a:bodyPr/>
          <a:lstStyle/>
          <a:p>
            <a:pPr eaLnBrk="1" hangingPunct="1">
              <a:buFont typeface="Wingdings 3" charset="0"/>
              <a:buChar char="â"/>
            </a:pPr>
            <a:r>
              <a:rPr lang="en-US" b="1" i="1" dirty="0">
                <a:solidFill>
                  <a:srgbClr val="3E2DF9"/>
                </a:solidFill>
                <a:latin typeface="Arial" charset="0"/>
                <a:ea typeface="ＭＳ Ｐゴシック" charset="0"/>
                <a:cs typeface="Arial" charset="0"/>
              </a:rPr>
              <a:t>Discipline</a:t>
            </a:r>
            <a:r>
              <a:rPr lang="en-US" b="1" dirty="0">
                <a:solidFill>
                  <a:srgbClr val="3E2DF9"/>
                </a:solidFill>
                <a:latin typeface="Arial" charset="0"/>
                <a:ea typeface="ＭＳ Ｐゴシック" charset="0"/>
                <a:cs typeface="Arial" charset="0"/>
              </a:rPr>
              <a:t>:</a:t>
            </a:r>
            <a:r>
              <a:rPr lang="en-US" dirty="0">
                <a:latin typeface="Arial" charset="0"/>
                <a:ea typeface="ＭＳ Ｐゴシック" charset="0"/>
                <a:cs typeface="Arial" charset="0"/>
              </a:rPr>
              <a:t> Deliver the false teachers </a:t>
            </a:r>
            <a:r>
              <a:rPr lang="en-US" dirty="0">
                <a:solidFill>
                  <a:srgbClr val="3E2DF9"/>
                </a:solidFill>
                <a:latin typeface="Arial" charset="0"/>
                <a:ea typeface="ＭＳ Ｐゴシック" charset="0"/>
                <a:cs typeface="Arial" charset="0"/>
              </a:rPr>
              <a:t>over to Satan</a:t>
            </a:r>
            <a:r>
              <a:rPr lang="en-US" b="1" dirty="0">
                <a:latin typeface="Arial" charset="0"/>
                <a:ea typeface="ＭＳ Ｐゴシック" charset="0"/>
                <a:cs typeface="Arial" charset="0"/>
              </a:rPr>
              <a:t> </a:t>
            </a:r>
            <a:r>
              <a:rPr lang="en-US" dirty="0">
                <a:latin typeface="Arial" charset="0"/>
                <a:ea typeface="ＭＳ Ｐゴシック" charset="0"/>
                <a:cs typeface="Arial" charset="0"/>
              </a:rPr>
              <a:t>"to be taught not to blaspheme" (1:20)</a:t>
            </a:r>
            <a:endParaRPr lang="en-GB" dirty="0">
              <a:latin typeface="Arial" charset="0"/>
              <a:ea typeface="ＭＳ Ｐゴシック" charset="0"/>
              <a:cs typeface="Times New Roman" charset="0"/>
            </a:endParaRPr>
          </a:p>
          <a:p>
            <a:pPr eaLnBrk="1" hangingPunct="1">
              <a:buFont typeface="Wingdings 3" charset="0"/>
              <a:buChar char="â"/>
            </a:pPr>
            <a:r>
              <a:rPr lang="en-US" b="1" i="1" dirty="0">
                <a:solidFill>
                  <a:srgbClr val="3E2DF9"/>
                </a:solidFill>
                <a:latin typeface="Arial" charset="0"/>
                <a:ea typeface="ＭＳ Ｐゴシック" charset="0"/>
                <a:cs typeface="Arial" charset="0"/>
              </a:rPr>
              <a:t>Constructive teaching</a:t>
            </a:r>
            <a:r>
              <a:rPr lang="en-US" b="1" dirty="0">
                <a:solidFill>
                  <a:srgbClr val="3E2DF9"/>
                </a:solidFill>
                <a:latin typeface="Arial" charset="0"/>
                <a:ea typeface="ＭＳ Ｐゴシック" charset="0"/>
                <a:cs typeface="Arial" charset="0"/>
              </a:rPr>
              <a:t>:</a:t>
            </a:r>
            <a:r>
              <a:rPr lang="en-US" dirty="0">
                <a:latin typeface="Arial" charset="0"/>
                <a:ea typeface="ＭＳ Ｐゴシック" charset="0"/>
                <a:cs typeface="Arial" charset="0"/>
              </a:rPr>
              <a:t> Combat false asceticism by teaching that </a:t>
            </a:r>
            <a:r>
              <a:rPr lang="en-US" dirty="0">
                <a:solidFill>
                  <a:srgbClr val="3E2DF9"/>
                </a:solidFill>
                <a:latin typeface="Arial" charset="0"/>
                <a:ea typeface="ＭＳ Ｐゴシック" charset="0"/>
                <a:cs typeface="Arial" charset="0"/>
              </a:rPr>
              <a:t>everything God created is good</a:t>
            </a:r>
            <a:r>
              <a:rPr lang="en-US" dirty="0">
                <a:latin typeface="Arial" charset="0"/>
                <a:ea typeface="ＭＳ Ｐゴシック" charset="0"/>
                <a:cs typeface="Arial" charset="0"/>
              </a:rPr>
              <a:t>, and so should be received with thanksgiving (4:4-6)</a:t>
            </a:r>
            <a:endParaRPr lang="en-US" dirty="0">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1170">
                                            <p:txEl>
                                              <p:pRg st="0" end="0"/>
                                            </p:txEl>
                                          </p:spTgt>
                                        </p:tgtEl>
                                        <p:attrNameLst>
                                          <p:attrName>style.visibility</p:attrName>
                                        </p:attrNameLst>
                                      </p:cBhvr>
                                      <p:to>
                                        <p:strVal val="visible"/>
                                      </p:to>
                                    </p:set>
                                    <p:anim calcmode="lin" valueType="num">
                                      <p:cBhvr>
                                        <p:cTn id="7" dur="1000" fill="hold"/>
                                        <p:tgtEl>
                                          <p:spTgt spid="39117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117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117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91170">
                                            <p:txEl>
                                              <p:pRg st="1" end="1"/>
                                            </p:txEl>
                                          </p:spTgt>
                                        </p:tgtEl>
                                        <p:attrNameLst>
                                          <p:attrName>style.visibility</p:attrName>
                                        </p:attrNameLst>
                                      </p:cBhvr>
                                      <p:to>
                                        <p:strVal val="visible"/>
                                      </p:to>
                                    </p:set>
                                    <p:anim calcmode="lin" valueType="num">
                                      <p:cBhvr>
                                        <p:cTn id="14" dur="1000" fill="hold"/>
                                        <p:tgtEl>
                                          <p:spTgt spid="39117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9117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911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2"/>
          <p:cNvSpPr>
            <a:spLocks noGrp="1" noChangeArrowheads="1"/>
          </p:cNvSpPr>
          <p:nvPr>
            <p:ph type="title"/>
          </p:nvPr>
        </p:nvSpPr>
        <p:spPr>
          <a:xfrm>
            <a:off x="1600200" y="457200"/>
            <a:ext cx="7772400" cy="1143000"/>
          </a:xfrm>
        </p:spPr>
        <p:txBody>
          <a:bodyPr/>
          <a:lstStyle/>
          <a:p>
            <a:pPr eaLnBrk="1" hangingPunct="1"/>
            <a:r>
              <a:rPr lang="en-US" sz="2800" b="1">
                <a:latin typeface="Engravers MT" charset="0"/>
                <a:ea typeface="ＭＳ Ｐゴシック" charset="0"/>
                <a:cs typeface="ＭＳ Ｐゴシック" charset="0"/>
              </a:rPr>
              <a:t>Response to False Teachers and Teachings</a:t>
            </a:r>
            <a:endParaRPr lang="en-US" sz="3200" b="1">
              <a:latin typeface="Engravers MT" charset="0"/>
              <a:ea typeface="ＭＳ Ｐゴシック" charset="0"/>
              <a:cs typeface="ＭＳ Ｐゴシック" charset="0"/>
            </a:endParaRPr>
          </a:p>
        </p:txBody>
      </p:sp>
      <p:sp>
        <p:nvSpPr>
          <p:cNvPr id="392194" name="Rectangle 3"/>
          <p:cNvSpPr>
            <a:spLocks noGrp="1" noChangeArrowheads="1"/>
          </p:cNvSpPr>
          <p:nvPr>
            <p:ph type="body" idx="1"/>
          </p:nvPr>
        </p:nvSpPr>
        <p:spPr>
          <a:xfrm>
            <a:off x="685800" y="1981200"/>
            <a:ext cx="8229600" cy="4114800"/>
          </a:xfrm>
        </p:spPr>
        <p:txBody>
          <a:bodyPr/>
          <a:lstStyle/>
          <a:p>
            <a:pPr eaLnBrk="1" hangingPunct="1">
              <a:buFont typeface="Wingdings 3" charset="0"/>
              <a:buChar char="â"/>
            </a:pPr>
            <a:r>
              <a:rPr lang="en-US" sz="3000" b="1" i="1" dirty="0">
                <a:solidFill>
                  <a:srgbClr val="3E2DF9"/>
                </a:solidFill>
                <a:latin typeface="Arial" charset="0"/>
                <a:ea typeface="ＭＳ Ｐゴシック" charset="0"/>
                <a:cs typeface="Arial" charset="0"/>
              </a:rPr>
              <a:t>Godly living</a:t>
            </a:r>
            <a:r>
              <a:rPr lang="en-US" sz="3000" b="1" dirty="0">
                <a:solidFill>
                  <a:srgbClr val="3E2DF9"/>
                </a:solidFill>
                <a:latin typeface="Arial" charset="0"/>
                <a:ea typeface="ＭＳ Ｐゴシック" charset="0"/>
                <a:cs typeface="Arial" charset="0"/>
              </a:rPr>
              <a:t>:</a:t>
            </a:r>
            <a:r>
              <a:rPr lang="en-US" sz="3000" dirty="0">
                <a:latin typeface="Arial" charset="0"/>
                <a:ea typeface="ＭＳ Ｐゴシック" charset="0"/>
                <a:cs typeface="Arial" charset="0"/>
              </a:rPr>
              <a:t> Train yourself to be </a:t>
            </a:r>
            <a:r>
              <a:rPr lang="en-US" sz="3000" dirty="0">
                <a:solidFill>
                  <a:srgbClr val="3E2DF9"/>
                </a:solidFill>
                <a:latin typeface="Arial" charset="0"/>
                <a:ea typeface="ＭＳ Ｐゴシック" charset="0"/>
                <a:cs typeface="Arial" charset="0"/>
              </a:rPr>
              <a:t>godly</a:t>
            </a:r>
            <a:r>
              <a:rPr lang="en-US" sz="3000" dirty="0">
                <a:latin typeface="Arial" charset="0"/>
                <a:ea typeface="ＭＳ Ｐゴシック" charset="0"/>
                <a:cs typeface="Arial" charset="0"/>
              </a:rPr>
              <a:t> (4:7)</a:t>
            </a:r>
          </a:p>
          <a:p>
            <a:pPr eaLnBrk="1" hangingPunct="1">
              <a:buFont typeface="Wingdings 3" charset="0"/>
              <a:buChar char="â"/>
            </a:pPr>
            <a:endParaRPr lang="en-GB" sz="3000" dirty="0">
              <a:latin typeface="Arial" charset="0"/>
              <a:ea typeface="ＭＳ Ｐゴシック" charset="0"/>
              <a:cs typeface="Times New Roman" charset="0"/>
            </a:endParaRPr>
          </a:p>
          <a:p>
            <a:pPr eaLnBrk="1" hangingPunct="1">
              <a:buFont typeface="Wingdings 3" charset="0"/>
              <a:buChar char="â"/>
            </a:pPr>
            <a:endParaRPr lang="en-GB" sz="3000" dirty="0">
              <a:latin typeface="Arial" charset="0"/>
              <a:ea typeface="ＭＳ Ｐゴシック" charset="0"/>
              <a:cs typeface="Times New Roman" charset="0"/>
            </a:endParaRPr>
          </a:p>
          <a:p>
            <a:pPr eaLnBrk="1" hangingPunct="1">
              <a:buFont typeface="Wingdings 3" charset="0"/>
              <a:buChar char="â"/>
            </a:pPr>
            <a:endParaRPr lang="en-GB" sz="3000" dirty="0">
              <a:latin typeface="Arial" charset="0"/>
              <a:ea typeface="ＭＳ Ｐゴシック" charset="0"/>
              <a:cs typeface="Times New Roman" charset="0"/>
            </a:endParaRPr>
          </a:p>
          <a:p>
            <a:pPr eaLnBrk="1" hangingPunct="1">
              <a:buFont typeface="Wingdings 3" charset="0"/>
              <a:buChar char="â"/>
            </a:pPr>
            <a:r>
              <a:rPr lang="en-US" sz="3000" b="1" i="1" dirty="0">
                <a:solidFill>
                  <a:srgbClr val="3E2DF9"/>
                </a:solidFill>
                <a:latin typeface="Arial" charset="0"/>
                <a:ea typeface="ＭＳ Ｐゴシック" charset="0"/>
                <a:cs typeface="Arial" charset="0"/>
              </a:rPr>
              <a:t>Faithful Work</a:t>
            </a:r>
            <a:r>
              <a:rPr lang="en-US" sz="3000" dirty="0">
                <a:solidFill>
                  <a:srgbClr val="3E2DF9"/>
                </a:solidFill>
                <a:latin typeface="Arial" charset="0"/>
                <a:ea typeface="ＭＳ Ｐゴシック" charset="0"/>
                <a:cs typeface="Arial" charset="0"/>
              </a:rPr>
              <a:t>: Turn away</a:t>
            </a:r>
            <a:r>
              <a:rPr lang="en-US" sz="3000" dirty="0">
                <a:latin typeface="Arial" charset="0"/>
                <a:ea typeface="ＭＳ Ｐゴシック" charset="0"/>
                <a:cs typeface="Arial" charset="0"/>
              </a:rPr>
              <a:t> from godless chatter and pointless controversies (6:20) and </a:t>
            </a:r>
            <a:r>
              <a:rPr lang="en-US" sz="3000" dirty="0">
                <a:solidFill>
                  <a:srgbClr val="3E2DF9"/>
                </a:solidFill>
                <a:latin typeface="Arial" charset="0"/>
                <a:ea typeface="ＭＳ Ｐゴシック" charset="0"/>
                <a:cs typeface="Arial" charset="0"/>
              </a:rPr>
              <a:t>further</a:t>
            </a:r>
            <a:r>
              <a:rPr lang="en-US" sz="3000" i="1" dirty="0">
                <a:solidFill>
                  <a:srgbClr val="3E2DF9"/>
                </a:solidFill>
                <a:latin typeface="Arial" charset="0"/>
                <a:ea typeface="ＭＳ Ｐゴシック" charset="0"/>
                <a:cs typeface="Arial" charset="0"/>
              </a:rPr>
              <a:t> </a:t>
            </a:r>
            <a:r>
              <a:rPr lang="en-US" sz="3000" dirty="0">
                <a:solidFill>
                  <a:srgbClr val="3E2DF9"/>
                </a:solidFill>
                <a:latin typeface="Arial" charset="0"/>
                <a:ea typeface="ＭＳ Ｐゴシック" charset="0"/>
                <a:cs typeface="Arial" charset="0"/>
              </a:rPr>
              <a:t>the work of God</a:t>
            </a:r>
            <a:r>
              <a:rPr lang="en-US" sz="3000" dirty="0">
                <a:solidFill>
                  <a:schemeClr val="hlink"/>
                </a:solidFill>
                <a:latin typeface="Arial" charset="0"/>
                <a:ea typeface="ＭＳ Ｐゴシック" charset="0"/>
                <a:cs typeface="Arial" charset="0"/>
              </a:rPr>
              <a:t> </a:t>
            </a:r>
            <a:r>
              <a:rPr lang="en-US" sz="3000" dirty="0">
                <a:latin typeface="Arial" charset="0"/>
                <a:ea typeface="ＭＳ Ｐゴシック" charset="0"/>
                <a:cs typeface="Arial" charset="0"/>
              </a:rPr>
              <a:t>(1:4, 5)</a:t>
            </a:r>
          </a:p>
        </p:txBody>
      </p:sp>
      <p:pic>
        <p:nvPicPr>
          <p:cNvPr id="392195" name="Picture 4" descr="BD06530_"/>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0" y="2514600"/>
            <a:ext cx="158115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2194">
                                            <p:txEl>
                                              <p:pRg st="0" end="0"/>
                                            </p:txEl>
                                          </p:spTgt>
                                        </p:tgtEl>
                                        <p:attrNameLst>
                                          <p:attrName>style.visibility</p:attrName>
                                        </p:attrNameLst>
                                      </p:cBhvr>
                                      <p:to>
                                        <p:strVal val="visible"/>
                                      </p:to>
                                    </p:set>
                                    <p:anim calcmode="lin" valueType="num">
                                      <p:cBhvr>
                                        <p:cTn id="7" dur="1000" fill="hold"/>
                                        <p:tgtEl>
                                          <p:spTgt spid="39219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219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219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92194">
                                            <p:txEl>
                                              <p:pRg st="4" end="4"/>
                                            </p:txEl>
                                          </p:spTgt>
                                        </p:tgtEl>
                                        <p:attrNameLst>
                                          <p:attrName>style.visibility</p:attrName>
                                        </p:attrNameLst>
                                      </p:cBhvr>
                                      <p:to>
                                        <p:strVal val="visible"/>
                                      </p:to>
                                    </p:set>
                                    <p:anim calcmode="lin" valueType="num">
                                      <p:cBhvr>
                                        <p:cTn id="14" dur="1000" fill="hold"/>
                                        <p:tgtEl>
                                          <p:spTgt spid="392194">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92194">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92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https://i.guim.co.uk/img/media/8c54baa0211daa60acdb15e662d1029d211be8c1/352_0_5500_3300/master/5500.jpg?width=460&amp;quality=85&amp;auto=format&amp;fit=max&amp;s=768eb0d0327e3552c893638b3230c880">
            <a:extLst>
              <a:ext uri="{FF2B5EF4-FFF2-40B4-BE49-F238E27FC236}">
                <a16:creationId xmlns:a16="http://schemas.microsoft.com/office/drawing/2014/main" id="{18289521-F113-8640-AF13-66E408CF0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 y="1380028"/>
            <a:ext cx="9143999" cy="547797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68300"/>
            <a:ext cx="9143999" cy="1080120"/>
          </a:xfrm>
          <a:effectLst/>
        </p:spPr>
        <p:txBody>
          <a:bodyPr/>
          <a:lstStyle/>
          <a:p>
            <a:pPr marL="850900" indent="-850900" algn="l">
              <a:defRPr/>
            </a:pPr>
            <a:r>
              <a:rPr lang="en-US" b="1" dirty="0">
                <a:solidFill>
                  <a:schemeClr val="tx2"/>
                </a:solidFill>
                <a:effectLst>
                  <a:glow rad="127000">
                    <a:schemeClr val="bg1"/>
                  </a:glow>
                </a:effectLst>
                <a:latin typeface="Arial" charset="0"/>
                <a:ea typeface="ＭＳ Ｐゴシック" charset="0"/>
                <a:cs typeface="ＭＳ Ｐゴシック" charset="0"/>
              </a:rPr>
              <a:t>IV. Meet the needs of various church </a:t>
            </a:r>
            <a:r>
              <a:rPr lang="en-US" b="1" dirty="0">
                <a:solidFill>
                  <a:srgbClr val="0066FF"/>
                </a:solidFill>
                <a:effectLst>
                  <a:glow rad="127000">
                    <a:schemeClr val="bg1"/>
                  </a:glow>
                </a:effectLst>
                <a:latin typeface="Arial" charset="0"/>
                <a:ea typeface="ＭＳ Ｐゴシック" charset="0"/>
                <a:cs typeface="ＭＳ Ｐゴシック" charset="0"/>
              </a:rPr>
              <a:t>groups</a:t>
            </a:r>
            <a:r>
              <a:rPr lang="en-US" b="1" dirty="0">
                <a:solidFill>
                  <a:schemeClr val="tx2"/>
                </a:solidFill>
                <a:effectLst>
                  <a:glow rad="127000">
                    <a:schemeClr val="bg1"/>
                  </a:glow>
                </a:effectLst>
                <a:latin typeface="Arial" charset="0"/>
                <a:ea typeface="ＭＳ Ｐゴシック" charset="0"/>
                <a:cs typeface="ＭＳ Ｐゴシック" charset="0"/>
              </a:rPr>
              <a:t> (5:1–6:10).</a:t>
            </a:r>
          </a:p>
        </p:txBody>
      </p:sp>
    </p:spTree>
    <p:extLst>
      <p:ext uri="{BB962C8B-B14F-4D97-AF65-F5344CB8AC3E}">
        <p14:creationId xmlns:p14="http://schemas.microsoft.com/office/powerpoint/2010/main" val="84227955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en-US" sz="8800" dirty="0">
                <a:solidFill>
                  <a:schemeClr val="bg1"/>
                </a:solidFill>
                <a:latin typeface="Arial" charset="0"/>
                <a:ea typeface="Osaka" charset="0"/>
                <a:cs typeface="Arial" charset="0"/>
              </a:rPr>
              <a:t>1 Timothy 5</a:t>
            </a:r>
          </a:p>
        </p:txBody>
      </p:sp>
    </p:spTree>
    <p:extLst>
      <p:ext uri="{BB962C8B-B14F-4D97-AF65-F5344CB8AC3E}">
        <p14:creationId xmlns:p14="http://schemas.microsoft.com/office/powerpoint/2010/main" val="2283573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0" y="0"/>
            <a:ext cx="9144000" cy="685800"/>
          </a:xfrm>
          <a:solidFill>
            <a:srgbClr val="000000"/>
          </a:solidFill>
          <a:effectLst>
            <a:outerShdw blurRad="38100" dist="38099" dir="2700000" algn="ctr" rotWithShape="0">
              <a:srgbClr val="000000">
                <a:alpha val="99962"/>
              </a:srgbClr>
            </a:outerShdw>
          </a:effectLst>
        </p:spPr>
        <p:txBody>
          <a:bodyPr/>
          <a:lstStyle/>
          <a:p>
            <a:pPr>
              <a:defRPr/>
            </a:pPr>
            <a:r>
              <a:rPr lang="en-US" sz="4000">
                <a:solidFill>
                  <a:srgbClr val="FFFFFF"/>
                </a:solidFill>
                <a:latin typeface="Arial" charset="0"/>
                <a:ea typeface="ＭＳ Ｐゴシック" charset="0"/>
                <a:cs typeface="ＭＳ Ｐゴシック" charset="0"/>
              </a:rPr>
              <a:t>Three Types of Elders</a:t>
            </a:r>
            <a:endParaRPr lang="en-US" sz="3200">
              <a:solidFill>
                <a:srgbClr val="FFFFFF"/>
              </a:solidFill>
              <a:latin typeface="Arial" charset="0"/>
              <a:ea typeface="ＭＳ Ｐゴシック" charset="0"/>
              <a:cs typeface="ＭＳ Ｐゴシック" charset="0"/>
            </a:endParaRPr>
          </a:p>
        </p:txBody>
      </p:sp>
      <p:sp>
        <p:nvSpPr>
          <p:cNvPr id="658435" name="Oval 3"/>
          <p:cNvSpPr>
            <a:spLocks noChangeArrowheads="1"/>
          </p:cNvSpPr>
          <p:nvPr/>
        </p:nvSpPr>
        <p:spPr bwMode="auto">
          <a:xfrm>
            <a:off x="2971800" y="950913"/>
            <a:ext cx="6172200" cy="5907087"/>
          </a:xfrm>
          <a:prstGeom prst="ellipse">
            <a:avLst/>
          </a:prstGeom>
          <a:noFill/>
          <a:ln w="571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800" b="0">
              <a:solidFill>
                <a:srgbClr val="000000"/>
              </a:solidFill>
              <a:latin typeface="Arial" charset="0"/>
              <a:cs typeface="Arial" charset="0"/>
            </a:endParaRPr>
          </a:p>
        </p:txBody>
      </p:sp>
      <p:sp>
        <p:nvSpPr>
          <p:cNvPr id="658436" name="Text Box 4"/>
          <p:cNvSpPr txBox="1">
            <a:spLocks noChangeArrowheads="1"/>
          </p:cNvSpPr>
          <p:nvPr/>
        </p:nvSpPr>
        <p:spPr bwMode="auto">
          <a:xfrm>
            <a:off x="4875213" y="1143000"/>
            <a:ext cx="21859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a:r>
              <a:rPr lang="en-US" sz="2400" i="1">
                <a:solidFill>
                  <a:srgbClr val="000000"/>
                </a:solidFill>
                <a:latin typeface="Arial" charset="0"/>
              </a:rPr>
              <a:t>ALL ELDERS</a:t>
            </a:r>
          </a:p>
        </p:txBody>
      </p:sp>
      <p:sp>
        <p:nvSpPr>
          <p:cNvPr id="658438" name="Oval 6"/>
          <p:cNvSpPr>
            <a:spLocks noChangeArrowheads="1"/>
          </p:cNvSpPr>
          <p:nvPr/>
        </p:nvSpPr>
        <p:spPr bwMode="auto">
          <a:xfrm>
            <a:off x="5334000" y="3733800"/>
            <a:ext cx="3181350" cy="2895600"/>
          </a:xfrm>
          <a:prstGeom prst="ellipse">
            <a:avLst/>
          </a:prstGeom>
          <a:noFill/>
          <a:ln w="57150">
            <a:solidFill>
              <a:schemeClr val="accent2">
                <a:lumMod val="50000"/>
              </a:schemeClr>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FF66"/>
              </a:solidFill>
              <a:latin typeface="Arial" charset="0"/>
              <a:cs typeface="Arial" charset="0"/>
            </a:endParaRPr>
          </a:p>
        </p:txBody>
      </p:sp>
      <p:sp>
        <p:nvSpPr>
          <p:cNvPr id="658439" name="Text Box 7"/>
          <p:cNvSpPr txBox="1">
            <a:spLocks noChangeArrowheads="1"/>
          </p:cNvSpPr>
          <p:nvPr/>
        </p:nvSpPr>
        <p:spPr bwMode="auto">
          <a:xfrm>
            <a:off x="5334000" y="4343400"/>
            <a:ext cx="3124200" cy="1570038"/>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i="1" dirty="0">
                <a:solidFill>
                  <a:srgbClr val="204000"/>
                </a:solidFill>
              </a:rPr>
              <a:t>PREACHERS</a:t>
            </a:r>
            <a:br>
              <a:rPr lang="en-US" sz="2400" i="1" dirty="0">
                <a:solidFill>
                  <a:srgbClr val="204000"/>
                </a:solidFill>
              </a:rPr>
            </a:br>
            <a:r>
              <a:rPr lang="en-US" sz="2400" i="1" dirty="0">
                <a:solidFill>
                  <a:srgbClr val="204000"/>
                </a:solidFill>
              </a:rPr>
              <a:t>&amp;</a:t>
            </a:r>
            <a:br>
              <a:rPr lang="en-US" sz="2400" i="1" dirty="0">
                <a:solidFill>
                  <a:srgbClr val="204000"/>
                </a:solidFill>
              </a:rPr>
            </a:br>
            <a:r>
              <a:rPr lang="en-US" sz="2400" i="1" dirty="0">
                <a:solidFill>
                  <a:srgbClr val="204000"/>
                </a:solidFill>
              </a:rPr>
              <a:t>TEACHERS</a:t>
            </a:r>
          </a:p>
          <a:p>
            <a:pPr algn="ctr">
              <a:defRPr/>
            </a:pPr>
            <a:r>
              <a:rPr lang="en-US" sz="2400" i="1" dirty="0">
                <a:solidFill>
                  <a:srgbClr val="204000"/>
                </a:solidFill>
              </a:rPr>
              <a:t>$$</a:t>
            </a:r>
          </a:p>
        </p:txBody>
      </p:sp>
      <p:sp>
        <p:nvSpPr>
          <p:cNvPr id="658441" name="Oval 9"/>
          <p:cNvSpPr>
            <a:spLocks noChangeArrowheads="1"/>
          </p:cNvSpPr>
          <p:nvPr/>
        </p:nvSpPr>
        <p:spPr bwMode="auto">
          <a:xfrm>
            <a:off x="4343400" y="2590800"/>
            <a:ext cx="4400550" cy="4114800"/>
          </a:xfrm>
          <a:prstGeom prst="ellipse">
            <a:avLst/>
          </a:prstGeom>
          <a:noFill/>
          <a:ln w="57150">
            <a:solidFill>
              <a:srgbClr val="FF00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1800" b="0">
              <a:solidFill>
                <a:srgbClr val="FF0000"/>
              </a:solidFill>
              <a:latin typeface="Arial" charset="0"/>
              <a:cs typeface="Arial" charset="0"/>
            </a:endParaRPr>
          </a:p>
        </p:txBody>
      </p:sp>
      <p:sp>
        <p:nvSpPr>
          <p:cNvPr id="658442" name="Text Box 10"/>
          <p:cNvSpPr txBox="1">
            <a:spLocks noChangeArrowheads="1"/>
          </p:cNvSpPr>
          <p:nvPr/>
        </p:nvSpPr>
        <p:spPr bwMode="auto">
          <a:xfrm>
            <a:off x="5410200" y="2819400"/>
            <a:ext cx="2392363" cy="830263"/>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i="1">
                <a:solidFill>
                  <a:srgbClr val="FF0000"/>
                </a:solidFill>
              </a:rPr>
              <a:t>PAID MANAGERS</a:t>
            </a:r>
          </a:p>
        </p:txBody>
      </p:sp>
      <p:sp>
        <p:nvSpPr>
          <p:cNvPr id="658444" name="Text Box 12"/>
          <p:cNvSpPr txBox="1">
            <a:spLocks noChangeArrowheads="1"/>
          </p:cNvSpPr>
          <p:nvPr/>
        </p:nvSpPr>
        <p:spPr bwMode="auto">
          <a:xfrm>
            <a:off x="4572000" y="1608138"/>
            <a:ext cx="31242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a:r>
              <a:rPr lang="en-US" sz="2400">
                <a:solidFill>
                  <a:srgbClr val="000000"/>
                </a:solidFill>
                <a:latin typeface="Arial" charset="0"/>
              </a:rPr>
              <a:t>Teach, protect, lead, serve, testify</a:t>
            </a:r>
          </a:p>
        </p:txBody>
      </p:sp>
      <p:sp>
        <p:nvSpPr>
          <p:cNvPr id="658445" name="Text Box 13"/>
          <p:cNvSpPr txBox="1">
            <a:spLocks noChangeArrowheads="1"/>
          </p:cNvSpPr>
          <p:nvPr/>
        </p:nvSpPr>
        <p:spPr bwMode="auto">
          <a:xfrm>
            <a:off x="5029200" y="3733800"/>
            <a:ext cx="355600" cy="4619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sz="2400">
                <a:solidFill>
                  <a:srgbClr val="FF0000"/>
                </a:solidFill>
              </a:rPr>
              <a:t>$</a:t>
            </a:r>
          </a:p>
        </p:txBody>
      </p:sp>
      <p:sp>
        <p:nvSpPr>
          <p:cNvPr id="658446" name="Text Box 14"/>
          <p:cNvSpPr txBox="1">
            <a:spLocks noChangeArrowheads="1"/>
          </p:cNvSpPr>
          <p:nvPr/>
        </p:nvSpPr>
        <p:spPr bwMode="auto">
          <a:xfrm>
            <a:off x="3200400" y="2514600"/>
            <a:ext cx="1600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algn="ctr"/>
            <a:r>
              <a:rPr lang="en-US" sz="2400" i="1">
                <a:solidFill>
                  <a:srgbClr val="000000"/>
                </a:solidFill>
                <a:latin typeface="Arial" charset="0"/>
              </a:rPr>
              <a:t>Unpaid or $ </a:t>
            </a:r>
            <a:br>
              <a:rPr lang="en-US" sz="2400" i="1">
                <a:solidFill>
                  <a:srgbClr val="000000"/>
                </a:solidFill>
                <a:latin typeface="Arial" charset="0"/>
              </a:rPr>
            </a:br>
            <a:r>
              <a:rPr lang="en-US" sz="2400" i="1">
                <a:solidFill>
                  <a:srgbClr val="000000"/>
                </a:solidFill>
                <a:latin typeface="Arial" charset="0"/>
              </a:rPr>
              <a:t>if Needed</a:t>
            </a:r>
            <a:endParaRPr lang="en-US" sz="2400">
              <a:solidFill>
                <a:srgbClr val="000000"/>
              </a:solidFill>
              <a:latin typeface="Arial" charset="0"/>
            </a:endParaRPr>
          </a:p>
        </p:txBody>
      </p:sp>
      <p:sp>
        <p:nvSpPr>
          <p:cNvPr id="15" name="Text Box 14"/>
          <p:cNvSpPr txBox="1">
            <a:spLocks noChangeArrowheads="1"/>
          </p:cNvSpPr>
          <p:nvPr/>
        </p:nvSpPr>
        <p:spPr bwMode="auto">
          <a:xfrm>
            <a:off x="7956550" y="0"/>
            <a:ext cx="1187450" cy="461963"/>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defRPr/>
            </a:pPr>
            <a:r>
              <a:rPr lang="en-US" sz="2400" dirty="0">
                <a:solidFill>
                  <a:srgbClr val="FFFFFF"/>
                </a:solidFill>
                <a:cs typeface="Arial" charset="0"/>
              </a:rPr>
              <a:t>236b</a:t>
            </a:r>
          </a:p>
        </p:txBody>
      </p:sp>
      <p:sp>
        <p:nvSpPr>
          <p:cNvPr id="337933" name="TextBox 16"/>
          <p:cNvSpPr txBox="1">
            <a:spLocks noChangeArrowheads="1"/>
          </p:cNvSpPr>
          <p:nvPr/>
        </p:nvSpPr>
        <p:spPr bwMode="auto">
          <a:xfrm>
            <a:off x="76200" y="990600"/>
            <a:ext cx="30480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eaLnBrk="1" hangingPunct="1"/>
            <a:r>
              <a:rPr lang="en-US" sz="2800">
                <a:solidFill>
                  <a:srgbClr val="000000"/>
                </a:solidFill>
                <a:latin typeface="Arial" charset="0"/>
              </a:rPr>
              <a:t>“The elders who direct the affairs of the church </a:t>
            </a:r>
            <a:r>
              <a:rPr lang="en-US" sz="2800">
                <a:solidFill>
                  <a:srgbClr val="FF0000"/>
                </a:solidFill>
                <a:latin typeface="Arial" charset="0"/>
              </a:rPr>
              <a:t>well are worthy of double honor</a:t>
            </a:r>
            <a:r>
              <a:rPr lang="en-US" sz="2800">
                <a:solidFill>
                  <a:srgbClr val="000000"/>
                </a:solidFill>
                <a:latin typeface="Arial" charset="0"/>
              </a:rPr>
              <a:t>, </a:t>
            </a:r>
            <a:r>
              <a:rPr lang="en-US" sz="2800">
                <a:solidFill>
                  <a:srgbClr val="204000"/>
                </a:solidFill>
                <a:latin typeface="Arial" charset="0"/>
              </a:rPr>
              <a:t>especially those whose work is preaching and teaching” </a:t>
            </a:r>
            <a:br>
              <a:rPr lang="en-US" sz="2800">
                <a:solidFill>
                  <a:srgbClr val="000000"/>
                </a:solidFill>
                <a:latin typeface="Arial" charset="0"/>
              </a:rPr>
            </a:br>
            <a:r>
              <a:rPr lang="en-US" sz="2800">
                <a:solidFill>
                  <a:srgbClr val="000000"/>
                </a:solidFill>
                <a:latin typeface="Arial" charset="0"/>
              </a:rPr>
              <a:t>(1 Tim. 5:17 </a:t>
            </a:r>
            <a:r>
              <a:rPr lang="en-US" sz="2400">
                <a:solidFill>
                  <a:srgbClr val="000000"/>
                </a:solidFill>
                <a:latin typeface="Arial" charset="0"/>
              </a:rPr>
              <a:t>NIV</a:t>
            </a:r>
            <a:r>
              <a:rPr lang="en-US" sz="2800">
                <a:solidFill>
                  <a:srgbClr val="000000"/>
                </a:solidFill>
                <a:latin typeface="Arial" charset="0"/>
              </a:rPr>
              <a:t>).</a:t>
            </a:r>
          </a:p>
        </p:txBody>
      </p:sp>
    </p:spTree>
    <p:extLst>
      <p:ext uri="{BB962C8B-B14F-4D97-AF65-F5344CB8AC3E}">
        <p14:creationId xmlns:p14="http://schemas.microsoft.com/office/powerpoint/2010/main" val="483630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 calcmode="lin" valueType="num">
                                      <p:cBhvr>
                                        <p:cTn id="7" dur="1000" fill="hold"/>
                                        <p:tgtEl>
                                          <p:spTgt spid="658436"/>
                                        </p:tgtEl>
                                        <p:attrNameLst>
                                          <p:attrName>ppt_w</p:attrName>
                                        </p:attrNameLst>
                                      </p:cBhvr>
                                      <p:tavLst>
                                        <p:tav tm="0">
                                          <p:val>
                                            <p:strVal val="#ppt_w+.3"/>
                                          </p:val>
                                        </p:tav>
                                        <p:tav tm="100000">
                                          <p:val>
                                            <p:strVal val="#ppt_w"/>
                                          </p:val>
                                        </p:tav>
                                      </p:tavLst>
                                    </p:anim>
                                    <p:anim calcmode="lin" valueType="num">
                                      <p:cBhvr>
                                        <p:cTn id="8" dur="1000" fill="hold"/>
                                        <p:tgtEl>
                                          <p:spTgt spid="658436"/>
                                        </p:tgtEl>
                                        <p:attrNameLst>
                                          <p:attrName>ppt_h</p:attrName>
                                        </p:attrNameLst>
                                      </p:cBhvr>
                                      <p:tavLst>
                                        <p:tav tm="0">
                                          <p:val>
                                            <p:strVal val="#ppt_h"/>
                                          </p:val>
                                        </p:tav>
                                        <p:tav tm="100000">
                                          <p:val>
                                            <p:strVal val="#ppt_h"/>
                                          </p:val>
                                        </p:tav>
                                      </p:tavLst>
                                    </p:anim>
                                    <p:animEffect transition="in" filter="fade">
                                      <p:cBhvr>
                                        <p:cTn id="9" dur="1000"/>
                                        <p:tgtEl>
                                          <p:spTgt spid="65843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5"/>
                                        </p:tgtEl>
                                        <p:attrNameLst>
                                          <p:attrName>style.visibility</p:attrName>
                                        </p:attrNameLst>
                                      </p:cBhvr>
                                      <p:to>
                                        <p:strVal val="visible"/>
                                      </p:to>
                                    </p:set>
                                    <p:anim calcmode="lin" valueType="num">
                                      <p:cBhvr>
                                        <p:cTn id="13" dur="1000" fill="hold"/>
                                        <p:tgtEl>
                                          <p:spTgt spid="658435"/>
                                        </p:tgtEl>
                                        <p:attrNameLst>
                                          <p:attrName>ppt_w</p:attrName>
                                        </p:attrNameLst>
                                      </p:cBhvr>
                                      <p:tavLst>
                                        <p:tav tm="0">
                                          <p:val>
                                            <p:strVal val="#ppt_w+.3"/>
                                          </p:val>
                                        </p:tav>
                                        <p:tav tm="100000">
                                          <p:val>
                                            <p:strVal val="#ppt_w"/>
                                          </p:val>
                                        </p:tav>
                                      </p:tavLst>
                                    </p:anim>
                                    <p:anim calcmode="lin" valueType="num">
                                      <p:cBhvr>
                                        <p:cTn id="14" dur="1000" fill="hold"/>
                                        <p:tgtEl>
                                          <p:spTgt spid="658435"/>
                                        </p:tgtEl>
                                        <p:attrNameLst>
                                          <p:attrName>ppt_h</p:attrName>
                                        </p:attrNameLst>
                                      </p:cBhvr>
                                      <p:tavLst>
                                        <p:tav tm="0">
                                          <p:val>
                                            <p:strVal val="#ppt_h"/>
                                          </p:val>
                                        </p:tav>
                                        <p:tav tm="100000">
                                          <p:val>
                                            <p:strVal val="#ppt_h"/>
                                          </p:val>
                                        </p:tav>
                                      </p:tavLst>
                                    </p:anim>
                                    <p:animEffect transition="in" filter="fade">
                                      <p:cBhvr>
                                        <p:cTn id="15" dur="1000"/>
                                        <p:tgtEl>
                                          <p:spTgt spid="658435"/>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4"/>
                                        </p:tgtEl>
                                        <p:attrNameLst>
                                          <p:attrName>style.visibility</p:attrName>
                                        </p:attrNameLst>
                                      </p:cBhvr>
                                      <p:to>
                                        <p:strVal val="visible"/>
                                      </p:to>
                                    </p:set>
                                    <p:anim calcmode="lin" valueType="num">
                                      <p:cBhvr>
                                        <p:cTn id="19" dur="1000" fill="hold"/>
                                        <p:tgtEl>
                                          <p:spTgt spid="658444"/>
                                        </p:tgtEl>
                                        <p:attrNameLst>
                                          <p:attrName>ppt_w</p:attrName>
                                        </p:attrNameLst>
                                      </p:cBhvr>
                                      <p:tavLst>
                                        <p:tav tm="0">
                                          <p:val>
                                            <p:strVal val="#ppt_w+.3"/>
                                          </p:val>
                                        </p:tav>
                                        <p:tav tm="100000">
                                          <p:val>
                                            <p:strVal val="#ppt_w"/>
                                          </p:val>
                                        </p:tav>
                                      </p:tavLst>
                                    </p:anim>
                                    <p:anim calcmode="lin" valueType="num">
                                      <p:cBhvr>
                                        <p:cTn id="20" dur="1000" fill="hold"/>
                                        <p:tgtEl>
                                          <p:spTgt spid="658444"/>
                                        </p:tgtEl>
                                        <p:attrNameLst>
                                          <p:attrName>ppt_h</p:attrName>
                                        </p:attrNameLst>
                                      </p:cBhvr>
                                      <p:tavLst>
                                        <p:tav tm="0">
                                          <p:val>
                                            <p:strVal val="#ppt_h"/>
                                          </p:val>
                                        </p:tav>
                                        <p:tav tm="100000">
                                          <p:val>
                                            <p:strVal val="#ppt_h"/>
                                          </p:val>
                                        </p:tav>
                                      </p:tavLst>
                                    </p:anim>
                                    <p:animEffect transition="in" filter="fade">
                                      <p:cBhvr>
                                        <p:cTn id="21" dur="1000"/>
                                        <p:tgtEl>
                                          <p:spTgt spid="658444"/>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658446"/>
                                        </p:tgtEl>
                                        <p:attrNameLst>
                                          <p:attrName>style.visibility</p:attrName>
                                        </p:attrNameLst>
                                      </p:cBhvr>
                                      <p:to>
                                        <p:strVal val="visible"/>
                                      </p:to>
                                    </p:set>
                                    <p:anim calcmode="lin" valueType="num">
                                      <p:cBhvr>
                                        <p:cTn id="25" dur="1000" fill="hold"/>
                                        <p:tgtEl>
                                          <p:spTgt spid="658446"/>
                                        </p:tgtEl>
                                        <p:attrNameLst>
                                          <p:attrName>ppt_w</p:attrName>
                                        </p:attrNameLst>
                                      </p:cBhvr>
                                      <p:tavLst>
                                        <p:tav tm="0">
                                          <p:val>
                                            <p:strVal val="#ppt_w+.3"/>
                                          </p:val>
                                        </p:tav>
                                        <p:tav tm="100000">
                                          <p:val>
                                            <p:strVal val="#ppt_w"/>
                                          </p:val>
                                        </p:tav>
                                      </p:tavLst>
                                    </p:anim>
                                    <p:anim calcmode="lin" valueType="num">
                                      <p:cBhvr>
                                        <p:cTn id="26" dur="1000" fill="hold"/>
                                        <p:tgtEl>
                                          <p:spTgt spid="658446"/>
                                        </p:tgtEl>
                                        <p:attrNameLst>
                                          <p:attrName>ppt_h</p:attrName>
                                        </p:attrNameLst>
                                      </p:cBhvr>
                                      <p:tavLst>
                                        <p:tav tm="0">
                                          <p:val>
                                            <p:strVal val="#ppt_h"/>
                                          </p:val>
                                        </p:tav>
                                        <p:tav tm="100000">
                                          <p:val>
                                            <p:strVal val="#ppt_h"/>
                                          </p:val>
                                        </p:tav>
                                      </p:tavLst>
                                    </p:anim>
                                    <p:animEffect transition="in" filter="fade">
                                      <p:cBhvr>
                                        <p:cTn id="27" dur="1000"/>
                                        <p:tgtEl>
                                          <p:spTgt spid="658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658442"/>
                                        </p:tgtEl>
                                        <p:attrNameLst>
                                          <p:attrName>style.visibility</p:attrName>
                                        </p:attrNameLst>
                                      </p:cBhvr>
                                      <p:to>
                                        <p:strVal val="visible"/>
                                      </p:to>
                                    </p:set>
                                    <p:anim calcmode="lin" valueType="num">
                                      <p:cBhvr>
                                        <p:cTn id="32" dur="1000" fill="hold"/>
                                        <p:tgtEl>
                                          <p:spTgt spid="658442"/>
                                        </p:tgtEl>
                                        <p:attrNameLst>
                                          <p:attrName>ppt_w</p:attrName>
                                        </p:attrNameLst>
                                      </p:cBhvr>
                                      <p:tavLst>
                                        <p:tav tm="0">
                                          <p:val>
                                            <p:strVal val="#ppt_w+.3"/>
                                          </p:val>
                                        </p:tav>
                                        <p:tav tm="100000">
                                          <p:val>
                                            <p:strVal val="#ppt_w"/>
                                          </p:val>
                                        </p:tav>
                                      </p:tavLst>
                                    </p:anim>
                                    <p:anim calcmode="lin" valueType="num">
                                      <p:cBhvr>
                                        <p:cTn id="33" dur="1000" fill="hold"/>
                                        <p:tgtEl>
                                          <p:spTgt spid="658442"/>
                                        </p:tgtEl>
                                        <p:attrNameLst>
                                          <p:attrName>ppt_h</p:attrName>
                                        </p:attrNameLst>
                                      </p:cBhvr>
                                      <p:tavLst>
                                        <p:tav tm="0">
                                          <p:val>
                                            <p:strVal val="#ppt_h"/>
                                          </p:val>
                                        </p:tav>
                                        <p:tav tm="100000">
                                          <p:val>
                                            <p:strVal val="#ppt_h"/>
                                          </p:val>
                                        </p:tav>
                                      </p:tavLst>
                                    </p:anim>
                                    <p:animEffect transition="in" filter="fade">
                                      <p:cBhvr>
                                        <p:cTn id="34" dur="1000"/>
                                        <p:tgtEl>
                                          <p:spTgt spid="658442"/>
                                        </p:tgtEl>
                                      </p:cBhvr>
                                    </p:animEffect>
                                  </p:childTnLst>
                                </p:cTn>
                              </p:par>
                            </p:childTnLst>
                          </p:cTn>
                        </p:par>
                        <p:par>
                          <p:cTn id="35" fill="hold" nodeType="afterGroup">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658441"/>
                                        </p:tgtEl>
                                        <p:attrNameLst>
                                          <p:attrName>style.visibility</p:attrName>
                                        </p:attrNameLst>
                                      </p:cBhvr>
                                      <p:to>
                                        <p:strVal val="visible"/>
                                      </p:to>
                                    </p:set>
                                    <p:anim calcmode="lin" valueType="num">
                                      <p:cBhvr>
                                        <p:cTn id="38" dur="1000" fill="hold"/>
                                        <p:tgtEl>
                                          <p:spTgt spid="658441"/>
                                        </p:tgtEl>
                                        <p:attrNameLst>
                                          <p:attrName>ppt_w</p:attrName>
                                        </p:attrNameLst>
                                      </p:cBhvr>
                                      <p:tavLst>
                                        <p:tav tm="0">
                                          <p:val>
                                            <p:strVal val="#ppt_w+.3"/>
                                          </p:val>
                                        </p:tav>
                                        <p:tav tm="100000">
                                          <p:val>
                                            <p:strVal val="#ppt_w"/>
                                          </p:val>
                                        </p:tav>
                                      </p:tavLst>
                                    </p:anim>
                                    <p:anim calcmode="lin" valueType="num">
                                      <p:cBhvr>
                                        <p:cTn id="39" dur="1000" fill="hold"/>
                                        <p:tgtEl>
                                          <p:spTgt spid="658441"/>
                                        </p:tgtEl>
                                        <p:attrNameLst>
                                          <p:attrName>ppt_h</p:attrName>
                                        </p:attrNameLst>
                                      </p:cBhvr>
                                      <p:tavLst>
                                        <p:tav tm="0">
                                          <p:val>
                                            <p:strVal val="#ppt_h"/>
                                          </p:val>
                                        </p:tav>
                                        <p:tav tm="100000">
                                          <p:val>
                                            <p:strVal val="#ppt_h"/>
                                          </p:val>
                                        </p:tav>
                                      </p:tavLst>
                                    </p:anim>
                                    <p:animEffect transition="in" filter="fade">
                                      <p:cBhvr>
                                        <p:cTn id="40" dur="1000"/>
                                        <p:tgtEl>
                                          <p:spTgt spid="658441"/>
                                        </p:tgtEl>
                                      </p:cBhvr>
                                    </p:animEffect>
                                  </p:childTnLst>
                                </p:cTn>
                              </p:par>
                            </p:childTnLst>
                          </p:cTn>
                        </p:par>
                        <p:par>
                          <p:cTn id="41" fill="hold" nodeType="afterGroup">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658445"/>
                                        </p:tgtEl>
                                        <p:attrNameLst>
                                          <p:attrName>style.visibility</p:attrName>
                                        </p:attrNameLst>
                                      </p:cBhvr>
                                      <p:to>
                                        <p:strVal val="visible"/>
                                      </p:to>
                                    </p:set>
                                    <p:anim calcmode="lin" valueType="num">
                                      <p:cBhvr>
                                        <p:cTn id="44" dur="1000" fill="hold"/>
                                        <p:tgtEl>
                                          <p:spTgt spid="658445"/>
                                        </p:tgtEl>
                                        <p:attrNameLst>
                                          <p:attrName>ppt_w</p:attrName>
                                        </p:attrNameLst>
                                      </p:cBhvr>
                                      <p:tavLst>
                                        <p:tav tm="0">
                                          <p:val>
                                            <p:strVal val="#ppt_w+.3"/>
                                          </p:val>
                                        </p:tav>
                                        <p:tav tm="100000">
                                          <p:val>
                                            <p:strVal val="#ppt_w"/>
                                          </p:val>
                                        </p:tav>
                                      </p:tavLst>
                                    </p:anim>
                                    <p:anim calcmode="lin" valueType="num">
                                      <p:cBhvr>
                                        <p:cTn id="45" dur="1000" fill="hold"/>
                                        <p:tgtEl>
                                          <p:spTgt spid="658445"/>
                                        </p:tgtEl>
                                        <p:attrNameLst>
                                          <p:attrName>ppt_h</p:attrName>
                                        </p:attrNameLst>
                                      </p:cBhvr>
                                      <p:tavLst>
                                        <p:tav tm="0">
                                          <p:val>
                                            <p:strVal val="#ppt_h"/>
                                          </p:val>
                                        </p:tav>
                                        <p:tav tm="100000">
                                          <p:val>
                                            <p:strVal val="#ppt_h"/>
                                          </p:val>
                                        </p:tav>
                                      </p:tavLst>
                                    </p:anim>
                                    <p:animEffect transition="in" filter="fade">
                                      <p:cBhvr>
                                        <p:cTn id="46" dur="1000"/>
                                        <p:tgtEl>
                                          <p:spTgt spid="65844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658439"/>
                                        </p:tgtEl>
                                        <p:attrNameLst>
                                          <p:attrName>style.visibility</p:attrName>
                                        </p:attrNameLst>
                                      </p:cBhvr>
                                      <p:to>
                                        <p:strVal val="visible"/>
                                      </p:to>
                                    </p:set>
                                    <p:anim calcmode="lin" valueType="num">
                                      <p:cBhvr>
                                        <p:cTn id="51" dur="1000" fill="hold"/>
                                        <p:tgtEl>
                                          <p:spTgt spid="658439"/>
                                        </p:tgtEl>
                                        <p:attrNameLst>
                                          <p:attrName>ppt_w</p:attrName>
                                        </p:attrNameLst>
                                      </p:cBhvr>
                                      <p:tavLst>
                                        <p:tav tm="0">
                                          <p:val>
                                            <p:strVal val="#ppt_w+.3"/>
                                          </p:val>
                                        </p:tav>
                                        <p:tav tm="100000">
                                          <p:val>
                                            <p:strVal val="#ppt_w"/>
                                          </p:val>
                                        </p:tav>
                                      </p:tavLst>
                                    </p:anim>
                                    <p:anim calcmode="lin" valueType="num">
                                      <p:cBhvr>
                                        <p:cTn id="52" dur="1000" fill="hold"/>
                                        <p:tgtEl>
                                          <p:spTgt spid="658439"/>
                                        </p:tgtEl>
                                        <p:attrNameLst>
                                          <p:attrName>ppt_h</p:attrName>
                                        </p:attrNameLst>
                                      </p:cBhvr>
                                      <p:tavLst>
                                        <p:tav tm="0">
                                          <p:val>
                                            <p:strVal val="#ppt_h"/>
                                          </p:val>
                                        </p:tav>
                                        <p:tav tm="100000">
                                          <p:val>
                                            <p:strVal val="#ppt_h"/>
                                          </p:val>
                                        </p:tav>
                                      </p:tavLst>
                                    </p:anim>
                                    <p:animEffect transition="in" filter="fade">
                                      <p:cBhvr>
                                        <p:cTn id="53" dur="1000"/>
                                        <p:tgtEl>
                                          <p:spTgt spid="658439"/>
                                        </p:tgtEl>
                                      </p:cBhvr>
                                    </p:animEffect>
                                  </p:childTnLst>
                                </p:cTn>
                              </p:par>
                            </p:childTnLst>
                          </p:cTn>
                        </p:par>
                        <p:par>
                          <p:cTn id="54" fill="hold" nodeType="afterGroup">
                            <p:stCondLst>
                              <p:cond delay="1000"/>
                            </p:stCondLst>
                            <p:childTnLst>
                              <p:par>
                                <p:cTn id="55" presetID="50" presetClass="entr" presetSubtype="0" decel="100000" fill="hold" grpId="0" nodeType="afterEffect">
                                  <p:stCondLst>
                                    <p:cond delay="0"/>
                                  </p:stCondLst>
                                  <p:childTnLst>
                                    <p:set>
                                      <p:cBhvr>
                                        <p:cTn id="56" dur="1" fill="hold">
                                          <p:stCondLst>
                                            <p:cond delay="0"/>
                                          </p:stCondLst>
                                        </p:cTn>
                                        <p:tgtEl>
                                          <p:spTgt spid="658438"/>
                                        </p:tgtEl>
                                        <p:attrNameLst>
                                          <p:attrName>style.visibility</p:attrName>
                                        </p:attrNameLst>
                                      </p:cBhvr>
                                      <p:to>
                                        <p:strVal val="visible"/>
                                      </p:to>
                                    </p:set>
                                    <p:anim calcmode="lin" valueType="num">
                                      <p:cBhvr>
                                        <p:cTn id="57" dur="1000" fill="hold"/>
                                        <p:tgtEl>
                                          <p:spTgt spid="658438"/>
                                        </p:tgtEl>
                                        <p:attrNameLst>
                                          <p:attrName>ppt_w</p:attrName>
                                        </p:attrNameLst>
                                      </p:cBhvr>
                                      <p:tavLst>
                                        <p:tav tm="0">
                                          <p:val>
                                            <p:strVal val="#ppt_w+.3"/>
                                          </p:val>
                                        </p:tav>
                                        <p:tav tm="100000">
                                          <p:val>
                                            <p:strVal val="#ppt_w"/>
                                          </p:val>
                                        </p:tav>
                                      </p:tavLst>
                                    </p:anim>
                                    <p:anim calcmode="lin" valueType="num">
                                      <p:cBhvr>
                                        <p:cTn id="58" dur="1000" fill="hold"/>
                                        <p:tgtEl>
                                          <p:spTgt spid="658438"/>
                                        </p:tgtEl>
                                        <p:attrNameLst>
                                          <p:attrName>ppt_h</p:attrName>
                                        </p:attrNameLst>
                                      </p:cBhvr>
                                      <p:tavLst>
                                        <p:tav tm="0">
                                          <p:val>
                                            <p:strVal val="#ppt_h"/>
                                          </p:val>
                                        </p:tav>
                                        <p:tav tm="100000">
                                          <p:val>
                                            <p:strVal val="#ppt_h"/>
                                          </p:val>
                                        </p:tav>
                                      </p:tavLst>
                                    </p:anim>
                                    <p:animEffect transition="in" filter="fade">
                                      <p:cBhvr>
                                        <p:cTn id="59" dur="1000"/>
                                        <p:tgtEl>
                                          <p:spTgt spid="65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6" grpId="0"/>
      <p:bldP spid="658438" grpId="0" animBg="1"/>
      <p:bldP spid="658439" grpId="0"/>
      <p:bldP spid="658441" grpId="0" animBg="1"/>
      <p:bldP spid="658442" grpId="0"/>
      <p:bldP spid="658444" grpId="0"/>
      <p:bldP spid="658445" grpId="0"/>
      <p:bldP spid="6584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media.swncdn.com/cms/BST/65523-cross-gettyimages-612253604-marydan15.800w.tn.jpg">
            <a:extLst>
              <a:ext uri="{FF2B5EF4-FFF2-40B4-BE49-F238E27FC236}">
                <a16:creationId xmlns:a16="http://schemas.microsoft.com/office/drawing/2014/main" id="{0D693DAE-4B21-D242-A3C3-F825643D3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4" y="2048401"/>
            <a:ext cx="9086331" cy="4752528"/>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9469"/>
            <a:ext cx="9144000" cy="1743347"/>
          </a:xfrm>
          <a:effectLst>
            <a:outerShdw blurRad="63500" dist="35921" dir="2700000" algn="ctr" rotWithShape="0">
              <a:schemeClr val="tx2">
                <a:alpha val="74998"/>
              </a:schemeClr>
            </a:outerShdw>
          </a:effectLst>
        </p:spPr>
        <p:txBody>
          <a:bodyPr anchor="t"/>
          <a:lstStyle/>
          <a:p>
            <a:pPr>
              <a:defRPr/>
            </a:pPr>
            <a:r>
              <a:rPr lang="en-SG" sz="5400" b="1" dirty="0">
                <a:effectLst>
                  <a:glow rad="127000">
                    <a:schemeClr val="tx1"/>
                  </a:glow>
                </a:effectLst>
                <a:latin typeface="Arial" charset="0"/>
                <a:ea typeface="ＭＳ Ｐゴシック" charset="0"/>
                <a:cs typeface="ＭＳ Ｐゴシック" charset="0"/>
              </a:rPr>
              <a:t>Should we see how God says to defeat heresy?</a:t>
            </a:r>
            <a:endParaRPr lang="en-US" sz="5400"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7653202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7" name="Picture 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 xmlns:a14="http://schemas.microsoft.com/office/drawing/2010/main">
                <a:solidFill>
                  <a:srgbClr val="FFFFFF"/>
                </a:solidFill>
              </a14:hiddenFill>
            </a:ext>
          </a:extLst>
        </p:spPr>
      </p:pic>
      <p:sp>
        <p:nvSpPr>
          <p:cNvPr id="1555497" name="Oval 41"/>
          <p:cNvSpPr>
            <a:spLocks noChangeArrowheads="1"/>
          </p:cNvSpPr>
          <p:nvPr/>
        </p:nvSpPr>
        <p:spPr bwMode="auto">
          <a:xfrm>
            <a:off x="3906838" y="457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eaLnBrk="0" hangingPunct="0">
              <a:defRPr/>
            </a:pPr>
            <a:endParaRPr lang="en-US" sz="2400" b="0">
              <a:solidFill>
                <a:srgbClr val="FFFFFF"/>
              </a:solidFill>
              <a:latin typeface="BONES" pitchFamily="-105" charset="0"/>
            </a:endParaRPr>
          </a:p>
        </p:txBody>
      </p:sp>
      <p:sp>
        <p:nvSpPr>
          <p:cNvPr id="1555514" name="Oval 58"/>
          <p:cNvSpPr>
            <a:spLocks noChangeArrowheads="1"/>
          </p:cNvSpPr>
          <p:nvPr/>
        </p:nvSpPr>
        <p:spPr bwMode="auto">
          <a:xfrm>
            <a:off x="7766050" y="4284663"/>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eaLnBrk="0" hangingPunct="0">
              <a:defRPr/>
            </a:pPr>
            <a:endParaRPr lang="en-US" sz="2400" b="0">
              <a:solidFill>
                <a:srgbClr val="FFFFFF"/>
              </a:solidFill>
              <a:latin typeface="BONES" pitchFamily="-105" charset="0"/>
            </a:endParaRPr>
          </a:p>
        </p:txBody>
      </p:sp>
      <p:sp>
        <p:nvSpPr>
          <p:cNvPr id="1555532" name="Text Box 76"/>
          <p:cNvSpPr txBox="1">
            <a:spLocks noChangeArrowheads="1"/>
          </p:cNvSpPr>
          <p:nvPr/>
        </p:nvSpPr>
        <p:spPr bwMode="auto">
          <a:xfrm>
            <a:off x="6858000" y="2971800"/>
            <a:ext cx="2030413" cy="1187450"/>
          </a:xfrm>
          <a:prstGeom prst="rect">
            <a:avLst/>
          </a:prstGeom>
          <a:noFill/>
          <a:ln w="9525">
            <a:noFill/>
            <a:miter lim="800000"/>
            <a:headEnd/>
            <a:tailEnd/>
          </a:ln>
          <a:effectLst>
            <a:outerShdw blurRad="63500" dist="38099" dir="2700000" algn="ctr" rotWithShape="0">
              <a:srgbClr val="020009">
                <a:alpha val="74998"/>
              </a:srgbClr>
            </a:outerShdw>
          </a:effec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defRPr/>
            </a:pPr>
            <a:r>
              <a:rPr lang="en-US" sz="2400">
                <a:solidFill>
                  <a:srgbClr val="FFFFFF"/>
                </a:solidFill>
                <a:effectLst>
                  <a:outerShdw blurRad="38100" dist="38100" dir="2700000" algn="tl">
                    <a:srgbClr val="000000"/>
                  </a:outerShdw>
                </a:effectLst>
                <a:latin typeface="26" charset="0"/>
              </a:rPr>
              <a:t>Caesarea</a:t>
            </a:r>
          </a:p>
          <a:p>
            <a:pPr>
              <a:defRPr/>
            </a:pPr>
            <a:r>
              <a:rPr lang="en-US" sz="2400">
                <a:solidFill>
                  <a:srgbClr val="FFFFFF"/>
                </a:solidFill>
                <a:effectLst>
                  <a:outerShdw blurRad="38100" dist="38100" dir="2700000" algn="tl">
                    <a:srgbClr val="000000"/>
                  </a:outerShdw>
                </a:effectLst>
                <a:latin typeface="26" charset="0"/>
              </a:rPr>
              <a:t>Luke Written</a:t>
            </a:r>
          </a:p>
          <a:p>
            <a:pPr>
              <a:defRPr/>
            </a:pPr>
            <a:r>
              <a:rPr lang="en-US" sz="2400">
                <a:solidFill>
                  <a:srgbClr val="FFFFFF"/>
                </a:solidFill>
                <a:effectLst>
                  <a:outerShdw blurRad="38100" dist="38100" dir="2700000" algn="tl">
                    <a:srgbClr val="000000"/>
                  </a:outerShdw>
                </a:effectLst>
                <a:latin typeface="26" charset="0"/>
              </a:rPr>
              <a:t>AD 57-59</a:t>
            </a:r>
            <a:endParaRPr lang="en-US" sz="2400" b="0">
              <a:solidFill>
                <a:srgbClr val="FFFFFF"/>
              </a:solidFill>
              <a:effectLst>
                <a:outerShdw blurRad="38100" dist="38100" dir="2700000" algn="tl">
                  <a:srgbClr val="000000"/>
                </a:outerShdw>
              </a:effectLst>
              <a:latin typeface="26" charset="0"/>
            </a:endParaRPr>
          </a:p>
        </p:txBody>
      </p:sp>
      <p:sp>
        <p:nvSpPr>
          <p:cNvPr id="1555533" name="Text Box 77"/>
          <p:cNvSpPr txBox="1">
            <a:spLocks noChangeArrowheads="1"/>
          </p:cNvSpPr>
          <p:nvPr/>
        </p:nvSpPr>
        <p:spPr bwMode="auto">
          <a:xfrm>
            <a:off x="914400" y="609600"/>
            <a:ext cx="3300413" cy="1187450"/>
          </a:xfrm>
          <a:prstGeom prst="rect">
            <a:avLst/>
          </a:prstGeom>
          <a:noFill/>
          <a:ln w="9525">
            <a:noFill/>
            <a:miter lim="800000"/>
            <a:headEnd/>
            <a:tailEnd/>
          </a:ln>
          <a:effectLst>
            <a:outerShdw blurRad="63500" dist="38099" dir="2700000" algn="ctr" rotWithShape="0">
              <a:srgbClr val="020009">
                <a:alpha val="74998"/>
              </a:srgbClr>
            </a:outerShdw>
          </a:effec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lgn="r">
              <a:defRPr/>
            </a:pPr>
            <a:r>
              <a:rPr lang="en-US" sz="2400">
                <a:solidFill>
                  <a:srgbClr val="FFFFFF"/>
                </a:solidFill>
                <a:effectLst>
                  <a:outerShdw blurRad="38100" dist="38100" dir="2700000" algn="tl">
                    <a:srgbClr val="000000"/>
                  </a:outerShdw>
                </a:effectLst>
                <a:latin typeface="26" charset="0"/>
              </a:rPr>
              <a:t>Macedonia</a:t>
            </a:r>
          </a:p>
          <a:p>
            <a:pPr algn="r">
              <a:defRPr/>
            </a:pPr>
            <a:r>
              <a:rPr lang="en-US" sz="2400">
                <a:solidFill>
                  <a:srgbClr val="FFFFFF"/>
                </a:solidFill>
                <a:effectLst>
                  <a:outerShdw blurRad="38100" dist="38100" dir="2700000" algn="tl">
                    <a:srgbClr val="000000"/>
                  </a:outerShdw>
                </a:effectLst>
                <a:latin typeface="26" charset="0"/>
              </a:rPr>
              <a:t>Paul Wrote 1 Timothy</a:t>
            </a:r>
          </a:p>
          <a:p>
            <a:pPr algn="r">
              <a:defRPr/>
            </a:pPr>
            <a:r>
              <a:rPr lang="en-US" sz="2400">
                <a:solidFill>
                  <a:srgbClr val="FFFFFF"/>
                </a:solidFill>
                <a:effectLst>
                  <a:outerShdw blurRad="38100" dist="38100" dir="2700000" algn="tl">
                    <a:srgbClr val="000000"/>
                  </a:outerShdw>
                </a:effectLst>
                <a:latin typeface="26" charset="0"/>
              </a:rPr>
              <a:t>AD 62</a:t>
            </a:r>
            <a:endParaRPr lang="en-US" sz="2400" b="0">
              <a:solidFill>
                <a:srgbClr val="FFFFFF"/>
              </a:solidFill>
              <a:effectLst>
                <a:outerShdw blurRad="38100" dist="38100" dir="2700000" algn="tl">
                  <a:srgbClr val="000000"/>
                </a:outerShdw>
              </a:effectLst>
              <a:latin typeface="26" charset="0"/>
            </a:endParaRPr>
          </a:p>
        </p:txBody>
      </p:sp>
      <p:sp>
        <p:nvSpPr>
          <p:cNvPr id="1555536" name="Text Box 80"/>
          <p:cNvSpPr txBox="1">
            <a:spLocks noChangeArrowheads="1"/>
          </p:cNvSpPr>
          <p:nvPr/>
        </p:nvSpPr>
        <p:spPr bwMode="auto">
          <a:xfrm>
            <a:off x="4495800" y="4724400"/>
            <a:ext cx="4495800" cy="1917700"/>
          </a:xfrm>
          <a:prstGeom prst="rect">
            <a:avLst/>
          </a:prstGeom>
          <a:solidFill>
            <a:schemeClr val="hlink"/>
          </a:solidFill>
          <a:ln w="9525">
            <a:noFill/>
            <a:miter lim="800000"/>
            <a:headEnd/>
            <a:tailEnd/>
          </a:ln>
          <a:effectLst>
            <a:outerShdw blurRad="63500" dist="107763" dir="18900000" algn="ctr" rotWithShape="0">
              <a:schemeClr val="bg2">
                <a:alpha val="74998"/>
              </a:schemeClr>
            </a:outerShdw>
          </a:effec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defRPr/>
            </a:pPr>
            <a:r>
              <a:rPr lang="en-US" sz="2400">
                <a:solidFill>
                  <a:srgbClr val="FFFFFF"/>
                </a:solidFill>
                <a:effectLst>
                  <a:outerShdw blurRad="38100" dist="38100" dir="2700000" algn="tl">
                    <a:srgbClr val="000000"/>
                  </a:outerShdw>
                </a:effectLst>
                <a:latin typeface="26" charset="0"/>
              </a:rPr>
              <a:t>Stay in that house, eating and drinking whatever </a:t>
            </a:r>
            <a:br>
              <a:rPr lang="en-US" sz="2400">
                <a:solidFill>
                  <a:srgbClr val="FFFFFF"/>
                </a:solidFill>
                <a:effectLst>
                  <a:outerShdw blurRad="38100" dist="38100" dir="2700000" algn="tl">
                    <a:srgbClr val="000000"/>
                  </a:outerShdw>
                </a:effectLst>
                <a:latin typeface="26" charset="0"/>
              </a:rPr>
            </a:br>
            <a:r>
              <a:rPr lang="en-US" sz="2400">
                <a:solidFill>
                  <a:srgbClr val="FFFFFF"/>
                </a:solidFill>
                <a:effectLst>
                  <a:outerShdw blurRad="38100" dist="38100" dir="2700000" algn="tl">
                    <a:srgbClr val="000000"/>
                  </a:outerShdw>
                </a:effectLst>
                <a:latin typeface="26" charset="0"/>
              </a:rPr>
              <a:t>they give you, for </a:t>
            </a:r>
            <a:br>
              <a:rPr lang="en-US" sz="2400">
                <a:solidFill>
                  <a:srgbClr val="FFFFFF"/>
                </a:solidFill>
                <a:effectLst>
                  <a:outerShdw blurRad="38100" dist="38100" dir="2700000" algn="tl">
                    <a:srgbClr val="000000"/>
                  </a:outerShdw>
                </a:effectLst>
                <a:latin typeface="26" charset="0"/>
              </a:rPr>
            </a:br>
            <a:r>
              <a:rPr lang="en-US" sz="2400">
                <a:solidFill>
                  <a:srgbClr val="F6FF28"/>
                </a:solidFill>
                <a:effectLst>
                  <a:outerShdw blurRad="38100" dist="38100" dir="2700000" algn="tl">
                    <a:srgbClr val="000000"/>
                  </a:outerShdw>
                </a:effectLst>
                <a:latin typeface="26" charset="0"/>
              </a:rPr>
              <a:t>the worker deserves his wages</a:t>
            </a:r>
            <a:r>
              <a:rPr lang="en-US" sz="2400">
                <a:solidFill>
                  <a:srgbClr val="FFFFFF"/>
                </a:solidFill>
                <a:effectLst>
                  <a:outerShdw blurRad="38100" dist="38100" dir="2700000" algn="tl">
                    <a:srgbClr val="000000"/>
                  </a:outerShdw>
                </a:effectLst>
                <a:latin typeface="26" charset="0"/>
              </a:rPr>
              <a:t>… (Luke 10:7)</a:t>
            </a:r>
          </a:p>
        </p:txBody>
      </p:sp>
      <p:sp>
        <p:nvSpPr>
          <p:cNvPr id="1555537" name="Text Box 81"/>
          <p:cNvSpPr txBox="1">
            <a:spLocks noChangeArrowheads="1"/>
          </p:cNvSpPr>
          <p:nvPr/>
        </p:nvSpPr>
        <p:spPr bwMode="auto">
          <a:xfrm>
            <a:off x="4495800" y="136525"/>
            <a:ext cx="4495800" cy="1917700"/>
          </a:xfrm>
          <a:prstGeom prst="rect">
            <a:avLst/>
          </a:prstGeom>
          <a:solidFill>
            <a:schemeClr val="hlink"/>
          </a:solidFill>
          <a:ln w="9525">
            <a:noFill/>
            <a:miter lim="800000"/>
            <a:headEnd/>
            <a:tailEnd/>
          </a:ln>
          <a:effectLst>
            <a:outerShdw blurRad="63500" dist="38099" dir="2700000" algn="ctr" rotWithShape="0">
              <a:srgbClr val="020009">
                <a:alpha val="74998"/>
              </a:srgbClr>
            </a:outerShdw>
          </a:effec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a:defRPr/>
            </a:pPr>
            <a:r>
              <a:rPr lang="en-US" sz="2400">
                <a:solidFill>
                  <a:srgbClr val="FFFFFF"/>
                </a:solidFill>
                <a:effectLst>
                  <a:outerShdw blurRad="38100" dist="38100" dir="2700000" algn="tl">
                    <a:srgbClr val="000000"/>
                  </a:outerShdw>
                </a:effectLst>
                <a:latin typeface="26" charset="0"/>
              </a:rPr>
              <a:t>For the Scripture says, </a:t>
            </a:r>
            <a:r>
              <a:rPr lang="ja-JP" altLang="en-US" sz="2400">
                <a:solidFill>
                  <a:srgbClr val="FFFFFF"/>
                </a:solidFill>
                <a:effectLst>
                  <a:outerShdw blurRad="38100" dist="38100" dir="2700000" algn="tl">
                    <a:srgbClr val="000000"/>
                  </a:outerShdw>
                </a:effectLst>
                <a:latin typeface="26" charset="0"/>
              </a:rPr>
              <a:t>“</a:t>
            </a:r>
            <a:r>
              <a:rPr lang="en-US" altLang="ja-JP" sz="2400">
                <a:solidFill>
                  <a:srgbClr val="FFFFFF"/>
                </a:solidFill>
                <a:effectLst>
                  <a:outerShdw blurRad="38100" dist="38100" dir="2700000" algn="tl">
                    <a:srgbClr val="000000"/>
                  </a:outerShdw>
                </a:effectLst>
                <a:latin typeface="26" charset="0"/>
              </a:rPr>
              <a:t>Do not muzzle the ox  while it is treading out the grain,</a:t>
            </a:r>
            <a:r>
              <a:rPr lang="ja-JP" altLang="en-US" sz="2400">
                <a:solidFill>
                  <a:srgbClr val="FFFFFF"/>
                </a:solidFill>
                <a:effectLst>
                  <a:outerShdw blurRad="38100" dist="38100" dir="2700000" algn="tl">
                    <a:srgbClr val="000000"/>
                  </a:outerShdw>
                </a:effectLst>
                <a:latin typeface="26" charset="0"/>
              </a:rPr>
              <a:t>”</a:t>
            </a:r>
            <a:r>
              <a:rPr lang="en-US" altLang="ja-JP" sz="2400">
                <a:solidFill>
                  <a:srgbClr val="FFFFFF"/>
                </a:solidFill>
                <a:effectLst>
                  <a:outerShdw blurRad="38100" dist="38100" dir="2700000" algn="tl">
                    <a:srgbClr val="000000"/>
                  </a:outerShdw>
                </a:effectLst>
                <a:latin typeface="26" charset="0"/>
              </a:rPr>
              <a:t> and </a:t>
            </a:r>
            <a:r>
              <a:rPr lang="ja-JP" altLang="en-US" sz="2400">
                <a:solidFill>
                  <a:srgbClr val="F6FF28"/>
                </a:solidFill>
                <a:effectLst>
                  <a:outerShdw blurRad="38100" dist="38100" dir="2700000" algn="tl">
                    <a:srgbClr val="000000"/>
                  </a:outerShdw>
                </a:effectLst>
                <a:latin typeface="26" charset="0"/>
              </a:rPr>
              <a:t>“</a:t>
            </a:r>
            <a:r>
              <a:rPr lang="en-US" altLang="ja-JP" sz="2400">
                <a:solidFill>
                  <a:srgbClr val="F6FF28"/>
                </a:solidFill>
                <a:effectLst>
                  <a:outerShdw blurRad="38100" dist="38100" dir="2700000" algn="tl">
                    <a:srgbClr val="000000"/>
                  </a:outerShdw>
                </a:effectLst>
                <a:latin typeface="26" charset="0"/>
              </a:rPr>
              <a:t>The worker deserves his wages</a:t>
            </a:r>
            <a:r>
              <a:rPr lang="ja-JP" altLang="en-US" sz="2400">
                <a:solidFill>
                  <a:srgbClr val="F6FF28"/>
                </a:solidFill>
                <a:effectLst>
                  <a:outerShdw blurRad="38100" dist="38100" dir="2700000" algn="tl">
                    <a:srgbClr val="000000"/>
                  </a:outerShdw>
                </a:effectLst>
                <a:latin typeface="26" charset="0"/>
              </a:rPr>
              <a:t>”</a:t>
            </a:r>
            <a:r>
              <a:rPr lang="en-US" altLang="ja-JP" sz="2400">
                <a:solidFill>
                  <a:srgbClr val="FFFFFF"/>
                </a:solidFill>
                <a:effectLst>
                  <a:outerShdw blurRad="38100" dist="38100" dir="2700000" algn="tl">
                    <a:srgbClr val="000000"/>
                  </a:outerShdw>
                </a:effectLst>
                <a:latin typeface="26" charset="0"/>
              </a:rPr>
              <a:t> (1 Timothy 5:18).</a:t>
            </a:r>
            <a:endParaRPr lang="en-US" sz="2400">
              <a:solidFill>
                <a:srgbClr val="FFFFFF"/>
              </a:solidFill>
              <a:effectLst>
                <a:outerShdw blurRad="38100" dist="38100" dir="2700000" algn="tl">
                  <a:srgbClr val="000000"/>
                </a:outerShdw>
              </a:effectLst>
              <a:latin typeface="26" charset="0"/>
            </a:endParaRPr>
          </a:p>
        </p:txBody>
      </p:sp>
      <p:sp>
        <p:nvSpPr>
          <p:cNvPr id="388104" name="Oval 83"/>
          <p:cNvSpPr>
            <a:spLocks noChangeArrowheads="1"/>
          </p:cNvSpPr>
          <p:nvPr/>
        </p:nvSpPr>
        <p:spPr bwMode="auto">
          <a:xfrm>
            <a:off x="533400" y="2895600"/>
            <a:ext cx="457200" cy="381000"/>
          </a:xfrm>
          <a:prstGeom prst="ellipse">
            <a:avLst/>
          </a:prstGeom>
          <a:solidFill>
            <a:srgbClr val="3A77D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hangingPunct="0"/>
            <a:endParaRPr lang="en-US" sz="2400" b="0">
              <a:solidFill>
                <a:srgbClr val="FFFFFF"/>
              </a:solidFill>
              <a:latin typeface="BONES" charset="0"/>
            </a:endParaRPr>
          </a:p>
        </p:txBody>
      </p:sp>
      <p:sp>
        <p:nvSpPr>
          <p:cNvPr id="1555531" name="Rectangle 75"/>
          <p:cNvSpPr>
            <a:spLocks noGrp="1" noChangeArrowheads="1"/>
          </p:cNvSpPr>
          <p:nvPr>
            <p:ph type="title" idx="4294967295"/>
          </p:nvPr>
        </p:nvSpPr>
        <p:spPr>
          <a:xfrm>
            <a:off x="152400" y="2590800"/>
            <a:ext cx="4191000" cy="2474913"/>
          </a:xfrm>
          <a:solidFill>
            <a:srgbClr val="020009"/>
          </a:solidFill>
          <a:effectLst>
            <a:outerShdw blurRad="63500" dist="53882" dir="2700000" algn="ctr" rotWithShape="0">
              <a:srgbClr val="020009">
                <a:alpha val="74998"/>
              </a:srgbClr>
            </a:outerShdw>
          </a:effectLst>
        </p:spPr>
        <p:txBody>
          <a:bodyPr lIns="73622" tIns="36810" rIns="73622" bIns="36810" anchor="t">
            <a:spAutoFit/>
          </a:bodyPr>
          <a:lstStyle/>
          <a:p>
            <a:pPr algn="ctr">
              <a:spcBef>
                <a:spcPct val="50000"/>
              </a:spcBef>
              <a:defRPr/>
            </a:pPr>
            <a:r>
              <a:rPr lang="en-US" sz="3900" b="1" dirty="0">
                <a:solidFill>
                  <a:srgbClr val="FFEA18"/>
                </a:solidFill>
                <a:latin typeface="Comic Sans MS" charset="0"/>
                <a:ea typeface="ＭＳ Ｐゴシック" charset="-128"/>
                <a:cs typeface="ＭＳ Ｐゴシック" charset="-128"/>
              </a:rPr>
              <a:t>Paul Called Luke</a:t>
            </a:r>
            <a:r>
              <a:rPr lang="fr-FR" sz="3900" b="1" dirty="0">
                <a:solidFill>
                  <a:srgbClr val="FFEA18"/>
                </a:solidFill>
                <a:latin typeface="Comic Sans MS" charset="0"/>
                <a:ea typeface="ＭＳ Ｐゴシック" charset="-128"/>
                <a:cs typeface="ＭＳ Ｐゴシック" charset="-128"/>
              </a:rPr>
              <a:t>'</a:t>
            </a:r>
            <a:r>
              <a:rPr lang="en-US" sz="3900" b="1" dirty="0">
                <a:solidFill>
                  <a:srgbClr val="FFEA18"/>
                </a:solidFill>
                <a:latin typeface="Comic Sans MS" charset="0"/>
                <a:ea typeface="ＭＳ Ｐゴシック" charset="-128"/>
                <a:cs typeface="ＭＳ Ｐゴシック" charset="-128"/>
              </a:rPr>
              <a:t>s Gospel “Scripture” within 5 years!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55497"/>
                                        </p:tgtEl>
                                        <p:attrNameLst>
                                          <p:attrName>style.visibility</p:attrName>
                                        </p:attrNameLst>
                                      </p:cBhvr>
                                      <p:to>
                                        <p:strVal val="visible"/>
                                      </p:to>
                                    </p:set>
                                    <p:anim calcmode="lin" valueType="num">
                                      <p:cBhvr>
                                        <p:cTn id="7" dur="500" fill="hold"/>
                                        <p:tgtEl>
                                          <p:spTgt spid="1555497"/>
                                        </p:tgtEl>
                                        <p:attrNameLst>
                                          <p:attrName>ppt_w</p:attrName>
                                        </p:attrNameLst>
                                      </p:cBhvr>
                                      <p:tavLst>
                                        <p:tav tm="0">
                                          <p:val>
                                            <p:strVal val="(6*min(max(#ppt_w*#ppt_h,.3),1)-7.4)/-.7*#ppt_w"/>
                                          </p:val>
                                        </p:tav>
                                        <p:tav tm="100000">
                                          <p:val>
                                            <p:strVal val="#ppt_w"/>
                                          </p:val>
                                        </p:tav>
                                      </p:tavLst>
                                    </p:anim>
                                    <p:anim calcmode="lin" valueType="num">
                                      <p:cBhvr>
                                        <p:cTn id="8" dur="500" fill="hold"/>
                                        <p:tgtEl>
                                          <p:spTgt spid="1555497"/>
                                        </p:tgtEl>
                                        <p:attrNameLst>
                                          <p:attrName>ppt_h</p:attrName>
                                        </p:attrNameLst>
                                      </p:cBhvr>
                                      <p:tavLst>
                                        <p:tav tm="0">
                                          <p:val>
                                            <p:strVal val="(6*min(max(#ppt_w*#ppt_h,.3),1)-7.4)/-.7*#ppt_h"/>
                                          </p:val>
                                        </p:tav>
                                        <p:tav tm="100000">
                                          <p:val>
                                            <p:strVal val="#ppt_h"/>
                                          </p:val>
                                        </p:tav>
                                      </p:tavLst>
                                    </p:anim>
                                    <p:anim calcmode="lin" valueType="num">
                                      <p:cBhvr>
                                        <p:cTn id="9" dur="500" fill="hold"/>
                                        <p:tgtEl>
                                          <p:spTgt spid="1555497"/>
                                        </p:tgtEl>
                                        <p:attrNameLst>
                                          <p:attrName>ppt_x</p:attrName>
                                        </p:attrNameLst>
                                      </p:cBhvr>
                                      <p:tavLst>
                                        <p:tav tm="0">
                                          <p:val>
                                            <p:fltVal val="0.5"/>
                                          </p:val>
                                        </p:tav>
                                        <p:tav tm="100000">
                                          <p:val>
                                            <p:strVal val="#ppt_x"/>
                                          </p:val>
                                        </p:tav>
                                      </p:tavLst>
                                    </p:anim>
                                    <p:anim calcmode="lin" valueType="num">
                                      <p:cBhvr>
                                        <p:cTn id="10" dur="500" fill="hold"/>
                                        <p:tgtEl>
                                          <p:spTgt spid="1555497"/>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5553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5553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6" fill="hold" grpId="0" nodeType="clickEffect">
                                  <p:stCondLst>
                                    <p:cond delay="0"/>
                                  </p:stCondLst>
                                  <p:childTnLst>
                                    <p:set>
                                      <p:cBhvr>
                                        <p:cTn id="21" dur="1" fill="hold">
                                          <p:stCondLst>
                                            <p:cond delay="0"/>
                                          </p:stCondLst>
                                        </p:cTn>
                                        <p:tgtEl>
                                          <p:spTgt spid="1555514"/>
                                        </p:tgtEl>
                                        <p:attrNameLst>
                                          <p:attrName>style.visibility</p:attrName>
                                        </p:attrNameLst>
                                      </p:cBhvr>
                                      <p:to>
                                        <p:strVal val="visible"/>
                                      </p:to>
                                    </p:set>
                                    <p:anim calcmode="lin" valueType="num">
                                      <p:cBhvr>
                                        <p:cTn id="22" dur="500" fill="hold"/>
                                        <p:tgtEl>
                                          <p:spTgt spid="1555514"/>
                                        </p:tgtEl>
                                        <p:attrNameLst>
                                          <p:attrName>ppt_w</p:attrName>
                                        </p:attrNameLst>
                                      </p:cBhvr>
                                      <p:tavLst>
                                        <p:tav tm="0">
                                          <p:val>
                                            <p:strVal val="(6*min(max(#ppt_w*#ppt_h,.3),1)-7.4)/-.7*#ppt_w"/>
                                          </p:val>
                                        </p:tav>
                                        <p:tav tm="100000">
                                          <p:val>
                                            <p:strVal val="#ppt_w"/>
                                          </p:val>
                                        </p:tav>
                                      </p:tavLst>
                                    </p:anim>
                                    <p:anim calcmode="lin" valueType="num">
                                      <p:cBhvr>
                                        <p:cTn id="23" dur="500" fill="hold"/>
                                        <p:tgtEl>
                                          <p:spTgt spid="1555514"/>
                                        </p:tgtEl>
                                        <p:attrNameLst>
                                          <p:attrName>ppt_h</p:attrName>
                                        </p:attrNameLst>
                                      </p:cBhvr>
                                      <p:tavLst>
                                        <p:tav tm="0">
                                          <p:val>
                                            <p:strVal val="(6*min(max(#ppt_w*#ppt_h,.3),1)-7.4)/-.7*#ppt_h"/>
                                          </p:val>
                                        </p:tav>
                                        <p:tav tm="100000">
                                          <p:val>
                                            <p:strVal val="#ppt_h"/>
                                          </p:val>
                                        </p:tav>
                                      </p:tavLst>
                                    </p:anim>
                                    <p:anim calcmode="lin" valueType="num">
                                      <p:cBhvr>
                                        <p:cTn id="24" dur="500" fill="hold"/>
                                        <p:tgtEl>
                                          <p:spTgt spid="1555514"/>
                                        </p:tgtEl>
                                        <p:attrNameLst>
                                          <p:attrName>ppt_x</p:attrName>
                                        </p:attrNameLst>
                                      </p:cBhvr>
                                      <p:tavLst>
                                        <p:tav tm="0">
                                          <p:val>
                                            <p:fltVal val="0.5"/>
                                          </p:val>
                                        </p:tav>
                                        <p:tav tm="100000">
                                          <p:val>
                                            <p:strVal val="#ppt_x"/>
                                          </p:val>
                                        </p:tav>
                                      </p:tavLst>
                                    </p:anim>
                                    <p:anim calcmode="lin" valueType="num">
                                      <p:cBhvr>
                                        <p:cTn id="25" dur="500" fill="hold"/>
                                        <p:tgtEl>
                                          <p:spTgt spid="1555514"/>
                                        </p:tgtEl>
                                        <p:attrNameLst>
                                          <p:attrName>ppt_y</p:attrName>
                                        </p:attrNameLst>
                                      </p:cBhvr>
                                      <p:tavLst>
                                        <p:tav tm="0">
                                          <p:val>
                                            <p:strVal val="1+(6*min(max(#ppt_w*#ppt_h,.3),1)-7.4)/-.7*#ppt_h/2"/>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155553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5553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55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97" grpId="0" animBg="1"/>
      <p:bldP spid="1555514" grpId="0" animBg="1"/>
      <p:bldP spid="1555532" grpId="0"/>
      <p:bldP spid="1555533" grpId="0"/>
      <p:bldP spid="1555536" grpId="0" animBg="1"/>
      <p:bldP spid="1555537" grpId="0" animBg="1"/>
      <p:bldP spid="155553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a:endParaRPr lang="en-US" sz="2400">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en-US" sz="8800" dirty="0">
                <a:solidFill>
                  <a:schemeClr val="bg1"/>
                </a:solidFill>
                <a:latin typeface="Arial" charset="0"/>
                <a:ea typeface="Osaka" charset="0"/>
                <a:cs typeface="Arial" charset="0"/>
              </a:rPr>
              <a:t>1 Timothy 6</a:t>
            </a:r>
          </a:p>
        </p:txBody>
      </p:sp>
    </p:spTree>
    <p:extLst>
      <p:ext uri="{BB962C8B-B14F-4D97-AF65-F5344CB8AC3E}">
        <p14:creationId xmlns:p14="http://schemas.microsoft.com/office/powerpoint/2010/main" val="42051721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dg.imgix.net/is-the-love-of-money-really-the-root-of-all-evils-b1zeybvj-en/landscape/is-the-love-of-money-really-the-root-of-all-evils-b1zeybvj.jpg?ts=1485986953&amp;ixlib=rails-3.0.2&amp;auto=format%2Ccompress&amp;fit=min&amp;w=700&amp;h=394&amp;dpr=2&amp;ch=Width%2CDPR">
            <a:extLst>
              <a:ext uri="{FF2B5EF4-FFF2-40B4-BE49-F238E27FC236}">
                <a16:creationId xmlns:a16="http://schemas.microsoft.com/office/drawing/2014/main" id="{08DE770B-034D-884C-BD3A-D84512094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4958" cy="5085184"/>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4211960" y="49784"/>
            <a:ext cx="4932040" cy="4891384"/>
          </a:xfrm>
          <a:effectLst>
            <a:outerShdw blurRad="63500" dist="35921" dir="2700000" algn="ctr" rotWithShape="0">
              <a:schemeClr val="tx2">
                <a:alpha val="74998"/>
              </a:schemeClr>
            </a:outerShdw>
          </a:effectLst>
        </p:spPr>
        <p:txBody>
          <a:bodyPr anchor="t"/>
          <a:lstStyle/>
          <a:p>
            <a:pPr marL="1031875" indent="-1019175" algn="l">
              <a:defRPr/>
            </a:pPr>
            <a:r>
              <a:rPr lang="en-US" sz="4800" b="1" dirty="0">
                <a:effectLst>
                  <a:glow rad="127000">
                    <a:schemeClr val="tx1"/>
                  </a:glow>
                </a:effectLst>
                <a:latin typeface="Arial" charset="0"/>
                <a:ea typeface="ＭＳ Ｐゴシック" charset="0"/>
                <a:cs typeface="ＭＳ Ｐゴシック" charset="0"/>
              </a:rPr>
              <a:t>V.	Don’t let the love of </a:t>
            </a:r>
            <a:r>
              <a:rPr lang="en-US" sz="4800" b="1" dirty="0">
                <a:solidFill>
                  <a:srgbClr val="FFFF00"/>
                </a:solidFill>
                <a:effectLst>
                  <a:glow rad="127000">
                    <a:schemeClr val="tx1"/>
                  </a:glow>
                </a:effectLst>
                <a:latin typeface="Arial" charset="0"/>
                <a:ea typeface="ＭＳ Ｐゴシック" charset="0"/>
                <a:cs typeface="ＭＳ Ｐゴシック" charset="0"/>
              </a:rPr>
              <a:t>money</a:t>
            </a:r>
            <a:r>
              <a:rPr lang="en-US" sz="4800" b="1" dirty="0">
                <a:effectLst>
                  <a:glow rad="127000">
                    <a:schemeClr val="tx1"/>
                  </a:glow>
                </a:effectLst>
                <a:latin typeface="Arial" charset="0"/>
                <a:ea typeface="ＭＳ Ｐゴシック" charset="0"/>
                <a:cs typeface="ＭＳ Ｐゴシック" charset="0"/>
              </a:rPr>
              <a:t> ruin your spiritual life (6:11-21). </a:t>
            </a:r>
          </a:p>
        </p:txBody>
      </p:sp>
    </p:spTree>
    <p:extLst>
      <p:ext uri="{BB962C8B-B14F-4D97-AF65-F5344CB8AC3E}">
        <p14:creationId xmlns:p14="http://schemas.microsoft.com/office/powerpoint/2010/main" val="1103857754"/>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2"/>
          <p:cNvSpPr>
            <a:spLocks noGrp="1" noChangeArrowheads="1"/>
          </p:cNvSpPr>
          <p:nvPr>
            <p:ph type="title"/>
          </p:nvPr>
        </p:nvSpPr>
        <p:spPr>
          <a:xfrm>
            <a:off x="1828800" y="457200"/>
            <a:ext cx="7097713" cy="1143000"/>
          </a:xfrm>
        </p:spPr>
        <p:txBody>
          <a:bodyPr/>
          <a:lstStyle/>
          <a:p>
            <a:pPr eaLnBrk="1" hangingPunct="1"/>
            <a:r>
              <a:rPr lang="en-US" sz="4000">
                <a:latin typeface="Engravers MT" charset="0"/>
                <a:ea typeface="ＭＳ Ｐゴシック" charset="0"/>
                <a:cs typeface="ＭＳ Ｐゴシック" charset="0"/>
              </a:rPr>
              <a:t>Effects of False Teachings</a:t>
            </a:r>
          </a:p>
        </p:txBody>
      </p:sp>
      <p:sp>
        <p:nvSpPr>
          <p:cNvPr id="390146" name="Rectangle 3"/>
          <p:cNvSpPr>
            <a:spLocks noGrp="1" noChangeArrowheads="1"/>
          </p:cNvSpPr>
          <p:nvPr>
            <p:ph type="body" idx="1"/>
          </p:nvPr>
        </p:nvSpPr>
        <p:spPr/>
        <p:txBody>
          <a:bodyPr/>
          <a:lstStyle/>
          <a:p>
            <a:pPr algn="just" eaLnBrk="1" hangingPunct="1">
              <a:lnSpc>
                <a:spcPct val="90000"/>
              </a:lnSpc>
              <a:buFont typeface="Wingdings 2" charset="0"/>
              <a:buChar char="Ò"/>
            </a:pPr>
            <a:r>
              <a:rPr lang="en-US">
                <a:latin typeface="Arial" charset="0"/>
                <a:ea typeface="ＭＳ Ｐゴシック" charset="0"/>
                <a:cs typeface="Arial" charset="0"/>
              </a:rPr>
              <a:t>Promote </a:t>
            </a:r>
            <a:r>
              <a:rPr lang="en-US" b="1">
                <a:solidFill>
                  <a:srgbClr val="3E2DF9"/>
                </a:solidFill>
                <a:latin typeface="Arial" charset="0"/>
                <a:ea typeface="ＭＳ Ｐゴシック" charset="0"/>
                <a:cs typeface="Arial" charset="0"/>
              </a:rPr>
              <a:t>controversies</a:t>
            </a:r>
            <a:r>
              <a:rPr lang="en-US">
                <a:latin typeface="Arial" charset="0"/>
                <a:ea typeface="ＭＳ Ｐゴシック" charset="0"/>
                <a:cs typeface="Arial" charset="0"/>
              </a:rPr>
              <a:t> and </a:t>
            </a:r>
            <a:r>
              <a:rPr lang="en-US" b="1">
                <a:solidFill>
                  <a:srgbClr val="3E2DF9"/>
                </a:solidFill>
                <a:latin typeface="Arial" charset="0"/>
                <a:ea typeface="ＭＳ Ｐゴシック" charset="0"/>
                <a:cs typeface="Arial" charset="0"/>
              </a:rPr>
              <a:t>fruitless discussions</a:t>
            </a:r>
            <a:r>
              <a:rPr lang="en-US">
                <a:latin typeface="Arial" charset="0"/>
                <a:ea typeface="ＭＳ Ｐゴシック" charset="0"/>
                <a:cs typeface="Arial" charset="0"/>
              </a:rPr>
              <a:t> rather than God</a:t>
            </a:r>
            <a:r>
              <a:rPr lang="fr-FR">
                <a:latin typeface="Arial" charset="0"/>
                <a:ea typeface="ＭＳ Ｐゴシック" charset="0"/>
                <a:cs typeface="Arial" charset="0"/>
              </a:rPr>
              <a:t>'</a:t>
            </a:r>
            <a:r>
              <a:rPr lang="en-US">
                <a:latin typeface="Arial" charset="0"/>
                <a:ea typeface="ＭＳ Ｐゴシック" charset="0"/>
                <a:cs typeface="Arial" charset="0"/>
              </a:rPr>
              <a:t>s work (1:4-6)</a:t>
            </a:r>
            <a:endParaRPr lang="en-GB">
              <a:latin typeface="Arial" charset="0"/>
              <a:ea typeface="ＭＳ Ｐゴシック" charset="0"/>
              <a:cs typeface="Times New Roman" charset="0"/>
            </a:endParaRPr>
          </a:p>
          <a:p>
            <a:pPr algn="just" eaLnBrk="1" hangingPunct="1">
              <a:lnSpc>
                <a:spcPct val="90000"/>
              </a:lnSpc>
              <a:buFont typeface="Wingdings 2" charset="0"/>
              <a:buChar char="Ò"/>
            </a:pPr>
            <a:r>
              <a:rPr lang="en-US">
                <a:latin typeface="Arial" charset="0"/>
                <a:ea typeface="ＭＳ Ｐゴシック" charset="0"/>
                <a:cs typeface="Arial" charset="0"/>
              </a:rPr>
              <a:t>Result in </a:t>
            </a:r>
            <a:r>
              <a:rPr lang="en-US" b="1">
                <a:solidFill>
                  <a:srgbClr val="3E2DF9"/>
                </a:solidFill>
                <a:latin typeface="Arial" charset="0"/>
                <a:ea typeface="ＭＳ Ｐゴシック" charset="0"/>
                <a:cs typeface="Arial" charset="0"/>
              </a:rPr>
              <a:t>envy, strife, malicious talk, evil suspicions and constant friction</a:t>
            </a:r>
            <a:r>
              <a:rPr lang="en-US">
                <a:latin typeface="Arial" charset="0"/>
                <a:ea typeface="ＭＳ Ｐゴシック" charset="0"/>
                <a:cs typeface="Arial" charset="0"/>
              </a:rPr>
              <a:t> (6: 4,5)</a:t>
            </a:r>
            <a:endParaRPr lang="en-GB">
              <a:latin typeface="Arial" charset="0"/>
              <a:ea typeface="ＭＳ Ｐゴシック" charset="0"/>
              <a:cs typeface="Times New Roman" charset="0"/>
            </a:endParaRPr>
          </a:p>
          <a:p>
            <a:pPr algn="just" eaLnBrk="1" hangingPunct="1">
              <a:lnSpc>
                <a:spcPct val="90000"/>
              </a:lnSpc>
              <a:buFont typeface="Wingdings 2" charset="0"/>
              <a:buChar char="Ò"/>
            </a:pPr>
            <a:r>
              <a:rPr lang="en-US">
                <a:latin typeface="Arial" charset="0"/>
                <a:ea typeface="ＭＳ Ｐゴシック" charset="0"/>
                <a:cs typeface="Arial" charset="0"/>
              </a:rPr>
              <a:t>People </a:t>
            </a:r>
            <a:r>
              <a:rPr lang="en-US" b="1">
                <a:solidFill>
                  <a:srgbClr val="3E2DF9"/>
                </a:solidFill>
                <a:latin typeface="Arial" charset="0"/>
                <a:ea typeface="ＭＳ Ｐゴシック" charset="0"/>
                <a:cs typeface="Arial" charset="0"/>
              </a:rPr>
              <a:t>wander away</a:t>
            </a:r>
            <a:r>
              <a:rPr lang="en-US">
                <a:latin typeface="Arial" charset="0"/>
                <a:ea typeface="ＭＳ Ｐゴシック" charset="0"/>
                <a:cs typeface="Arial" charset="0"/>
              </a:rPr>
              <a:t> from the faith (6:21)</a:t>
            </a:r>
            <a:endParaRPr lang="en-US">
              <a:latin typeface="Arial" charset="0"/>
              <a:ea typeface="ＭＳ Ｐゴシック" charset="0"/>
              <a:cs typeface="ＭＳ Ｐゴシック" charset="0"/>
            </a:endParaRPr>
          </a:p>
        </p:txBody>
      </p:sp>
      <p:pic>
        <p:nvPicPr>
          <p:cNvPr id="390147" name="Picture 4" descr="BD05369_"/>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2800" y="5159375"/>
            <a:ext cx="1900238" cy="169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2"/>
          <p:cNvSpPr>
            <a:spLocks noGrp="1" noChangeArrowheads="1"/>
          </p:cNvSpPr>
          <p:nvPr>
            <p:ph type="title"/>
          </p:nvPr>
        </p:nvSpPr>
        <p:spPr/>
        <p:txBody>
          <a:bodyPr/>
          <a:lstStyle/>
          <a:p>
            <a:pPr eaLnBrk="1" hangingPunct="1"/>
            <a:r>
              <a:rPr lang="en-US" sz="5000" b="1">
                <a:latin typeface="Engravers MT" charset="0"/>
                <a:ea typeface="ＭＳ Ｐゴシック" charset="0"/>
                <a:cs typeface="ＭＳ Ｐゴシック" charset="0"/>
              </a:rPr>
              <a:t>$$ Money $$</a:t>
            </a:r>
          </a:p>
        </p:txBody>
      </p:sp>
      <p:sp>
        <p:nvSpPr>
          <p:cNvPr id="393218" name="Rectangle 3"/>
          <p:cNvSpPr>
            <a:spLocks noGrp="1" noChangeArrowheads="1"/>
          </p:cNvSpPr>
          <p:nvPr>
            <p:ph type="body" idx="1"/>
          </p:nvPr>
        </p:nvSpPr>
        <p:spPr/>
        <p:txBody>
          <a:bodyPr/>
          <a:lstStyle/>
          <a:p>
            <a:pPr eaLnBrk="1" hangingPunct="1"/>
            <a:r>
              <a:rPr lang="en-US">
                <a:latin typeface="Arial" charset="0"/>
                <a:ea typeface="ＭＳ Ｐゴシック" charset="0"/>
                <a:cs typeface="Arial" charset="0"/>
              </a:rPr>
              <a:t>One of the </a:t>
            </a:r>
            <a:r>
              <a:rPr lang="en-US">
                <a:solidFill>
                  <a:schemeClr val="tx2"/>
                </a:solidFill>
                <a:latin typeface="Arial" charset="0"/>
                <a:ea typeface="ＭＳ Ｐゴシック" charset="0"/>
                <a:cs typeface="Arial" charset="0"/>
              </a:rPr>
              <a:t>false teachings:</a:t>
            </a:r>
            <a:r>
              <a:rPr lang="en-US">
                <a:latin typeface="Arial" charset="0"/>
                <a:ea typeface="ＭＳ Ｐゴシック" charset="0"/>
                <a:cs typeface="Arial" charset="0"/>
              </a:rPr>
              <a:t> </a:t>
            </a:r>
            <a:r>
              <a:rPr lang="ja-JP" altLang="en-US">
                <a:latin typeface="Arial" charset="0"/>
                <a:ea typeface="ＭＳ Ｐゴシック" charset="0"/>
                <a:cs typeface="Arial" charset="0"/>
              </a:rPr>
              <a:t>“</a:t>
            </a:r>
            <a:r>
              <a:rPr lang="en-US" altLang="ja-JP">
                <a:latin typeface="Arial" charset="0"/>
                <a:ea typeface="ＭＳ Ｐゴシック" charset="0"/>
                <a:cs typeface="Arial" charset="0"/>
              </a:rPr>
              <a:t>Men who have been robbed of the truth think that </a:t>
            </a:r>
            <a:r>
              <a:rPr lang="en-US" altLang="ja-JP" b="1">
                <a:solidFill>
                  <a:srgbClr val="FF3300"/>
                </a:solidFill>
                <a:latin typeface="Arial" charset="0"/>
                <a:ea typeface="ＭＳ Ｐゴシック" charset="0"/>
                <a:cs typeface="Arial" charset="0"/>
              </a:rPr>
              <a:t>godliness is a means to financial gain</a:t>
            </a:r>
            <a:r>
              <a:rPr lang="ja-JP" altLang="en-US" b="1">
                <a:solidFill>
                  <a:schemeClr val="tx2"/>
                </a:solidFill>
                <a:latin typeface="Arial" charset="0"/>
                <a:ea typeface="ＭＳ Ｐゴシック" charset="0"/>
                <a:cs typeface="Arial" charset="0"/>
              </a:rPr>
              <a:t>”</a:t>
            </a:r>
            <a:r>
              <a:rPr lang="en-US" altLang="ja-JP">
                <a:latin typeface="Arial" charset="0"/>
                <a:ea typeface="ＭＳ Ｐゴシック" charset="0"/>
                <a:cs typeface="Arial" charset="0"/>
              </a:rPr>
              <a:t> (6:5)</a:t>
            </a:r>
          </a:p>
          <a:p>
            <a:pPr eaLnBrk="1" hangingPunct="1"/>
            <a:r>
              <a:rPr lang="en-US">
                <a:latin typeface="Arial" charset="0"/>
                <a:ea typeface="ＭＳ Ｐゴシック" charset="0"/>
                <a:cs typeface="Arial" charset="0"/>
              </a:rPr>
              <a:t>They were </a:t>
            </a:r>
            <a:r>
              <a:rPr lang="en-US" b="1">
                <a:solidFill>
                  <a:srgbClr val="FF3300"/>
                </a:solidFill>
                <a:latin typeface="Arial" charset="0"/>
                <a:ea typeface="ＭＳ Ｐゴシック" charset="0"/>
                <a:cs typeface="Arial" charset="0"/>
              </a:rPr>
              <a:t>exploiting</a:t>
            </a:r>
            <a:r>
              <a:rPr lang="en-US">
                <a:latin typeface="Arial" charset="0"/>
                <a:ea typeface="ＭＳ Ｐゴシック" charset="0"/>
                <a:cs typeface="Arial" charset="0"/>
              </a:rPr>
              <a:t> the church</a:t>
            </a:r>
          </a:p>
          <a:p>
            <a:pPr eaLnBrk="1" hangingPunct="1">
              <a:buFontTx/>
              <a:buNone/>
            </a:pPr>
            <a:endParaRPr lang="en-US">
              <a:latin typeface="Arial" charset="0"/>
              <a:ea typeface="ＭＳ Ｐゴシック" charset="0"/>
              <a:cs typeface="Arial" charset="0"/>
            </a:endParaRPr>
          </a:p>
        </p:txBody>
      </p:sp>
      <p:pic>
        <p:nvPicPr>
          <p:cNvPr id="393219" name="Picture 4" descr="BS02057_"/>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86600" y="4114800"/>
            <a:ext cx="1762125" cy="239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 Peter 2 But there were false prophets also among the people, even as there shall be false teachers among you, who privily shall bring in damnable heresies, even denying the Lord that bought them, and bring upon themselves swift destruction.&#10;Matthew...">
            <a:extLst>
              <a:ext uri="{FF2B5EF4-FFF2-40B4-BE49-F238E27FC236}">
                <a16:creationId xmlns:a16="http://schemas.microsoft.com/office/drawing/2014/main" id="{99E6ED73-70D7-EB4B-899F-6F7A57FD7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0"/>
            <a:ext cx="6881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99392"/>
            <a:ext cx="9144000" cy="1460789"/>
          </a:xfrm>
          <a:solidFill>
            <a:schemeClr val="tx1"/>
          </a:solidFill>
          <a:effectLst>
            <a:outerShdw blurRad="63500" dist="35921" dir="2700000" algn="ctr" rotWithShape="0">
              <a:schemeClr val="tx2">
                <a:alpha val="74998"/>
              </a:schemeClr>
            </a:outerShdw>
          </a:effectLst>
        </p:spPr>
        <p:txBody>
          <a:bodyPr/>
          <a:lstStyle/>
          <a:p>
            <a:pPr>
              <a:defRPr/>
            </a:pPr>
            <a:r>
              <a:rPr lang="en-US" b="1" dirty="0">
                <a:effectLst>
                  <a:glow rad="127000">
                    <a:schemeClr val="tx1"/>
                  </a:glow>
                </a:effectLst>
                <a:latin typeface="Arial" charset="0"/>
                <a:ea typeface="ＭＳ Ｐゴシック" charset="0"/>
                <a:cs typeface="ＭＳ Ｐゴシック" charset="0"/>
              </a:rPr>
              <a:t>THE GOSPEL IS TO BE TOLD, NOT SOLD</a:t>
            </a:r>
          </a:p>
        </p:txBody>
      </p:sp>
    </p:spTree>
    <p:extLst>
      <p:ext uri="{BB962C8B-B14F-4D97-AF65-F5344CB8AC3E}">
        <p14:creationId xmlns:p14="http://schemas.microsoft.com/office/powerpoint/2010/main" val="35108563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Grp="1" noChangeArrowheads="1"/>
          </p:cNvSpPr>
          <p:nvPr>
            <p:ph type="title"/>
          </p:nvPr>
        </p:nvSpPr>
        <p:spPr>
          <a:xfrm>
            <a:off x="1676400" y="457200"/>
            <a:ext cx="7772400" cy="1143000"/>
          </a:xfrm>
        </p:spPr>
        <p:txBody>
          <a:bodyPr/>
          <a:lstStyle/>
          <a:p>
            <a:pPr eaLnBrk="1" hangingPunct="1"/>
            <a:r>
              <a:rPr lang="en-US" b="1">
                <a:latin typeface="Engravers MT" charset="0"/>
                <a:ea typeface="ＭＳ Ｐゴシック" charset="0"/>
                <a:cs typeface="ＭＳ Ｐゴシック" charset="0"/>
              </a:rPr>
              <a:t>Godliness with Contentment</a:t>
            </a:r>
          </a:p>
        </p:txBody>
      </p:sp>
      <p:sp>
        <p:nvSpPr>
          <p:cNvPr id="394242" name="Rectangle 3"/>
          <p:cNvSpPr>
            <a:spLocks noGrp="1" noChangeArrowheads="1"/>
          </p:cNvSpPr>
          <p:nvPr>
            <p:ph type="body" idx="1"/>
          </p:nvPr>
        </p:nvSpPr>
        <p:spPr>
          <a:xfrm>
            <a:off x="838200" y="1981200"/>
            <a:ext cx="7772400" cy="4114800"/>
          </a:xfrm>
        </p:spPr>
        <p:txBody>
          <a:bodyPr/>
          <a:lstStyle/>
          <a:p>
            <a:pPr eaLnBrk="1" hangingPunct="1"/>
            <a:r>
              <a:rPr lang="en-US">
                <a:latin typeface="Arial" charset="0"/>
                <a:ea typeface="ＭＳ Ｐゴシック" charset="0"/>
                <a:cs typeface="Arial" charset="0"/>
              </a:rPr>
              <a:t>False teachers are </a:t>
            </a:r>
            <a:r>
              <a:rPr lang="en-US" b="1">
                <a:solidFill>
                  <a:srgbClr val="FF3300"/>
                </a:solidFill>
                <a:latin typeface="Arial" charset="0"/>
                <a:ea typeface="ＭＳ Ｐゴシック" charset="0"/>
                <a:cs typeface="Arial" charset="0"/>
              </a:rPr>
              <a:t>warned</a:t>
            </a:r>
            <a:r>
              <a:rPr lang="en-US">
                <a:latin typeface="Arial" charset="0"/>
                <a:ea typeface="ＭＳ Ｐゴシック" charset="0"/>
                <a:cs typeface="Arial" charset="0"/>
              </a:rPr>
              <a:t> who use godliness as a means to financial gain (6:5).</a:t>
            </a:r>
          </a:p>
          <a:p>
            <a:pPr lvl="1" eaLnBrk="1" hangingPunct="1"/>
            <a:r>
              <a:rPr lang="en-US">
                <a:latin typeface="Arial" charset="0"/>
                <a:ea typeface="ＭＳ Ｐゴシック" charset="0"/>
                <a:cs typeface="Arial" charset="0"/>
              </a:rPr>
              <a:t>The love of money is the </a:t>
            </a:r>
            <a:r>
              <a:rPr lang="en-US" b="1">
                <a:solidFill>
                  <a:srgbClr val="FF3300"/>
                </a:solidFill>
                <a:latin typeface="Arial" charset="0"/>
                <a:ea typeface="ＭＳ Ｐゴシック" charset="0"/>
                <a:cs typeface="Arial" charset="0"/>
              </a:rPr>
              <a:t>root of all kinds of evil</a:t>
            </a:r>
            <a:r>
              <a:rPr lang="en-US">
                <a:latin typeface="Arial" charset="0"/>
                <a:ea typeface="ＭＳ Ｐゴシック" charset="0"/>
                <a:cs typeface="Arial" charset="0"/>
              </a:rPr>
              <a:t> (6:10). </a:t>
            </a:r>
          </a:p>
          <a:p>
            <a:pPr lvl="1" eaLnBrk="1" hangingPunct="1"/>
            <a:r>
              <a:rPr lang="en-US">
                <a:latin typeface="Arial" charset="0"/>
                <a:ea typeface="ＭＳ Ｐゴシック" charset="0"/>
                <a:cs typeface="Arial" charset="0"/>
              </a:rPr>
              <a:t>People who want to get rich fall into </a:t>
            </a:r>
            <a:r>
              <a:rPr lang="en-US" b="1">
                <a:solidFill>
                  <a:srgbClr val="FF3300"/>
                </a:solidFill>
                <a:latin typeface="Arial" charset="0"/>
                <a:ea typeface="ＭＳ Ｐゴシック" charset="0"/>
                <a:cs typeface="Arial" charset="0"/>
              </a:rPr>
              <a:t>temptation</a:t>
            </a:r>
            <a:r>
              <a:rPr lang="en-US">
                <a:latin typeface="Arial" charset="0"/>
                <a:ea typeface="ＭＳ Ｐゴシック" charset="0"/>
                <a:cs typeface="Arial" charset="0"/>
              </a:rPr>
              <a:t> and a </a:t>
            </a:r>
            <a:r>
              <a:rPr lang="en-US" b="1">
                <a:solidFill>
                  <a:srgbClr val="FF3300"/>
                </a:solidFill>
                <a:latin typeface="Arial" charset="0"/>
                <a:ea typeface="ＭＳ Ｐゴシック" charset="0"/>
                <a:cs typeface="Arial" charset="0"/>
              </a:rPr>
              <a:t>trap</a:t>
            </a:r>
            <a:r>
              <a:rPr lang="en-US">
                <a:latin typeface="Arial" charset="0"/>
                <a:ea typeface="ＭＳ Ｐゴシック" charset="0"/>
                <a:cs typeface="Arial" charset="0"/>
              </a:rPr>
              <a:t> (6:9).</a:t>
            </a:r>
          </a:p>
          <a:p>
            <a:pPr eaLnBrk="1" hangingPunct="1"/>
            <a:endParaRPr lang="en-US">
              <a:latin typeface="Arial" charset="0"/>
              <a:ea typeface="ＭＳ Ｐゴシック" charset="0"/>
              <a:cs typeface="Arial" charset="0"/>
            </a:endParaRPr>
          </a:p>
        </p:txBody>
      </p:sp>
      <p:pic>
        <p:nvPicPr>
          <p:cNvPr id="394243" name="Picture 4" descr="PE02021_"/>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0" y="4876800"/>
            <a:ext cx="2103438" cy="181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noChangeArrowheads="1"/>
          </p:cNvSpPr>
          <p:nvPr>
            <p:ph type="title"/>
          </p:nvPr>
        </p:nvSpPr>
        <p:spPr>
          <a:xfrm>
            <a:off x="1524000" y="457200"/>
            <a:ext cx="7772400" cy="1143000"/>
          </a:xfrm>
        </p:spPr>
        <p:txBody>
          <a:bodyPr/>
          <a:lstStyle/>
          <a:p>
            <a:pPr eaLnBrk="1" hangingPunct="1"/>
            <a:r>
              <a:rPr lang="en-US" b="1">
                <a:latin typeface="Engravers MT" charset="0"/>
                <a:ea typeface="ＭＳ Ｐゴシック" charset="0"/>
                <a:cs typeface="ＭＳ Ｐゴシック" charset="0"/>
              </a:rPr>
              <a:t>Godliness with Contentment</a:t>
            </a:r>
          </a:p>
        </p:txBody>
      </p:sp>
      <p:sp>
        <p:nvSpPr>
          <p:cNvPr id="395266" name="Rectangle 3"/>
          <p:cNvSpPr>
            <a:spLocks noGrp="1" noChangeArrowheads="1"/>
          </p:cNvSpPr>
          <p:nvPr>
            <p:ph type="body" idx="1"/>
          </p:nvPr>
        </p:nvSpPr>
        <p:spPr>
          <a:xfrm>
            <a:off x="685800" y="1981200"/>
            <a:ext cx="7391400" cy="4114800"/>
          </a:xfrm>
        </p:spPr>
        <p:txBody>
          <a:bodyPr/>
          <a:lstStyle/>
          <a:p>
            <a:pPr eaLnBrk="1" hangingPunct="1"/>
            <a:r>
              <a:rPr lang="en-US">
                <a:latin typeface="Arial" charset="0"/>
                <a:ea typeface="ＭＳ Ｐゴシック" charset="0"/>
                <a:cs typeface="Arial" charset="0"/>
              </a:rPr>
              <a:t>Job</a:t>
            </a:r>
            <a:r>
              <a:rPr lang="fr-FR" altLang="ja-JP">
                <a:latin typeface="Arial" charset="0"/>
                <a:ea typeface="ＭＳ Ｐゴシック" charset="0"/>
                <a:cs typeface="Arial" charset="0"/>
              </a:rPr>
              <a:t>'</a:t>
            </a:r>
            <a:r>
              <a:rPr lang="en-US" altLang="ja-JP">
                <a:latin typeface="Arial" charset="0"/>
                <a:ea typeface="ＭＳ Ｐゴシック" charset="0"/>
                <a:cs typeface="Arial" charset="0"/>
              </a:rPr>
              <a:t>s example (Job 1:21):</a:t>
            </a:r>
          </a:p>
          <a:p>
            <a:pPr eaLnBrk="1" hangingPunct="1">
              <a:buFontTx/>
              <a:buNone/>
            </a:pPr>
            <a:endParaRPr lang="en-US">
              <a:latin typeface="Arial" charset="0"/>
              <a:ea typeface="ＭＳ Ｐゴシック" charset="0"/>
              <a:cs typeface="Arial" charset="0"/>
            </a:endParaRPr>
          </a:p>
          <a:p>
            <a:pPr algn="ctr" eaLnBrk="1" hangingPunct="1">
              <a:buFontTx/>
              <a:buNone/>
            </a:pPr>
            <a:r>
              <a:rPr lang="ja-JP" altLang="en-US" b="1">
                <a:solidFill>
                  <a:srgbClr val="FF3300"/>
                </a:solidFill>
                <a:latin typeface="Arial" charset="0"/>
                <a:ea typeface="ＭＳ Ｐゴシック" charset="0"/>
                <a:cs typeface="Arial" charset="0"/>
              </a:rPr>
              <a:t>“</a:t>
            </a:r>
            <a:r>
              <a:rPr lang="en-US" altLang="ja-JP" b="1" i="1">
                <a:solidFill>
                  <a:srgbClr val="FF3300"/>
                </a:solidFill>
                <a:latin typeface="Arial" charset="0"/>
                <a:ea typeface="ＭＳ Ｐゴシック" charset="0"/>
                <a:cs typeface="Arial" charset="0"/>
              </a:rPr>
              <a:t>For we brought </a:t>
            </a:r>
          </a:p>
          <a:p>
            <a:pPr algn="ctr" eaLnBrk="1" hangingPunct="1">
              <a:buFontTx/>
              <a:buNone/>
            </a:pPr>
            <a:r>
              <a:rPr lang="en-US" b="1" i="1">
                <a:solidFill>
                  <a:srgbClr val="FF3300"/>
                </a:solidFill>
                <a:latin typeface="Arial" charset="0"/>
                <a:ea typeface="ＭＳ Ｐゴシック" charset="0"/>
                <a:cs typeface="Arial" charset="0"/>
              </a:rPr>
              <a:t>nothing into the world, </a:t>
            </a:r>
          </a:p>
          <a:p>
            <a:pPr algn="ctr" eaLnBrk="1" hangingPunct="1">
              <a:buFontTx/>
              <a:buNone/>
            </a:pPr>
            <a:r>
              <a:rPr lang="en-US" b="1" i="1">
                <a:solidFill>
                  <a:srgbClr val="FF3300"/>
                </a:solidFill>
                <a:latin typeface="Arial" charset="0"/>
                <a:ea typeface="ＭＳ Ｐゴシック" charset="0"/>
                <a:cs typeface="Arial" charset="0"/>
              </a:rPr>
              <a:t>and we can take nothing out of it</a:t>
            </a:r>
            <a:r>
              <a:rPr lang="ja-JP" altLang="en-US" b="1" i="1">
                <a:solidFill>
                  <a:srgbClr val="FF3300"/>
                </a:solidFill>
                <a:latin typeface="Arial" charset="0"/>
                <a:ea typeface="ＭＳ Ｐゴシック" charset="0"/>
                <a:cs typeface="Arial" charset="0"/>
              </a:rPr>
              <a:t>”</a:t>
            </a:r>
            <a:r>
              <a:rPr lang="en-US" altLang="ja-JP" b="1">
                <a:solidFill>
                  <a:srgbClr val="FF3300"/>
                </a:solidFill>
                <a:latin typeface="Arial" charset="0"/>
                <a:ea typeface="ＭＳ Ｐゴシック" charset="0"/>
                <a:cs typeface="Arial" charset="0"/>
              </a:rPr>
              <a:t> </a:t>
            </a:r>
          </a:p>
          <a:p>
            <a:pPr algn="ctr" eaLnBrk="1" hangingPunct="1">
              <a:buFontTx/>
              <a:buNone/>
            </a:pPr>
            <a:r>
              <a:rPr lang="en-US" b="1">
                <a:solidFill>
                  <a:srgbClr val="FF3300"/>
                </a:solidFill>
                <a:latin typeface="Arial" charset="0"/>
                <a:ea typeface="ＭＳ Ｐゴシック" charset="0"/>
                <a:cs typeface="Arial" charset="0"/>
              </a:rPr>
              <a:t>(1 Tim. 6:7)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pic>
        <p:nvPicPr>
          <p:cNvPr id="25602" name="Picture 2" descr="https://i.pinimg.com/originals/bb/e1/03/bbe1036c6cd28e9ebca9888034a251ec.jpg">
            <a:extLst>
              <a:ext uri="{FF2B5EF4-FFF2-40B4-BE49-F238E27FC236}">
                <a16:creationId xmlns:a16="http://schemas.microsoft.com/office/drawing/2014/main" id="{B49A897F-9960-4348-952F-1EE28E85F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B556D831-9A41-EB41-851C-B8E046D306A3}"/>
              </a:ext>
            </a:extLst>
          </p:cNvPr>
          <p:cNvSpPr txBox="1">
            <a:spLocks noChangeArrowheads="1"/>
          </p:cNvSpPr>
          <p:nvPr/>
        </p:nvSpPr>
        <p:spPr bwMode="auto">
          <a:xfrm>
            <a:off x="0" y="-27384"/>
            <a:ext cx="9143999" cy="2895474"/>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Times New Roman" panose="02020603050405020304" pitchFamily="18" charset="0"/>
                <a:ea typeface="ＭＳ Ｐゴシック" charset="0"/>
                <a:cs typeface="Times New Roman" panose="02020603050405020304" pitchFamily="18" charset="0"/>
              </a:rPr>
              <a:t>You aren’t wealthy until you have something money can’t buy.</a:t>
            </a:r>
          </a:p>
          <a:p>
            <a:pPr marL="0" marR="0" lvl="0" indent="0" defTabSz="457200" rtl="0" eaLnBrk="0" fontAlgn="base" latinLnBrk="0" hangingPunct="0">
              <a:lnSpc>
                <a:spcPct val="100000"/>
              </a:lnSpc>
              <a:spcBef>
                <a:spcPct val="0"/>
              </a:spcBef>
              <a:spcAft>
                <a:spcPct val="0"/>
              </a:spcAft>
              <a:buClrTx/>
              <a:buSzTx/>
              <a:buFontTx/>
              <a:buNone/>
              <a:tabLst/>
              <a:defRPr/>
            </a:pPr>
            <a:r>
              <a:rPr lang="en-US" sz="4000" i="1" dirty="0">
                <a:solidFill>
                  <a:srgbClr val="FFFFFF"/>
                </a:solidFill>
                <a:effectLst>
                  <a:glow rad="127000">
                    <a:srgbClr val="000000"/>
                  </a:glow>
                </a:effectLst>
                <a:latin typeface="Times New Roman" panose="02020603050405020304" pitchFamily="18" charset="0"/>
                <a:ea typeface="ＭＳ Ｐゴシック" charset="0"/>
                <a:cs typeface="Times New Roman" panose="02020603050405020304" pitchFamily="18" charset="0"/>
              </a:rPr>
              <a:t>—Garth Brooks—</a:t>
            </a:r>
            <a:endParaRPr kumimoji="0" lang="en-US" sz="4800" b="1" i="1" u="none" strike="noStrike" kern="1200" cap="none" spc="0" normalizeH="0" baseline="0" noProof="0" dirty="0">
              <a:ln>
                <a:noFill/>
              </a:ln>
              <a:solidFill>
                <a:srgbClr val="FFFFFF"/>
              </a:solidFill>
              <a:effectLst>
                <a:glow rad="127000">
                  <a:srgbClr val="000000"/>
                </a:glow>
              </a:effectLst>
              <a:uLnTx/>
              <a:uFillTx/>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38371898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Grp="1" noChangeArrowheads="1"/>
          </p:cNvSpPr>
          <p:nvPr>
            <p:ph type="title"/>
          </p:nvPr>
        </p:nvSpPr>
        <p:spPr>
          <a:xfrm>
            <a:off x="1600200" y="457200"/>
            <a:ext cx="7772400" cy="1143000"/>
          </a:xfrm>
        </p:spPr>
        <p:txBody>
          <a:bodyPr/>
          <a:lstStyle/>
          <a:p>
            <a:pPr eaLnBrk="1" hangingPunct="1"/>
            <a:r>
              <a:rPr lang="en-US" b="1">
                <a:latin typeface="Engravers MT" charset="0"/>
                <a:ea typeface="ＭＳ Ｐゴシック" charset="0"/>
                <a:cs typeface="ＭＳ Ｐゴシック" charset="0"/>
              </a:rPr>
              <a:t>Godliness with Contentment</a:t>
            </a:r>
          </a:p>
        </p:txBody>
      </p:sp>
      <p:sp>
        <p:nvSpPr>
          <p:cNvPr id="396290" name="Rectangle 3"/>
          <p:cNvSpPr>
            <a:spLocks noGrp="1" noChangeArrowheads="1"/>
          </p:cNvSpPr>
          <p:nvPr>
            <p:ph type="body" idx="1"/>
          </p:nvPr>
        </p:nvSpPr>
        <p:spPr>
          <a:xfrm>
            <a:off x="685800" y="1981200"/>
            <a:ext cx="7772400" cy="4495800"/>
          </a:xfrm>
        </p:spPr>
        <p:txBody>
          <a:bodyPr/>
          <a:lstStyle/>
          <a:p>
            <a:pPr eaLnBrk="1" hangingPunct="1">
              <a:lnSpc>
                <a:spcPct val="90000"/>
              </a:lnSpc>
            </a:pPr>
            <a:r>
              <a:rPr lang="en-US">
                <a:latin typeface="Arial" charset="0"/>
                <a:ea typeface="ＭＳ Ｐゴシック" charset="0"/>
                <a:cs typeface="Arial" charset="0"/>
              </a:rPr>
              <a:t>Paul</a:t>
            </a:r>
            <a:r>
              <a:rPr lang="fr-FR" altLang="ja-JP">
                <a:latin typeface="Arial" charset="0"/>
                <a:ea typeface="ＭＳ Ｐゴシック" charset="0"/>
                <a:cs typeface="Arial" charset="0"/>
              </a:rPr>
              <a:t>'</a:t>
            </a:r>
            <a:r>
              <a:rPr lang="en-US" altLang="ja-JP">
                <a:latin typeface="Arial" charset="0"/>
                <a:ea typeface="ＭＳ Ｐゴシック" charset="0"/>
                <a:cs typeface="Arial" charset="0"/>
              </a:rPr>
              <a:t>s example:</a:t>
            </a:r>
          </a:p>
          <a:p>
            <a:pPr lvl="1" eaLnBrk="1" hangingPunct="1">
              <a:lnSpc>
                <a:spcPct val="90000"/>
              </a:lnSpc>
            </a:pPr>
            <a:r>
              <a:rPr lang="en-US">
                <a:latin typeface="Arial" charset="0"/>
                <a:ea typeface="ＭＳ Ｐゴシック" charset="0"/>
                <a:cs typeface="Arial" charset="0"/>
              </a:rPr>
              <a:t>Pharisee from a prominent family</a:t>
            </a:r>
            <a:endParaRPr lang="en-US">
              <a:solidFill>
                <a:srgbClr val="FF3300"/>
              </a:solidFill>
              <a:latin typeface="Arial" charset="0"/>
              <a:ea typeface="ＭＳ Ｐゴシック" charset="0"/>
              <a:cs typeface="Arial" charset="0"/>
            </a:endParaRPr>
          </a:p>
          <a:p>
            <a:pPr lvl="1" eaLnBrk="1" hangingPunct="1">
              <a:lnSpc>
                <a:spcPct val="90000"/>
              </a:lnSpc>
            </a:pPr>
            <a:r>
              <a:rPr lang="en-US" b="1">
                <a:solidFill>
                  <a:srgbClr val="FF3300"/>
                </a:solidFill>
                <a:latin typeface="Arial" charset="0"/>
                <a:ea typeface="ＭＳ Ｐゴシック" charset="0"/>
                <a:cs typeface="Arial" charset="0"/>
              </a:rPr>
              <a:t>Gave up wealth and security</a:t>
            </a:r>
            <a:r>
              <a:rPr lang="en-US">
                <a:solidFill>
                  <a:srgbClr val="FF3300"/>
                </a:solidFill>
                <a:latin typeface="Arial" charset="0"/>
                <a:ea typeface="ＭＳ Ｐゴシック" charset="0"/>
                <a:cs typeface="Arial" charset="0"/>
              </a:rPr>
              <a:t> </a:t>
            </a:r>
            <a:r>
              <a:rPr lang="en-US">
                <a:latin typeface="Arial" charset="0"/>
                <a:ea typeface="ＭＳ Ｐゴシック" charset="0"/>
                <a:cs typeface="Arial" charset="0"/>
              </a:rPr>
              <a:t>when he went into the ministry</a:t>
            </a:r>
          </a:p>
          <a:p>
            <a:pPr eaLnBrk="1" hangingPunct="1">
              <a:lnSpc>
                <a:spcPct val="90000"/>
              </a:lnSpc>
            </a:pPr>
            <a:r>
              <a:rPr lang="ja-JP" altLang="en-US" b="1">
                <a:solidFill>
                  <a:srgbClr val="FF3300"/>
                </a:solidFill>
                <a:latin typeface="Arial" charset="0"/>
                <a:ea typeface="ＭＳ Ｐゴシック" charset="0"/>
                <a:cs typeface="Arial" charset="0"/>
              </a:rPr>
              <a:t>“</a:t>
            </a:r>
            <a:r>
              <a:rPr lang="en-US" altLang="ja-JP" b="1">
                <a:solidFill>
                  <a:srgbClr val="FF3300"/>
                </a:solidFill>
                <a:latin typeface="Arial" charset="0"/>
                <a:ea typeface="ＭＳ Ｐゴシック" charset="0"/>
                <a:cs typeface="Arial" charset="0"/>
              </a:rPr>
              <a:t>But if we have food and clothing, we will be content with these (6:8).</a:t>
            </a:r>
            <a:r>
              <a:rPr lang="ja-JP" altLang="en-US" b="1">
                <a:solidFill>
                  <a:srgbClr val="FF3300"/>
                </a:solidFill>
                <a:latin typeface="Arial" charset="0"/>
                <a:ea typeface="ＭＳ Ｐゴシック" charset="0"/>
                <a:cs typeface="Arial" charset="0"/>
              </a:rPr>
              <a:t>”</a:t>
            </a:r>
            <a:endParaRPr lang="en-US" altLang="ja-JP" b="1">
              <a:solidFill>
                <a:srgbClr val="FF3300"/>
              </a:solidFill>
              <a:latin typeface="Arial" charset="0"/>
              <a:ea typeface="ＭＳ Ｐゴシック" charset="0"/>
              <a:cs typeface="Arial" charset="0"/>
            </a:endParaRPr>
          </a:p>
          <a:p>
            <a:pPr lvl="1" eaLnBrk="1" hangingPunct="1">
              <a:lnSpc>
                <a:spcPct val="90000"/>
              </a:lnSpc>
            </a:pPr>
            <a:r>
              <a:rPr lang="en-US">
                <a:latin typeface="Arial" charset="0"/>
                <a:ea typeface="ＭＳ Ｐゴシック" charset="0"/>
                <a:cs typeface="Arial" charset="0"/>
              </a:rPr>
              <a:t>Greek word for clothing is general enough to include shelter</a:t>
            </a:r>
          </a:p>
          <a:p>
            <a:pPr lvl="1" eaLnBrk="1" hangingPunct="1">
              <a:lnSpc>
                <a:spcPct val="90000"/>
              </a:lnSpc>
            </a:pPr>
            <a:r>
              <a:rPr lang="en-US">
                <a:latin typeface="Arial" charset="0"/>
                <a:ea typeface="ＭＳ Ｐゴシック" charset="0"/>
                <a:cs typeface="Arial" charset="0"/>
              </a:rPr>
              <a:t>Needs: Food, water, clothing and shelter</a:t>
            </a:r>
            <a:endParaRPr lang="en-US" sz="2400">
              <a:latin typeface="Arial" charset="0"/>
              <a:ea typeface="ＭＳ Ｐゴシック" charset="0"/>
              <a:cs typeface="Arial" charset="0"/>
            </a:endParaRPr>
          </a:p>
        </p:txBody>
      </p:sp>
      <p:pic>
        <p:nvPicPr>
          <p:cNvPr id="396291" name="Picture 4" descr="BD08911_"/>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257800"/>
            <a:ext cx="1439863" cy="135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0" hangingPunct="0"/>
            <a:endParaRPr lang="en-US" sz="2400" b="0">
              <a:solidFill>
                <a:srgbClr val="000000"/>
              </a:solidFill>
              <a:latin typeface="Times New Roman"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Verse</a:t>
            </a:r>
          </a:p>
        </p:txBody>
      </p:sp>
      <p:sp>
        <p:nvSpPr>
          <p:cNvPr id="5" name="Rectangle 2"/>
          <p:cNvSpPr txBox="1">
            <a:spLocks noChangeArrowheads="1"/>
          </p:cNvSpPr>
          <p:nvPr/>
        </p:nvSpPr>
        <p:spPr bwMode="auto">
          <a:xfrm>
            <a:off x="0" y="1602007"/>
            <a:ext cx="9144000" cy="39136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hangingPunct="0">
              <a:defRPr sz="4800">
                <a:solidFill>
                  <a:schemeClr val="bg1"/>
                </a:solidFill>
                <a:effectLst>
                  <a:glow rad="127000">
                    <a:schemeClr val="tx1"/>
                  </a:glow>
                </a:effectLst>
                <a:latin typeface="Arial" charset="0"/>
              </a:defRPr>
            </a:lvl1pPr>
            <a:lvl2pPr algn="ctr" eaLnBrk="0" hangingPunct="0">
              <a:defRPr>
                <a:solidFill>
                  <a:schemeClr val="bg1"/>
                </a:solidFill>
                <a:latin typeface="Arial" charset="0"/>
                <a:ea typeface="ＭＳ Ｐゴシック" pitchFamily="-108" charset="-128"/>
                <a:cs typeface="ＭＳ Ｐゴシック" pitchFamily="-108" charset="-128"/>
              </a:defRPr>
            </a:lvl2pPr>
            <a:lvl3pPr algn="ctr" eaLnBrk="0" hangingPunct="0">
              <a:defRPr>
                <a:solidFill>
                  <a:schemeClr val="bg1"/>
                </a:solidFill>
                <a:latin typeface="Arial" charset="0"/>
                <a:ea typeface="ＭＳ Ｐゴシック" pitchFamily="-108" charset="-128"/>
                <a:cs typeface="ＭＳ Ｐゴシック" pitchFamily="-108" charset="-128"/>
              </a:defRPr>
            </a:lvl3pPr>
            <a:lvl4pPr algn="ctr" eaLnBrk="0" hangingPunct="0">
              <a:defRPr>
                <a:solidFill>
                  <a:schemeClr val="bg1"/>
                </a:solidFill>
                <a:latin typeface="Arial" charset="0"/>
                <a:ea typeface="ＭＳ Ｐゴシック" pitchFamily="-108" charset="-128"/>
                <a:cs typeface="ＭＳ Ｐゴシック" pitchFamily="-108" charset="-128"/>
              </a:defRPr>
            </a:lvl4pPr>
            <a:lvl5pPr algn="ctr" eaLnBrk="0" hangingPunct="0">
              <a:defRPr>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a:solidFill>
                  <a:schemeClr val="tx2"/>
                </a:solidFill>
                <a:latin typeface="Times New Roman" pitchFamily="-112" charset="0"/>
              </a:defRPr>
            </a:lvl6pPr>
            <a:lvl7pPr marL="914400" algn="ctr" eaLnBrk="0" fontAlgn="base" hangingPunct="0">
              <a:spcBef>
                <a:spcPct val="0"/>
              </a:spcBef>
              <a:spcAft>
                <a:spcPct val="0"/>
              </a:spcAft>
              <a:defRPr>
                <a:solidFill>
                  <a:schemeClr val="tx2"/>
                </a:solidFill>
                <a:latin typeface="Times New Roman" pitchFamily="-112" charset="0"/>
              </a:defRPr>
            </a:lvl7pPr>
            <a:lvl8pPr marL="1371600" algn="ctr" eaLnBrk="0" fontAlgn="base" hangingPunct="0">
              <a:spcBef>
                <a:spcPct val="0"/>
              </a:spcBef>
              <a:spcAft>
                <a:spcPct val="0"/>
              </a:spcAft>
              <a:defRPr>
                <a:solidFill>
                  <a:schemeClr val="tx2"/>
                </a:solidFill>
                <a:latin typeface="Times New Roman" pitchFamily="-112" charset="0"/>
              </a:defRPr>
            </a:lvl8pPr>
            <a:lvl9pPr marL="1828800" algn="ctr" eaLnBrk="0" fontAlgn="base" hangingPunct="0">
              <a:spcBef>
                <a:spcPct val="0"/>
              </a:spcBef>
              <a:spcAft>
                <a:spcPct val="0"/>
              </a:spcAft>
              <a:defRPr>
                <a:solidFill>
                  <a:schemeClr val="tx2"/>
                </a:solidFill>
                <a:latin typeface="Times New Roman" pitchFamily="-112" charset="0"/>
              </a:defRPr>
            </a:lvl9pPr>
          </a:lstStyle>
          <a:p>
            <a:r>
              <a:rPr lang="en-US" altLang="zh-CN" sz="2800" dirty="0"/>
              <a:t>“… I am writing you these instructions so that…you will know how people ought to conduct themselves in God's household, which is the church of the living God, the pillar and foundation of truth” </a:t>
            </a:r>
            <a:br>
              <a:rPr lang="en-US" altLang="zh-CN" sz="2800" dirty="0"/>
            </a:br>
            <a:r>
              <a:rPr lang="en-US" altLang="zh-CN" sz="2800" dirty="0"/>
              <a:t>(3:14-15). </a:t>
            </a:r>
            <a:endParaRPr lang="en-US" sz="2800" dirty="0"/>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en-US" sz="4800" dirty="0">
                <a:solidFill>
                  <a:srgbClr val="FFFFFF"/>
                </a:solidFill>
                <a:effectLst>
                  <a:glow rad="127000">
                    <a:srgbClr val="000000"/>
                  </a:glow>
                </a:effectLst>
                <a:latin typeface="Arial" charset="0"/>
                <a:ea typeface="ＭＳ Ｐゴシック" charset="0"/>
                <a:cs typeface="ＭＳ Ｐゴシック" charset="0"/>
              </a:rPr>
              <a:t>1 Timothy</a:t>
            </a:r>
          </a:p>
        </p:txBody>
      </p:sp>
      <p:sp>
        <p:nvSpPr>
          <p:cNvPr id="7" name="Text Box 24"/>
          <p:cNvSpPr txBox="1">
            <a:spLocks noChangeArrowheads="1"/>
          </p:cNvSpPr>
          <p:nvPr/>
        </p:nvSpPr>
        <p:spPr bwMode="auto">
          <a:xfrm>
            <a:off x="8472410" y="65344"/>
            <a:ext cx="698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altLang="zh-CN" dirty="0">
                <a:solidFill>
                  <a:prstClr val="white"/>
                </a:solidFill>
                <a:effectLst>
                  <a:outerShdw blurRad="50800" dist="38100" dir="2700000" algn="tl" rotWithShape="0">
                    <a:srgbClr val="000000">
                      <a:alpha val="96000"/>
                    </a:srgbClr>
                  </a:outerShdw>
                </a:effectLst>
                <a:latin typeface="Arial"/>
                <a:cs typeface="Arial"/>
              </a:rPr>
              <a:t>217</a:t>
            </a:r>
          </a:p>
        </p:txBody>
      </p:sp>
    </p:spTree>
    <p:extLst>
      <p:ext uri="{BB962C8B-B14F-4D97-AF65-F5344CB8AC3E}">
        <p14:creationId xmlns:p14="http://schemas.microsoft.com/office/powerpoint/2010/main" val="1889645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ichaelnichols.org/wp-content/uploads/2013/08/choose-your-own-priorities.jpg">
            <a:extLst>
              <a:ext uri="{FF2B5EF4-FFF2-40B4-BE49-F238E27FC236}">
                <a16:creationId xmlns:a16="http://schemas.microsoft.com/office/drawing/2014/main" id="{AB96A63C-335E-EC46-B3D1-BE70BEDCD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22243">
            <a:off x="-168050" y="438718"/>
            <a:ext cx="3165924" cy="263563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Main Idea</a:t>
            </a:r>
          </a:p>
        </p:txBody>
      </p:sp>
      <p:sp>
        <p:nvSpPr>
          <p:cNvPr id="3" name="Rectangle 2"/>
          <p:cNvSpPr txBox="1">
            <a:spLocks noChangeArrowheads="1"/>
          </p:cNvSpPr>
          <p:nvPr/>
        </p:nvSpPr>
        <p:spPr bwMode="auto">
          <a:xfrm>
            <a:off x="2915816" y="1756533"/>
            <a:ext cx="6228184" cy="334493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We can defeat heresy by obeying God’s priorities for church order. </a:t>
            </a:r>
          </a:p>
        </p:txBody>
      </p:sp>
      <p:sp>
        <p:nvSpPr>
          <p:cNvPr id="5" name="Rectangle 2">
            <a:extLst>
              <a:ext uri="{FF2B5EF4-FFF2-40B4-BE49-F238E27FC236}">
                <a16:creationId xmlns:a16="http://schemas.microsoft.com/office/drawing/2014/main" id="{A57A3852-F958-F146-8800-9506CA327FB7}"/>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Timothy</a:t>
            </a:r>
          </a:p>
        </p:txBody>
      </p:sp>
    </p:spTree>
    <p:extLst>
      <p:ext uri="{BB962C8B-B14F-4D97-AF65-F5344CB8AC3E}">
        <p14:creationId xmlns:p14="http://schemas.microsoft.com/office/powerpoint/2010/main" val="37594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2033256"/>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What are God’s priorities for church </a:t>
            </a:r>
            <a:r>
              <a:rPr lang="en-US" sz="5400" b="1" dirty="0">
                <a:solidFill>
                  <a:srgbClr val="FFFF00"/>
                </a:solidFill>
                <a:effectLst>
                  <a:glow rad="127000">
                    <a:schemeClr val="tx1"/>
                  </a:glow>
                </a:effectLst>
                <a:latin typeface="Arial" charset="0"/>
                <a:ea typeface="ＭＳ Ｐゴシック" charset="0"/>
                <a:cs typeface="ＭＳ Ｐゴシック" charset="0"/>
              </a:rPr>
              <a:t>order</a:t>
            </a:r>
            <a:r>
              <a:rPr lang="en-US" sz="5400" b="1" dirty="0">
                <a:effectLst>
                  <a:glow rad="127000">
                    <a:schemeClr val="tx1"/>
                  </a:glow>
                </a:effectLst>
                <a:latin typeface="Arial" charset="0"/>
                <a:ea typeface="ＭＳ Ｐゴシック" charset="0"/>
                <a:cs typeface="ＭＳ Ｐゴシック" charset="0"/>
              </a:rPr>
              <a:t>?</a:t>
            </a:r>
          </a:p>
        </p:txBody>
      </p:sp>
      <p:pic>
        <p:nvPicPr>
          <p:cNvPr id="5122" name="Picture 2" descr="https://www.romania2019.eu/wp-content/uploads/2019/01/shutterstock_396290143-1024x780.jpg">
            <a:extLst>
              <a:ext uri="{FF2B5EF4-FFF2-40B4-BE49-F238E27FC236}">
                <a16:creationId xmlns:a16="http://schemas.microsoft.com/office/drawing/2014/main" id="{2797FEB3-BB0A-4442-A11A-B6693A3E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2265264"/>
            <a:ext cx="5511800"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054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ebony.com/wp-content/uploads/2016/10/Libra-thinkstock.jpg">
            <a:extLst>
              <a:ext uri="{FF2B5EF4-FFF2-40B4-BE49-F238E27FC236}">
                <a16:creationId xmlns:a16="http://schemas.microsoft.com/office/drawing/2014/main" id="{E48AC1B4-5D9B-2B41-8830-8719ADBE2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 y="-12700"/>
            <a:ext cx="9202011" cy="574595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4932040" y="49784"/>
            <a:ext cx="4211960" cy="5683472"/>
          </a:xfrm>
          <a:effectLst>
            <a:outerShdw blurRad="63500" dist="35921" dir="2700000" algn="ctr" rotWithShape="0">
              <a:schemeClr val="tx2">
                <a:alpha val="74998"/>
              </a:schemeClr>
            </a:outerShdw>
          </a:effectLst>
        </p:spPr>
        <p:txBody>
          <a:bodyPr anchor="t"/>
          <a:lstStyle/>
          <a:p>
            <a:pPr marL="542925" indent="-542925" algn="l">
              <a:defRPr/>
            </a:pPr>
            <a:r>
              <a:rPr lang="en-US" b="1" dirty="0">
                <a:effectLst>
                  <a:glow rad="127000">
                    <a:schemeClr val="tx1"/>
                  </a:glow>
                </a:effectLst>
                <a:latin typeface="Arial" charset="0"/>
                <a:ea typeface="ＭＳ Ｐゴシック" charset="0"/>
                <a:cs typeface="ＭＳ Ｐゴシック" charset="0"/>
              </a:rPr>
              <a:t>I. </a:t>
            </a:r>
            <a:r>
              <a:rPr lang="en-US" b="1" dirty="0">
                <a:solidFill>
                  <a:srgbClr val="FFFF00"/>
                </a:solidFill>
                <a:effectLst>
                  <a:glow rad="127000">
                    <a:schemeClr val="tx1"/>
                  </a:glow>
                </a:effectLst>
                <a:latin typeface="Arial" charset="0"/>
                <a:ea typeface="ＭＳ Ｐゴシック" charset="0"/>
                <a:cs typeface="ＭＳ Ｐゴシック" charset="0"/>
              </a:rPr>
              <a:t>Teach</a:t>
            </a:r>
            <a:r>
              <a:rPr lang="en-US" b="1" dirty="0">
                <a:effectLst>
                  <a:glow rad="127000">
                    <a:schemeClr val="tx1"/>
                  </a:glow>
                </a:effectLst>
                <a:latin typeface="Arial" charset="0"/>
                <a:ea typeface="ＭＳ Ｐゴシック" charset="0"/>
                <a:cs typeface="ＭＳ Ｐゴシック" charset="0"/>
              </a:rPr>
              <a:t> the Law accurately and recall God's grace to you  </a:t>
            </a:r>
            <a:br>
              <a:rPr lang="en-US" b="1" dirty="0">
                <a:effectLst>
                  <a:glow rad="127000">
                    <a:schemeClr val="tx1"/>
                  </a:glow>
                </a:effectLst>
                <a:latin typeface="Arial" charset="0"/>
                <a:ea typeface="ＭＳ Ｐゴシック" charset="0"/>
                <a:cs typeface="ＭＳ Ｐゴシック" charset="0"/>
              </a:rPr>
            </a:br>
            <a:r>
              <a:rPr lang="en-US" b="1" dirty="0">
                <a:effectLst>
                  <a:glow rad="127000">
                    <a:schemeClr val="tx1"/>
                  </a:glow>
                </a:effectLst>
                <a:latin typeface="Arial" charset="0"/>
                <a:ea typeface="ＭＳ Ｐゴシック" charset="0"/>
                <a:cs typeface="ＭＳ Ｐゴシック" charset="0"/>
              </a:rPr>
              <a:t>(Chapter 1).</a:t>
            </a:r>
          </a:p>
        </p:txBody>
      </p:sp>
    </p:spTree>
    <p:extLst>
      <p:ext uri="{BB962C8B-B14F-4D97-AF65-F5344CB8AC3E}">
        <p14:creationId xmlns:p14="http://schemas.microsoft.com/office/powerpoint/2010/main" val="2438650776"/>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renewingworshipnc.org/wp-content/uploads/2018/11/default-image-440x264.jpg">
            <a:extLst>
              <a:ext uri="{FF2B5EF4-FFF2-40B4-BE49-F238E27FC236}">
                <a16:creationId xmlns:a16="http://schemas.microsoft.com/office/drawing/2014/main" id="{5A17F703-819A-2A76-F6BE-12BF48351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6" y="1772816"/>
            <a:ext cx="9120584" cy="5463945"/>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49784"/>
            <a:ext cx="9144000" cy="1802159"/>
          </a:xfrm>
          <a:effectLst>
            <a:outerShdw blurRad="63500" dist="35921" dir="2700000" algn="ctr" rotWithShape="0">
              <a:schemeClr val="tx2">
                <a:alpha val="74998"/>
              </a:schemeClr>
            </a:outerShdw>
          </a:effectLst>
        </p:spPr>
        <p:txBody>
          <a:bodyPr anchor="t"/>
          <a:lstStyle/>
          <a:p>
            <a:pPr marL="698500" indent="-698500" algn="l">
              <a:defRPr/>
            </a:pPr>
            <a:r>
              <a:rPr lang="en-US" b="1" dirty="0">
                <a:effectLst>
                  <a:glow rad="127000">
                    <a:schemeClr val="tx1"/>
                  </a:glow>
                </a:effectLst>
                <a:latin typeface="Arial" charset="0"/>
                <a:ea typeface="ＭＳ Ｐゴシック" charset="0"/>
                <a:cs typeface="ＭＳ Ｐゴシック" charset="0"/>
              </a:rPr>
              <a:t>II. Require proper public </a:t>
            </a:r>
            <a:r>
              <a:rPr lang="en-US" b="1" dirty="0">
                <a:solidFill>
                  <a:srgbClr val="FFFF00"/>
                </a:solidFill>
                <a:effectLst>
                  <a:glow rad="127000">
                    <a:schemeClr val="tx1"/>
                  </a:glow>
                </a:effectLst>
                <a:latin typeface="Arial" charset="0"/>
                <a:ea typeface="ＭＳ Ｐゴシック" charset="0"/>
                <a:cs typeface="ＭＳ Ｐゴシック" charset="0"/>
              </a:rPr>
              <a:t>worship</a:t>
            </a:r>
            <a:r>
              <a:rPr lang="en-US" b="1" dirty="0">
                <a:effectLst>
                  <a:glow rad="127000">
                    <a:schemeClr val="tx1"/>
                  </a:glow>
                </a:effectLst>
                <a:latin typeface="Arial" charset="0"/>
                <a:ea typeface="ＭＳ Ｐゴシック" charset="0"/>
                <a:cs typeface="ＭＳ Ｐゴシック" charset="0"/>
              </a:rPr>
              <a:t> led by godly leaders (Chs 2–3). </a:t>
            </a:r>
          </a:p>
        </p:txBody>
      </p:sp>
    </p:spTree>
    <p:extLst>
      <p:ext uri="{BB962C8B-B14F-4D97-AF65-F5344CB8AC3E}">
        <p14:creationId xmlns:p14="http://schemas.microsoft.com/office/powerpoint/2010/main" val="1403373041"/>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4"/>
            <a:ext cx="9144000" cy="1867048"/>
          </a:xfr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marL="698500" indent="-698500" algn="l"/>
            <a:r>
              <a:rPr lang="en-US" b="1" dirty="0">
                <a:effectLst>
                  <a:glow rad="127000">
                    <a:schemeClr val="tx1"/>
                  </a:glow>
                </a:effectLst>
                <a:latin typeface="Arial" charset="0"/>
                <a:ea typeface="ＭＳ Ｐゴシック" charset="0"/>
              </a:rPr>
              <a:t>III. Guard your personal life and </a:t>
            </a:r>
            <a:r>
              <a:rPr lang="en-US" b="1" dirty="0">
                <a:solidFill>
                  <a:srgbClr val="FFFF00"/>
                </a:solidFill>
                <a:effectLst>
                  <a:glow rad="127000">
                    <a:schemeClr val="tx1"/>
                  </a:glow>
                </a:effectLst>
                <a:latin typeface="Arial" charset="0"/>
                <a:ea typeface="ＭＳ Ｐゴシック" charset="0"/>
              </a:rPr>
              <a:t>doctrine</a:t>
            </a:r>
            <a:r>
              <a:rPr lang="en-US" b="1" dirty="0">
                <a:effectLst>
                  <a:glow rad="127000">
                    <a:schemeClr val="tx1"/>
                  </a:glow>
                </a:effectLst>
                <a:latin typeface="Arial" charset="0"/>
                <a:ea typeface="ＭＳ Ｐゴシック" charset="0"/>
              </a:rPr>
              <a:t> closely (Chap. 4). </a:t>
            </a:r>
          </a:p>
        </p:txBody>
      </p:sp>
      <p:pic>
        <p:nvPicPr>
          <p:cNvPr id="21506" name="Picture 2" descr="https://www.olivetree.com/blog/wp-content/uploads/2018/04/OldTestamentLawApplySocialNoText.jpg">
            <a:extLst>
              <a:ext uri="{FF2B5EF4-FFF2-40B4-BE49-F238E27FC236}">
                <a16:creationId xmlns:a16="http://schemas.microsoft.com/office/drawing/2014/main" id="{29B551E3-3F4D-9340-A0E1-A8E50C098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23" y="1793764"/>
            <a:ext cx="8082153"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72281"/>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https://i.guim.co.uk/img/media/8c54baa0211daa60acdb15e662d1029d211be8c1/352_0_5500_3300/master/5500.jpg?width=460&amp;quality=85&amp;auto=format&amp;fit=max&amp;s=768eb0d0327e3552c893638b3230c880">
            <a:extLst>
              <a:ext uri="{FF2B5EF4-FFF2-40B4-BE49-F238E27FC236}">
                <a16:creationId xmlns:a16="http://schemas.microsoft.com/office/drawing/2014/main" id="{18289521-F113-8640-AF13-66E408CF0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 y="1380028"/>
            <a:ext cx="9143999" cy="547797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68300"/>
            <a:ext cx="9143999" cy="1080120"/>
          </a:xfrm>
          <a:effectLst/>
        </p:spPr>
        <p:txBody>
          <a:bodyPr/>
          <a:lstStyle/>
          <a:p>
            <a:pPr marL="850900" indent="-850900" algn="l">
              <a:defRPr/>
            </a:pPr>
            <a:r>
              <a:rPr lang="en-US" b="1" dirty="0">
                <a:solidFill>
                  <a:schemeClr val="tx2"/>
                </a:solidFill>
                <a:effectLst>
                  <a:glow rad="127000">
                    <a:schemeClr val="bg1"/>
                  </a:glow>
                </a:effectLst>
                <a:latin typeface="Arial" charset="0"/>
                <a:ea typeface="ＭＳ Ｐゴシック" charset="0"/>
                <a:cs typeface="ＭＳ Ｐゴシック" charset="0"/>
              </a:rPr>
              <a:t>IV. Meet the needs of various church </a:t>
            </a:r>
            <a:r>
              <a:rPr lang="en-US" b="1" dirty="0">
                <a:solidFill>
                  <a:srgbClr val="0066FF"/>
                </a:solidFill>
                <a:effectLst>
                  <a:glow rad="127000">
                    <a:schemeClr val="bg1"/>
                  </a:glow>
                </a:effectLst>
                <a:latin typeface="Arial" charset="0"/>
                <a:ea typeface="ＭＳ Ｐゴシック" charset="0"/>
                <a:cs typeface="ＭＳ Ｐゴシック" charset="0"/>
              </a:rPr>
              <a:t>groups</a:t>
            </a:r>
            <a:r>
              <a:rPr lang="en-US" b="1" dirty="0">
                <a:solidFill>
                  <a:schemeClr val="tx2"/>
                </a:solidFill>
                <a:effectLst>
                  <a:glow rad="127000">
                    <a:schemeClr val="bg1"/>
                  </a:glow>
                </a:effectLst>
                <a:latin typeface="Arial" charset="0"/>
                <a:ea typeface="ＭＳ Ｐゴシック" charset="0"/>
                <a:cs typeface="ＭＳ Ｐゴシック" charset="0"/>
              </a:rPr>
              <a:t> (5:1–6:10).</a:t>
            </a:r>
          </a:p>
        </p:txBody>
      </p:sp>
    </p:spTree>
    <p:extLst>
      <p:ext uri="{BB962C8B-B14F-4D97-AF65-F5344CB8AC3E}">
        <p14:creationId xmlns:p14="http://schemas.microsoft.com/office/powerpoint/2010/main" val="420029553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dg.imgix.net/is-the-love-of-money-really-the-root-of-all-evils-b1zeybvj-en/landscape/is-the-love-of-money-really-the-root-of-all-evils-b1zeybvj.jpg?ts=1485986953&amp;ixlib=rails-3.0.2&amp;auto=format%2Ccompress&amp;fit=min&amp;w=700&amp;h=394&amp;dpr=2&amp;ch=Width%2CDPR">
            <a:extLst>
              <a:ext uri="{FF2B5EF4-FFF2-40B4-BE49-F238E27FC236}">
                <a16:creationId xmlns:a16="http://schemas.microsoft.com/office/drawing/2014/main" id="{08DE770B-034D-884C-BD3A-D84512094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4958" cy="5085184"/>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4211960" y="49784"/>
            <a:ext cx="4932040" cy="4891384"/>
          </a:xfrm>
          <a:effectLst>
            <a:outerShdw blurRad="63500" dist="35921" dir="2700000" algn="ctr" rotWithShape="0">
              <a:schemeClr val="tx2">
                <a:alpha val="74998"/>
              </a:schemeClr>
            </a:outerShdw>
          </a:effectLst>
        </p:spPr>
        <p:txBody>
          <a:bodyPr anchor="t"/>
          <a:lstStyle/>
          <a:p>
            <a:pPr marL="1031875" indent="-1019175" algn="l">
              <a:defRPr/>
            </a:pPr>
            <a:r>
              <a:rPr lang="en-US" sz="4800" b="1" dirty="0">
                <a:effectLst>
                  <a:glow rad="127000">
                    <a:schemeClr val="tx1"/>
                  </a:glow>
                </a:effectLst>
                <a:latin typeface="Arial" charset="0"/>
                <a:ea typeface="ＭＳ Ｐゴシック" charset="0"/>
                <a:cs typeface="ＭＳ Ｐゴシック" charset="0"/>
              </a:rPr>
              <a:t>V.	Don’t let the love of </a:t>
            </a:r>
            <a:r>
              <a:rPr lang="en-US" sz="4800" b="1" dirty="0">
                <a:solidFill>
                  <a:srgbClr val="FFFF00"/>
                </a:solidFill>
                <a:effectLst>
                  <a:glow rad="127000">
                    <a:schemeClr val="tx1"/>
                  </a:glow>
                </a:effectLst>
                <a:latin typeface="Arial" charset="0"/>
                <a:ea typeface="ＭＳ Ｐゴシック" charset="0"/>
                <a:cs typeface="ＭＳ Ｐゴシック" charset="0"/>
              </a:rPr>
              <a:t>money</a:t>
            </a:r>
            <a:r>
              <a:rPr lang="en-US" sz="4800" b="1" dirty="0">
                <a:effectLst>
                  <a:glow rad="127000">
                    <a:schemeClr val="tx1"/>
                  </a:glow>
                </a:effectLst>
                <a:latin typeface="Arial" charset="0"/>
                <a:ea typeface="ＭＳ Ｐゴシック" charset="0"/>
                <a:cs typeface="ＭＳ Ｐゴシック" charset="0"/>
              </a:rPr>
              <a:t> ruin your spiritual life (6:11-21). </a:t>
            </a:r>
          </a:p>
        </p:txBody>
      </p:sp>
    </p:spTree>
    <p:extLst>
      <p:ext uri="{BB962C8B-B14F-4D97-AF65-F5344CB8AC3E}">
        <p14:creationId xmlns:p14="http://schemas.microsoft.com/office/powerpoint/2010/main" val="522863598"/>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324" y="0"/>
          <a:ext cx="9143999" cy="6858003"/>
        </p:xfrm>
        <a:graphic>
          <a:graphicData uri="http://schemas.openxmlformats.org/drawingml/2006/table">
            <a:tbl>
              <a:tblPr firstRow="1" bandRow="1">
                <a:tableStyleId>{0660B408-B3CF-4A94-85FC-2B1E0A45F4A2}</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908137">
                <a:tc gridSpan="5">
                  <a:txBody>
                    <a:bodyPr/>
                    <a:lstStyle/>
                    <a:p>
                      <a:pPr algn="ctr"/>
                      <a:r>
                        <a:rPr lang="en-US" sz="3200" b="1" kern="1200" dirty="0">
                          <a:solidFill>
                            <a:schemeClr val="tx1"/>
                          </a:solidFill>
                          <a:effectLst/>
                          <a:latin typeface="+mn-lt"/>
                          <a:ea typeface="+mn-ea"/>
                          <a:cs typeface="+mn-cs"/>
                        </a:rPr>
                        <a:t> </a:t>
                      </a:r>
                    </a:p>
                    <a:p>
                      <a:pPr algn="ctr"/>
                      <a:r>
                        <a:rPr lang="en-US" sz="2000" b="1" kern="1200" dirty="0">
                          <a:solidFill>
                            <a:schemeClr val="tx1"/>
                          </a:solidFill>
                          <a:effectLst/>
                          <a:latin typeface="+mn-lt"/>
                          <a:ea typeface="+mn-ea"/>
                          <a:cs typeface="+mn-cs"/>
                        </a:rPr>
                        <a:t>(is maintained by giving priority to…)</a:t>
                      </a:r>
                      <a:endParaRPr lang="en-US" sz="2800" b="1" kern="1200" dirty="0">
                        <a:solidFill>
                          <a:schemeClr val="tx1"/>
                        </a:solidFill>
                        <a:effectLs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7343">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Combat False Teachers</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Uphold </a:t>
                      </a:r>
                      <a:br>
                        <a:rPr lang="en-US" sz="1800" b="1" dirty="0">
                          <a:effectLst/>
                          <a:latin typeface="+mn-lt"/>
                          <a:ea typeface="Times New Roman"/>
                          <a:cs typeface="Times New Roman"/>
                        </a:rPr>
                      </a:br>
                      <a:r>
                        <a:rPr lang="en-US" sz="1800" b="1" dirty="0">
                          <a:effectLst/>
                          <a:latin typeface="+mn-lt"/>
                          <a:ea typeface="Times New Roman"/>
                          <a:cs typeface="Times New Roman"/>
                        </a:rPr>
                        <a:t>Church Life</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Guard Life &amp; Doctrine</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Advise Church Groups</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Resist Materialism</a:t>
                      </a:r>
                      <a:endParaRPr lang="en-US" sz="2000" dirty="0">
                        <a:effectLst/>
                        <a:latin typeface="+mn-lt"/>
                        <a:ea typeface="Times New Roman"/>
                        <a:cs typeface="Times New Roman"/>
                      </a:endParaRPr>
                    </a:p>
                  </a:txBody>
                  <a:tcPr marL="50800" marR="50800" marT="0" marB="0"/>
                </a:tc>
                <a:extLst>
                  <a:ext uri="{0D108BD9-81ED-4DB2-BD59-A6C34878D82A}">
                    <a16:rowId xmlns:a16="http://schemas.microsoft.com/office/drawing/2014/main" val="10001"/>
                  </a:ext>
                </a:extLst>
              </a:tr>
              <a:tr h="845507">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Chapter 1</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Chapters 2–3</a:t>
                      </a:r>
                      <a:endParaRPr lang="en-US" sz="200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Chapter 4</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5:1–6:10 </a:t>
                      </a:r>
                      <a:endParaRPr lang="en-US" sz="2000">
                        <a:effectLst/>
                        <a:latin typeface="+mn-lt"/>
                        <a:ea typeface="Times New Roman"/>
                        <a:cs typeface="Times New Roman"/>
                      </a:endParaRPr>
                    </a:p>
                  </a:txBody>
                  <a:tcPr marL="50800" marR="50800" marT="0" marB="0"/>
                </a:tc>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6:11-21 </a:t>
                      </a:r>
                      <a:endParaRPr lang="en-US" sz="2000">
                        <a:effectLst/>
                        <a:latin typeface="+mn-lt"/>
                        <a:ea typeface="Times New Roman"/>
                        <a:cs typeface="Times New Roman"/>
                      </a:endParaRPr>
                    </a:p>
                  </a:txBody>
                  <a:tcPr marL="50800" marR="50800" marT="0" marB="0"/>
                </a:tc>
                <a:extLst>
                  <a:ext uri="{0D108BD9-81ED-4DB2-BD59-A6C34878D82A}">
                    <a16:rowId xmlns:a16="http://schemas.microsoft.com/office/drawing/2014/main" val="10002"/>
                  </a:ext>
                </a:extLst>
              </a:tr>
              <a:tr h="845507">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Doctrine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Worship</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Example</a:t>
                      </a:r>
                      <a:endParaRPr lang="en-US" sz="200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Respect</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Priorities</a:t>
                      </a:r>
                      <a:endParaRPr lang="en-US" sz="2000">
                        <a:effectLst/>
                        <a:latin typeface="+mn-lt"/>
                        <a:ea typeface="Times New Roman"/>
                        <a:cs typeface="Times New Roman"/>
                      </a:endParaRPr>
                    </a:p>
                  </a:txBody>
                  <a:tcPr marL="50800" marR="50800" marT="0" marB="0"/>
                </a:tc>
                <a:extLst>
                  <a:ext uri="{0D108BD9-81ED-4DB2-BD59-A6C34878D82A}">
                    <a16:rowId xmlns:a16="http://schemas.microsoft.com/office/drawing/2014/main" val="10003"/>
                  </a:ext>
                </a:extLst>
              </a:tr>
              <a:tr h="845507">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Warning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txBody>
                  <a:tcPr marL="50800" marR="50800" marT="0" marB="0"/>
                </a:tc>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People</a:t>
                      </a:r>
                      <a:endParaRPr lang="en-US" sz="2000">
                        <a:effectLst/>
                        <a:latin typeface="+mn-lt"/>
                        <a:ea typeface="Times New Roman"/>
                        <a:cs typeface="Times New Roman"/>
                      </a:endParaRPr>
                    </a:p>
                  </a:txBody>
                  <a:tcPr marL="50800" marR="50800" marT="0" marB="0"/>
                </a:tc>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Warning</a:t>
                      </a:r>
                      <a:endParaRPr lang="en-US" sz="2000">
                        <a:effectLst/>
                        <a:latin typeface="+mn-lt"/>
                        <a:ea typeface="Times New Roman"/>
                        <a:cs typeface="Times New Roman"/>
                      </a:endParaRPr>
                    </a:p>
                  </a:txBody>
                  <a:tcPr marL="50800" marR="50800" marT="0" marB="0"/>
                </a:tc>
                <a:tc>
                  <a:txBody>
                    <a:bodyPr/>
                    <a:lstStyle/>
                    <a:p>
                      <a:pPr algn="ctr">
                        <a:spcAft>
                          <a:spcPts val="0"/>
                        </a:spcAft>
                      </a:pPr>
                      <a:r>
                        <a:rPr lang="en-US" sz="1800" b="1" dirty="0">
                          <a:effectLst/>
                          <a:latin typeface="+mn-lt"/>
                          <a:ea typeface="Times New Roman"/>
                          <a:cs typeface="Times New Roman"/>
                        </a:rPr>
                        <a:t> </a:t>
                      </a:r>
                      <a:endParaRPr lang="en-US" sz="2000" dirty="0">
                        <a:effectLst/>
                        <a:latin typeface="+mn-lt"/>
                        <a:ea typeface="Times New Roman"/>
                        <a:cs typeface="Times New Roman"/>
                      </a:endParaRPr>
                    </a:p>
                    <a:p>
                      <a:pPr algn="ctr">
                        <a:spcAft>
                          <a:spcPts val="0"/>
                        </a:spcAft>
                      </a:pPr>
                      <a:r>
                        <a:rPr lang="en-US" sz="1800" b="1" dirty="0">
                          <a:effectLst/>
                          <a:latin typeface="+mn-lt"/>
                          <a:ea typeface="Times New Roman"/>
                          <a:cs typeface="Times New Roman"/>
                        </a:rPr>
                        <a:t>People</a:t>
                      </a:r>
                      <a:endParaRPr lang="en-US" sz="2000" dirty="0">
                        <a:effectLst/>
                        <a:latin typeface="+mn-lt"/>
                        <a:ea typeface="Times New Roman"/>
                        <a:cs typeface="Times New Roman"/>
                      </a:endParaRPr>
                    </a:p>
                  </a:txBody>
                  <a:tcPr marL="50800" marR="50800" marT="0" marB="0"/>
                </a:tc>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Warning</a:t>
                      </a:r>
                      <a:endParaRPr lang="en-US" sz="2000">
                        <a:effectLst/>
                        <a:latin typeface="+mn-lt"/>
                        <a:ea typeface="Times New Roman"/>
                        <a:cs typeface="Times New Roman"/>
                      </a:endParaRPr>
                    </a:p>
                  </a:txBody>
                  <a:tcPr marL="50800" marR="50800" marT="0" marB="0"/>
                </a:tc>
                <a:extLst>
                  <a:ext uri="{0D108BD9-81ED-4DB2-BD59-A6C34878D82A}">
                    <a16:rowId xmlns:a16="http://schemas.microsoft.com/office/drawing/2014/main" val="10004"/>
                  </a:ext>
                </a:extLst>
              </a:tr>
              <a:tr h="1534439">
                <a:tc>
                  <a:txBody>
                    <a:bodyPr/>
                    <a:lstStyle/>
                    <a:p>
                      <a:pPr algn="ctr">
                        <a:spcAft>
                          <a:spcPts val="0"/>
                        </a:spcAft>
                      </a:pPr>
                      <a:r>
                        <a:rPr lang="en-US" sz="1400" b="1">
                          <a:effectLst/>
                          <a:latin typeface="+mn-lt"/>
                          <a:ea typeface="Times New Roman"/>
                          <a:cs typeface="Times New Roman"/>
                        </a:rPr>
                        <a:t> </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Salutation</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Fight heresies</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God’s grace</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Charge</a:t>
                      </a:r>
                      <a:endParaRPr lang="en-US" sz="2000" b="1">
                        <a:effectLst/>
                        <a:latin typeface="+mn-lt"/>
                        <a:ea typeface="Times New Roman"/>
                        <a:cs typeface="Times New Roman"/>
                      </a:endParaRPr>
                    </a:p>
                  </a:txBody>
                  <a:tcPr marL="50800" marR="50800" marT="0" marB="0"/>
                </a:tc>
                <a:tc>
                  <a:txBody>
                    <a:bodyPr/>
                    <a:lstStyle/>
                    <a:p>
                      <a:pPr algn="ctr">
                        <a:spcAft>
                          <a:spcPts val="0"/>
                        </a:spcAft>
                      </a:pPr>
                      <a:r>
                        <a:rPr lang="en-US" sz="1400" b="1">
                          <a:effectLst/>
                          <a:latin typeface="+mn-lt"/>
                          <a:ea typeface="Times New Roman"/>
                          <a:cs typeface="Times New Roman"/>
                        </a:rPr>
                        <a:t> </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Prayer</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Gender Roles</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Leader Qualities</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Purpose of Epistle</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 </a:t>
                      </a:r>
                      <a:endParaRPr lang="en-US" sz="2000" b="1">
                        <a:effectLst/>
                        <a:latin typeface="+mn-lt"/>
                        <a:ea typeface="Times New Roman"/>
                        <a:cs typeface="Times New Roman"/>
                      </a:endParaRPr>
                    </a:p>
                  </a:txBody>
                  <a:tcPr marL="50800" marR="50800" marT="0" marB="0"/>
                </a:tc>
                <a:tc>
                  <a:txBody>
                    <a:bodyPr/>
                    <a:lstStyle/>
                    <a:p>
                      <a:pPr algn="ctr">
                        <a:spcAft>
                          <a:spcPts val="0"/>
                        </a:spcAft>
                      </a:pPr>
                      <a:r>
                        <a:rPr lang="en-US" sz="1400" b="1">
                          <a:effectLst/>
                          <a:latin typeface="+mn-lt"/>
                          <a:ea typeface="Times New Roman"/>
                          <a:cs typeface="Times New Roman"/>
                        </a:rPr>
                        <a:t> </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Future heresy</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Watch life</a:t>
                      </a:r>
                      <a:endParaRPr lang="en-US" sz="2000" b="1">
                        <a:effectLst/>
                        <a:latin typeface="+mn-lt"/>
                        <a:ea typeface="Times New Roman"/>
                        <a:cs typeface="Times New Roman"/>
                      </a:endParaRPr>
                    </a:p>
                    <a:p>
                      <a:pPr algn="ctr">
                        <a:spcAft>
                          <a:spcPts val="0"/>
                        </a:spcAft>
                      </a:pPr>
                      <a:r>
                        <a:rPr lang="en-US" sz="1400" b="1">
                          <a:effectLst/>
                          <a:latin typeface="+mn-lt"/>
                          <a:ea typeface="Times New Roman"/>
                          <a:cs typeface="Times New Roman"/>
                        </a:rPr>
                        <a:t>Watch doctrine</a:t>
                      </a:r>
                      <a:endParaRPr lang="en-US" sz="2000" b="1">
                        <a:effectLst/>
                        <a:latin typeface="+mn-lt"/>
                        <a:ea typeface="Times New Roman"/>
                        <a:cs typeface="Times New Roman"/>
                      </a:endParaRPr>
                    </a:p>
                  </a:txBody>
                  <a:tcPr marL="50800" marR="50800" marT="0" marB="0"/>
                </a:tc>
                <a:tc>
                  <a:txBody>
                    <a:bodyPr/>
                    <a:lstStyle/>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Respect everyone</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Widows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Elders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Slaves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False teachers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txBody>
                  <a:tcPr marL="50800" marR="50800" marT="0" marB="0"/>
                </a:tc>
                <a:tc>
                  <a:txBody>
                    <a:bodyPr/>
                    <a:lstStyle/>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Spiritual goals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Wealthy must give</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Closing charge</a:t>
                      </a:r>
                      <a:endParaRPr lang="en-US" sz="2000" b="1" dirty="0">
                        <a:effectLst/>
                        <a:latin typeface="+mn-lt"/>
                        <a:ea typeface="Times New Roman"/>
                        <a:cs typeface="Times New Roman"/>
                      </a:endParaRPr>
                    </a:p>
                  </a:txBody>
                  <a:tcPr marL="50800" marR="50800" marT="0" marB="0"/>
                </a:tc>
                <a:extLst>
                  <a:ext uri="{0D108BD9-81ED-4DB2-BD59-A6C34878D82A}">
                    <a16:rowId xmlns:a16="http://schemas.microsoft.com/office/drawing/2014/main" val="10005"/>
                  </a:ext>
                </a:extLst>
              </a:tr>
              <a:tr h="250521">
                <a:tc gridSpan="5">
                  <a:txBody>
                    <a:bodyPr/>
                    <a:lstStyle/>
                    <a:p>
                      <a:pPr algn="ctr">
                        <a:spcAft>
                          <a:spcPts val="0"/>
                        </a:spcAft>
                      </a:pPr>
                      <a:r>
                        <a:rPr lang="en-US" sz="1600" b="1" dirty="0">
                          <a:effectLst/>
                          <a:latin typeface="+mn-lt"/>
                          <a:ea typeface="Times New Roman"/>
                          <a:cs typeface="Times New Roman"/>
                        </a:rPr>
                        <a:t>Practical Exhortations Throughout</a:t>
                      </a: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extLst>
                  <a:ext uri="{0D108BD9-81ED-4DB2-BD59-A6C34878D82A}">
                    <a16:rowId xmlns:a16="http://schemas.microsoft.com/office/drawing/2014/main" val="10006"/>
                  </a:ext>
                </a:extLst>
              </a:tr>
              <a:tr h="250521">
                <a:tc gridSpan="5">
                  <a:txBody>
                    <a:bodyPr/>
                    <a:lstStyle/>
                    <a:p>
                      <a:pPr algn="ctr">
                        <a:spcAft>
                          <a:spcPts val="0"/>
                        </a:spcAft>
                      </a:pPr>
                      <a:r>
                        <a:rPr lang="en-US" sz="1600" b="1" dirty="0">
                          <a:effectLst/>
                          <a:latin typeface="+mn-lt"/>
                          <a:ea typeface="Times New Roman"/>
                          <a:cs typeface="Times New Roman"/>
                        </a:rPr>
                        <a:t>Sent</a:t>
                      </a:r>
                      <a:r>
                        <a:rPr lang="en-US" sz="1600" b="1" baseline="0" dirty="0">
                          <a:effectLst/>
                          <a:latin typeface="+mn-lt"/>
                          <a:ea typeface="Times New Roman"/>
                          <a:cs typeface="Times New Roman"/>
                        </a:rPr>
                        <a:t> f</a:t>
                      </a:r>
                      <a:r>
                        <a:rPr lang="en-US" sz="1600" b="1" dirty="0">
                          <a:effectLst/>
                          <a:latin typeface="+mn-lt"/>
                          <a:ea typeface="Times New Roman"/>
                          <a:cs typeface="Times New Roman"/>
                        </a:rPr>
                        <a:t>rom Macedonia to Ephesus</a:t>
                      </a:r>
                    </a:p>
                  </a:txBody>
                  <a:tcPr marL="50800" marR="5080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50521">
                <a:tc gridSpan="5">
                  <a:txBody>
                    <a:bodyPr/>
                    <a:lstStyle/>
                    <a:p>
                      <a:pPr algn="ctr">
                        <a:spcAft>
                          <a:spcPts val="0"/>
                        </a:spcAft>
                      </a:pPr>
                      <a:r>
                        <a:rPr lang="en-US" sz="1600" b="1" dirty="0">
                          <a:effectLst/>
                          <a:latin typeface="+mn-lt"/>
                          <a:ea typeface="Times New Roman"/>
                          <a:cs typeface="Times New Roman"/>
                        </a:rPr>
                        <a:t>Autumn AD 62</a:t>
                      </a:r>
                    </a:p>
                  </a:txBody>
                  <a:tcPr marL="50800" marR="5080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8"/>
                  </a:ext>
                </a:extLst>
              </a:tr>
            </a:tbl>
          </a:graphicData>
        </a:graphic>
      </p:graphicFrame>
      <p:sp>
        <p:nvSpPr>
          <p:cNvPr id="263169" name="Rectangle 2"/>
          <p:cNvSpPr>
            <a:spLocks noGrp="1" noChangeArrowheads="1"/>
          </p:cNvSpPr>
          <p:nvPr>
            <p:ph type="title"/>
          </p:nvPr>
        </p:nvSpPr>
        <p:spPr>
          <a:xfrm>
            <a:off x="2051721" y="0"/>
            <a:ext cx="5040560" cy="640114"/>
          </a:xfrm>
        </p:spPr>
        <p:txBody>
          <a:bodyPr/>
          <a:lstStyle/>
          <a:p>
            <a:pPr eaLnBrk="1" hangingPunct="1"/>
            <a:r>
              <a:rPr lang="en-US" sz="2400" b="1" dirty="0">
                <a:latin typeface="Engravers MT" charset="0"/>
                <a:ea typeface="ＭＳ Ｐゴシック" charset="0"/>
                <a:cs typeface="ＭＳ Ｐゴシック" charset="0"/>
              </a:rPr>
              <a:t>Church Order</a:t>
            </a:r>
          </a:p>
        </p:txBody>
      </p:sp>
      <p:sp>
        <p:nvSpPr>
          <p:cNvPr id="5" name="Text Box 4"/>
          <p:cNvSpPr txBox="1">
            <a:spLocks noChangeArrowheads="1"/>
          </p:cNvSpPr>
          <p:nvPr/>
        </p:nvSpPr>
        <p:spPr bwMode="auto">
          <a:xfrm>
            <a:off x="8374224" y="50155"/>
            <a:ext cx="698178" cy="46166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DDDDDD"/>
                  </a:outerShdw>
                </a:effectLst>
                <a:uLnTx/>
                <a:uFillTx/>
                <a:latin typeface="Arial" charset="0"/>
                <a:ea typeface="ＭＳ Ｐゴシック" charset="0"/>
                <a:cs typeface="Arial" charset="0"/>
              </a:rPr>
              <a:t>217</a:t>
            </a:r>
            <a:endParaRPr kumimoji="0" lang="en-US" sz="2800" b="1" i="0" u="none" strike="noStrike" kern="1200" cap="none" spc="0" normalizeH="0" baseline="0" noProof="0" dirty="0">
              <a:ln>
                <a:noFill/>
              </a:ln>
              <a:solidFill>
                <a:srgbClr val="006600"/>
              </a:solidFill>
              <a:effectLst>
                <a:outerShdw blurRad="38100" dist="38100" dir="2700000" algn="tl">
                  <a:srgbClr val="DDDDDD"/>
                </a:outerShdw>
              </a:effectLst>
              <a:uLnTx/>
              <a:uFillTx/>
              <a:latin typeface="Arial" charset="0"/>
              <a:ea typeface="ＭＳ Ｐゴシック" charset="0"/>
              <a:cs typeface="Arial" charset="0"/>
            </a:endParaRPr>
          </a:p>
        </p:txBody>
      </p:sp>
      <p:sp>
        <p:nvSpPr>
          <p:cNvPr id="6" name="Rectangle 2">
            <a:extLst>
              <a:ext uri="{FF2B5EF4-FFF2-40B4-BE49-F238E27FC236}">
                <a16:creationId xmlns:a16="http://schemas.microsoft.com/office/drawing/2014/main" id="{EA1E884E-A2AB-8B40-BE01-4B3DDCB33EE7}"/>
              </a:ext>
            </a:extLst>
          </p:cNvPr>
          <p:cNvSpPr txBox="1">
            <a:spLocks noChangeArrowheads="1"/>
          </p:cNvSpPr>
          <p:nvPr/>
        </p:nvSpPr>
        <p:spPr bwMode="auto">
          <a:xfrm rot="20869995">
            <a:off x="-45974" y="14396"/>
            <a:ext cx="2632797" cy="64011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2pPr>
            <a:lvl3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3pPr>
            <a:lvl4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4pPr>
            <a:lvl5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5pPr>
            <a:lvl6pPr marL="457200" algn="ctr" rtl="0" fontAlgn="base">
              <a:spcBef>
                <a:spcPct val="0"/>
              </a:spcBef>
              <a:spcAft>
                <a:spcPct val="0"/>
              </a:spcAft>
              <a:defRPr sz="4400">
                <a:solidFill>
                  <a:schemeClr val="bg2"/>
                </a:solidFill>
                <a:latin typeface="Engravers MT" charset="0"/>
              </a:defRPr>
            </a:lvl6pPr>
            <a:lvl7pPr marL="914400" algn="ctr" rtl="0" fontAlgn="base">
              <a:spcBef>
                <a:spcPct val="0"/>
              </a:spcBef>
              <a:spcAft>
                <a:spcPct val="0"/>
              </a:spcAft>
              <a:defRPr sz="4400">
                <a:solidFill>
                  <a:schemeClr val="bg2"/>
                </a:solidFill>
                <a:latin typeface="Engravers MT" charset="0"/>
              </a:defRPr>
            </a:lvl7pPr>
            <a:lvl8pPr marL="1371600" algn="ctr" rtl="0" fontAlgn="base">
              <a:spcBef>
                <a:spcPct val="0"/>
              </a:spcBef>
              <a:spcAft>
                <a:spcPct val="0"/>
              </a:spcAft>
              <a:defRPr sz="4400">
                <a:solidFill>
                  <a:schemeClr val="bg2"/>
                </a:solidFill>
                <a:latin typeface="Engravers MT" charset="0"/>
              </a:defRPr>
            </a:lvl8pPr>
            <a:lvl9pPr marL="1828800" algn="ctr" rtl="0" fontAlgn="base">
              <a:spcBef>
                <a:spcPct val="0"/>
              </a:spcBef>
              <a:spcAft>
                <a:spcPct val="0"/>
              </a:spcAft>
              <a:defRPr sz="4400">
                <a:solidFill>
                  <a:schemeClr val="bg2"/>
                </a:solidFill>
                <a:latin typeface="Engravers MT"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6600"/>
                </a:solidFill>
                <a:effectLst/>
                <a:uLnTx/>
                <a:uFillTx/>
                <a:latin typeface="Engravers MT" charset="0"/>
                <a:ea typeface="ＭＳ Ｐゴシック" charset="0"/>
                <a:cs typeface="ＭＳ Ｐゴシック" charset="0"/>
              </a:rPr>
              <a:t>1 Timothy</a:t>
            </a:r>
          </a:p>
        </p:txBody>
      </p:sp>
    </p:spTree>
    <p:extLst>
      <p:ext uri="{BB962C8B-B14F-4D97-AF65-F5344CB8AC3E}">
        <p14:creationId xmlns:p14="http://schemas.microsoft.com/office/powerpoint/2010/main" val="18875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5554165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7058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Engraver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ntitled 1">
  <a:themeElements>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12336</TotalTime>
  <Words>4148</Words>
  <Application>Microsoft Macintosh PowerPoint</Application>
  <PresentationFormat>On-screen Show (4:3)</PresentationFormat>
  <Paragraphs>647</Paragraphs>
  <Slides>99</Slides>
  <Notes>58</Notes>
  <HiddenSlides>0</HiddenSlides>
  <MMClips>0</MMClips>
  <ScaleCrop>false</ScaleCrop>
  <HeadingPairs>
    <vt:vector size="6" baseType="variant">
      <vt:variant>
        <vt:lpstr>Fonts Used</vt:lpstr>
      </vt:variant>
      <vt:variant>
        <vt:i4>25</vt:i4>
      </vt:variant>
      <vt:variant>
        <vt:lpstr>Theme</vt:lpstr>
      </vt:variant>
      <vt:variant>
        <vt:i4>25</vt:i4>
      </vt:variant>
      <vt:variant>
        <vt:lpstr>Slide Titles</vt:lpstr>
      </vt:variant>
      <vt:variant>
        <vt:i4>99</vt:i4>
      </vt:variant>
    </vt:vector>
  </HeadingPairs>
  <TitlesOfParts>
    <vt:vector size="149" baseType="lpstr">
      <vt:lpstr>26</vt:lpstr>
      <vt:lpstr>BONES</vt:lpstr>
      <vt:lpstr>Arial</vt:lpstr>
      <vt:lpstr>Arial Black</vt:lpstr>
      <vt:lpstr>Arial Narrow</vt:lpstr>
      <vt:lpstr>Calibri</vt:lpstr>
      <vt:lpstr>Chalkduster</vt:lpstr>
      <vt:lpstr>Comic Sans MS</vt:lpstr>
      <vt:lpstr>Engravers MT</vt:lpstr>
      <vt:lpstr>Franklin Gothic Medium</vt:lpstr>
      <vt:lpstr>Garamond</vt:lpstr>
      <vt:lpstr>Geneva</vt:lpstr>
      <vt:lpstr>Haettenschweiler</vt:lpstr>
      <vt:lpstr>Helvetica</vt:lpstr>
      <vt:lpstr>Impact</vt:lpstr>
      <vt:lpstr>Monotype Sorts</vt:lpstr>
      <vt:lpstr>Simplified Arabic</vt:lpstr>
      <vt:lpstr>Tahoma</vt:lpstr>
      <vt:lpstr>Times</vt:lpstr>
      <vt:lpstr>Times New Roman</vt:lpstr>
      <vt:lpstr>Trebuchet MS</vt:lpstr>
      <vt:lpstr>Verdana</vt:lpstr>
      <vt:lpstr>Wingdings</vt:lpstr>
      <vt:lpstr>Wingdings 2</vt:lpstr>
      <vt:lpstr>Wingdings 3</vt:lpstr>
      <vt:lpstr>Cactus</vt:lpstr>
      <vt:lpstr>Ripple</vt:lpstr>
      <vt:lpstr>untitled 1</vt:lpstr>
      <vt:lpstr>1_Ripple</vt:lpstr>
      <vt:lpstr>Office Theme</vt:lpstr>
      <vt:lpstr>2_Default Design</vt:lpstr>
      <vt:lpstr>Schmooze</vt:lpstr>
      <vt:lpstr>Globe</vt:lpstr>
      <vt:lpstr>Slit</vt:lpstr>
      <vt:lpstr>1_untitled 1</vt:lpstr>
      <vt:lpstr>2_Blank Presentation</vt:lpstr>
      <vt:lpstr>Clouds</vt:lpstr>
      <vt:lpstr>1_Crumple</vt:lpstr>
      <vt:lpstr>Kimono</vt:lpstr>
      <vt:lpstr>Stream</vt:lpstr>
      <vt:lpstr>3_Default Design</vt:lpstr>
      <vt:lpstr>Axis</vt:lpstr>
      <vt:lpstr>Blank Presentation</vt:lpstr>
      <vt:lpstr>3_Blank Presentation</vt:lpstr>
      <vt:lpstr>4_Blank Presentation</vt:lpstr>
      <vt:lpstr>5_Blank Presentation</vt:lpstr>
      <vt:lpstr>49_Blank Presentation</vt:lpstr>
      <vt:lpstr>2_Office Theme</vt:lpstr>
      <vt:lpstr>50_Blank Presentation</vt:lpstr>
      <vt:lpstr>5_Default Design</vt:lpstr>
      <vt:lpstr>Be Orderly</vt:lpstr>
      <vt:lpstr>False Teaching</vt:lpstr>
      <vt:lpstr>False Teaching</vt:lpstr>
      <vt:lpstr>But can we defeat heresy?</vt:lpstr>
      <vt:lpstr>How to Get Rich By Lying to Christians</vt:lpstr>
      <vt:lpstr>Should we put our heads in the sand?</vt:lpstr>
      <vt:lpstr>Should we have an  all-out assault?</vt:lpstr>
      <vt:lpstr>Should we see how God says to defeat heresy?</vt:lpstr>
      <vt:lpstr>Key Verse</vt:lpstr>
      <vt:lpstr>Main Idea</vt:lpstr>
      <vt:lpstr>What are God’s priorities for church order?</vt:lpstr>
      <vt:lpstr>Theme</vt:lpstr>
      <vt:lpstr>Orderly means…</vt:lpstr>
      <vt:lpstr>NT Overview (Paul's Letters)</vt:lpstr>
      <vt:lpstr>Bible Lands Blank Map</vt:lpstr>
      <vt:lpstr>You cannot make everything priority</vt:lpstr>
      <vt:lpstr>…for order</vt:lpstr>
      <vt:lpstr>I. Teach the Law accurately and recall God's grace to you   (Chapter 1).</vt:lpstr>
      <vt:lpstr>Slides on  1 Timothy 1</vt:lpstr>
      <vt:lpstr>PowerPoint Presentation</vt:lpstr>
      <vt:lpstr>PowerPoint Presentation</vt:lpstr>
      <vt:lpstr>PowerPoint Presentation</vt:lpstr>
      <vt:lpstr>PowerPoint Presentation</vt:lpstr>
      <vt:lpstr>PowerPoint Presentation</vt:lpstr>
      <vt:lpstr>Legalism</vt:lpstr>
      <vt:lpstr>What are God’s priorities for church order?</vt:lpstr>
      <vt:lpstr>I. Teach the Law accurately and recall God's grace to you   (Chapter 1).</vt:lpstr>
      <vt:lpstr>II. Require proper public worship led by godly leaders (Chs 2–3). </vt:lpstr>
      <vt:lpstr>Slides on  1 Timothy 2</vt:lpstr>
      <vt:lpstr>I Timothy 2</vt:lpstr>
      <vt:lpstr>Avoid the 2 Extremes</vt:lpstr>
      <vt:lpstr>Distinguish Between Culture and Truth</vt:lpstr>
      <vt:lpstr>Men's Prayer  2:8 </vt:lpstr>
      <vt:lpstr>Women's Adornment (2:9-10)</vt:lpstr>
      <vt:lpstr>Women's Adornment   2:9-10 </vt:lpstr>
      <vt:lpstr>“11A woman should learn in quietness and full submission.  12I do not permit a woman to teach or to have authority over a man; she must be silent.” - 1 Timothy 2:11-12</vt:lpstr>
      <vt:lpstr>Who wants to address this?</vt:lpstr>
      <vt:lpstr>Egalitarians</vt:lpstr>
      <vt:lpstr>Common Ground</vt:lpstr>
      <vt:lpstr>“11A woman should learn in quietness and full submission.  12I do not permit a woman to teach or to have authority over a man; she must be silent.” 1 Timothy 2:11-12</vt:lpstr>
      <vt:lpstr>Learn peacefully and respectfully</vt:lpstr>
      <vt:lpstr>Q: But why did Paul prohibit women from teaching men in public worship?</vt:lpstr>
      <vt:lpstr>1 Timothy 2:11-15 NIV</vt:lpstr>
      <vt:lpstr>Truth: Authority-Submission </vt:lpstr>
      <vt:lpstr>1 Timothy 2:11-14</vt:lpstr>
      <vt:lpstr>Slides on  1 Timothy 3</vt:lpstr>
      <vt:lpstr>How Do We Pick Leaders for the Local Church?</vt:lpstr>
      <vt:lpstr>How Should Churches Select Leaders?</vt:lpstr>
      <vt:lpstr>Appointment of church officers:</vt:lpstr>
      <vt:lpstr>What about Elder Qualifications?</vt:lpstr>
      <vt:lpstr>Required Qualities of an  Overseer (O) or Deacon (D)</vt:lpstr>
      <vt:lpstr>Required Qualities of an  Overseer (O) or Deacon (D)</vt:lpstr>
      <vt:lpstr>Required Qualities of an  Overseer (O) or Deacon (D)</vt:lpstr>
      <vt:lpstr>Required Qualities of an  Overseer (O) or Deacon (D)</vt:lpstr>
      <vt:lpstr>Scriptural Principles</vt:lpstr>
      <vt:lpstr>Elders led from the time of Moses</vt:lpstr>
      <vt:lpstr>Who Led the Synagogue?</vt:lpstr>
      <vt:lpstr>God has advocated group leadership through the ages</vt:lpstr>
      <vt:lpstr>Places Mentioning Elders</vt:lpstr>
      <vt:lpstr>What should elders do?</vt:lpstr>
      <vt:lpstr>Pastoral Leadership of an Elder:</vt:lpstr>
      <vt:lpstr>Three Shepherd Tasks of Elders</vt:lpstr>
      <vt:lpstr>How Elders Relate to Deacons</vt:lpstr>
      <vt:lpstr>How Elders Relate to Deacons</vt:lpstr>
      <vt:lpstr>How Elders Relate to Deacons</vt:lpstr>
      <vt:lpstr>How Elders Relate to Deacons</vt:lpstr>
      <vt:lpstr>How Elders Relate to Deacons</vt:lpstr>
      <vt:lpstr>How Elders Relate to Deacons</vt:lpstr>
      <vt:lpstr>Three Shepherd Tasks of Elders</vt:lpstr>
      <vt:lpstr>Three Shepherd Tasks of Elders</vt:lpstr>
      <vt:lpstr>Shared Leadership</vt:lpstr>
      <vt:lpstr>Summary on Elders</vt:lpstr>
      <vt:lpstr>Slides on  1 Timothy 4</vt:lpstr>
      <vt:lpstr>III. Guard your personal life and doctrine closely (Chap. 4). </vt:lpstr>
      <vt:lpstr>Response to False Teachers and Teachings</vt:lpstr>
      <vt:lpstr>Response to False Teachers and Teachings</vt:lpstr>
      <vt:lpstr>IV. Meet the needs of various church groups (5:1–6:10).</vt:lpstr>
      <vt:lpstr>Slides on  1 Timothy 5</vt:lpstr>
      <vt:lpstr>Three Types of Elders</vt:lpstr>
      <vt:lpstr>Paul Called Luke's Gospel “Scripture” within 5 years!</vt:lpstr>
      <vt:lpstr>Slides on  1 Timothy 6</vt:lpstr>
      <vt:lpstr>V. Don’t let the love of money ruin your spiritual life (6:11-21). </vt:lpstr>
      <vt:lpstr>Effects of False Teachings</vt:lpstr>
      <vt:lpstr>$$ Money $$</vt:lpstr>
      <vt:lpstr>THE GOSPEL IS TO BE TOLD, NOT SOLD</vt:lpstr>
      <vt:lpstr>Godliness with Contentment</vt:lpstr>
      <vt:lpstr>Godliness with Contentment</vt:lpstr>
      <vt:lpstr>"Scripture" (6: NLT).</vt:lpstr>
      <vt:lpstr>Godliness with Contentment</vt:lpstr>
      <vt:lpstr>Main Idea</vt:lpstr>
      <vt:lpstr>What are God’s priorities for church order?</vt:lpstr>
      <vt:lpstr>I. Teach the Law accurately and recall God's grace to you   (Chapter 1).</vt:lpstr>
      <vt:lpstr>II. Require proper public worship led by godly leaders (Chs 2–3). </vt:lpstr>
      <vt:lpstr>III. Guard your personal life and doctrine closely (Chap. 4). </vt:lpstr>
      <vt:lpstr>IV. Meet the needs of various church groups (5:1–6:10).</vt:lpstr>
      <vt:lpstr>V. Don’t let the love of money ruin your spiritual life (6:11-21). </vt:lpstr>
      <vt:lpstr>Church Order</vt:lpstr>
      <vt:lpstr>Black</vt:lpstr>
      <vt:lpstr>NT Preaching  •  BibleStudyDownloads.org</vt:lpstr>
    </vt:vector>
  </TitlesOfParts>
  <Company>Home-use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Timothy</dc:title>
  <dc:creator>Laura Tan</dc:creator>
  <cp:lastModifiedBy>Rick Griffith</cp:lastModifiedBy>
  <cp:revision>230</cp:revision>
  <cp:lastPrinted>2009-04-22T19:24:48Z</cp:lastPrinted>
  <dcterms:created xsi:type="dcterms:W3CDTF">2003-03-13T16:06:19Z</dcterms:created>
  <dcterms:modified xsi:type="dcterms:W3CDTF">2022-08-06T03:46:45Z</dcterms:modified>
</cp:coreProperties>
</file>