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4.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5.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6.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9.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0.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3.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4.xml" ContentType="application/vnd.openxmlformats-officedocument.themeOverride+xml"/>
  <Override PartName="/ppt/notesSlides/notesSlide59.xml" ContentType="application/vnd.openxmlformats-officedocument.presentationml.notesSlide+xml"/>
  <Override PartName="/ppt/theme/themeOverride5.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heme/themeOverride6.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theme/themeOverride7.xml" ContentType="application/vnd.openxmlformats-officedocument.themeOverr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961" r:id="rId3"/>
    <p:sldMasterId id="2147484057" r:id="rId4"/>
    <p:sldMasterId id="2147484070" r:id="rId5"/>
    <p:sldMasterId id="2147484082" r:id="rId6"/>
    <p:sldMasterId id="2147484096" r:id="rId7"/>
    <p:sldMasterId id="2147484109" r:id="rId8"/>
    <p:sldMasterId id="2147484121" r:id="rId9"/>
    <p:sldMasterId id="2147484134" r:id="rId10"/>
    <p:sldMasterId id="2147484147" r:id="rId11"/>
    <p:sldMasterId id="2147484160" r:id="rId12"/>
    <p:sldMasterId id="2147484172" r:id="rId13"/>
    <p:sldMasterId id="2147484198" r:id="rId14"/>
    <p:sldMasterId id="2147484272" r:id="rId15"/>
    <p:sldMasterId id="2147484284" r:id="rId16"/>
    <p:sldMasterId id="2147484296" r:id="rId17"/>
    <p:sldMasterId id="2147484299" r:id="rId18"/>
    <p:sldMasterId id="2147484303" r:id="rId19"/>
    <p:sldMasterId id="2147484316" r:id="rId20"/>
    <p:sldMasterId id="2147484328" r:id="rId21"/>
  </p:sldMasterIdLst>
  <p:notesMasterIdLst>
    <p:notesMasterId r:id="rId180"/>
  </p:notesMasterIdLst>
  <p:sldIdLst>
    <p:sldId id="429" r:id="rId22"/>
    <p:sldId id="434" r:id="rId23"/>
    <p:sldId id="319" r:id="rId24"/>
    <p:sldId id="551" r:id="rId25"/>
    <p:sldId id="336" r:id="rId26"/>
    <p:sldId id="335" r:id="rId27"/>
    <p:sldId id="320" r:id="rId28"/>
    <p:sldId id="416" r:id="rId29"/>
    <p:sldId id="430" r:id="rId30"/>
    <p:sldId id="311" r:id="rId31"/>
    <p:sldId id="288" r:id="rId32"/>
    <p:sldId id="435" r:id="rId33"/>
    <p:sldId id="525" r:id="rId34"/>
    <p:sldId id="526" r:id="rId35"/>
    <p:sldId id="344" r:id="rId36"/>
    <p:sldId id="471" r:id="rId37"/>
    <p:sldId id="360" r:id="rId38"/>
    <p:sldId id="361" r:id="rId39"/>
    <p:sldId id="362" r:id="rId40"/>
    <p:sldId id="277" r:id="rId41"/>
    <p:sldId id="363" r:id="rId42"/>
    <p:sldId id="345" r:id="rId43"/>
    <p:sldId id="364" r:id="rId44"/>
    <p:sldId id="356" r:id="rId45"/>
    <p:sldId id="346" r:id="rId46"/>
    <p:sldId id="276" r:id="rId47"/>
    <p:sldId id="357" r:id="rId48"/>
    <p:sldId id="358" r:id="rId49"/>
    <p:sldId id="337" r:id="rId50"/>
    <p:sldId id="279" r:id="rId51"/>
    <p:sldId id="359" r:id="rId52"/>
    <p:sldId id="347" r:id="rId53"/>
    <p:sldId id="354" r:id="rId54"/>
    <p:sldId id="348" r:id="rId55"/>
    <p:sldId id="365" r:id="rId56"/>
    <p:sldId id="372" r:id="rId57"/>
    <p:sldId id="366" r:id="rId58"/>
    <p:sldId id="349" r:id="rId59"/>
    <p:sldId id="367" r:id="rId60"/>
    <p:sldId id="368" r:id="rId61"/>
    <p:sldId id="369" r:id="rId62"/>
    <p:sldId id="355" r:id="rId63"/>
    <p:sldId id="350" r:id="rId64"/>
    <p:sldId id="370" r:id="rId65"/>
    <p:sldId id="351" r:id="rId66"/>
    <p:sldId id="371" r:id="rId67"/>
    <p:sldId id="352" r:id="rId68"/>
    <p:sldId id="373" r:id="rId69"/>
    <p:sldId id="289" r:id="rId70"/>
    <p:sldId id="417" r:id="rId71"/>
    <p:sldId id="418" r:id="rId72"/>
    <p:sldId id="419" r:id="rId73"/>
    <p:sldId id="420" r:id="rId74"/>
    <p:sldId id="421" r:id="rId75"/>
    <p:sldId id="422" r:id="rId76"/>
    <p:sldId id="423" r:id="rId77"/>
    <p:sldId id="424" r:id="rId78"/>
    <p:sldId id="425" r:id="rId79"/>
    <p:sldId id="426" r:id="rId80"/>
    <p:sldId id="427" r:id="rId81"/>
    <p:sldId id="428" r:id="rId82"/>
    <p:sldId id="353" r:id="rId83"/>
    <p:sldId id="472" r:id="rId84"/>
    <p:sldId id="290" r:id="rId85"/>
    <p:sldId id="474" r:id="rId86"/>
    <p:sldId id="554" r:id="rId87"/>
    <p:sldId id="555" r:id="rId88"/>
    <p:sldId id="556" r:id="rId89"/>
    <p:sldId id="557" r:id="rId90"/>
    <p:sldId id="558" r:id="rId91"/>
    <p:sldId id="559" r:id="rId92"/>
    <p:sldId id="475" r:id="rId93"/>
    <p:sldId id="401" r:id="rId94"/>
    <p:sldId id="377" r:id="rId95"/>
    <p:sldId id="541" r:id="rId96"/>
    <p:sldId id="378" r:id="rId97"/>
    <p:sldId id="399" r:id="rId98"/>
    <p:sldId id="379" r:id="rId99"/>
    <p:sldId id="402" r:id="rId100"/>
    <p:sldId id="274" r:id="rId101"/>
    <p:sldId id="380" r:id="rId102"/>
    <p:sldId id="527" r:id="rId103"/>
    <p:sldId id="400" r:id="rId104"/>
    <p:sldId id="381" r:id="rId105"/>
    <p:sldId id="476" r:id="rId106"/>
    <p:sldId id="382" r:id="rId107"/>
    <p:sldId id="538" r:id="rId108"/>
    <p:sldId id="383" r:id="rId109"/>
    <p:sldId id="539" r:id="rId110"/>
    <p:sldId id="540" r:id="rId111"/>
    <p:sldId id="384" r:id="rId112"/>
    <p:sldId id="477" r:id="rId113"/>
    <p:sldId id="478" r:id="rId114"/>
    <p:sldId id="479" r:id="rId115"/>
    <p:sldId id="480" r:id="rId116"/>
    <p:sldId id="481" r:id="rId117"/>
    <p:sldId id="394" r:id="rId118"/>
    <p:sldId id="385" r:id="rId119"/>
    <p:sldId id="482" r:id="rId120"/>
    <p:sldId id="397" r:id="rId121"/>
    <p:sldId id="386" r:id="rId122"/>
    <p:sldId id="395" r:id="rId123"/>
    <p:sldId id="387" r:id="rId124"/>
    <p:sldId id="542" r:id="rId125"/>
    <p:sldId id="388" r:id="rId126"/>
    <p:sldId id="533" r:id="rId127"/>
    <p:sldId id="535" r:id="rId128"/>
    <p:sldId id="389" r:id="rId129"/>
    <p:sldId id="534" r:id="rId130"/>
    <p:sldId id="390" r:id="rId131"/>
    <p:sldId id="393" r:id="rId132"/>
    <p:sldId id="391" r:id="rId133"/>
    <p:sldId id="537" r:id="rId134"/>
    <p:sldId id="536" r:id="rId135"/>
    <p:sldId id="392" r:id="rId136"/>
    <p:sldId id="341" r:id="rId137"/>
    <p:sldId id="524" r:id="rId138"/>
    <p:sldId id="530" r:id="rId139"/>
    <p:sldId id="531" r:id="rId140"/>
    <p:sldId id="496" r:id="rId141"/>
    <p:sldId id="532" r:id="rId142"/>
    <p:sldId id="529" r:id="rId143"/>
    <p:sldId id="505" r:id="rId144"/>
    <p:sldId id="506" r:id="rId145"/>
    <p:sldId id="507" r:id="rId146"/>
    <p:sldId id="508" r:id="rId147"/>
    <p:sldId id="510" r:id="rId148"/>
    <p:sldId id="509" r:id="rId149"/>
    <p:sldId id="511" r:id="rId150"/>
    <p:sldId id="512" r:id="rId151"/>
    <p:sldId id="513" r:id="rId152"/>
    <p:sldId id="514" r:id="rId153"/>
    <p:sldId id="515" r:id="rId154"/>
    <p:sldId id="516" r:id="rId155"/>
    <p:sldId id="517" r:id="rId156"/>
    <p:sldId id="518" r:id="rId157"/>
    <p:sldId id="519" r:id="rId158"/>
    <p:sldId id="520" r:id="rId159"/>
    <p:sldId id="521" r:id="rId160"/>
    <p:sldId id="522" r:id="rId161"/>
    <p:sldId id="523" r:id="rId162"/>
    <p:sldId id="528" r:id="rId163"/>
    <p:sldId id="497" r:id="rId164"/>
    <p:sldId id="493" r:id="rId165"/>
    <p:sldId id="552" r:id="rId166"/>
    <p:sldId id="553" r:id="rId167"/>
    <p:sldId id="492" r:id="rId168"/>
    <p:sldId id="483" r:id="rId169"/>
    <p:sldId id="485" r:id="rId170"/>
    <p:sldId id="486" r:id="rId171"/>
    <p:sldId id="487" r:id="rId172"/>
    <p:sldId id="488" r:id="rId173"/>
    <p:sldId id="490" r:id="rId174"/>
    <p:sldId id="489" r:id="rId175"/>
    <p:sldId id="491" r:id="rId176"/>
    <p:sldId id="484" r:id="rId177"/>
    <p:sldId id="494" r:id="rId178"/>
    <p:sldId id="495" r:id="rId17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F0479976-30D9-2E4D-85C5-AB481DAC2910}">
          <p14:sldIdLst>
            <p14:sldId id="429"/>
            <p14:sldId id="434"/>
            <p14:sldId id="319"/>
            <p14:sldId id="551"/>
            <p14:sldId id="336"/>
            <p14:sldId id="335"/>
            <p14:sldId id="320"/>
            <p14:sldId id="416"/>
            <p14:sldId id="430"/>
            <p14:sldId id="311"/>
            <p14:sldId id="288"/>
            <p14:sldId id="435"/>
            <p14:sldId id="525"/>
            <p14:sldId id="526"/>
          </p14:sldIdLst>
        </p14:section>
        <p14:section name="Chapters" id="{75B1F88F-2ABC-C844-877C-D5BC9C668B16}">
          <p14:sldIdLst>
            <p14:sldId id="344"/>
            <p14:sldId id="471"/>
            <p14:sldId id="360"/>
            <p14:sldId id="361"/>
            <p14:sldId id="362"/>
            <p14:sldId id="277"/>
            <p14:sldId id="363"/>
            <p14:sldId id="345"/>
            <p14:sldId id="364"/>
            <p14:sldId id="356"/>
            <p14:sldId id="346"/>
            <p14:sldId id="276"/>
            <p14:sldId id="357"/>
            <p14:sldId id="358"/>
            <p14:sldId id="337"/>
            <p14:sldId id="279"/>
            <p14:sldId id="359"/>
            <p14:sldId id="347"/>
            <p14:sldId id="354"/>
            <p14:sldId id="348"/>
            <p14:sldId id="365"/>
            <p14:sldId id="372"/>
            <p14:sldId id="366"/>
            <p14:sldId id="349"/>
            <p14:sldId id="367"/>
            <p14:sldId id="368"/>
            <p14:sldId id="369"/>
            <p14:sldId id="355"/>
            <p14:sldId id="350"/>
            <p14:sldId id="370"/>
            <p14:sldId id="351"/>
            <p14:sldId id="371"/>
            <p14:sldId id="352"/>
            <p14:sldId id="373"/>
            <p14:sldId id="289"/>
            <p14:sldId id="417"/>
            <p14:sldId id="418"/>
            <p14:sldId id="419"/>
            <p14:sldId id="420"/>
            <p14:sldId id="421"/>
            <p14:sldId id="422"/>
            <p14:sldId id="423"/>
            <p14:sldId id="424"/>
            <p14:sldId id="425"/>
            <p14:sldId id="426"/>
            <p14:sldId id="427"/>
            <p14:sldId id="428"/>
            <p14:sldId id="353"/>
            <p14:sldId id="472"/>
            <p14:sldId id="290"/>
            <p14:sldId id="474"/>
            <p14:sldId id="554"/>
            <p14:sldId id="555"/>
            <p14:sldId id="556"/>
            <p14:sldId id="557"/>
            <p14:sldId id="558"/>
            <p14:sldId id="559"/>
            <p14:sldId id="475"/>
            <p14:sldId id="401"/>
            <p14:sldId id="377"/>
            <p14:sldId id="541"/>
            <p14:sldId id="378"/>
            <p14:sldId id="399"/>
            <p14:sldId id="379"/>
            <p14:sldId id="402"/>
            <p14:sldId id="274"/>
            <p14:sldId id="380"/>
            <p14:sldId id="527"/>
            <p14:sldId id="400"/>
            <p14:sldId id="381"/>
            <p14:sldId id="476"/>
            <p14:sldId id="382"/>
            <p14:sldId id="538"/>
            <p14:sldId id="383"/>
            <p14:sldId id="539"/>
            <p14:sldId id="540"/>
            <p14:sldId id="384"/>
            <p14:sldId id="477"/>
            <p14:sldId id="478"/>
            <p14:sldId id="479"/>
            <p14:sldId id="480"/>
            <p14:sldId id="481"/>
            <p14:sldId id="394"/>
            <p14:sldId id="385"/>
            <p14:sldId id="482"/>
            <p14:sldId id="397"/>
            <p14:sldId id="386"/>
            <p14:sldId id="395"/>
            <p14:sldId id="387"/>
            <p14:sldId id="542"/>
            <p14:sldId id="388"/>
            <p14:sldId id="533"/>
            <p14:sldId id="535"/>
            <p14:sldId id="389"/>
            <p14:sldId id="534"/>
            <p14:sldId id="390"/>
            <p14:sldId id="393"/>
            <p14:sldId id="391"/>
            <p14:sldId id="537"/>
            <p14:sldId id="536"/>
            <p14:sldId id="392"/>
            <p14:sldId id="341"/>
            <p14:sldId id="524"/>
          </p14:sldIdLst>
        </p14:section>
        <p14:section name="Conclusion" id="{67413FA6-C539-0143-829A-509905550403}">
          <p14:sldIdLst>
            <p14:sldId id="530"/>
            <p14:sldId id="531"/>
            <p14:sldId id="496"/>
            <p14:sldId id="532"/>
            <p14:sldId id="529"/>
            <p14:sldId id="505"/>
            <p14:sldId id="506"/>
            <p14:sldId id="507"/>
            <p14:sldId id="508"/>
            <p14:sldId id="510"/>
            <p14:sldId id="509"/>
            <p14:sldId id="511"/>
            <p14:sldId id="512"/>
            <p14:sldId id="513"/>
            <p14:sldId id="514"/>
            <p14:sldId id="515"/>
            <p14:sldId id="516"/>
            <p14:sldId id="517"/>
            <p14:sldId id="518"/>
            <p14:sldId id="519"/>
            <p14:sldId id="520"/>
            <p14:sldId id="521"/>
            <p14:sldId id="522"/>
            <p14:sldId id="523"/>
            <p14:sldId id="528"/>
            <p14:sldId id="497"/>
            <p14:sldId id="493"/>
            <p14:sldId id="552"/>
            <p14:sldId id="553"/>
            <p14:sldId id="492"/>
            <p14:sldId id="483"/>
            <p14:sldId id="485"/>
            <p14:sldId id="486"/>
            <p14:sldId id="487"/>
            <p14:sldId id="488"/>
            <p14:sldId id="490"/>
            <p14:sldId id="489"/>
            <p14:sldId id="491"/>
            <p14:sldId id="484"/>
            <p14:sldId id="494"/>
            <p14:sldId id="49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0000"/>
    <a:srgbClr val="006600"/>
    <a:srgbClr val="0000FF"/>
    <a:srgbClr val="968640"/>
    <a:srgbClr val="73663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6"/>
    <p:restoredTop sz="81834" autoAdjust="0"/>
  </p:normalViewPr>
  <p:slideViewPr>
    <p:cSldViewPr>
      <p:cViewPr>
        <p:scale>
          <a:sx n="130" d="100"/>
          <a:sy n="130" d="100"/>
        </p:scale>
        <p:origin x="1816" y="16"/>
      </p:cViewPr>
      <p:guideLst>
        <p:guide orient="horz" pos="2160"/>
        <p:guide pos="2880"/>
      </p:guideLst>
    </p:cSldViewPr>
  </p:slideViewPr>
  <p:outlineViewPr>
    <p:cViewPr>
      <p:scale>
        <a:sx n="33" d="100"/>
        <a:sy n="33" d="100"/>
      </p:scale>
      <p:origin x="0" y="328"/>
    </p:cViewPr>
  </p:outlineViewPr>
  <p:notesTextViewPr>
    <p:cViewPr>
      <p:scale>
        <a:sx n="100" d="100"/>
        <a:sy n="100" d="100"/>
      </p:scale>
      <p:origin x="0" y="0"/>
    </p:cViewPr>
  </p:notesTextViewPr>
  <p:sorterViewPr>
    <p:cViewPr varScale="1">
      <p:scale>
        <a:sx n="100" d="100"/>
        <a:sy n="100" d="100"/>
      </p:scale>
      <p:origin x="0" y="1660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6.xml"/><Relationship Id="rId21" Type="http://schemas.openxmlformats.org/officeDocument/2006/relationships/slideMaster" Target="slideMasters/slideMaster21.xml"/><Relationship Id="rId42" Type="http://schemas.openxmlformats.org/officeDocument/2006/relationships/slide" Target="slides/slide21.xml"/><Relationship Id="rId63" Type="http://schemas.openxmlformats.org/officeDocument/2006/relationships/slide" Target="slides/slide42.xml"/><Relationship Id="rId84" Type="http://schemas.openxmlformats.org/officeDocument/2006/relationships/slide" Target="slides/slide63.xml"/><Relationship Id="rId138" Type="http://schemas.openxmlformats.org/officeDocument/2006/relationships/slide" Target="slides/slide117.xml"/><Relationship Id="rId159" Type="http://schemas.openxmlformats.org/officeDocument/2006/relationships/slide" Target="slides/slide138.xml"/><Relationship Id="rId170" Type="http://schemas.openxmlformats.org/officeDocument/2006/relationships/slide" Target="slides/slide149.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53" Type="http://schemas.openxmlformats.org/officeDocument/2006/relationships/slide" Target="slides/slide32.xml"/><Relationship Id="rId74" Type="http://schemas.openxmlformats.org/officeDocument/2006/relationships/slide" Target="slides/slide53.xml"/><Relationship Id="rId128" Type="http://schemas.openxmlformats.org/officeDocument/2006/relationships/slide" Target="slides/slide107.xml"/><Relationship Id="rId149" Type="http://schemas.openxmlformats.org/officeDocument/2006/relationships/slide" Target="slides/slide128.xml"/><Relationship Id="rId5" Type="http://schemas.openxmlformats.org/officeDocument/2006/relationships/slideMaster" Target="slideMasters/slideMaster5.xml"/><Relationship Id="rId95" Type="http://schemas.openxmlformats.org/officeDocument/2006/relationships/slide" Target="slides/slide74.xml"/><Relationship Id="rId160" Type="http://schemas.openxmlformats.org/officeDocument/2006/relationships/slide" Target="slides/slide139.xml"/><Relationship Id="rId181" Type="http://schemas.openxmlformats.org/officeDocument/2006/relationships/presProps" Target="presProps.xml"/><Relationship Id="rId22" Type="http://schemas.openxmlformats.org/officeDocument/2006/relationships/slide" Target="slides/slide1.xml"/><Relationship Id="rId43" Type="http://schemas.openxmlformats.org/officeDocument/2006/relationships/slide" Target="slides/slide22.xml"/><Relationship Id="rId64" Type="http://schemas.openxmlformats.org/officeDocument/2006/relationships/slide" Target="slides/slide43.xml"/><Relationship Id="rId118" Type="http://schemas.openxmlformats.org/officeDocument/2006/relationships/slide" Target="slides/slide97.xml"/><Relationship Id="rId139" Type="http://schemas.openxmlformats.org/officeDocument/2006/relationships/slide" Target="slides/slide118.xml"/><Relationship Id="rId85" Type="http://schemas.openxmlformats.org/officeDocument/2006/relationships/slide" Target="slides/slide64.xml"/><Relationship Id="rId150" Type="http://schemas.openxmlformats.org/officeDocument/2006/relationships/slide" Target="slides/slide129.xml"/><Relationship Id="rId171" Type="http://schemas.openxmlformats.org/officeDocument/2006/relationships/slide" Target="slides/slide150.xml"/><Relationship Id="rId12" Type="http://schemas.openxmlformats.org/officeDocument/2006/relationships/slideMaster" Target="slideMasters/slideMaster12.xml"/><Relationship Id="rId33" Type="http://schemas.openxmlformats.org/officeDocument/2006/relationships/slide" Target="slides/slide12.xml"/><Relationship Id="rId108" Type="http://schemas.openxmlformats.org/officeDocument/2006/relationships/slide" Target="slides/slide87.xml"/><Relationship Id="rId129" Type="http://schemas.openxmlformats.org/officeDocument/2006/relationships/slide" Target="slides/slide108.xml"/><Relationship Id="rId54" Type="http://schemas.openxmlformats.org/officeDocument/2006/relationships/slide" Target="slides/slide33.xml"/><Relationship Id="rId75" Type="http://schemas.openxmlformats.org/officeDocument/2006/relationships/slide" Target="slides/slide54.xml"/><Relationship Id="rId96" Type="http://schemas.openxmlformats.org/officeDocument/2006/relationships/slide" Target="slides/slide75.xml"/><Relationship Id="rId140" Type="http://schemas.openxmlformats.org/officeDocument/2006/relationships/slide" Target="slides/slide119.xml"/><Relationship Id="rId161" Type="http://schemas.openxmlformats.org/officeDocument/2006/relationships/slide" Target="slides/slide140.xml"/><Relationship Id="rId182" Type="http://schemas.openxmlformats.org/officeDocument/2006/relationships/viewProps" Target="viewProps.xml"/><Relationship Id="rId6" Type="http://schemas.openxmlformats.org/officeDocument/2006/relationships/slideMaster" Target="slideMasters/slideMaster6.xml"/><Relationship Id="rId23" Type="http://schemas.openxmlformats.org/officeDocument/2006/relationships/slide" Target="slides/slide2.xml"/><Relationship Id="rId119" Type="http://schemas.openxmlformats.org/officeDocument/2006/relationships/slide" Target="slides/slide98.xml"/><Relationship Id="rId44" Type="http://schemas.openxmlformats.org/officeDocument/2006/relationships/slide" Target="slides/slide23.xml"/><Relationship Id="rId60" Type="http://schemas.openxmlformats.org/officeDocument/2006/relationships/slide" Target="slides/slide39.xml"/><Relationship Id="rId65" Type="http://schemas.openxmlformats.org/officeDocument/2006/relationships/slide" Target="slides/slide44.xml"/><Relationship Id="rId81" Type="http://schemas.openxmlformats.org/officeDocument/2006/relationships/slide" Target="slides/slide60.xml"/><Relationship Id="rId86" Type="http://schemas.openxmlformats.org/officeDocument/2006/relationships/slide" Target="slides/slide65.xml"/><Relationship Id="rId130" Type="http://schemas.openxmlformats.org/officeDocument/2006/relationships/slide" Target="slides/slide109.xml"/><Relationship Id="rId135" Type="http://schemas.openxmlformats.org/officeDocument/2006/relationships/slide" Target="slides/slide114.xml"/><Relationship Id="rId151" Type="http://schemas.openxmlformats.org/officeDocument/2006/relationships/slide" Target="slides/slide130.xml"/><Relationship Id="rId156" Type="http://schemas.openxmlformats.org/officeDocument/2006/relationships/slide" Target="slides/slide135.xml"/><Relationship Id="rId177" Type="http://schemas.openxmlformats.org/officeDocument/2006/relationships/slide" Target="slides/slide156.xml"/><Relationship Id="rId172" Type="http://schemas.openxmlformats.org/officeDocument/2006/relationships/slide" Target="slides/slide15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slide" Target="slides/slide104.xml"/><Relationship Id="rId141" Type="http://schemas.openxmlformats.org/officeDocument/2006/relationships/slide" Target="slides/slide120.xml"/><Relationship Id="rId146" Type="http://schemas.openxmlformats.org/officeDocument/2006/relationships/slide" Target="slides/slide125.xml"/><Relationship Id="rId167" Type="http://schemas.openxmlformats.org/officeDocument/2006/relationships/slide" Target="slides/slide146.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162" Type="http://schemas.openxmlformats.org/officeDocument/2006/relationships/slide" Target="slides/slide141.xml"/><Relationship Id="rId183"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131" Type="http://schemas.openxmlformats.org/officeDocument/2006/relationships/slide" Target="slides/slide110.xml"/><Relationship Id="rId136" Type="http://schemas.openxmlformats.org/officeDocument/2006/relationships/slide" Target="slides/slide115.xml"/><Relationship Id="rId157" Type="http://schemas.openxmlformats.org/officeDocument/2006/relationships/slide" Target="slides/slide136.xml"/><Relationship Id="rId178" Type="http://schemas.openxmlformats.org/officeDocument/2006/relationships/slide" Target="slides/slide157.xml"/><Relationship Id="rId61" Type="http://schemas.openxmlformats.org/officeDocument/2006/relationships/slide" Target="slides/slide40.xml"/><Relationship Id="rId82" Type="http://schemas.openxmlformats.org/officeDocument/2006/relationships/slide" Target="slides/slide61.xml"/><Relationship Id="rId152" Type="http://schemas.openxmlformats.org/officeDocument/2006/relationships/slide" Target="slides/slide131.xml"/><Relationship Id="rId173" Type="http://schemas.openxmlformats.org/officeDocument/2006/relationships/slide" Target="slides/slide15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26" Type="http://schemas.openxmlformats.org/officeDocument/2006/relationships/slide" Target="slides/slide105.xml"/><Relationship Id="rId147" Type="http://schemas.openxmlformats.org/officeDocument/2006/relationships/slide" Target="slides/slide126.xml"/><Relationship Id="rId168" Type="http://schemas.openxmlformats.org/officeDocument/2006/relationships/slide" Target="slides/slide147.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slide" Target="slides/slide100.xml"/><Relationship Id="rId142" Type="http://schemas.openxmlformats.org/officeDocument/2006/relationships/slide" Target="slides/slide121.xml"/><Relationship Id="rId163" Type="http://schemas.openxmlformats.org/officeDocument/2006/relationships/slide" Target="slides/slide142.xml"/><Relationship Id="rId184"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116" Type="http://schemas.openxmlformats.org/officeDocument/2006/relationships/slide" Target="slides/slide95.xml"/><Relationship Id="rId137" Type="http://schemas.openxmlformats.org/officeDocument/2006/relationships/slide" Target="slides/slide116.xml"/><Relationship Id="rId158" Type="http://schemas.openxmlformats.org/officeDocument/2006/relationships/slide" Target="slides/slide137.xml"/><Relationship Id="rId20" Type="http://schemas.openxmlformats.org/officeDocument/2006/relationships/slideMaster" Target="slideMasters/slideMaster20.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slide" Target="slides/slide62.xml"/><Relationship Id="rId88" Type="http://schemas.openxmlformats.org/officeDocument/2006/relationships/slide" Target="slides/slide67.xml"/><Relationship Id="rId111" Type="http://schemas.openxmlformats.org/officeDocument/2006/relationships/slide" Target="slides/slide90.xml"/><Relationship Id="rId132" Type="http://schemas.openxmlformats.org/officeDocument/2006/relationships/slide" Target="slides/slide111.xml"/><Relationship Id="rId153" Type="http://schemas.openxmlformats.org/officeDocument/2006/relationships/slide" Target="slides/slide132.xml"/><Relationship Id="rId174" Type="http://schemas.openxmlformats.org/officeDocument/2006/relationships/slide" Target="slides/slide153.xml"/><Relationship Id="rId179" Type="http://schemas.openxmlformats.org/officeDocument/2006/relationships/slide" Target="slides/slide158.xml"/><Relationship Id="rId15" Type="http://schemas.openxmlformats.org/officeDocument/2006/relationships/slideMaster" Target="slideMasters/slideMaster15.xml"/><Relationship Id="rId36" Type="http://schemas.openxmlformats.org/officeDocument/2006/relationships/slide" Target="slides/slide15.xml"/><Relationship Id="rId57" Type="http://schemas.openxmlformats.org/officeDocument/2006/relationships/slide" Target="slides/slide36.xml"/><Relationship Id="rId106" Type="http://schemas.openxmlformats.org/officeDocument/2006/relationships/slide" Target="slides/slide85.xml"/><Relationship Id="rId127" Type="http://schemas.openxmlformats.org/officeDocument/2006/relationships/slide" Target="slides/slide106.xml"/><Relationship Id="rId10" Type="http://schemas.openxmlformats.org/officeDocument/2006/relationships/slideMaster" Target="slideMasters/slideMaster10.xml"/><Relationship Id="rId31" Type="http://schemas.openxmlformats.org/officeDocument/2006/relationships/slide" Target="slides/slide10.xml"/><Relationship Id="rId52" Type="http://schemas.openxmlformats.org/officeDocument/2006/relationships/slide" Target="slides/slide31.xml"/><Relationship Id="rId73" Type="http://schemas.openxmlformats.org/officeDocument/2006/relationships/slide" Target="slides/slide52.xml"/><Relationship Id="rId78" Type="http://schemas.openxmlformats.org/officeDocument/2006/relationships/slide" Target="slides/slide57.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143" Type="http://schemas.openxmlformats.org/officeDocument/2006/relationships/slide" Target="slides/slide122.xml"/><Relationship Id="rId148" Type="http://schemas.openxmlformats.org/officeDocument/2006/relationships/slide" Target="slides/slide127.xml"/><Relationship Id="rId164" Type="http://schemas.openxmlformats.org/officeDocument/2006/relationships/slide" Target="slides/slide143.xml"/><Relationship Id="rId169" Type="http://schemas.openxmlformats.org/officeDocument/2006/relationships/slide" Target="slides/slide14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notesMaster" Target="notesMasters/notesMaster1.xml"/><Relationship Id="rId26" Type="http://schemas.openxmlformats.org/officeDocument/2006/relationships/slide" Target="slides/slide5.xml"/><Relationship Id="rId47" Type="http://schemas.openxmlformats.org/officeDocument/2006/relationships/slide" Target="slides/slide26.xml"/><Relationship Id="rId68" Type="http://schemas.openxmlformats.org/officeDocument/2006/relationships/slide" Target="slides/slide47.xml"/><Relationship Id="rId89" Type="http://schemas.openxmlformats.org/officeDocument/2006/relationships/slide" Target="slides/slide68.xml"/><Relationship Id="rId112" Type="http://schemas.openxmlformats.org/officeDocument/2006/relationships/slide" Target="slides/slide91.xml"/><Relationship Id="rId133" Type="http://schemas.openxmlformats.org/officeDocument/2006/relationships/slide" Target="slides/slide112.xml"/><Relationship Id="rId154" Type="http://schemas.openxmlformats.org/officeDocument/2006/relationships/slide" Target="slides/slide133.xml"/><Relationship Id="rId175" Type="http://schemas.openxmlformats.org/officeDocument/2006/relationships/slide" Target="slides/slide154.xml"/><Relationship Id="rId16" Type="http://schemas.openxmlformats.org/officeDocument/2006/relationships/slideMaster" Target="slideMasters/slideMaster16.xml"/><Relationship Id="rId37" Type="http://schemas.openxmlformats.org/officeDocument/2006/relationships/slide" Target="slides/slide16.xml"/><Relationship Id="rId58" Type="http://schemas.openxmlformats.org/officeDocument/2006/relationships/slide" Target="slides/slide37.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44" Type="http://schemas.openxmlformats.org/officeDocument/2006/relationships/slide" Target="slides/slide123.xml"/><Relationship Id="rId90" Type="http://schemas.openxmlformats.org/officeDocument/2006/relationships/slide" Target="slides/slide69.xml"/><Relationship Id="rId165" Type="http://schemas.openxmlformats.org/officeDocument/2006/relationships/slide" Target="slides/slide144.xml"/><Relationship Id="rId27" Type="http://schemas.openxmlformats.org/officeDocument/2006/relationships/slide" Target="slides/slide6.xml"/><Relationship Id="rId48" Type="http://schemas.openxmlformats.org/officeDocument/2006/relationships/slide" Target="slides/slide27.xml"/><Relationship Id="rId69" Type="http://schemas.openxmlformats.org/officeDocument/2006/relationships/slide" Target="slides/slide48.xml"/><Relationship Id="rId113" Type="http://schemas.openxmlformats.org/officeDocument/2006/relationships/slide" Target="slides/slide92.xml"/><Relationship Id="rId134" Type="http://schemas.openxmlformats.org/officeDocument/2006/relationships/slide" Target="slides/slide113.xml"/><Relationship Id="rId80" Type="http://schemas.openxmlformats.org/officeDocument/2006/relationships/slide" Target="slides/slide59.xml"/><Relationship Id="rId155" Type="http://schemas.openxmlformats.org/officeDocument/2006/relationships/slide" Target="slides/slide134.xml"/><Relationship Id="rId176" Type="http://schemas.openxmlformats.org/officeDocument/2006/relationships/slide" Target="slides/slide155.xml"/><Relationship Id="rId17" Type="http://schemas.openxmlformats.org/officeDocument/2006/relationships/slideMaster" Target="slideMasters/slideMaster17.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slide" Target="slides/slide82.xml"/><Relationship Id="rId124" Type="http://schemas.openxmlformats.org/officeDocument/2006/relationships/slide" Target="slides/slide103.xml"/><Relationship Id="rId70" Type="http://schemas.openxmlformats.org/officeDocument/2006/relationships/slide" Target="slides/slide49.xml"/><Relationship Id="rId91" Type="http://schemas.openxmlformats.org/officeDocument/2006/relationships/slide" Target="slides/slide70.xml"/><Relationship Id="rId145" Type="http://schemas.openxmlformats.org/officeDocument/2006/relationships/slide" Target="slides/slide124.xml"/><Relationship Id="rId166" Type="http://schemas.openxmlformats.org/officeDocument/2006/relationships/slide" Target="slides/slide145.xml"/><Relationship Id="rId1" Type="http://schemas.openxmlformats.org/officeDocument/2006/relationships/slideMaster" Target="slideMasters/slideMaster1.xml"/><Relationship Id="rId28" Type="http://schemas.openxmlformats.org/officeDocument/2006/relationships/slide" Target="slides/slide7.xml"/><Relationship Id="rId49" Type="http://schemas.openxmlformats.org/officeDocument/2006/relationships/slide" Target="slides/slide28.xml"/><Relationship Id="rId114" Type="http://schemas.openxmlformats.org/officeDocument/2006/relationships/slide" Target="slides/slide9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1026"/>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05" charset="0"/>
                <a:ea typeface="+mn-ea"/>
                <a:cs typeface="+mn-cs"/>
              </a:defRPr>
            </a:lvl1pPr>
          </a:lstStyle>
          <a:p>
            <a:pPr>
              <a:defRPr/>
            </a:pPr>
            <a:endParaRPr lang="en-US"/>
          </a:p>
        </p:txBody>
      </p:sp>
      <p:sp>
        <p:nvSpPr>
          <p:cNvPr id="108547" name="Rectangle 1027"/>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05" charset="0"/>
                <a:ea typeface="+mn-ea"/>
                <a:cs typeface="+mn-cs"/>
              </a:defRPr>
            </a:lvl1pPr>
          </a:lstStyle>
          <a:p>
            <a:pPr>
              <a:defRPr/>
            </a:pPr>
            <a:endParaRPr lang="en-US"/>
          </a:p>
        </p:txBody>
      </p:sp>
      <p:sp>
        <p:nvSpPr>
          <p:cNvPr id="38916"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8549" name="Rectangle 1029"/>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8550" name="Rectangle 1030"/>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05" charset="0"/>
                <a:ea typeface="+mn-ea"/>
                <a:cs typeface="+mn-cs"/>
              </a:defRPr>
            </a:lvl1pPr>
          </a:lstStyle>
          <a:p>
            <a:pPr>
              <a:defRPr/>
            </a:pPr>
            <a:endParaRPr lang="en-US"/>
          </a:p>
        </p:txBody>
      </p:sp>
      <p:sp>
        <p:nvSpPr>
          <p:cNvPr id="108551" name="Rectangle 1031"/>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B8463B0E-4322-784C-AAEB-8FE465B948A1}" type="slidenum">
              <a:rPr lang="en-US"/>
              <a:pPr>
                <a:defRPr/>
              </a:pPr>
              <a:t>‹#›</a:t>
            </a:fld>
            <a:endParaRPr lang="en-US"/>
          </a:p>
        </p:txBody>
      </p:sp>
    </p:spTree>
    <p:extLst>
      <p:ext uri="{BB962C8B-B14F-4D97-AF65-F5344CB8AC3E}">
        <p14:creationId xmlns:p14="http://schemas.microsoft.com/office/powerpoint/2010/main" val="37979594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5"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afn.org/~govern/index.html%23Articles"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themeltingthought2000.wordpress.com/2015/10/06/there-be-giants/" TargetMode="External"/><Relationship Id="rId2" Type="http://schemas.openxmlformats.org/officeDocument/2006/relationships/slide" Target="../slides/slide90.xml"/><Relationship Id="rId1" Type="http://schemas.openxmlformats.org/officeDocument/2006/relationships/notesMaster" Target="../notesMasters/notesMaster1.xml"/><Relationship Id="rId4" Type="http://schemas.openxmlformats.org/officeDocument/2006/relationships/hyperlink" Target="https://themeltingthought2000.wordpress.com/author/themeltingthought2000/"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3A6CF9-8AB7-6E44-96D3-125A4F065FE2}" type="slidenum">
              <a:rPr lang="zh-CN" altLang="en-US" sz="1200">
                <a:solidFill>
                  <a:prstClr val="black"/>
                </a:solidFill>
              </a:rPr>
              <a:pPr/>
              <a:t>17</a:t>
            </a:fld>
            <a:endParaRPr lang="en-US" altLang="zh-CN" sz="1200">
              <a:solidFill>
                <a:prstClr val="black"/>
              </a:solidFill>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155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10FE2EB-351D-DD4A-BEDC-3ED01C2AD074}" type="slidenum">
              <a:rPr lang="zh-CN" altLang="en-US" sz="1200">
                <a:solidFill>
                  <a:prstClr val="black"/>
                </a:solidFill>
              </a:rPr>
              <a:pPr/>
              <a:t>18</a:t>
            </a:fld>
            <a:endParaRPr lang="en-US" altLang="zh-CN" sz="1200">
              <a:solidFill>
                <a:prstClr val="black"/>
              </a:solidFill>
            </a:endParaRPr>
          </a:p>
        </p:txBody>
      </p:sp>
      <p:sp>
        <p:nvSpPr>
          <p:cNvPr id="288770" name="Rectangle 2"/>
          <p:cNvSpPr>
            <a:spLocks noGrp="1" noRot="1" noChangeAspect="1" noChangeArrowheads="1"/>
          </p:cNvSpPr>
          <p:nvPr>
            <p:ph type="sldImg"/>
          </p:nvPr>
        </p:nvSpPr>
        <p:spPr>
          <a:xfrm>
            <a:off x="1130300" y="674688"/>
            <a:ext cx="4597400" cy="3448050"/>
          </a:xfrm>
          <a:solidFill>
            <a:srgbClr val="FFFFFF"/>
          </a:solidFill>
          <a:ln/>
        </p:spPr>
      </p:sp>
      <p:sp>
        <p:nvSpPr>
          <p:cNvPr id="2887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156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latin typeface="Arial"/>
                <a:cs typeface="Arial"/>
              </a:rPr>
              <a:t>Restatement</a:t>
            </a:r>
          </a:p>
          <a:p>
            <a:endParaRPr lang="en-US"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158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C5DC6E-8864-4D4E-8015-FFE6B8ED9F26}" type="slidenum">
              <a:rPr lang="zh-CN" altLang="en-US" sz="1200">
                <a:solidFill>
                  <a:prstClr val="black"/>
                </a:solidFill>
              </a:rPr>
              <a:pPr/>
              <a:t>19</a:t>
            </a:fld>
            <a:endParaRPr lang="en-US" altLang="zh-CN" sz="1200">
              <a:solidFill>
                <a:prstClr val="black"/>
              </a:solidFill>
            </a:endParaRPr>
          </a:p>
        </p:txBody>
      </p:sp>
      <p:sp>
        <p:nvSpPr>
          <p:cNvPr id="303106" name="Rectangle 2"/>
          <p:cNvSpPr>
            <a:spLocks noGrp="1" noRot="1" noChangeAspect="1" noChangeArrowheads="1"/>
          </p:cNvSpPr>
          <p:nvPr>
            <p:ph type="sldImg"/>
          </p:nvPr>
        </p:nvSpPr>
        <p:spPr>
          <a:xfrm>
            <a:off x="1130300" y="674688"/>
            <a:ext cx="4597400" cy="3448050"/>
          </a:xfrm>
          <a:solidFill>
            <a:srgbClr val="FFFFFF"/>
          </a:solidFill>
          <a:ln/>
        </p:spPr>
      </p:sp>
      <p:sp>
        <p:nvSpPr>
          <p:cNvPr id="3031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E461874-7EB3-2E43-AC0C-8F07AA5840FA}" type="slidenum">
              <a:rPr lang="en-US" sz="1200"/>
              <a:pPr eaLnBrk="1" hangingPunct="1"/>
              <a:t>20</a:t>
            </a:fld>
            <a:endParaRPr lang="en-US" sz="1200"/>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52F87B-9DA1-DD40-A197-C3A82381AD14}" type="slidenum">
              <a:rPr lang="zh-CN" altLang="en-US" sz="1200">
                <a:solidFill>
                  <a:srgbClr val="000000"/>
                </a:solidFill>
              </a:rPr>
              <a:pPr/>
              <a:t>23</a:t>
            </a:fld>
            <a:endParaRPr lang="en-US" altLang="zh-CN" sz="1200">
              <a:solidFill>
                <a:srgbClr val="000000"/>
              </a:solidFill>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24</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115D9DB-0798-AA46-BC38-02E58B76EEA8}" type="slidenum">
              <a:rPr lang="en-US" sz="1200"/>
              <a:pPr eaLnBrk="1" hangingPunct="1"/>
              <a:t>26</a:t>
            </a:fld>
            <a:endParaRPr lang="en-US" sz="1200"/>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8889A0-FBCB-BB43-A405-A5D64E1600FE}" type="slidenum">
              <a:rPr lang="en-US" sz="1200">
                <a:solidFill>
                  <a:srgbClr val="000000"/>
                </a:solidFill>
              </a:rPr>
              <a:pPr eaLnBrk="1" hangingPunct="1"/>
              <a:t>28</a:t>
            </a:fld>
            <a:endParaRPr lang="en-US" sz="1200">
              <a:solidFill>
                <a:srgbClr val="000000"/>
              </a:solidFill>
            </a:endParaRPr>
          </a:p>
        </p:txBody>
      </p:sp>
      <p:sp>
        <p:nvSpPr>
          <p:cNvPr id="206850" name="Rectangle 2"/>
          <p:cNvSpPr>
            <a:spLocks noGrp="1" noRot="1" noChangeAspect="1" noChangeArrowheads="1"/>
          </p:cNvSpPr>
          <p:nvPr>
            <p:ph type="sldImg"/>
          </p:nvPr>
        </p:nvSpPr>
        <p:spPr>
          <a:solidFill>
            <a:srgbClr val="FFFFFF"/>
          </a:solidFill>
          <a:ln/>
        </p:spPr>
      </p:sp>
      <p:sp>
        <p:nvSpPr>
          <p:cNvPr id="206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28DC36A-7355-3149-AF48-754D804B76A9}" type="slidenum">
              <a:rPr lang="en-US" sz="1200"/>
              <a:pPr eaLnBrk="1" hangingPunct="1"/>
              <a:t>30</a:t>
            </a:fld>
            <a:endParaRPr lang="en-US" sz="120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We are in a study through the whole Bible right now, book by book. The goal is to give us a basic understanding of each book of the Bible.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33</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52F87B-9DA1-DD40-A197-C3A82381AD14}" type="slidenum">
              <a:rPr lang="zh-CN" altLang="en-US" sz="1200">
                <a:solidFill>
                  <a:srgbClr val="000000"/>
                </a:solidFill>
              </a:rPr>
              <a:pPr/>
              <a:t>35</a:t>
            </a:fld>
            <a:endParaRPr lang="en-US" altLang="zh-CN" sz="1200">
              <a:solidFill>
                <a:srgbClr val="000000"/>
              </a:solidFill>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36</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52F87B-9DA1-DD40-A197-C3A82381AD14}" type="slidenum">
              <a:rPr lang="zh-CN" altLang="en-US" sz="1200">
                <a:solidFill>
                  <a:srgbClr val="000000"/>
                </a:solidFill>
              </a:rPr>
              <a:pPr/>
              <a:t>37</a:t>
            </a:fld>
            <a:endParaRPr lang="en-US" altLang="zh-CN" sz="1200">
              <a:solidFill>
                <a:srgbClr val="000000"/>
              </a:solidFill>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D47F9CDC-4735-5B4A-8595-E6E37E967394}" type="slidenum">
              <a:rPr lang="en-US" sz="1200">
                <a:solidFill>
                  <a:prstClr val="black"/>
                </a:solidFill>
                <a:latin typeface="Times New Roman" charset="0"/>
              </a:rPr>
              <a:pPr/>
              <a:t>39</a:t>
            </a:fld>
            <a:endParaRPr lang="en-US" sz="1200">
              <a:solidFill>
                <a:prstClr val="black"/>
              </a:solidFill>
              <a:latin typeface="Times New Roman" charset="0"/>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3C05C8EB-E68D-FF4C-A091-9299964AC102}" type="slidenum">
              <a:rPr lang="en-US" sz="1200">
                <a:solidFill>
                  <a:prstClr val="black"/>
                </a:solidFill>
                <a:latin typeface="Times New Roman" charset="0"/>
              </a:rPr>
              <a:pPr/>
              <a:t>40</a:t>
            </a:fld>
            <a:endParaRPr lang="en-US" sz="1200">
              <a:solidFill>
                <a:prstClr val="black"/>
              </a:solidFill>
              <a:latin typeface="Times New Roman" charset="0"/>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50EC93A1-57AD-B748-984A-C8E886B6C0D1}" type="slidenum">
              <a:rPr lang="en-US" sz="1200">
                <a:solidFill>
                  <a:prstClr val="black"/>
                </a:solidFill>
                <a:latin typeface="Times New Roman" charset="0"/>
              </a:rPr>
              <a:pPr/>
              <a:t>41</a:t>
            </a:fld>
            <a:endParaRPr lang="en-US" sz="1200">
              <a:solidFill>
                <a:prstClr val="black"/>
              </a:solidFill>
              <a:latin typeface="Times New Roman" charset="0"/>
            </a:endParaRPr>
          </a:p>
        </p:txBody>
      </p:sp>
      <p:sp>
        <p:nvSpPr>
          <p:cNvPr id="270338" name="Rectangle 2"/>
          <p:cNvSpPr>
            <a:spLocks noGrp="1" noRot="1" noChangeAspect="1" noChangeArrowheads="1"/>
          </p:cNvSpPr>
          <p:nvPr>
            <p:ph type="sldImg"/>
          </p:nvPr>
        </p:nvSpPr>
        <p:spPr>
          <a:solidFill>
            <a:srgbClr val="FFFFFF"/>
          </a:solidFill>
          <a:ln/>
        </p:spPr>
      </p:sp>
      <p:sp>
        <p:nvSpPr>
          <p:cNvPr id="27033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9FA2007-28AA-0541-8993-8DEF8035C3AD}" type="slidenum">
              <a:rPr lang="en-GB" sz="1200">
                <a:solidFill>
                  <a:srgbClr val="FFFFFF"/>
                </a:solidFill>
                <a:latin typeface="Comic Sans MS" charset="0"/>
              </a:rPr>
              <a:pPr eaLnBrk="1" hangingPunct="1"/>
              <a:t>42</a:t>
            </a:fld>
            <a:endParaRPr lang="en-GB" sz="1200">
              <a:solidFill>
                <a:srgbClr val="FFFFFF"/>
              </a:solidFill>
              <a:latin typeface="Comic Sans MS" charset="0"/>
            </a:endParaRPr>
          </a:p>
        </p:txBody>
      </p:sp>
      <p:sp>
        <p:nvSpPr>
          <p:cNvPr id="179202" name="Rectangle 1026"/>
          <p:cNvSpPr>
            <a:spLocks noGrp="1" noRot="1" noChangeAspect="1" noChangeArrowheads="1"/>
          </p:cNvSpPr>
          <p:nvPr>
            <p:ph type="sldImg"/>
          </p:nvPr>
        </p:nvSpPr>
        <p:spPr>
          <a:solidFill>
            <a:srgbClr val="FFFFFF"/>
          </a:solidFill>
          <a:ln/>
        </p:spPr>
      </p:sp>
      <p:sp>
        <p:nvSpPr>
          <p:cNvPr id="179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44</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46</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48</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BC3790C-6DAD-8542-BD14-03FAEA94F5A8}" type="slidenum">
              <a:rPr lang="en-US" sz="1200"/>
              <a:pPr eaLnBrk="1" hangingPunct="1"/>
              <a:t>49</a:t>
            </a:fld>
            <a:endParaRPr lang="en-US" sz="1200"/>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50</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51</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52</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53</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xfrm>
            <a:off x="914400" y="4343400"/>
            <a:ext cx="5029200" cy="18542651"/>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b="1" kern="1200" dirty="0">
                <a:solidFill>
                  <a:schemeClr val="tx1"/>
                </a:solidFill>
                <a:latin typeface="Times New Roman" pitchFamily="-112" charset="0"/>
                <a:ea typeface="ＭＳ Ｐゴシック" pitchFamily="-108" charset="-128"/>
                <a:cs typeface="ＭＳ Ｐゴシック" pitchFamily="-108" charset="-128"/>
              </a:rPr>
              <a:t>http://</a:t>
            </a:r>
            <a:r>
              <a:rPr lang="en-US" sz="1200" b="1" kern="1200" dirty="0" err="1">
                <a:solidFill>
                  <a:schemeClr val="tx1"/>
                </a:solidFill>
                <a:latin typeface="Times New Roman" pitchFamily="-112" charset="0"/>
                <a:ea typeface="ＭＳ Ｐゴシック" pitchFamily="-108" charset="-128"/>
                <a:cs typeface="ＭＳ Ｐゴシック" pitchFamily="-108" charset="-128"/>
              </a:rPr>
              <a:t>www.afn.org</a:t>
            </a:r>
            <a:r>
              <a:rPr lang="en-US" sz="1200" b="1" kern="1200" dirty="0">
                <a:solidFill>
                  <a:schemeClr val="tx1"/>
                </a:solidFill>
                <a:latin typeface="Times New Roman" pitchFamily="-112" charset="0"/>
                <a:ea typeface="ＭＳ Ｐゴシック" pitchFamily="-108" charset="-128"/>
                <a:cs typeface="ＭＳ Ｐゴシック" pitchFamily="-108" charset="-128"/>
              </a:rPr>
              <a:t>/~govern/</a:t>
            </a:r>
            <a:r>
              <a:rPr lang="en-US" sz="1200" b="1" kern="1200" dirty="0" err="1">
                <a:solidFill>
                  <a:schemeClr val="tx1"/>
                </a:solidFill>
                <a:latin typeface="Times New Roman" pitchFamily="-112" charset="0"/>
                <a:ea typeface="ＭＳ Ｐゴシック" pitchFamily="-108" charset="-128"/>
                <a:cs typeface="ＭＳ Ｐゴシック" pitchFamily="-108" charset="-128"/>
              </a:rPr>
              <a:t>Christian_Nation.html</a:t>
            </a:r>
            <a:r>
              <a:rPr lang="en-US" sz="1200" b="1" kern="1200" dirty="0">
                <a:solidFill>
                  <a:schemeClr val="tx1"/>
                </a:solidFill>
                <a:latin typeface="Times New Roman" pitchFamily="-112" charset="0"/>
                <a:ea typeface="ＭＳ Ｐゴシック" pitchFamily="-108" charset="-128"/>
                <a:cs typeface="ＭＳ Ｐゴシック" pitchFamily="-108" charset="-128"/>
              </a:rPr>
              <a:t> says…</a:t>
            </a:r>
          </a:p>
          <a:p>
            <a:endParaRPr lang="en-US" sz="1200" b="1" kern="1200" dirty="0">
              <a:solidFill>
                <a:schemeClr val="tx1"/>
              </a:solidFill>
              <a:latin typeface="Times New Roman" pitchFamily="-112" charset="0"/>
              <a:ea typeface="ＭＳ Ｐゴシック" pitchFamily="-108" charset="-128"/>
              <a:cs typeface="ＭＳ Ｐゴシック" pitchFamily="-108" charset="-128"/>
            </a:endParaRPr>
          </a:p>
          <a:p>
            <a:r>
              <a:rPr lang="en-US" sz="1200" b="1" kern="1200" dirty="0">
                <a:solidFill>
                  <a:schemeClr val="tx1"/>
                </a:solidFill>
                <a:latin typeface="Times New Roman" pitchFamily="-112" charset="0"/>
                <a:ea typeface="ＭＳ Ｐゴシック" pitchFamily="-108" charset="-128"/>
                <a:cs typeface="ＭＳ Ｐゴシック" pitchFamily="-108" charset="-128"/>
              </a:rPr>
              <a:t>WAS THE UNITED STATES FOUNDED AS A CHRISTIAN NATION?</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Recently, many authors have debated whether or not the United States of America was founded as a Christian nation. I wish to provide a few historical quotes from our Founding Era that lend credence to the supposition that we indeed were founded as a Christian nation.</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Granted, God is not mentioned in the Constitution, but He is mentioned in every major document leading up to the final wording of the Constitution. For example, Connecticut is still known as the "Constitution State" because its colonial constitution was used as a model for the United States Constitution. Its first words were: "For as much as </a:t>
            </a:r>
            <a:r>
              <a:rPr lang="en-US" sz="1200" b="1" kern="1200" dirty="0">
                <a:solidFill>
                  <a:schemeClr val="tx1"/>
                </a:solidFill>
                <a:latin typeface="Times New Roman" pitchFamily="-112" charset="0"/>
                <a:ea typeface="ＭＳ Ｐゴシック" pitchFamily="-108" charset="-128"/>
                <a:cs typeface="ＭＳ Ｐゴシック" pitchFamily="-108" charset="-128"/>
              </a:rPr>
              <a:t>it has pleased the almighty God </a:t>
            </a:r>
            <a:r>
              <a:rPr lang="en-US" sz="1200" kern="1200" dirty="0">
                <a:solidFill>
                  <a:schemeClr val="tx1"/>
                </a:solidFill>
                <a:latin typeface="Times New Roman" pitchFamily="-112" charset="0"/>
                <a:ea typeface="ＭＳ Ｐゴシック" pitchFamily="-108" charset="-128"/>
                <a:cs typeface="ＭＳ Ｐゴシック" pitchFamily="-108" charset="-128"/>
              </a:rPr>
              <a:t>by the wise disposition of His Divine Providence…"</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Most of the fifty-five Founding Fathers who worked on the Constitution were members of orthodox Christian churches and many were even evangelical Christians. The first official act in the First Continental Congress was to open in Christian prayer, which ended in these words: "...the merits of </a:t>
            </a:r>
            <a:r>
              <a:rPr lang="en-US" sz="1200" b="1" kern="1200" dirty="0">
                <a:solidFill>
                  <a:schemeClr val="tx1"/>
                </a:solidFill>
                <a:latin typeface="Times New Roman" pitchFamily="-112" charset="0"/>
                <a:ea typeface="ＭＳ Ｐゴシック" pitchFamily="-108" charset="-128"/>
                <a:cs typeface="ＭＳ Ｐゴシック" pitchFamily="-108" charset="-128"/>
              </a:rPr>
              <a:t>Jesus Christ, Thy Son, our Savior. </a:t>
            </a:r>
            <a:r>
              <a:rPr lang="en-US" sz="1200" kern="1200" dirty="0">
                <a:solidFill>
                  <a:schemeClr val="tx1"/>
                </a:solidFill>
                <a:latin typeface="Times New Roman" pitchFamily="-112" charset="0"/>
                <a:ea typeface="ＭＳ Ｐゴシック" pitchFamily="-108" charset="-128"/>
                <a:cs typeface="ＭＳ Ｐゴシック" pitchFamily="-108" charset="-128"/>
              </a:rPr>
              <a:t>Amen". Sounds Christian to me.</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Ben Franklin, at the Constitutional Convention, said: "</a:t>
            </a:r>
            <a:r>
              <a:rPr lang="en-US" sz="1200" b="1" kern="1200" dirty="0">
                <a:solidFill>
                  <a:schemeClr val="tx1"/>
                </a:solidFill>
                <a:latin typeface="Times New Roman" pitchFamily="-112" charset="0"/>
                <a:ea typeface="ＭＳ Ｐゴシック" pitchFamily="-108" charset="-128"/>
                <a:cs typeface="ＭＳ Ｐゴシック" pitchFamily="-108" charset="-128"/>
              </a:rPr>
              <a:t>...God governs in the affairs of men. </a:t>
            </a:r>
            <a:r>
              <a:rPr lang="en-US" sz="1200" kern="1200" dirty="0">
                <a:solidFill>
                  <a:schemeClr val="tx1"/>
                </a:solidFill>
                <a:latin typeface="Times New Roman" pitchFamily="-112" charset="0"/>
                <a:ea typeface="ＭＳ Ｐゴシック" pitchFamily="-108" charset="-128"/>
                <a:cs typeface="ＭＳ Ｐゴシック" pitchFamily="-108" charset="-128"/>
              </a:rPr>
              <a:t>And if a sparrow cannot fall to the ground without His notice is it probable that an empire can rise </a:t>
            </a:r>
            <a:r>
              <a:rPr lang="en-US" sz="1200" b="1" kern="1200" dirty="0">
                <a:solidFill>
                  <a:schemeClr val="tx1"/>
                </a:solidFill>
                <a:latin typeface="Times New Roman" pitchFamily="-112" charset="0"/>
                <a:ea typeface="ＭＳ Ｐゴシック" pitchFamily="-108" charset="-128"/>
                <a:cs typeface="ＭＳ Ｐゴシック" pitchFamily="-108" charset="-128"/>
              </a:rPr>
              <a:t>without His aid?"</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John Adams stated so eloquently during this period of time that; "The general principles </a:t>
            </a:r>
            <a:r>
              <a:rPr lang="en-US" sz="1200" b="1" kern="1200" dirty="0">
                <a:solidFill>
                  <a:schemeClr val="tx1"/>
                </a:solidFill>
                <a:latin typeface="Times New Roman" pitchFamily="-112" charset="0"/>
                <a:ea typeface="ＭＳ Ｐゴシック" pitchFamily="-108" charset="-128"/>
                <a:cs typeface="ＭＳ Ｐゴシック" pitchFamily="-108" charset="-128"/>
              </a:rPr>
              <a:t>on which the fathers achieved Independence were ... the general principles of Christianity </a:t>
            </a:r>
            <a:r>
              <a:rPr lang="en-US" sz="1200" kern="1200" dirty="0">
                <a:solidFill>
                  <a:schemeClr val="tx1"/>
                </a:solidFill>
                <a:latin typeface="Times New Roman" pitchFamily="-112" charset="0"/>
                <a:ea typeface="ＭＳ Ｐゴシック" pitchFamily="-108" charset="-128"/>
                <a:cs typeface="ＭＳ Ｐゴシック" pitchFamily="-108" charset="-128"/>
              </a:rPr>
              <a:t>... I will avow that I then believed, and now believe, that the general principles of Christianity are as </a:t>
            </a:r>
            <a:r>
              <a:rPr lang="en-US" sz="1200" kern="1200" dirty="0" err="1">
                <a:solidFill>
                  <a:schemeClr val="tx1"/>
                </a:solidFill>
                <a:latin typeface="Times New Roman" pitchFamily="-112" charset="0"/>
                <a:ea typeface="ＭＳ Ｐゴシック" pitchFamily="-108" charset="-128"/>
                <a:cs typeface="ＭＳ Ｐゴシック" pitchFamily="-108" charset="-128"/>
              </a:rPr>
              <a:t>etemal</a:t>
            </a:r>
            <a:r>
              <a:rPr lang="en-US" sz="1200" kern="1200" dirty="0">
                <a:solidFill>
                  <a:schemeClr val="tx1"/>
                </a:solidFill>
                <a:latin typeface="Times New Roman" pitchFamily="-112" charset="0"/>
                <a:ea typeface="ＭＳ Ｐゴシック" pitchFamily="-108" charset="-128"/>
                <a:cs typeface="ＭＳ Ｐゴシック" pitchFamily="-108" charset="-128"/>
              </a:rPr>
              <a:t> and immutable as the existence and attributes of God."</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Later, John Quincy Adams answered the question as to why, next to Christmas, was the Fourth of July this most joyous and venerated day in the United States. He answered: "...Is</a:t>
            </a:r>
            <a:r>
              <a:rPr lang="en-US" sz="1200" b="1" kern="1200" dirty="0">
                <a:solidFill>
                  <a:schemeClr val="tx1"/>
                </a:solidFill>
                <a:latin typeface="Times New Roman" pitchFamily="-112" charset="0"/>
                <a:ea typeface="ＭＳ Ｐゴシック" pitchFamily="-108" charset="-128"/>
                <a:cs typeface="ＭＳ Ｐゴシック" pitchFamily="-108" charset="-128"/>
              </a:rPr>
              <a:t> </a:t>
            </a:r>
            <a:r>
              <a:rPr lang="en-US" sz="1200" kern="1200" dirty="0">
                <a:solidFill>
                  <a:schemeClr val="tx1"/>
                </a:solidFill>
                <a:latin typeface="Times New Roman" pitchFamily="-112" charset="0"/>
                <a:ea typeface="ＭＳ Ｐゴシック" pitchFamily="-108" charset="-128"/>
                <a:cs typeface="ＭＳ Ｐゴシック" pitchFamily="-108" charset="-128"/>
              </a:rPr>
              <a:t>it not that the Declaration of Independence first organized </a:t>
            </a:r>
            <a:r>
              <a:rPr lang="en-US" sz="1200" b="1" kern="1200" dirty="0">
                <a:solidFill>
                  <a:schemeClr val="tx1"/>
                </a:solidFill>
                <a:latin typeface="Times New Roman" pitchFamily="-112" charset="0"/>
                <a:ea typeface="ＭＳ Ｐゴシック" pitchFamily="-108" charset="-128"/>
                <a:cs typeface="ＭＳ Ｐゴシック" pitchFamily="-108" charset="-128"/>
              </a:rPr>
              <a:t>the social compact on the foundation of the Redeemer</a:t>
            </a:r>
            <a:r>
              <a:rPr lang="fr-FR" sz="1200" b="1" kern="1200" dirty="0">
                <a:solidFill>
                  <a:schemeClr val="tx1"/>
                </a:solidFill>
                <a:latin typeface="Times New Roman" pitchFamily="-112" charset="0"/>
                <a:ea typeface="ＭＳ Ｐゴシック" pitchFamily="-108" charset="-128"/>
                <a:cs typeface="ＭＳ Ｐゴシック" pitchFamily="-108" charset="-128"/>
              </a:rPr>
              <a:t>'</a:t>
            </a:r>
            <a:r>
              <a:rPr lang="en-US" sz="1200" b="1" kern="1200" dirty="0">
                <a:solidFill>
                  <a:schemeClr val="tx1"/>
                </a:solidFill>
                <a:latin typeface="Times New Roman" pitchFamily="-112" charset="0"/>
                <a:ea typeface="ＭＳ Ｐゴシック" pitchFamily="-108" charset="-128"/>
                <a:cs typeface="ＭＳ Ｐゴシック" pitchFamily="-108" charset="-128"/>
              </a:rPr>
              <a:t>s mission </a:t>
            </a:r>
            <a:r>
              <a:rPr lang="en-US" sz="1200" kern="1200" dirty="0">
                <a:solidFill>
                  <a:schemeClr val="tx1"/>
                </a:solidFill>
                <a:latin typeface="Times New Roman" pitchFamily="-112" charset="0"/>
                <a:ea typeface="ＭＳ Ｐゴシック" pitchFamily="-108" charset="-128"/>
                <a:cs typeface="ＭＳ Ｐゴシック" pitchFamily="-108" charset="-128"/>
              </a:rPr>
              <a:t>upon earth? That it laid </a:t>
            </a:r>
            <a:r>
              <a:rPr lang="en-US" sz="1200" b="1" kern="1200" dirty="0">
                <a:solidFill>
                  <a:schemeClr val="tx1"/>
                </a:solidFill>
                <a:latin typeface="Times New Roman" pitchFamily="-112" charset="0"/>
                <a:ea typeface="ＭＳ Ｐゴシック" pitchFamily="-108" charset="-128"/>
                <a:cs typeface="ＭＳ Ｐゴシック" pitchFamily="-108" charset="-128"/>
              </a:rPr>
              <a:t>the cornerstone of human government upon the first precepts of Christianity?" </a:t>
            </a:r>
            <a:r>
              <a:rPr lang="en-US" sz="1200" kern="1200" dirty="0">
                <a:solidFill>
                  <a:schemeClr val="tx1"/>
                </a:solidFill>
                <a:latin typeface="Times New Roman" pitchFamily="-112" charset="0"/>
                <a:ea typeface="ＭＳ Ｐゴシック" pitchFamily="-108" charset="-128"/>
                <a:cs typeface="ＭＳ Ｐゴシック" pitchFamily="-108" charset="-128"/>
              </a:rPr>
              <a:t>Sounds like the founding of a Christian nation to me. John Quincy Adams went on to say that the biggest victory won in the American Revolution was that </a:t>
            </a:r>
            <a:r>
              <a:rPr lang="en-US" sz="1200" b="1" kern="1200" dirty="0">
                <a:solidFill>
                  <a:schemeClr val="tx1"/>
                </a:solidFill>
                <a:latin typeface="Times New Roman" pitchFamily="-112" charset="0"/>
                <a:ea typeface="ＭＳ Ｐゴシック" pitchFamily="-108" charset="-128"/>
                <a:cs typeface="ＭＳ Ｐゴシック" pitchFamily="-108" charset="-128"/>
              </a:rPr>
              <a:t>Christian principles and civil government would be tied together In what he called an "indissoluble" bond. </a:t>
            </a:r>
            <a:r>
              <a:rPr lang="en-US" sz="1200" kern="1200" dirty="0">
                <a:solidFill>
                  <a:schemeClr val="tx1"/>
                </a:solidFill>
                <a:latin typeface="Times New Roman" pitchFamily="-112" charset="0"/>
                <a:ea typeface="ＭＳ Ｐゴシック" pitchFamily="-108" charset="-128"/>
                <a:cs typeface="ＭＳ Ｐゴシック" pitchFamily="-108" charset="-128"/>
              </a:rPr>
              <a:t>The Founding Fathers understood that religion was inextricably part of our nation and government. The practice of the Christian religion in our government was not only welcomed but encouraged.</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The intent of the First Amendment was well understood during the founding of our country. The First Amendment was not to keep religion out of government. It was to keep Government from establishing a </a:t>
            </a:r>
            <a:r>
              <a:rPr lang="fr-FR" sz="1200" kern="1200" dirty="0">
                <a:solidFill>
                  <a:schemeClr val="tx1"/>
                </a:solidFill>
                <a:latin typeface="Times New Roman" pitchFamily="-112" charset="0"/>
                <a:ea typeface="ＭＳ Ｐゴシック" pitchFamily="-108" charset="-128"/>
                <a:cs typeface="ＭＳ Ｐゴシック" pitchFamily="-108" charset="-128"/>
              </a:rPr>
              <a:t>'</a:t>
            </a:r>
            <a:r>
              <a:rPr lang="en-US" sz="1200" kern="1200" dirty="0">
                <a:solidFill>
                  <a:schemeClr val="tx1"/>
                </a:solidFill>
                <a:latin typeface="Times New Roman" pitchFamily="-112" charset="0"/>
                <a:ea typeface="ＭＳ Ｐゴシック" pitchFamily="-108" charset="-128"/>
                <a:cs typeface="ＭＳ Ｐゴシック" pitchFamily="-108" charset="-128"/>
              </a:rPr>
              <a:t>National Denomination" (like the Church of England). As early as 1799 a court declared: </a:t>
            </a:r>
            <a:r>
              <a:rPr lang="en-US" sz="1200" b="1" kern="1200" dirty="0">
                <a:solidFill>
                  <a:schemeClr val="tx1"/>
                </a:solidFill>
                <a:latin typeface="Times New Roman" pitchFamily="-112" charset="0"/>
                <a:ea typeface="ＭＳ Ｐゴシック" pitchFamily="-108" charset="-128"/>
                <a:cs typeface="ＭＳ Ｐゴシック" pitchFamily="-108" charset="-128"/>
              </a:rPr>
              <a:t>"By our form of government the Christian religion is the established religion; </a:t>
            </a:r>
            <a:r>
              <a:rPr lang="en-US" sz="1200" kern="1200" dirty="0">
                <a:solidFill>
                  <a:schemeClr val="tx1"/>
                </a:solidFill>
                <a:latin typeface="Times New Roman" pitchFamily="-112" charset="0"/>
                <a:ea typeface="ＭＳ Ｐゴシック" pitchFamily="-108" charset="-128"/>
                <a:cs typeface="ＭＳ Ｐゴシック" pitchFamily="-108" charset="-128"/>
              </a:rPr>
              <a:t>and all sects and denominations of Christians are placed on the same equal footing." Even in the letter that Thomas Jefferson wrote to the Baptists of Danbury Connecticut (from which we derive the term "separation of Church and State") he made it quite clear that the wall of separation was to insure that Government would never interfere with religious activities because religious freedom came from God, not from Government.</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Even George Washington who certainly knew the intent of the Constitution and the Bill of Rights, since he presided over their formation, said in his "Farewell Address": "Of all the dispositions and habits which lead to political prosperity, </a:t>
            </a:r>
            <a:r>
              <a:rPr lang="en-US" sz="1200" b="1" kern="1200" dirty="0">
                <a:solidFill>
                  <a:schemeClr val="tx1"/>
                </a:solidFill>
                <a:latin typeface="Times New Roman" pitchFamily="-112" charset="0"/>
                <a:ea typeface="ＭＳ Ｐゴシック" pitchFamily="-108" charset="-128"/>
                <a:cs typeface="ＭＳ Ｐゴシック" pitchFamily="-108" charset="-128"/>
              </a:rPr>
              <a:t>religion and morality are indispensable supports. </a:t>
            </a:r>
            <a:r>
              <a:rPr lang="en-US" sz="1200" kern="1200" dirty="0">
                <a:solidFill>
                  <a:schemeClr val="tx1"/>
                </a:solidFill>
                <a:latin typeface="Times New Roman" pitchFamily="-112" charset="0"/>
                <a:ea typeface="ＭＳ Ｐゴシック" pitchFamily="-108" charset="-128"/>
                <a:cs typeface="ＭＳ Ｐゴシック" pitchFamily="-108" charset="-128"/>
              </a:rPr>
              <a:t>In vain would that man claim the tribute of patriotism, </a:t>
            </a:r>
            <a:r>
              <a:rPr lang="en-US" sz="1200" b="1" kern="1200" dirty="0">
                <a:solidFill>
                  <a:schemeClr val="tx1"/>
                </a:solidFill>
                <a:latin typeface="Times New Roman" pitchFamily="-112" charset="0"/>
                <a:ea typeface="ＭＳ Ｐゴシック" pitchFamily="-108" charset="-128"/>
                <a:cs typeface="ＭＳ Ｐゴシック" pitchFamily="-108" charset="-128"/>
              </a:rPr>
              <a:t>who should labor to subvert these great pillars." </a:t>
            </a:r>
            <a:r>
              <a:rPr lang="en-US" sz="1200" kern="1200" dirty="0">
                <a:solidFill>
                  <a:schemeClr val="tx1"/>
                </a:solidFill>
                <a:latin typeface="Times New Roman" pitchFamily="-112" charset="0"/>
                <a:ea typeface="ＭＳ Ｐゴシック" pitchFamily="-108" charset="-128"/>
                <a:cs typeface="ＭＳ Ｐゴシック" pitchFamily="-108" charset="-128"/>
              </a:rPr>
              <a:t>Sure </a:t>
            </a:r>
            <a:r>
              <a:rPr lang="en-US" sz="1200" kern="1200" dirty="0" err="1">
                <a:solidFill>
                  <a:schemeClr val="tx1"/>
                </a:solidFill>
                <a:latin typeface="Times New Roman" pitchFamily="-112" charset="0"/>
                <a:ea typeface="ＭＳ Ｐゴシック" pitchFamily="-108" charset="-128"/>
                <a:cs typeface="ＭＳ Ｐゴシック" pitchFamily="-108" charset="-128"/>
              </a:rPr>
              <a:t>doesn</a:t>
            </a:r>
            <a:r>
              <a:rPr lang="fr-FR" sz="1200" kern="1200" dirty="0">
                <a:solidFill>
                  <a:schemeClr val="tx1"/>
                </a:solidFill>
                <a:latin typeface="Times New Roman" pitchFamily="-112" charset="0"/>
                <a:ea typeface="ＭＳ Ｐゴシック" pitchFamily="-108" charset="-128"/>
                <a:cs typeface="ＭＳ Ｐゴシック" pitchFamily="-108" charset="-128"/>
              </a:rPr>
              <a:t>'</a:t>
            </a:r>
            <a:r>
              <a:rPr lang="en-US" sz="1200" kern="1200" dirty="0">
                <a:solidFill>
                  <a:schemeClr val="tx1"/>
                </a:solidFill>
                <a:latin typeface="Times New Roman" pitchFamily="-112" charset="0"/>
                <a:ea typeface="ＭＳ Ｐゴシック" pitchFamily="-108" charset="-128"/>
                <a:cs typeface="ＭＳ Ｐゴシック" pitchFamily="-108" charset="-128"/>
              </a:rPr>
              <a:t>t sound like Washington was trying to separate religion and politics.</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John Jay, the first Chief Justice of the United States Supreme Court, and one of the three men most responsible for the writing of the Constitution declared:</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"Providence has given to our people the choice of their rulers, and it is their duty-as well as privilege and interest- </a:t>
            </a:r>
            <a:r>
              <a:rPr lang="en-US" sz="1200" b="1" kern="1200" dirty="0">
                <a:solidFill>
                  <a:schemeClr val="tx1"/>
                </a:solidFill>
                <a:latin typeface="Times New Roman" pitchFamily="-112" charset="0"/>
                <a:ea typeface="ＭＳ Ｐゴシック" pitchFamily="-108" charset="-128"/>
                <a:cs typeface="ＭＳ Ｐゴシック" pitchFamily="-108" charset="-128"/>
              </a:rPr>
              <a:t>of our Christian nation </a:t>
            </a:r>
            <a:r>
              <a:rPr lang="en-US" sz="1200" kern="1200" dirty="0">
                <a:solidFill>
                  <a:schemeClr val="tx1"/>
                </a:solidFill>
                <a:latin typeface="Times New Roman" pitchFamily="-112" charset="0"/>
                <a:ea typeface="ＭＳ Ｐゴシック" pitchFamily="-108" charset="-128"/>
                <a:cs typeface="ＭＳ Ｐゴシック" pitchFamily="-108" charset="-128"/>
              </a:rPr>
              <a:t>to select and prefer Christians for their rulers." Still sounds like the Founding Fathers knew this was a Christian nation.</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This view, that we were a Christian nation, was hold for almost 150 years until the Everson v. Board of Education ruling in 1947. Before that momentous ruling, even the Supreme Court knew that we were a Christian nation. In 1892 the Court stated:</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"No purpose of action against religion can be imputed to any legislation, state or national, because this is a religious people</a:t>
            </a:r>
            <a:r>
              <a:rPr lang="en-US" sz="1200" b="1" kern="1200" dirty="0">
                <a:solidFill>
                  <a:schemeClr val="tx1"/>
                </a:solidFill>
                <a:latin typeface="Times New Roman" pitchFamily="-112" charset="0"/>
                <a:ea typeface="ＭＳ Ｐゴシック" pitchFamily="-108" charset="-128"/>
                <a:cs typeface="ＭＳ Ｐゴシック" pitchFamily="-108" charset="-128"/>
              </a:rPr>
              <a:t>...This is a Christian nation." </a:t>
            </a:r>
            <a:r>
              <a:rPr lang="en-US" sz="1200" kern="1200" dirty="0">
                <a:solidFill>
                  <a:schemeClr val="tx1"/>
                </a:solidFill>
                <a:latin typeface="Times New Roman" pitchFamily="-112" charset="0"/>
                <a:ea typeface="ＭＳ Ｐゴシック" pitchFamily="-108" charset="-128"/>
                <a:cs typeface="ＭＳ Ｐゴシック" pitchFamily="-108" charset="-128"/>
              </a:rPr>
              <a:t>There it is again! From the Supreme Court of the United States. This court went on to cite 87 precedents (prior actions, words, and rulings) to conclude that this was a "Christian nation".</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In 1854, the House Judiciary Committee said: "in this age, there is </a:t>
            </a:r>
            <a:r>
              <a:rPr lang="en-US" sz="1200" b="1" kern="1200" dirty="0">
                <a:solidFill>
                  <a:schemeClr val="tx1"/>
                </a:solidFill>
                <a:latin typeface="Times New Roman" pitchFamily="-112" charset="0"/>
                <a:ea typeface="ＭＳ Ｐゴシック" pitchFamily="-108" charset="-128"/>
                <a:cs typeface="ＭＳ Ｐゴシック" pitchFamily="-108" charset="-128"/>
              </a:rPr>
              <a:t>no substitute for Christianity...That was the religion of the founders </a:t>
            </a:r>
            <a:r>
              <a:rPr lang="en-US" sz="1200" kern="1200" dirty="0">
                <a:solidFill>
                  <a:schemeClr val="tx1"/>
                </a:solidFill>
                <a:latin typeface="Times New Roman" pitchFamily="-112" charset="0"/>
                <a:ea typeface="ＭＳ Ｐゴシック" pitchFamily="-108" charset="-128"/>
                <a:cs typeface="ＭＳ Ｐゴシック" pitchFamily="-108" charset="-128"/>
              </a:rPr>
              <a:t>of the republic, and they expected it to remain the religion of their descendants.</a:t>
            </a:r>
            <a:r>
              <a:rPr lang="fr-FR" sz="1200" kern="1200" dirty="0">
                <a:solidFill>
                  <a:schemeClr val="tx1"/>
                </a:solidFill>
                <a:latin typeface="Times New Roman" pitchFamily="-112" charset="0"/>
                <a:ea typeface="ＭＳ Ｐゴシック" pitchFamily="-108" charset="-128"/>
                <a:cs typeface="ＭＳ Ｐゴシック" pitchFamily="-108" charset="-128"/>
              </a:rPr>
              <a:t>'</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It should be noted here that even as late as 1958 a dissenting judge warned in Baer v. </a:t>
            </a:r>
            <a:r>
              <a:rPr lang="en-US" sz="1200" kern="1200" dirty="0" err="1">
                <a:solidFill>
                  <a:schemeClr val="tx1"/>
                </a:solidFill>
                <a:latin typeface="Times New Roman" pitchFamily="-112" charset="0"/>
                <a:ea typeface="ＭＳ Ｐゴシック" pitchFamily="-108" charset="-128"/>
                <a:cs typeface="ＭＳ Ｐゴシック" pitchFamily="-108" charset="-128"/>
              </a:rPr>
              <a:t>Kolmorgen</a:t>
            </a:r>
            <a:r>
              <a:rPr lang="en-US" sz="1200" kern="1200" dirty="0">
                <a:solidFill>
                  <a:schemeClr val="tx1"/>
                </a:solidFill>
                <a:latin typeface="Times New Roman" pitchFamily="-112" charset="0"/>
                <a:ea typeface="ＭＳ Ｐゴシック" pitchFamily="-108" charset="-128"/>
                <a:cs typeface="ＭＳ Ｐゴシック" pitchFamily="-108" charset="-128"/>
              </a:rPr>
              <a:t> that if the court did not stop talking about the "separation of Church and State", people were going to start thinking it was part of the Constitution.</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It has been demonstrated in their own words: Ben Franklin, George Washington and John Adams, to the House of Representatives and the Supreme Court, how our founding fathers felt about the mix of politics and religion.</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When we read articles such as "What</a:t>
            </a:r>
            <a:r>
              <a:rPr lang="fr-FR" sz="1200" kern="1200" dirty="0">
                <a:solidFill>
                  <a:schemeClr val="tx1"/>
                </a:solidFill>
                <a:latin typeface="Times New Roman" pitchFamily="-112" charset="0"/>
                <a:ea typeface="ＭＳ Ｐゴシック" pitchFamily="-108" charset="-128"/>
                <a:cs typeface="ＭＳ Ｐゴシック" pitchFamily="-108" charset="-128"/>
              </a:rPr>
              <a:t>'</a:t>
            </a:r>
            <a:r>
              <a:rPr lang="en-US" sz="1200" kern="1200" dirty="0">
                <a:solidFill>
                  <a:schemeClr val="tx1"/>
                </a:solidFill>
                <a:latin typeface="Times New Roman" pitchFamily="-112" charset="0"/>
                <a:ea typeface="ＭＳ Ｐゴシック" pitchFamily="-108" charset="-128"/>
                <a:cs typeface="ＭＳ Ｐゴシック" pitchFamily="-108" charset="-128"/>
              </a:rPr>
              <a:t>s God got to do with it?" (</a:t>
            </a:r>
            <a:r>
              <a:rPr lang="en-US" sz="1200" kern="1200" dirty="0" err="1">
                <a:solidFill>
                  <a:schemeClr val="tx1"/>
                </a:solidFill>
                <a:latin typeface="Times New Roman" pitchFamily="-112" charset="0"/>
                <a:ea typeface="ＭＳ Ｐゴシック" pitchFamily="-108" charset="-128"/>
                <a:cs typeface="ＭＳ Ｐゴシック" pitchFamily="-108" charset="-128"/>
              </a:rPr>
              <a:t>Primack</a:t>
            </a:r>
            <a:r>
              <a:rPr lang="en-US" sz="1200" kern="1200" dirty="0">
                <a:solidFill>
                  <a:schemeClr val="tx1"/>
                </a:solidFill>
                <a:latin typeface="Times New Roman" pitchFamily="-112" charset="0"/>
                <a:ea typeface="ＭＳ Ｐゴシック" pitchFamily="-108" charset="-128"/>
                <a:cs typeface="ＭＳ Ｐゴシック" pitchFamily="-108" charset="-128"/>
              </a:rPr>
              <a:t>, 5/4) and "The wall between state and church must not be breached" (</a:t>
            </a:r>
            <a:r>
              <a:rPr lang="en-US" sz="1200" kern="1200" dirty="0" err="1">
                <a:solidFill>
                  <a:schemeClr val="tx1"/>
                </a:solidFill>
                <a:latin typeface="Times New Roman" pitchFamily="-112" charset="0"/>
                <a:ea typeface="ＭＳ Ｐゴシック" pitchFamily="-108" charset="-128"/>
                <a:cs typeface="ＭＳ Ｐゴシック" pitchFamily="-108" charset="-128"/>
              </a:rPr>
              <a:t>Tager</a:t>
            </a:r>
            <a:r>
              <a:rPr lang="en-US" sz="1200" kern="1200" dirty="0">
                <a:solidFill>
                  <a:schemeClr val="tx1"/>
                </a:solidFill>
                <a:latin typeface="Times New Roman" pitchFamily="-112" charset="0"/>
                <a:ea typeface="ＭＳ Ｐゴシック" pitchFamily="-108" charset="-128"/>
                <a:cs typeface="ＭＳ Ｐゴシック" pitchFamily="-108" charset="-128"/>
              </a:rPr>
              <a:t>, 5/7) it just reaffirms how little, even intelligent people, understand about the founding of our great Republic. To say that this nation was not founded as a Christian nation or that the Constitution was not founded on Christian principles is totally at odds with the facts of history.</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Tex Browning</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 </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 </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  </a:t>
            </a:r>
            <a:r>
              <a:rPr lang="en-US" sz="1200" i="1" kern="1200" dirty="0">
                <a:solidFill>
                  <a:schemeClr val="tx1"/>
                </a:solidFill>
                <a:latin typeface="Times New Roman" pitchFamily="-112" charset="0"/>
                <a:ea typeface="ＭＳ Ｐゴシック" pitchFamily="-108" charset="-128"/>
                <a:cs typeface="ＭＳ Ｐゴシック" pitchFamily="-108" charset="-128"/>
                <a:hlinkClick r:id="rId3"/>
              </a:rPr>
              <a:t>Back to Citizens for Better Government</a:t>
            </a:r>
            <a:r>
              <a:rPr lang="en-US" dirty="0"/>
              <a:t> </a:t>
            </a:r>
            <a:br>
              <a:rPr lang="en-US" dirty="0"/>
            </a:br>
            <a:r>
              <a:rPr lang="en-US" sz="1200" kern="1200" dirty="0">
                <a:solidFill>
                  <a:schemeClr val="tx1"/>
                </a:solidFill>
                <a:latin typeface="Times New Roman" pitchFamily="-112" charset="0"/>
                <a:ea typeface="ＭＳ Ｐゴシック" pitchFamily="-108" charset="-128"/>
                <a:cs typeface="ＭＳ Ｐゴシック" pitchFamily="-108" charset="-128"/>
              </a:rPr>
              <a:t>Last Modified May 1, 2003</a:t>
            </a:r>
            <a:r>
              <a:rPr lang="en-US" dirty="0"/>
              <a:t> </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54</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CBEF41D-81E9-DF45-8127-1DBC67953F8A}" type="slidenum">
              <a:rPr lang="en-US" sz="1200">
                <a:solidFill>
                  <a:srgbClr val="000000"/>
                </a:solidFill>
                <a:latin typeface="Arial" charset="0"/>
              </a:rPr>
              <a:pPr/>
              <a:t>55</a:t>
            </a:fld>
            <a:endParaRPr lang="en-US" sz="1200">
              <a:solidFill>
                <a:srgbClr val="000000"/>
              </a:solidFill>
              <a:latin typeface="Arial" charset="0"/>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For over 200 years America has unashamedly declared trust in God in all forms of money--paper and coins alike.  Since 1954 by law each currency and coin must say on it, </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In God We Trust.</a:t>
            </a:r>
            <a:r>
              <a:rPr lang="en-US" altLang="ja-JP">
                <a:latin typeface="Arial" charset="0"/>
                <a:ea typeface="ＭＳ Ｐゴシック" charset="0"/>
                <a:cs typeface="ＭＳ Ｐゴシック" charset="0"/>
              </a:rPr>
              <a:t>"</a:t>
            </a:r>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3D191AB-1730-2D4F-A86C-9F93E62CE129}" type="slidenum">
              <a:rPr lang="en-US" sz="1200">
                <a:solidFill>
                  <a:srgbClr val="000000"/>
                </a:solidFill>
                <a:latin typeface="Arial" charset="0"/>
              </a:rPr>
              <a:pPr/>
              <a:t>56</a:t>
            </a:fld>
            <a:endParaRPr lang="en-US" sz="1200">
              <a:solidFill>
                <a:srgbClr val="000000"/>
              </a:solidFill>
              <a:latin typeface="Arial" charset="0"/>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xfrm>
            <a:off x="914400" y="4343400"/>
            <a:ext cx="5029200" cy="83317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But do we really trust in God?  (Click) I found it interesting that in 2007 the news broke that our new dollar coin produced in the previous month actually </a:t>
            </a:r>
            <a:r>
              <a:rPr lang="en-US" dirty="0" err="1">
                <a:latin typeface="Arial" charset="0"/>
                <a:ea typeface="ＭＳ Ｐゴシック" charset="0"/>
                <a:cs typeface="ＭＳ Ｐゴシック" charset="0"/>
              </a:rPr>
              <a:t>didn</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t have this phrase on the front or the back.  Some have said that it </a:t>
            </a:r>
            <a:r>
              <a:rPr lang="en-US" dirty="0" err="1">
                <a:latin typeface="Arial" charset="0"/>
                <a:ea typeface="ＭＳ Ｐゴシック" charset="0"/>
                <a:cs typeface="ＭＳ Ｐゴシック" charset="0"/>
              </a:rPr>
              <a:t>didn</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t appear on the coin at all.</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F96C790-D08F-8E41-9E08-C03D22153A4E}" type="slidenum">
              <a:rPr lang="en-US" sz="1200">
                <a:solidFill>
                  <a:srgbClr val="000000"/>
                </a:solidFill>
                <a:latin typeface="Arial" charset="0"/>
              </a:rPr>
              <a:pPr/>
              <a:t>57</a:t>
            </a:fld>
            <a:endParaRPr lang="en-US" sz="1200">
              <a:solidFill>
                <a:srgbClr val="000000"/>
              </a:solidFill>
              <a:latin typeface="Arial" charset="0"/>
            </a:endParaRP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xfrm>
            <a:off x="914400" y="4343400"/>
            <a:ext cx="5029200" cy="138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But the phrase does appear--only it</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on the side--at least on most of the 300 million coins minted!  The news broke that an unknown amount of coins were missing the phrase totally.  Interestingly, these coins are more valuable and at first sold for $600 on eBay.  Now that we know there</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as many as 100,000 of them, the price has dropped to $50. It seems that we are too embarrassed about Christ to put this phrase on the font or back anymore.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92443CAC-29E8-F84D-9154-B00997D66581}" type="slidenum">
              <a:rPr lang="en-US" sz="1200">
                <a:solidFill>
                  <a:srgbClr val="000000"/>
                </a:solidFill>
                <a:latin typeface="Arial" charset="0"/>
              </a:rPr>
              <a:pPr eaLnBrk="1" hangingPunct="1"/>
              <a:t>8</a:t>
            </a:fld>
            <a:endParaRPr lang="en-US" sz="1200">
              <a:solidFill>
                <a:srgbClr val="000000"/>
              </a:solidFill>
              <a:latin typeface="Arial" charset="0"/>
            </a:endParaRPr>
          </a:p>
        </p:txBody>
      </p:sp>
      <p:sp>
        <p:nvSpPr>
          <p:cNvPr id="270338" name="Rectangle 1026"/>
          <p:cNvSpPr>
            <a:spLocks noGrp="1" noRot="1" noChangeAspect="1" noChangeArrowheads="1"/>
          </p:cNvSpPr>
          <p:nvPr>
            <p:ph type="sldImg"/>
          </p:nvPr>
        </p:nvSpPr>
        <p:spPr>
          <a:solidFill>
            <a:srgbClr val="FFFFFF"/>
          </a:solidFill>
          <a:ln/>
        </p:spPr>
      </p:sp>
      <p:sp>
        <p:nvSpPr>
          <p:cNvPr id="270339"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A417E53-06E6-8247-A458-7E054B265063}" type="slidenum">
              <a:rPr lang="en-US" sz="1200">
                <a:solidFill>
                  <a:srgbClr val="000000"/>
                </a:solidFill>
                <a:latin typeface="Arial" charset="0"/>
              </a:rPr>
              <a:pPr/>
              <a:t>58</a:t>
            </a:fld>
            <a:endParaRPr lang="en-US" sz="1200">
              <a:solidFill>
                <a:srgbClr val="000000"/>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xfrm>
            <a:off x="914400" y="4343400"/>
            <a:ext cx="5029200" cy="6485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That reminds me of some Christians.  Ask them if they are believers and they want to know why you want to know!  Worse yet, they won</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t admit that they trust in Christ.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59</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60</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61</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8DF334-CF64-BB41-A93E-C1B8593E7ADD}" type="slidenum">
              <a:rPr lang="en-US" sz="1200"/>
              <a:pPr eaLnBrk="1" hangingPunct="1"/>
              <a:t>64</a:t>
            </a:fld>
            <a:endParaRPr lang="en-US" sz="1200"/>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t>James Tissot Bible c 1899 Three of David's captains</a:t>
            </a:r>
          </a:p>
          <a:p>
            <a:r>
              <a:rPr lang="en-US"/>
              <a:t>http://www.flickriver.com/photos/tags/1chronicles/interesting/</a:t>
            </a:r>
          </a:p>
          <a:p>
            <a:r>
              <a:rPr lang="en-US"/>
              <a:t>Accessed</a:t>
            </a:r>
            <a:r>
              <a:rPr lang="en-US" baseline="0"/>
              <a:t> 23 Jan 2018</a:t>
            </a:r>
            <a:endParaRPr lang="en-US"/>
          </a:p>
          <a:p>
            <a:endParaRPr lang="en-US">
              <a:latin typeface="Arial"/>
              <a:cs typeface="Arial"/>
            </a:endParaRPr>
          </a:p>
          <a:p>
            <a:endParaRPr lang="en-US">
              <a:latin typeface="Arial"/>
              <a:cs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t>James Tissot Bible c 1899 Three of David's captains</a:t>
            </a:r>
          </a:p>
          <a:p>
            <a:r>
              <a:rPr lang="en-US"/>
              <a:t>http://www.flickriver.com/photos/tags/1chronicles/interesting/</a:t>
            </a:r>
          </a:p>
          <a:p>
            <a:r>
              <a:rPr lang="en-US"/>
              <a:t>Accessed</a:t>
            </a:r>
            <a:r>
              <a:rPr lang="en-US" baseline="0"/>
              <a:t> 23 Jan 2018</a:t>
            </a:r>
            <a:endParaRPr lang="en-US"/>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Restatement</a:t>
            </a:r>
          </a:p>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8CCE8D-485F-3544-B013-42C103B55F15}" type="slidenum">
              <a:rPr lang="en-US" sz="1200"/>
              <a:pPr eaLnBrk="1" hangingPunct="1"/>
              <a:t>80</a:t>
            </a:fld>
            <a:endParaRPr lang="en-US" sz="120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t>In this photo taken Wednesday Aug. 24, 2011, Yoandri Hernandez Garrido, 37</a:t>
            </a:r>
          </a:p>
          <a:p>
            <a:endParaRPr lang="en-US"/>
          </a:p>
          <a:p>
            <a:endParaRPr lang="en-US"/>
          </a:p>
          <a:p>
            <a:r>
              <a:rPr lang="en-US" b="1"/>
              <a:t>There be GIANTS!</a:t>
            </a:r>
          </a:p>
          <a:p>
            <a:r>
              <a:rPr lang="en-US"/>
              <a:t>Posted on </a:t>
            </a:r>
            <a:r>
              <a:rPr lang="en-US">
                <a:hlinkClick r:id="rId3"/>
              </a:rPr>
              <a:t>October 6, 2015</a:t>
            </a:r>
            <a:r>
              <a:rPr lang="en-US"/>
              <a:t> by </a:t>
            </a:r>
            <a:r>
              <a:rPr lang="en-US">
                <a:hlinkClick r:id="rId4"/>
              </a:rPr>
              <a:t>TheMeltingThought</a:t>
            </a:r>
            <a:r>
              <a:rPr lang="en-US"/>
              <a:t> </a:t>
            </a:r>
          </a:p>
          <a:p>
            <a:r>
              <a:rPr lang="en-US"/>
              <a:t>https://themeltingthought2000.wordpress.com/2015/10/06/there-be-giants/</a:t>
            </a:r>
          </a:p>
          <a:p>
            <a:r>
              <a:rPr lang="en-US"/>
              <a:t>Accessed 21 Jan 2018</a:t>
            </a:r>
          </a:p>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C822598-6B46-6244-B831-B09CC9E68FFC}" type="slidenum">
              <a:rPr lang="en-US" sz="1200"/>
              <a:pPr eaLnBrk="1" hangingPunct="1"/>
              <a:t>11</a:t>
            </a:fld>
            <a:endParaRPr lang="en-US" sz="120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8CCE8D-485F-3544-B013-42C103B55F15}" type="slidenum">
              <a:rPr lang="en-US" sz="1200"/>
              <a:pPr eaLnBrk="1" hangingPunct="1"/>
              <a:t>97</a:t>
            </a:fld>
            <a:endParaRPr lang="en-US" sz="120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084D62-CCBE-E640-99C3-DDF15E68E3A2}" type="slidenum">
              <a:rPr lang="en-US" sz="1200"/>
              <a:pPr eaLnBrk="1" hangingPunct="1"/>
              <a:t>100</a:t>
            </a:fld>
            <a:endParaRPr lang="en-US" sz="120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8CCE8D-485F-3544-B013-42C103B55F15}" type="slidenum">
              <a:rPr lang="en-US" sz="1200">
                <a:solidFill>
                  <a:prstClr val="black"/>
                </a:solidFill>
              </a:rPr>
              <a:pPr eaLnBrk="1" hangingPunct="1"/>
              <a:t>102</a:t>
            </a:fld>
            <a:endParaRPr lang="en-US" sz="1200">
              <a:solidFill>
                <a:prstClr val="black"/>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The LORD exalted David because David exalted God. </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8CCE8D-485F-3544-B013-42C103B55F15}" type="slidenum">
              <a:rPr lang="en-US" sz="1200">
                <a:solidFill>
                  <a:prstClr val="black"/>
                </a:solidFill>
              </a:rPr>
              <a:pPr eaLnBrk="1" hangingPunct="1"/>
              <a:t>111</a:t>
            </a:fld>
            <a:endParaRPr lang="en-US" sz="1200">
              <a:solidFill>
                <a:prstClr val="black"/>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58CBBC9-4477-1047-AE69-38908B71762C}" type="slidenum">
              <a:rPr lang="en-US" sz="1200">
                <a:solidFill>
                  <a:prstClr val="black"/>
                </a:solidFill>
              </a:rPr>
              <a:pPr eaLnBrk="1" hangingPunct="1"/>
              <a:t>117</a:t>
            </a:fld>
            <a:endParaRPr lang="en-US" sz="1200">
              <a:solidFill>
                <a:prstClr val="black"/>
              </a:solidFill>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The LORD exalted David because David exalted God. </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Restatement</a:t>
            </a:r>
          </a:p>
          <a:p>
            <a:endParaRPr lang="en-US">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Restatement</a:t>
            </a:r>
          </a:p>
          <a:p>
            <a:endParaRPr lang="en-US">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The LORD exalted David because David exalted God. </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pPr>
                <a:defRPr/>
              </a:pPr>
              <a:t>‹#›</a:t>
            </a:fld>
            <a:endParaRPr lang="en-US"/>
          </a:p>
        </p:txBody>
      </p:sp>
    </p:spTree>
    <p:extLst>
      <p:ext uri="{BB962C8B-B14F-4D97-AF65-F5344CB8AC3E}">
        <p14:creationId xmlns:p14="http://schemas.microsoft.com/office/powerpoint/2010/main" val="1780385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pPr>
                <a:defRPr/>
              </a:pPr>
              <a:t>‹#›</a:t>
            </a:fld>
            <a:endParaRPr lang="en-US"/>
          </a:p>
        </p:txBody>
      </p:sp>
    </p:spTree>
    <p:extLst>
      <p:ext uri="{BB962C8B-B14F-4D97-AF65-F5344CB8AC3E}">
        <p14:creationId xmlns:p14="http://schemas.microsoft.com/office/powerpoint/2010/main" val="26672265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F41F9FCB-3443-9F43-8DFC-A69985471CE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7769120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9A96BB31-F0F2-0741-99A7-FBBB4CF7D71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94069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B39B8939-0CFA-5348-886E-15C04F9059F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6754945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F97F2C7B-0972-A94F-8A88-94F1408C740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2156360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08B026A-3762-404D-BB51-374CA1BF534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8928121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7EB09E7-2E3E-1F48-9353-E5AC318E3C1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4369985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96D2BC6-5EF6-054C-9522-0E4227E35FBD}"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5643611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C62A3023-D544-1849-B815-993AA30ABF0F}"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8644941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5440961"/>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1614197"/>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pPr>
                <a:defRPr/>
              </a:pPr>
              <a:t>‹#›</a:t>
            </a:fld>
            <a:endParaRPr lang="en-US"/>
          </a:p>
        </p:txBody>
      </p:sp>
    </p:spTree>
    <p:extLst>
      <p:ext uri="{BB962C8B-B14F-4D97-AF65-F5344CB8AC3E}">
        <p14:creationId xmlns:p14="http://schemas.microsoft.com/office/powerpoint/2010/main" val="5640098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6439717"/>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1969826"/>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7051720"/>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7086442"/>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5328154"/>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8600929"/>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0643438"/>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1237718"/>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2799855"/>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1021085"/>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pPr>
                <a:defRPr/>
              </a:pPr>
              <a:t>‹#›</a:t>
            </a:fld>
            <a:endParaRPr lang="en-US"/>
          </a:p>
        </p:txBody>
      </p:sp>
    </p:spTree>
    <p:extLst>
      <p:ext uri="{BB962C8B-B14F-4D97-AF65-F5344CB8AC3E}">
        <p14:creationId xmlns:p14="http://schemas.microsoft.com/office/powerpoint/2010/main" val="37646778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eaLnBrk="0" hangingPunct="0"/>
                <a:endParaRPr lang="en-US" sz="1400">
                  <a:solidFill>
                    <a:srgbClr val="000000"/>
                  </a:solidFill>
                  <a:latin typeface="Arial Narrow"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eaLnBrk="0" hangingPunct="0"/>
                <a:endParaRPr lang="en-US" sz="1400">
                  <a:solidFill>
                    <a:srgbClr val="000000"/>
                  </a:solidFill>
                  <a:latin typeface="Arial Narrow"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eaLnBrk="0" hangingPunct="0"/>
                <a:endParaRPr lang="en-US" sz="1400">
                  <a:solidFill>
                    <a:srgbClr val="000000"/>
                  </a:solidFill>
                  <a:latin typeface="Arial Narrow"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27103688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160949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9005588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951644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361368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9348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95057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32867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679862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40132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3F69B9-7648-3D44-B1BD-D011BF6A8D20}" type="slidenum">
              <a:rPr lang="en-US"/>
              <a:pPr>
                <a:defRPr/>
              </a:pPr>
              <a:t>‹#›</a:t>
            </a:fld>
            <a:endParaRPr lang="en-US"/>
          </a:p>
        </p:txBody>
      </p:sp>
    </p:spTree>
    <p:extLst>
      <p:ext uri="{BB962C8B-B14F-4D97-AF65-F5344CB8AC3E}">
        <p14:creationId xmlns:p14="http://schemas.microsoft.com/office/powerpoint/2010/main" val="4113922487"/>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6813349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320741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8457950"/>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7381844"/>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0243808"/>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3009778"/>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5151513"/>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6036915"/>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7699741"/>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7404721"/>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5AE105-D29B-E64F-9F9F-D252832BBB59}" type="slidenum">
              <a:rPr lang="en-US"/>
              <a:pPr>
                <a:defRPr/>
              </a:pPr>
              <a:t>‹#›</a:t>
            </a:fld>
            <a:endParaRPr lang="en-US"/>
          </a:p>
        </p:txBody>
      </p:sp>
    </p:spTree>
    <p:extLst>
      <p:ext uri="{BB962C8B-B14F-4D97-AF65-F5344CB8AC3E}">
        <p14:creationId xmlns:p14="http://schemas.microsoft.com/office/powerpoint/2010/main" val="954012038"/>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9685765"/>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5655572"/>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2223092"/>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062108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505133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961056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911827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811634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005040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1233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1AA656-BFB1-6543-92D8-4685E224E528}" type="slidenum">
              <a:rPr lang="en-US"/>
              <a:pPr>
                <a:defRPr/>
              </a:pPr>
              <a:t>‹#›</a:t>
            </a:fld>
            <a:endParaRPr lang="en-US"/>
          </a:p>
        </p:txBody>
      </p:sp>
    </p:spTree>
    <p:extLst>
      <p:ext uri="{BB962C8B-B14F-4D97-AF65-F5344CB8AC3E}">
        <p14:creationId xmlns:p14="http://schemas.microsoft.com/office/powerpoint/2010/main" val="3326104264"/>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645824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480224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350463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255780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836565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grpSp>
      </p:grpSp>
      <p:sp>
        <p:nvSpPr>
          <p:cNvPr id="7196"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7197"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31" name="Rectangle 31"/>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32" name="Rectangle 32"/>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D4B997C7-48D1-CE47-A3C5-A56BA04CABE4}"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9212218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31367C36-8427-B643-96B6-4CDC14C5C34B}"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365926540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DDFD868B-3CDC-624D-B312-4DF5C2D1202B}"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271509904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A88780D4-5701-FC49-9DD6-4D6521466046}"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277290808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8"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9"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1681DF6B-C855-EF4F-AF5C-EC6FE03B8036}"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1246917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B23102-0465-8A46-92DA-010C80BF7DE7}" type="slidenum">
              <a:rPr lang="en-US"/>
              <a:pPr>
                <a:defRPr/>
              </a:pPr>
              <a:t>‹#›</a:t>
            </a:fld>
            <a:endParaRPr lang="en-US"/>
          </a:p>
        </p:txBody>
      </p:sp>
    </p:spTree>
    <p:extLst>
      <p:ext uri="{BB962C8B-B14F-4D97-AF65-F5344CB8AC3E}">
        <p14:creationId xmlns:p14="http://schemas.microsoft.com/office/powerpoint/2010/main" val="2008102007"/>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4"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5"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007F8202-8415-9340-9FB1-F5449A2F2062}"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248685422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3"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4"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04411479-23A5-2246-B22B-4B87976FCE21}"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143698162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F1C66D39-BACC-A847-A3F9-347EF9E37205}"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132814404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AA125030-3C95-9F4F-AFEE-E3F54E2EF354}"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57088092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28D19284-35F6-D342-A080-ECD598533111}"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161978627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FCF26ADD-60C6-194B-94FF-0D528BB78897}"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174507487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spcBef>
                <a:spcPct val="50000"/>
              </a:spcBef>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lgn="l">
              <a:spcBef>
                <a:spcPct val="50000"/>
              </a:spcBef>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spcBef>
                <a:spcPct val="50000"/>
              </a:spcBef>
              <a:defRPr/>
            </a:lvl1pPr>
          </a:lstStyle>
          <a:p>
            <a:pPr>
              <a:defRPr/>
            </a:pPr>
            <a:fld id="{11F6BE99-8AA0-F549-89B6-5AACEA0C7C13}" type="slidenum">
              <a:rPr lang="en-US"/>
              <a:pPr>
                <a:defRPr/>
              </a:pPr>
              <a:t>‹#›</a:t>
            </a:fld>
            <a:endParaRPr lang="en-US"/>
          </a:p>
        </p:txBody>
      </p:sp>
    </p:spTree>
    <p:extLst>
      <p:ext uri="{BB962C8B-B14F-4D97-AF65-F5344CB8AC3E}">
        <p14:creationId xmlns:p14="http://schemas.microsoft.com/office/powerpoint/2010/main" val="349667696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C98D340E-A0BC-0342-8E3C-F7D2CB51F7B4}" type="slidenum">
              <a:rPr lang="en-US"/>
              <a:pPr>
                <a:defRPr/>
              </a:pPr>
              <a:t>‹#›</a:t>
            </a:fld>
            <a:endParaRPr lang="en-US"/>
          </a:p>
        </p:txBody>
      </p:sp>
    </p:spTree>
    <p:extLst>
      <p:ext uri="{BB962C8B-B14F-4D97-AF65-F5344CB8AC3E}">
        <p14:creationId xmlns:p14="http://schemas.microsoft.com/office/powerpoint/2010/main" val="96290108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B5B15FEA-2955-AA42-8C6C-DB0CF9A155B4}" type="slidenum">
              <a:rPr lang="en-US"/>
              <a:pPr>
                <a:defRPr/>
              </a:pPr>
              <a:t>‹#›</a:t>
            </a:fld>
            <a:endParaRPr lang="en-US"/>
          </a:p>
        </p:txBody>
      </p:sp>
    </p:spTree>
    <p:extLst>
      <p:ext uri="{BB962C8B-B14F-4D97-AF65-F5344CB8AC3E}">
        <p14:creationId xmlns:p14="http://schemas.microsoft.com/office/powerpoint/2010/main" val="261799595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D2341F23-D9B5-A646-9835-165713789887}" type="slidenum">
              <a:rPr lang="en-US"/>
              <a:pPr>
                <a:defRPr/>
              </a:pPr>
              <a:t>‹#›</a:t>
            </a:fld>
            <a:endParaRPr lang="en-US"/>
          </a:p>
        </p:txBody>
      </p:sp>
    </p:spTree>
    <p:extLst>
      <p:ext uri="{BB962C8B-B14F-4D97-AF65-F5344CB8AC3E}">
        <p14:creationId xmlns:p14="http://schemas.microsoft.com/office/powerpoint/2010/main" val="14751120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FD148A-3516-8345-82EA-3C7615F281D6}" type="slidenum">
              <a:rPr lang="en-US"/>
              <a:pPr>
                <a:defRPr/>
              </a:pPr>
              <a:t>‹#›</a:t>
            </a:fld>
            <a:endParaRPr lang="en-US"/>
          </a:p>
        </p:txBody>
      </p:sp>
    </p:spTree>
    <p:extLst>
      <p:ext uri="{BB962C8B-B14F-4D97-AF65-F5344CB8AC3E}">
        <p14:creationId xmlns:p14="http://schemas.microsoft.com/office/powerpoint/2010/main" val="844622387"/>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9" name="Rectangle 1034"/>
          <p:cNvSpPr>
            <a:spLocks noGrp="1" noChangeArrowheads="1"/>
          </p:cNvSpPr>
          <p:nvPr>
            <p:ph type="sldNum" sz="quarter" idx="12"/>
          </p:nvPr>
        </p:nvSpPr>
        <p:spPr/>
        <p:txBody>
          <a:bodyPr/>
          <a:lstStyle>
            <a:lvl1pPr>
              <a:spcBef>
                <a:spcPct val="50000"/>
              </a:spcBef>
              <a:defRPr/>
            </a:lvl1pPr>
          </a:lstStyle>
          <a:p>
            <a:pPr>
              <a:defRPr/>
            </a:pPr>
            <a:fld id="{BC6F4142-E966-1A45-87B4-B192DEB11139}" type="slidenum">
              <a:rPr lang="en-US"/>
              <a:pPr>
                <a:defRPr/>
              </a:pPr>
              <a:t>‹#›</a:t>
            </a:fld>
            <a:endParaRPr lang="en-US"/>
          </a:p>
        </p:txBody>
      </p:sp>
    </p:spTree>
    <p:extLst>
      <p:ext uri="{BB962C8B-B14F-4D97-AF65-F5344CB8AC3E}">
        <p14:creationId xmlns:p14="http://schemas.microsoft.com/office/powerpoint/2010/main" val="159229268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5" name="Rectangle 1034"/>
          <p:cNvSpPr>
            <a:spLocks noGrp="1" noChangeArrowheads="1"/>
          </p:cNvSpPr>
          <p:nvPr>
            <p:ph type="sldNum" sz="quarter" idx="12"/>
          </p:nvPr>
        </p:nvSpPr>
        <p:spPr/>
        <p:txBody>
          <a:bodyPr/>
          <a:lstStyle>
            <a:lvl1pPr>
              <a:spcBef>
                <a:spcPct val="50000"/>
              </a:spcBef>
              <a:defRPr/>
            </a:lvl1pPr>
          </a:lstStyle>
          <a:p>
            <a:pPr>
              <a:defRPr/>
            </a:pPr>
            <a:fld id="{2E4881CC-3C00-174F-B844-5F56BFB67186}" type="slidenum">
              <a:rPr lang="en-US"/>
              <a:pPr>
                <a:defRPr/>
              </a:pPr>
              <a:t>‹#›</a:t>
            </a:fld>
            <a:endParaRPr lang="en-US"/>
          </a:p>
        </p:txBody>
      </p:sp>
    </p:spTree>
    <p:extLst>
      <p:ext uri="{BB962C8B-B14F-4D97-AF65-F5344CB8AC3E}">
        <p14:creationId xmlns:p14="http://schemas.microsoft.com/office/powerpoint/2010/main" val="292052645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4" name="Rectangle 1034"/>
          <p:cNvSpPr>
            <a:spLocks noGrp="1" noChangeArrowheads="1"/>
          </p:cNvSpPr>
          <p:nvPr>
            <p:ph type="sldNum" sz="quarter" idx="12"/>
          </p:nvPr>
        </p:nvSpPr>
        <p:spPr/>
        <p:txBody>
          <a:bodyPr/>
          <a:lstStyle>
            <a:lvl1pPr>
              <a:spcBef>
                <a:spcPct val="50000"/>
              </a:spcBef>
              <a:defRPr/>
            </a:lvl1pPr>
          </a:lstStyle>
          <a:p>
            <a:pPr>
              <a:defRPr/>
            </a:pPr>
            <a:fld id="{A859A6A1-4E20-6948-B669-03C1F319E9D7}" type="slidenum">
              <a:rPr lang="en-US"/>
              <a:pPr>
                <a:defRPr/>
              </a:pPr>
              <a:t>‹#›</a:t>
            </a:fld>
            <a:endParaRPr lang="en-US"/>
          </a:p>
        </p:txBody>
      </p:sp>
    </p:spTree>
    <p:extLst>
      <p:ext uri="{BB962C8B-B14F-4D97-AF65-F5344CB8AC3E}">
        <p14:creationId xmlns:p14="http://schemas.microsoft.com/office/powerpoint/2010/main" val="303443210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380A8D40-BC8E-154E-BC14-88A8EE096204}" type="slidenum">
              <a:rPr lang="en-US"/>
              <a:pPr>
                <a:defRPr/>
              </a:pPr>
              <a:t>‹#›</a:t>
            </a:fld>
            <a:endParaRPr lang="en-US"/>
          </a:p>
        </p:txBody>
      </p:sp>
    </p:spTree>
    <p:extLst>
      <p:ext uri="{BB962C8B-B14F-4D97-AF65-F5344CB8AC3E}">
        <p14:creationId xmlns:p14="http://schemas.microsoft.com/office/powerpoint/2010/main" val="110369902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A823B273-B251-604D-A206-51CE8EEE12A0}" type="slidenum">
              <a:rPr lang="en-US"/>
              <a:pPr>
                <a:defRPr/>
              </a:pPr>
              <a:t>‹#›</a:t>
            </a:fld>
            <a:endParaRPr lang="en-US"/>
          </a:p>
        </p:txBody>
      </p:sp>
    </p:spTree>
    <p:extLst>
      <p:ext uri="{BB962C8B-B14F-4D97-AF65-F5344CB8AC3E}">
        <p14:creationId xmlns:p14="http://schemas.microsoft.com/office/powerpoint/2010/main" val="167724041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63E9E7BD-6AF1-CA44-905F-24C9142EC099}" type="slidenum">
              <a:rPr lang="en-US"/>
              <a:pPr>
                <a:defRPr/>
              </a:pPr>
              <a:t>‹#›</a:t>
            </a:fld>
            <a:endParaRPr lang="en-US"/>
          </a:p>
        </p:txBody>
      </p:sp>
    </p:spTree>
    <p:extLst>
      <p:ext uri="{BB962C8B-B14F-4D97-AF65-F5344CB8AC3E}">
        <p14:creationId xmlns:p14="http://schemas.microsoft.com/office/powerpoint/2010/main" val="27787072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05325A35-9A1B-7945-9839-23FD4793314E}" type="slidenum">
              <a:rPr lang="en-US"/>
              <a:pPr>
                <a:defRPr/>
              </a:pPr>
              <a:t>‹#›</a:t>
            </a:fld>
            <a:endParaRPr lang="en-US"/>
          </a:p>
        </p:txBody>
      </p:sp>
    </p:spTree>
    <p:extLst>
      <p:ext uri="{BB962C8B-B14F-4D97-AF65-F5344CB8AC3E}">
        <p14:creationId xmlns:p14="http://schemas.microsoft.com/office/powerpoint/2010/main" val="163288254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78FA95C1-CA4C-8745-B936-E1C7F7612E56}"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85736186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BEF66F-558A-F64C-8A24-31373A3DC8E9}"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63836578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C00C2675-A2D9-3C4E-80D7-AA3FDE51CECB}"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577571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C90969C-7460-1845-B286-2EEB3BB5E0D6}" type="slidenum">
              <a:rPr lang="en-US"/>
              <a:pPr>
                <a:defRPr/>
              </a:pPr>
              <a:t>‹#›</a:t>
            </a:fld>
            <a:endParaRPr lang="en-US"/>
          </a:p>
        </p:txBody>
      </p:sp>
    </p:spTree>
    <p:extLst>
      <p:ext uri="{BB962C8B-B14F-4D97-AF65-F5344CB8AC3E}">
        <p14:creationId xmlns:p14="http://schemas.microsoft.com/office/powerpoint/2010/main" val="2229429031"/>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BF7302CA-3ED2-754F-9466-DDDFD00DB0A4}"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57597085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8" name="Footer Placeholder 7"/>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9" name="Slide Number Placeholder 8"/>
          <p:cNvSpPr>
            <a:spLocks noGrp="1"/>
          </p:cNvSpPr>
          <p:nvPr>
            <p:ph type="sldNum" sz="quarter" idx="12"/>
          </p:nvPr>
        </p:nvSpPr>
        <p:spPr/>
        <p:txBody>
          <a:bodyPr/>
          <a:lstStyle>
            <a:lvl1pPr>
              <a:defRPr>
                <a:latin typeface="Comic Sans MS" charset="0"/>
                <a:cs typeface="ＭＳ Ｐゴシック" charset="0"/>
              </a:defRPr>
            </a:lvl1pPr>
          </a:lstStyle>
          <a:p>
            <a:pPr>
              <a:defRPr/>
            </a:pPr>
            <a:fld id="{050407E2-0A7B-5742-943A-5D8E28A33B5D}"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48313193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4" name="Footer Placeholder 3"/>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5" name="Slide Number Placeholder 4"/>
          <p:cNvSpPr>
            <a:spLocks noGrp="1"/>
          </p:cNvSpPr>
          <p:nvPr>
            <p:ph type="sldNum" sz="quarter" idx="12"/>
          </p:nvPr>
        </p:nvSpPr>
        <p:spPr/>
        <p:txBody>
          <a:bodyPr/>
          <a:lstStyle>
            <a:lvl1pPr>
              <a:defRPr>
                <a:latin typeface="Comic Sans MS" charset="0"/>
                <a:cs typeface="ＭＳ Ｐゴシック" charset="0"/>
              </a:defRPr>
            </a:lvl1pPr>
          </a:lstStyle>
          <a:p>
            <a:pPr>
              <a:defRPr/>
            </a:pPr>
            <a:fld id="{81178FB5-F435-F645-BD53-57E20C439357}"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58383968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3" name="Footer Placeholder 2"/>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4" name="Slide Number Placeholder 3"/>
          <p:cNvSpPr>
            <a:spLocks noGrp="1"/>
          </p:cNvSpPr>
          <p:nvPr>
            <p:ph type="sldNum" sz="quarter" idx="12"/>
          </p:nvPr>
        </p:nvSpPr>
        <p:spPr/>
        <p:txBody>
          <a:bodyPr/>
          <a:lstStyle>
            <a:lvl1pPr>
              <a:defRPr>
                <a:latin typeface="Comic Sans MS" charset="0"/>
                <a:cs typeface="ＭＳ Ｐゴシック" charset="0"/>
              </a:defRPr>
            </a:lvl1pPr>
          </a:lstStyle>
          <a:p>
            <a:pPr>
              <a:defRPr/>
            </a:pPr>
            <a:fld id="{10D5CB2F-0E16-7B4A-BCE4-7AB1A65446FA}"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59140851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A08745E4-A9D1-F946-B8AC-97AEF354DC10}"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9439235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ED652F46-ACB1-244F-8E2F-CD5D99C9283D}"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95338886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44C316-05AF-8D4A-AEFC-6002CA48E568}"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43410840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E2C891E7-99C6-3D4D-A64F-F29ECDE6DBF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39964715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CAC5849-6829-A443-B809-7111F5DD900A}" type="slidenum">
              <a:rPr lang="en-US"/>
              <a:pPr>
                <a:defRPr/>
              </a:pPr>
              <a:t>‹#›</a:t>
            </a:fld>
            <a:endParaRPr lang="en-US"/>
          </a:p>
        </p:txBody>
      </p:sp>
    </p:spTree>
    <p:extLst>
      <p:ext uri="{BB962C8B-B14F-4D97-AF65-F5344CB8AC3E}">
        <p14:creationId xmlns:p14="http://schemas.microsoft.com/office/powerpoint/2010/main" val="186830256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24B3126-5F4F-A943-9C41-A9B6C440FB27}" type="slidenum">
              <a:rPr lang="en-US"/>
              <a:pPr>
                <a:defRPr/>
              </a:pPr>
              <a:t>‹#›</a:t>
            </a:fld>
            <a:endParaRPr lang="en-US"/>
          </a:p>
        </p:txBody>
      </p:sp>
    </p:spTree>
    <p:extLst>
      <p:ext uri="{BB962C8B-B14F-4D97-AF65-F5344CB8AC3E}">
        <p14:creationId xmlns:p14="http://schemas.microsoft.com/office/powerpoint/2010/main" val="8864258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2295BE5-432F-1C40-8F59-9F1622F8B663}" type="slidenum">
              <a:rPr lang="en-US"/>
              <a:pPr>
                <a:defRPr/>
              </a:pPr>
              <a:t>‹#›</a:t>
            </a:fld>
            <a:endParaRPr lang="en-US"/>
          </a:p>
        </p:txBody>
      </p:sp>
    </p:spTree>
    <p:extLst>
      <p:ext uri="{BB962C8B-B14F-4D97-AF65-F5344CB8AC3E}">
        <p14:creationId xmlns:p14="http://schemas.microsoft.com/office/powerpoint/2010/main" val="3583397590"/>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31A99208-E420-6F4A-91F4-92DE6E172602}" type="slidenum">
              <a:rPr lang="en-US"/>
              <a:pPr>
                <a:defRPr/>
              </a:pPr>
              <a:t>‹#›</a:t>
            </a:fld>
            <a:endParaRPr lang="en-US"/>
          </a:p>
        </p:txBody>
      </p:sp>
    </p:spTree>
    <p:extLst>
      <p:ext uri="{BB962C8B-B14F-4D97-AF65-F5344CB8AC3E}">
        <p14:creationId xmlns:p14="http://schemas.microsoft.com/office/powerpoint/2010/main" val="390726981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3ACCCDFB-72D2-EE48-8BA3-236A2DCD4CC9}" type="slidenum">
              <a:rPr lang="en-US"/>
              <a:pPr>
                <a:defRPr/>
              </a:pPr>
              <a:t>‹#›</a:t>
            </a:fld>
            <a:endParaRPr lang="en-US"/>
          </a:p>
        </p:txBody>
      </p:sp>
    </p:spTree>
    <p:extLst>
      <p:ext uri="{BB962C8B-B14F-4D97-AF65-F5344CB8AC3E}">
        <p14:creationId xmlns:p14="http://schemas.microsoft.com/office/powerpoint/2010/main" val="131506689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1"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44B6F0D3-A8A3-FF49-9A5F-60AE1B31C0DB}" type="slidenum">
              <a:rPr lang="en-US"/>
              <a:pPr>
                <a:defRPr/>
              </a:pPr>
              <a:t>‹#›</a:t>
            </a:fld>
            <a:endParaRPr lang="en-US"/>
          </a:p>
        </p:txBody>
      </p:sp>
    </p:spTree>
    <p:extLst>
      <p:ext uri="{BB962C8B-B14F-4D97-AF65-F5344CB8AC3E}">
        <p14:creationId xmlns:p14="http://schemas.microsoft.com/office/powerpoint/2010/main" val="373954814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01588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56300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70608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683498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264667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026705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9642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pPr>
                <a:defRPr/>
              </a:pPr>
              <a:t>‹#›</a:t>
            </a:fld>
            <a:endParaRPr lang="en-US"/>
          </a:p>
        </p:txBody>
      </p:sp>
    </p:spTree>
    <p:extLst>
      <p:ext uri="{BB962C8B-B14F-4D97-AF65-F5344CB8AC3E}">
        <p14:creationId xmlns:p14="http://schemas.microsoft.com/office/powerpoint/2010/main" val="36191841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A4BBE0-6E14-F64E-ADC4-BC195B568112}" type="slidenum">
              <a:rPr lang="en-US"/>
              <a:pPr>
                <a:defRPr/>
              </a:pPr>
              <a:t>‹#›</a:t>
            </a:fld>
            <a:endParaRPr lang="en-US"/>
          </a:p>
        </p:txBody>
      </p:sp>
    </p:spTree>
    <p:extLst>
      <p:ext uri="{BB962C8B-B14F-4D97-AF65-F5344CB8AC3E}">
        <p14:creationId xmlns:p14="http://schemas.microsoft.com/office/powerpoint/2010/main" val="2655066889"/>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791519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326011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167410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137942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723724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96437253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134519247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176340741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420905114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8372123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0F7F30-6993-C24C-806A-08366C513CDF}" type="slidenum">
              <a:rPr lang="en-US"/>
              <a:pPr>
                <a:defRPr/>
              </a:pPr>
              <a:t>‹#›</a:t>
            </a:fld>
            <a:endParaRPr lang="en-US"/>
          </a:p>
        </p:txBody>
      </p:sp>
    </p:spTree>
    <p:extLst>
      <p:ext uri="{BB962C8B-B14F-4D97-AF65-F5344CB8AC3E}">
        <p14:creationId xmlns:p14="http://schemas.microsoft.com/office/powerpoint/2010/main" val="4015476555"/>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370249359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316990154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16181519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57719445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361704891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184302093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310345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350517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400883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7898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2FA0FB-B57F-F04A-B262-0501BA0F89F1}" type="slidenum">
              <a:rPr lang="en-US"/>
              <a:pPr>
                <a:defRPr/>
              </a:pPr>
              <a:t>‹#›</a:t>
            </a:fld>
            <a:endParaRPr lang="en-US"/>
          </a:p>
        </p:txBody>
      </p:sp>
    </p:spTree>
    <p:extLst>
      <p:ext uri="{BB962C8B-B14F-4D97-AF65-F5344CB8AC3E}">
        <p14:creationId xmlns:p14="http://schemas.microsoft.com/office/powerpoint/2010/main" val="2868377192"/>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627396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049177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544920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303688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807023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30621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392125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40721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A32EDC-9CEC-1044-8E7F-95EE339CDF2A}" type="slidenum">
              <a:rPr lang="en-US"/>
              <a:pPr>
                <a:defRPr/>
              </a:pPr>
              <a:t>‹#›</a:t>
            </a:fld>
            <a:endParaRPr lang="en-US"/>
          </a:p>
        </p:txBody>
      </p:sp>
    </p:spTree>
    <p:extLst>
      <p:ext uri="{BB962C8B-B14F-4D97-AF65-F5344CB8AC3E}">
        <p14:creationId xmlns:p14="http://schemas.microsoft.com/office/powerpoint/2010/main" val="3327178766"/>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8581155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2554382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759290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5845244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56633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23635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pPr>
                <a:defRPr/>
              </a:pPr>
              <a:t>‹#›</a:t>
            </a:fld>
            <a:endParaRPr lang="en-US"/>
          </a:p>
        </p:txBody>
      </p:sp>
    </p:spTree>
    <p:extLst>
      <p:ext uri="{BB962C8B-B14F-4D97-AF65-F5344CB8AC3E}">
        <p14:creationId xmlns:p14="http://schemas.microsoft.com/office/powerpoint/2010/main" val="39179671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485805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4281282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0357360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16693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964466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329286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815740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09417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3630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6271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pPr>
                <a:defRPr/>
              </a:pPr>
              <a:t>‹#›</a:t>
            </a:fld>
            <a:endParaRPr lang="en-US"/>
          </a:p>
        </p:txBody>
      </p:sp>
    </p:spTree>
    <p:extLst>
      <p:ext uri="{BB962C8B-B14F-4D97-AF65-F5344CB8AC3E}">
        <p14:creationId xmlns:p14="http://schemas.microsoft.com/office/powerpoint/2010/main" val="2738631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52817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68046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353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65966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49063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40588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46830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27740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6843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02694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pPr>
                <a:defRPr/>
              </a:pPr>
              <a:t>‹#›</a:t>
            </a:fld>
            <a:endParaRPr lang="en-US"/>
          </a:p>
        </p:txBody>
      </p:sp>
    </p:spTree>
    <p:extLst>
      <p:ext uri="{BB962C8B-B14F-4D97-AF65-F5344CB8AC3E}">
        <p14:creationId xmlns:p14="http://schemas.microsoft.com/office/powerpoint/2010/main" val="33098981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54890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454557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46678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796298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30021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94081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005512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427383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619332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9760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pPr>
                <a:defRPr/>
              </a:pPr>
              <a:t>‹#›</a:t>
            </a:fld>
            <a:endParaRPr lang="en-US"/>
          </a:p>
        </p:txBody>
      </p:sp>
    </p:spTree>
    <p:extLst>
      <p:ext uri="{BB962C8B-B14F-4D97-AF65-F5344CB8AC3E}">
        <p14:creationId xmlns:p14="http://schemas.microsoft.com/office/powerpoint/2010/main" val="37610039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8 h 504"/>
                        <a:gd name="T2" fmla="*/ 9 w 2736"/>
                        <a:gd name="T3" fmla="*/ 2 h 504"/>
                        <a:gd name="T4" fmla="*/ 19 w 2736"/>
                        <a:gd name="T5" fmla="*/ 1 h 504"/>
                        <a:gd name="T6" fmla="*/ 29 w 2736"/>
                        <a:gd name="T7" fmla="*/ 1 h 504"/>
                        <a:gd name="T8" fmla="*/ 29 w 2736"/>
                        <a:gd name="T9" fmla="*/ 1 h 504"/>
                        <a:gd name="T10" fmla="*/ 19 w 2736"/>
                        <a:gd name="T11" fmla="*/ 1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6" name="Freeform 38"/>
                    <p:cNvSpPr>
                      <a:spLocks/>
                    </p:cNvSpPr>
                    <p:nvPr/>
                  </p:nvSpPr>
                  <p:spPr bwMode="hidden">
                    <a:xfrm rot="19495919" flipH="1">
                      <a:off x="-5" y="2984"/>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6" name="Freeform 53"/>
                    <p:cNvSpPr>
                      <a:spLocks/>
                    </p:cNvSpPr>
                    <p:nvPr/>
                  </p:nvSpPr>
                  <p:spPr bwMode="hidden">
                    <a:xfrm rot="802576" flipH="1">
                      <a:off x="505" y="1094"/>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8" name="Freeform 65"/>
                    <p:cNvSpPr>
                      <a:spLocks/>
                    </p:cNvSpPr>
                    <p:nvPr/>
                  </p:nvSpPr>
                  <p:spPr bwMode="hidden">
                    <a:xfrm rot="3473776" flipH="1">
                      <a:off x="1506" y="230"/>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6" name="Freeform 68"/>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4" name="Freeform 71"/>
                    <p:cNvSpPr>
                      <a:spLocks/>
                    </p:cNvSpPr>
                    <p:nvPr/>
                  </p:nvSpPr>
                  <p:spPr bwMode="hidden">
                    <a:xfrm rot="-1325434">
                      <a:off x="4005" y="672"/>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2" name="Freeform 74"/>
                    <p:cNvSpPr>
                      <a:spLocks/>
                    </p:cNvSpPr>
                    <p:nvPr/>
                  </p:nvSpPr>
                  <p:spPr bwMode="hidden">
                    <a:xfrm rot="-1921064">
                      <a:off x="3803" y="445"/>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0" name="Freeform 79"/>
                    <p:cNvSpPr>
                      <a:spLocks/>
                    </p:cNvSpPr>
                    <p:nvPr/>
                  </p:nvSpPr>
                  <p:spPr bwMode="hidden">
                    <a:xfrm rot="-3857755">
                      <a:off x="3010"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8" name="Freeform 82"/>
                    <p:cNvSpPr>
                      <a:spLocks/>
                    </p:cNvSpPr>
                    <p:nvPr/>
                  </p:nvSpPr>
                  <p:spPr bwMode="hidden">
                    <a:xfrm rot="-2777260">
                      <a:off x="3429" y="262"/>
                      <a:ext cx="621" cy="423"/>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6" name="Freeform 223"/>
                    <p:cNvSpPr>
                      <a:spLocks/>
                    </p:cNvSpPr>
                    <p:nvPr/>
                  </p:nvSpPr>
                  <p:spPr bwMode="hidden">
                    <a:xfrm rot="-4903748">
                      <a:off x="2649" y="221"/>
                      <a:ext cx="512" cy="13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0" name="Freeform 94"/>
                    <p:cNvSpPr>
                      <a:spLocks/>
                    </p:cNvSpPr>
                    <p:nvPr/>
                  </p:nvSpPr>
                  <p:spPr bwMode="hidden">
                    <a:xfrm rot="16782062" flipH="1">
                      <a:off x="1732" y="3897"/>
                      <a:ext cx="918"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1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6" name="Freeform 100"/>
                    <p:cNvSpPr>
                      <a:spLocks/>
                    </p:cNvSpPr>
                    <p:nvPr/>
                  </p:nvSpPr>
                  <p:spPr bwMode="hidden">
                    <a:xfrm rot="3745735">
                      <a:off x="3387" y="3615"/>
                      <a:ext cx="884" cy="468"/>
                    </a:xfrm>
                    <a:custGeom>
                      <a:avLst/>
                      <a:gdLst>
                        <a:gd name="T0" fmla="*/ 0 w 1769"/>
                        <a:gd name="T1" fmla="*/ 1 h 791"/>
                        <a:gd name="T2" fmla="*/ 0 w 1769"/>
                        <a:gd name="T3" fmla="*/ 1 h 791"/>
                        <a:gd name="T4" fmla="*/ 0 w 1769"/>
                        <a:gd name="T5" fmla="*/ 1 h 791"/>
                        <a:gd name="T6" fmla="*/ 0 w 1769"/>
                        <a:gd name="T7" fmla="*/ 1 h 791"/>
                        <a:gd name="T8" fmla="*/ 0 w 1769"/>
                        <a:gd name="T9" fmla="*/ 2 h 791"/>
                        <a:gd name="T10" fmla="*/ 0 w 1769"/>
                        <a:gd name="T11" fmla="*/ 2 h 791"/>
                        <a:gd name="T12" fmla="*/ 0 w 1769"/>
                        <a:gd name="T13" fmla="*/ 2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4" name="Freeform 103"/>
                    <p:cNvSpPr>
                      <a:spLocks/>
                    </p:cNvSpPr>
                    <p:nvPr/>
                  </p:nvSpPr>
                  <p:spPr bwMode="hidden">
                    <a:xfrm rot="4286818">
                      <a:off x="3003"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3 h 2368"/>
                      <a:gd name="T10" fmla="*/ 1 w 776"/>
                      <a:gd name="T11" fmla="*/ 3 h 2368"/>
                      <a:gd name="T12" fmla="*/ 1 w 776"/>
                      <a:gd name="T13" fmla="*/ 4 h 2368"/>
                      <a:gd name="T14" fmla="*/ 1 w 776"/>
                      <a:gd name="T15" fmla="*/ 4 h 2368"/>
                      <a:gd name="T16" fmla="*/ 1 w 776"/>
                      <a:gd name="T17" fmla="*/ 5 h 2368"/>
                      <a:gd name="T18" fmla="*/ 1 w 776"/>
                      <a:gd name="T19" fmla="*/ 5 h 2368"/>
                      <a:gd name="T20" fmla="*/ 1 w 776"/>
                      <a:gd name="T21" fmla="*/ 6 h 2368"/>
                      <a:gd name="T22" fmla="*/ 1 w 776"/>
                      <a:gd name="T23" fmla="*/ 6 h 2368"/>
                      <a:gd name="T24" fmla="*/ 1 w 776"/>
                      <a:gd name="T25" fmla="*/ 7 h 2368"/>
                      <a:gd name="T26" fmla="*/ 1 w 776"/>
                      <a:gd name="T27" fmla="*/ 9 h 2368"/>
                      <a:gd name="T28" fmla="*/ 1 w 776"/>
                      <a:gd name="T29" fmla="*/ 10 h 2368"/>
                      <a:gd name="T30" fmla="*/ 1 w 776"/>
                      <a:gd name="T31" fmla="*/ 10 h 2368"/>
                      <a:gd name="T32" fmla="*/ 1 w 776"/>
                      <a:gd name="T33" fmla="*/ 12 h 2368"/>
                      <a:gd name="T34" fmla="*/ 1 w 776"/>
                      <a:gd name="T35" fmla="*/ 12 h 2368"/>
                      <a:gd name="T36" fmla="*/ 1 w 776"/>
                      <a:gd name="T37" fmla="*/ 14 h 2368"/>
                      <a:gd name="T38" fmla="*/ 1 w 776"/>
                      <a:gd name="T39" fmla="*/ 15 h 2368"/>
                      <a:gd name="T40" fmla="*/ 1 w 776"/>
                      <a:gd name="T41" fmla="*/ 15 h 2368"/>
                      <a:gd name="T42" fmla="*/ 1 w 776"/>
                      <a:gd name="T43" fmla="*/ 17 h 2368"/>
                      <a:gd name="T44" fmla="*/ 1 w 776"/>
                      <a:gd name="T45" fmla="*/ 17 h 2368"/>
                      <a:gd name="T46" fmla="*/ 1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4" name="Freeform 127"/>
              <p:cNvSpPr>
                <a:spLocks/>
              </p:cNvSpPr>
              <p:nvPr/>
            </p:nvSpPr>
            <p:spPr bwMode="hidden">
              <a:xfrm>
                <a:off x="3300" y="2635"/>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6" name="Freeform 129"/>
              <p:cNvSpPr>
                <a:spLocks/>
              </p:cNvSpPr>
              <p:nvPr/>
            </p:nvSpPr>
            <p:spPr bwMode="hidden">
              <a:xfrm flipH="1">
                <a:off x="489" y="2503"/>
                <a:ext cx="1085" cy="1524"/>
              </a:xfrm>
              <a:custGeom>
                <a:avLst/>
                <a:gdLst>
                  <a:gd name="T0" fmla="*/ 0 w 776"/>
                  <a:gd name="T1" fmla="*/ 1 h 2368"/>
                  <a:gd name="T2" fmla="*/ 9604 w 776"/>
                  <a:gd name="T3" fmla="*/ 1 h 2368"/>
                  <a:gd name="T4" fmla="*/ 3810 w 776"/>
                  <a:gd name="T5" fmla="*/ 1 h 2368"/>
                  <a:gd name="T6" fmla="*/ 13428 w 776"/>
                  <a:gd name="T7" fmla="*/ 1 h 2368"/>
                  <a:gd name="T8" fmla="*/ 7659 w 776"/>
                  <a:gd name="T9" fmla="*/ 3 h 2368"/>
                  <a:gd name="T10" fmla="*/ 15337 w 776"/>
                  <a:gd name="T11" fmla="*/ 3 h 2368"/>
                  <a:gd name="T12" fmla="*/ 11489 w 776"/>
                  <a:gd name="T13" fmla="*/ 4 h 2368"/>
                  <a:gd name="T14" fmla="*/ 19158 w 776"/>
                  <a:gd name="T15" fmla="*/ 4 h 2368"/>
                  <a:gd name="T16" fmla="*/ 15337 w 776"/>
                  <a:gd name="T17" fmla="*/ 5 h 2368"/>
                  <a:gd name="T18" fmla="*/ 21086 w 776"/>
                  <a:gd name="T19" fmla="*/ 5 h 2368"/>
                  <a:gd name="T20" fmla="*/ 19158 w 776"/>
                  <a:gd name="T21" fmla="*/ 6 h 2368"/>
                  <a:gd name="T22" fmla="*/ 22988 w 776"/>
                  <a:gd name="T23" fmla="*/ 6 h 2368"/>
                  <a:gd name="T24" fmla="*/ 22988 w 776"/>
                  <a:gd name="T25" fmla="*/ 7 h 2368"/>
                  <a:gd name="T26" fmla="*/ 26827 w 776"/>
                  <a:gd name="T27" fmla="*/ 9 h 2368"/>
                  <a:gd name="T28" fmla="*/ 24896 w 776"/>
                  <a:gd name="T29" fmla="*/ 10 h 2368"/>
                  <a:gd name="T30" fmla="*/ 28757 w 776"/>
                  <a:gd name="T31" fmla="*/ 10 h 2368"/>
                  <a:gd name="T32" fmla="*/ 26827 w 776"/>
                  <a:gd name="T33" fmla="*/ 12 h 2368"/>
                  <a:gd name="T34" fmla="*/ 28757 w 776"/>
                  <a:gd name="T35" fmla="*/ 12 h 2368"/>
                  <a:gd name="T36" fmla="*/ 26827 w 776"/>
                  <a:gd name="T37" fmla="*/ 14 h 2368"/>
                  <a:gd name="T38" fmla="*/ 30675 w 776"/>
                  <a:gd name="T39" fmla="*/ 15 h 2368"/>
                  <a:gd name="T40" fmla="*/ 28757 w 776"/>
                  <a:gd name="T41" fmla="*/ 15 h 2368"/>
                  <a:gd name="T42" fmla="*/ 30675 w 776"/>
                  <a:gd name="T43" fmla="*/ 17 h 2368"/>
                  <a:gd name="T44" fmla="*/ 28757 w 776"/>
                  <a:gd name="T45" fmla="*/ 17 h 2368"/>
                  <a:gd name="T46" fmla="*/ 30675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7" name="Freeform 130"/>
              <p:cNvSpPr>
                <a:spLocks/>
              </p:cNvSpPr>
              <p:nvPr/>
            </p:nvSpPr>
            <p:spPr bwMode="hidden">
              <a:xfrm flipH="1">
                <a:off x="1000" y="893"/>
                <a:ext cx="696" cy="1524"/>
              </a:xfrm>
              <a:custGeom>
                <a:avLst/>
                <a:gdLst>
                  <a:gd name="T0" fmla="*/ 0 w 776"/>
                  <a:gd name="T1" fmla="*/ 1 h 2368"/>
                  <a:gd name="T2" fmla="*/ 73 w 776"/>
                  <a:gd name="T3" fmla="*/ 1 h 2368"/>
                  <a:gd name="T4" fmla="*/ 29 w 776"/>
                  <a:gd name="T5" fmla="*/ 1 h 2368"/>
                  <a:gd name="T6" fmla="*/ 101 w 776"/>
                  <a:gd name="T7" fmla="*/ 1 h 2368"/>
                  <a:gd name="T8" fmla="*/ 58 w 776"/>
                  <a:gd name="T9" fmla="*/ 3 h 2368"/>
                  <a:gd name="T10" fmla="*/ 116 w 776"/>
                  <a:gd name="T11" fmla="*/ 3 h 2368"/>
                  <a:gd name="T12" fmla="*/ 88 w 776"/>
                  <a:gd name="T13" fmla="*/ 4 h 2368"/>
                  <a:gd name="T14" fmla="*/ 144 w 776"/>
                  <a:gd name="T15" fmla="*/ 4 h 2368"/>
                  <a:gd name="T16" fmla="*/ 116 w 776"/>
                  <a:gd name="T17" fmla="*/ 5 h 2368"/>
                  <a:gd name="T18" fmla="*/ 160 w 776"/>
                  <a:gd name="T19" fmla="*/ 5 h 2368"/>
                  <a:gd name="T20" fmla="*/ 144 w 776"/>
                  <a:gd name="T21" fmla="*/ 6 h 2368"/>
                  <a:gd name="T22" fmla="*/ 174 w 776"/>
                  <a:gd name="T23" fmla="*/ 6 h 2368"/>
                  <a:gd name="T24" fmla="*/ 174 w 776"/>
                  <a:gd name="T25" fmla="*/ 7 h 2368"/>
                  <a:gd name="T26" fmla="*/ 204 w 776"/>
                  <a:gd name="T27" fmla="*/ 9 h 2368"/>
                  <a:gd name="T28" fmla="*/ 188 w 776"/>
                  <a:gd name="T29" fmla="*/ 10 h 2368"/>
                  <a:gd name="T30" fmla="*/ 216 w 776"/>
                  <a:gd name="T31" fmla="*/ 10 h 2368"/>
                  <a:gd name="T32" fmla="*/ 204 w 776"/>
                  <a:gd name="T33" fmla="*/ 12 h 2368"/>
                  <a:gd name="T34" fmla="*/ 216 w 776"/>
                  <a:gd name="T35" fmla="*/ 12 h 2368"/>
                  <a:gd name="T36" fmla="*/ 204 w 776"/>
                  <a:gd name="T37" fmla="*/ 14 h 2368"/>
                  <a:gd name="T38" fmla="*/ 232 w 776"/>
                  <a:gd name="T39" fmla="*/ 15 h 2368"/>
                  <a:gd name="T40" fmla="*/ 216 w 776"/>
                  <a:gd name="T41" fmla="*/ 15 h 2368"/>
                  <a:gd name="T42" fmla="*/ 232 w 776"/>
                  <a:gd name="T43" fmla="*/ 17 h 2368"/>
                  <a:gd name="T44" fmla="*/ 216 w 776"/>
                  <a:gd name="T45" fmla="*/ 17 h 2368"/>
                  <a:gd name="T46" fmla="*/ 232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8" name="Freeform 131"/>
              <p:cNvSpPr>
                <a:spLocks/>
              </p:cNvSpPr>
              <p:nvPr/>
            </p:nvSpPr>
            <p:spPr bwMode="hidden">
              <a:xfrm>
                <a:off x="4401" y="2279"/>
                <a:ext cx="1007" cy="1601"/>
              </a:xfrm>
              <a:custGeom>
                <a:avLst/>
                <a:gdLst>
                  <a:gd name="T0" fmla="*/ 0 w 776"/>
                  <a:gd name="T1" fmla="*/ 1 h 2368"/>
                  <a:gd name="T2" fmla="*/ 4214 w 776"/>
                  <a:gd name="T3" fmla="*/ 1 h 2368"/>
                  <a:gd name="T4" fmla="*/ 1690 w 776"/>
                  <a:gd name="T5" fmla="*/ 2 h 2368"/>
                  <a:gd name="T6" fmla="*/ 5897 w 776"/>
                  <a:gd name="T7" fmla="*/ 2 h 2368"/>
                  <a:gd name="T8" fmla="*/ 3371 w 776"/>
                  <a:gd name="T9" fmla="*/ 4 h 2368"/>
                  <a:gd name="T10" fmla="*/ 6738 w 776"/>
                  <a:gd name="T11" fmla="*/ 5 h 2368"/>
                  <a:gd name="T12" fmla="*/ 5057 w 776"/>
                  <a:gd name="T13" fmla="*/ 6 h 2368"/>
                  <a:gd name="T14" fmla="*/ 8434 w 776"/>
                  <a:gd name="T15" fmla="*/ 7 h 2368"/>
                  <a:gd name="T16" fmla="*/ 6738 w 776"/>
                  <a:gd name="T17" fmla="*/ 8 h 2368"/>
                  <a:gd name="T18" fmla="*/ 9285 w 776"/>
                  <a:gd name="T19" fmla="*/ 9 h 2368"/>
                  <a:gd name="T20" fmla="*/ 8434 w 776"/>
                  <a:gd name="T21" fmla="*/ 10 h 2368"/>
                  <a:gd name="T22" fmla="*/ 10109 w 776"/>
                  <a:gd name="T23" fmla="*/ 11 h 2368"/>
                  <a:gd name="T24" fmla="*/ 10109 w 776"/>
                  <a:gd name="T25" fmla="*/ 13 h 2368"/>
                  <a:gd name="T26" fmla="*/ 11810 w 776"/>
                  <a:gd name="T27" fmla="*/ 15 h 2368"/>
                  <a:gd name="T28" fmla="*/ 10968 w 776"/>
                  <a:gd name="T29" fmla="*/ 16 h 2368"/>
                  <a:gd name="T30" fmla="*/ 12650 w 776"/>
                  <a:gd name="T31" fmla="*/ 18 h 2368"/>
                  <a:gd name="T32" fmla="*/ 11810 w 776"/>
                  <a:gd name="T33" fmla="*/ 20 h 2368"/>
                  <a:gd name="T34" fmla="*/ 12650 w 776"/>
                  <a:gd name="T35" fmla="*/ 22 h 2368"/>
                  <a:gd name="T36" fmla="*/ 11810 w 776"/>
                  <a:gd name="T37" fmla="*/ 23 h 2368"/>
                  <a:gd name="T38" fmla="*/ 13505 w 776"/>
                  <a:gd name="T39" fmla="*/ 25 h 2368"/>
                  <a:gd name="T40" fmla="*/ 12650 w 776"/>
                  <a:gd name="T41" fmla="*/ 27 h 2368"/>
                  <a:gd name="T42" fmla="*/ 13505 w 776"/>
                  <a:gd name="T43" fmla="*/ 29 h 2368"/>
                  <a:gd name="T44" fmla="*/ 12650 w 776"/>
                  <a:gd name="T45" fmla="*/ 30 h 2368"/>
                  <a:gd name="T46" fmla="*/ 13505 w 776"/>
                  <a:gd name="T47" fmla="*/ 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9" name="Freeform 132"/>
              <p:cNvSpPr>
                <a:spLocks/>
              </p:cNvSpPr>
              <p:nvPr/>
            </p:nvSpPr>
            <p:spPr bwMode="hidden">
              <a:xfrm>
                <a:off x="3878" y="1470"/>
                <a:ext cx="1518" cy="1067"/>
              </a:xfrm>
              <a:custGeom>
                <a:avLst/>
                <a:gdLst>
                  <a:gd name="T0" fmla="*/ 0 w 776"/>
                  <a:gd name="T1" fmla="*/ 0 h 2368"/>
                  <a:gd name="T2" fmla="*/ 384621 w 776"/>
                  <a:gd name="T3" fmla="*/ 0 h 2368"/>
                  <a:gd name="T4" fmla="*/ 154310 w 776"/>
                  <a:gd name="T5" fmla="*/ 0 h 2368"/>
                  <a:gd name="T6" fmla="*/ 539095 w 776"/>
                  <a:gd name="T7" fmla="*/ 0 h 2368"/>
                  <a:gd name="T8" fmla="*/ 308827 w 776"/>
                  <a:gd name="T9" fmla="*/ 0 h 2368"/>
                  <a:gd name="T10" fmla="*/ 616265 w 776"/>
                  <a:gd name="T11" fmla="*/ 0 h 2368"/>
                  <a:gd name="T12" fmla="*/ 461893 w 776"/>
                  <a:gd name="T13" fmla="*/ 0 h 2368"/>
                  <a:gd name="T14" fmla="*/ 770694 w 776"/>
                  <a:gd name="T15" fmla="*/ 0 h 2368"/>
                  <a:gd name="T16" fmla="*/ 616265 w 776"/>
                  <a:gd name="T17" fmla="*/ 0 h 2368"/>
                  <a:gd name="T18" fmla="*/ 847633 w 776"/>
                  <a:gd name="T19" fmla="*/ 0 h 2368"/>
                  <a:gd name="T20" fmla="*/ 770694 w 776"/>
                  <a:gd name="T21" fmla="*/ 0 h 2368"/>
                  <a:gd name="T22" fmla="*/ 924800 w 776"/>
                  <a:gd name="T23" fmla="*/ 0 h 2368"/>
                  <a:gd name="T24" fmla="*/ 924800 w 776"/>
                  <a:gd name="T25" fmla="*/ 0 h 2368"/>
                  <a:gd name="T26" fmla="*/ 1078832 w 776"/>
                  <a:gd name="T27" fmla="*/ 0 h 2368"/>
                  <a:gd name="T28" fmla="*/ 1001970 w 776"/>
                  <a:gd name="T29" fmla="*/ 0 h 2368"/>
                  <a:gd name="T30" fmla="*/ 1155112 w 776"/>
                  <a:gd name="T31" fmla="*/ 0 h 2368"/>
                  <a:gd name="T32" fmla="*/ 1078832 w 776"/>
                  <a:gd name="T33" fmla="*/ 0 h 2368"/>
                  <a:gd name="T34" fmla="*/ 1155112 w 776"/>
                  <a:gd name="T35" fmla="*/ 0 h 2368"/>
                  <a:gd name="T36" fmla="*/ 1078832 w 776"/>
                  <a:gd name="T37" fmla="*/ 0 h 2368"/>
                  <a:gd name="T38" fmla="*/ 1232250 w 776"/>
                  <a:gd name="T39" fmla="*/ 0 h 2368"/>
                  <a:gd name="T40" fmla="*/ 1155112 w 776"/>
                  <a:gd name="T41" fmla="*/ 0 h 2368"/>
                  <a:gd name="T42" fmla="*/ 1232250 w 776"/>
                  <a:gd name="T43" fmla="*/ 0 h 2368"/>
                  <a:gd name="T44" fmla="*/ 1155112 w 776"/>
                  <a:gd name="T45" fmla="*/ 0 h 2368"/>
                  <a:gd name="T46" fmla="*/ 123225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0" name="Freeform 133"/>
              <p:cNvSpPr>
                <a:spLocks/>
              </p:cNvSpPr>
              <p:nvPr/>
            </p:nvSpPr>
            <p:spPr bwMode="hidden">
              <a:xfrm>
                <a:off x="3934" y="337"/>
                <a:ext cx="664" cy="1434"/>
              </a:xfrm>
              <a:custGeom>
                <a:avLst/>
                <a:gdLst>
                  <a:gd name="T0" fmla="*/ 0 w 776"/>
                  <a:gd name="T1" fmla="*/ 1 h 2368"/>
                  <a:gd name="T2" fmla="*/ 43 w 776"/>
                  <a:gd name="T3" fmla="*/ 1 h 2368"/>
                  <a:gd name="T4" fmla="*/ 18 w 776"/>
                  <a:gd name="T5" fmla="*/ 1 h 2368"/>
                  <a:gd name="T6" fmla="*/ 61 w 776"/>
                  <a:gd name="T7" fmla="*/ 1 h 2368"/>
                  <a:gd name="T8" fmla="*/ 34 w 776"/>
                  <a:gd name="T9" fmla="*/ 1 h 2368"/>
                  <a:gd name="T10" fmla="*/ 68 w 776"/>
                  <a:gd name="T11" fmla="*/ 1 h 2368"/>
                  <a:gd name="T12" fmla="*/ 52 w 776"/>
                  <a:gd name="T13" fmla="*/ 2 h 2368"/>
                  <a:gd name="T14" fmla="*/ 87 w 776"/>
                  <a:gd name="T15" fmla="*/ 2 h 2368"/>
                  <a:gd name="T16" fmla="*/ 68 w 776"/>
                  <a:gd name="T17" fmla="*/ 2 h 2368"/>
                  <a:gd name="T18" fmla="*/ 94 w 776"/>
                  <a:gd name="T19" fmla="*/ 2 h 2368"/>
                  <a:gd name="T20" fmla="*/ 87 w 776"/>
                  <a:gd name="T21" fmla="*/ 3 h 2368"/>
                  <a:gd name="T22" fmla="*/ 104 w 776"/>
                  <a:gd name="T23" fmla="*/ 3 h 2368"/>
                  <a:gd name="T24" fmla="*/ 104 w 776"/>
                  <a:gd name="T25" fmla="*/ 4 h 2368"/>
                  <a:gd name="T26" fmla="*/ 121 w 776"/>
                  <a:gd name="T27" fmla="*/ 4 h 2368"/>
                  <a:gd name="T28" fmla="*/ 113 w 776"/>
                  <a:gd name="T29" fmla="*/ 5 h 2368"/>
                  <a:gd name="T30" fmla="*/ 129 w 776"/>
                  <a:gd name="T31" fmla="*/ 5 h 2368"/>
                  <a:gd name="T32" fmla="*/ 121 w 776"/>
                  <a:gd name="T33" fmla="*/ 6 h 2368"/>
                  <a:gd name="T34" fmla="*/ 129 w 776"/>
                  <a:gd name="T35" fmla="*/ 7 h 2368"/>
                  <a:gd name="T36" fmla="*/ 121 w 776"/>
                  <a:gd name="T37" fmla="*/ 7 h 2368"/>
                  <a:gd name="T38" fmla="*/ 139 w 776"/>
                  <a:gd name="T39" fmla="*/ 7 h 2368"/>
                  <a:gd name="T40" fmla="*/ 129 w 776"/>
                  <a:gd name="T41" fmla="*/ 8 h 2368"/>
                  <a:gd name="T42" fmla="*/ 139 w 776"/>
                  <a:gd name="T43" fmla="*/ 9 h 2368"/>
                  <a:gd name="T44" fmla="*/ 129 w 776"/>
                  <a:gd name="T45" fmla="*/ 9 h 2368"/>
                  <a:gd name="T46" fmla="*/ 139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1" name="Freeform 134"/>
              <p:cNvSpPr>
                <a:spLocks/>
              </p:cNvSpPr>
              <p:nvPr/>
            </p:nvSpPr>
            <p:spPr bwMode="hidden">
              <a:xfrm rot="1346631" flipH="1">
                <a:off x="1702" y="1506"/>
                <a:ext cx="441"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253063"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25306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lgn="ctr">
              <a:defRPr>
                <a:latin typeface="Arial" charset="0"/>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atin typeface="Arial" charset="0"/>
              </a:defRPr>
            </a:lvl1pPr>
          </a:lstStyle>
          <a:p>
            <a:pPr>
              <a:defRPr/>
            </a:pPr>
            <a:fld id="{D10DEFE6-F293-264D-B99C-C52B177ADF0A}" type="slidenum">
              <a:rPr lang="en-US"/>
              <a:pPr>
                <a:defRPr/>
              </a:pPr>
              <a:t>‹#›</a:t>
            </a:fld>
            <a:endParaRPr lang="en-US"/>
          </a:p>
        </p:txBody>
      </p:sp>
    </p:spTree>
    <p:extLst>
      <p:ext uri="{BB962C8B-B14F-4D97-AF65-F5344CB8AC3E}">
        <p14:creationId xmlns:p14="http://schemas.microsoft.com/office/powerpoint/2010/main" val="32701371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0291AC3F-6F71-9740-8425-E6FD433C2660}" type="slidenum">
              <a:rPr lang="en-US"/>
              <a:pPr>
                <a:defRPr/>
              </a:pPr>
              <a:t>‹#›</a:t>
            </a:fld>
            <a:endParaRPr lang="en-US"/>
          </a:p>
        </p:txBody>
      </p:sp>
    </p:spTree>
    <p:extLst>
      <p:ext uri="{BB962C8B-B14F-4D97-AF65-F5344CB8AC3E}">
        <p14:creationId xmlns:p14="http://schemas.microsoft.com/office/powerpoint/2010/main" val="1721189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66D80FE3-9C96-0E48-BAB4-6853C38678B8}" type="slidenum">
              <a:rPr lang="en-US"/>
              <a:pPr>
                <a:defRPr/>
              </a:pPr>
              <a:t>‹#›</a:t>
            </a:fld>
            <a:endParaRPr lang="en-US"/>
          </a:p>
        </p:txBody>
      </p:sp>
    </p:spTree>
    <p:extLst>
      <p:ext uri="{BB962C8B-B14F-4D97-AF65-F5344CB8AC3E}">
        <p14:creationId xmlns:p14="http://schemas.microsoft.com/office/powerpoint/2010/main" val="8110431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546D8150-6DC6-174A-B0B6-CF34E6E74A3B}" type="slidenum">
              <a:rPr lang="en-US"/>
              <a:pPr>
                <a:defRPr/>
              </a:pPr>
              <a:t>‹#›</a:t>
            </a:fld>
            <a:endParaRPr lang="en-US"/>
          </a:p>
        </p:txBody>
      </p:sp>
    </p:spTree>
    <p:extLst>
      <p:ext uri="{BB962C8B-B14F-4D97-AF65-F5344CB8AC3E}">
        <p14:creationId xmlns:p14="http://schemas.microsoft.com/office/powerpoint/2010/main" val="21178435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8"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141"/>
          <p:cNvSpPr>
            <a:spLocks noGrp="1" noChangeArrowheads="1"/>
          </p:cNvSpPr>
          <p:nvPr>
            <p:ph type="sldNum" sz="quarter" idx="12"/>
          </p:nvPr>
        </p:nvSpPr>
        <p:spPr/>
        <p:txBody>
          <a:bodyPr/>
          <a:lstStyle>
            <a:lvl1pPr>
              <a:defRPr>
                <a:latin typeface="Arial" charset="0"/>
              </a:defRPr>
            </a:lvl1pPr>
          </a:lstStyle>
          <a:p>
            <a:pPr>
              <a:defRPr/>
            </a:pPr>
            <a:fld id="{60B8C284-5DBC-CD47-8FF6-E42C87000668}" type="slidenum">
              <a:rPr lang="en-US"/>
              <a:pPr>
                <a:defRPr/>
              </a:pPr>
              <a:t>‹#›</a:t>
            </a:fld>
            <a:endParaRPr lang="en-US"/>
          </a:p>
        </p:txBody>
      </p:sp>
    </p:spTree>
    <p:extLst>
      <p:ext uri="{BB962C8B-B14F-4D97-AF65-F5344CB8AC3E}">
        <p14:creationId xmlns:p14="http://schemas.microsoft.com/office/powerpoint/2010/main" val="16666394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Arial" charset="0"/>
              </a:defRPr>
            </a:lvl1pPr>
          </a:lstStyle>
          <a:p>
            <a:pPr>
              <a:defRPr/>
            </a:pPr>
            <a:fld id="{E48390BC-367B-BE43-9A7C-29D82CB2ACE0}" type="slidenum">
              <a:rPr lang="en-US"/>
              <a:pPr>
                <a:defRPr/>
              </a:pPr>
              <a:t>‹#›</a:t>
            </a:fld>
            <a:endParaRPr lang="en-US"/>
          </a:p>
        </p:txBody>
      </p:sp>
    </p:spTree>
    <p:extLst>
      <p:ext uri="{BB962C8B-B14F-4D97-AF65-F5344CB8AC3E}">
        <p14:creationId xmlns:p14="http://schemas.microsoft.com/office/powerpoint/2010/main" val="29828826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3"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141"/>
          <p:cNvSpPr>
            <a:spLocks noGrp="1" noChangeArrowheads="1"/>
          </p:cNvSpPr>
          <p:nvPr>
            <p:ph type="sldNum" sz="quarter" idx="12"/>
          </p:nvPr>
        </p:nvSpPr>
        <p:spPr/>
        <p:txBody>
          <a:bodyPr/>
          <a:lstStyle>
            <a:lvl1pPr>
              <a:defRPr>
                <a:latin typeface="Arial" charset="0"/>
              </a:defRPr>
            </a:lvl1pPr>
          </a:lstStyle>
          <a:p>
            <a:pPr>
              <a:defRPr/>
            </a:pPr>
            <a:fld id="{4CADE36F-1EDC-6941-BA79-B0815633CCDF}" type="slidenum">
              <a:rPr lang="en-US"/>
              <a:pPr>
                <a:defRPr/>
              </a:pPr>
              <a:t>‹#›</a:t>
            </a:fld>
            <a:endParaRPr lang="en-US"/>
          </a:p>
        </p:txBody>
      </p:sp>
    </p:spTree>
    <p:extLst>
      <p:ext uri="{BB962C8B-B14F-4D97-AF65-F5344CB8AC3E}">
        <p14:creationId xmlns:p14="http://schemas.microsoft.com/office/powerpoint/2010/main" val="40187685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F7254227-9031-C841-9A59-A5533D7280E1}" type="slidenum">
              <a:rPr lang="en-US"/>
              <a:pPr>
                <a:defRPr/>
              </a:pPr>
              <a:t>‹#›</a:t>
            </a:fld>
            <a:endParaRPr lang="en-US"/>
          </a:p>
        </p:txBody>
      </p:sp>
    </p:spTree>
    <p:extLst>
      <p:ext uri="{BB962C8B-B14F-4D97-AF65-F5344CB8AC3E}">
        <p14:creationId xmlns:p14="http://schemas.microsoft.com/office/powerpoint/2010/main" val="12528180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69CC5C86-2B62-CA45-B684-4418AB1DF7FC}" type="slidenum">
              <a:rPr lang="en-US"/>
              <a:pPr>
                <a:defRPr/>
              </a:pPr>
              <a:t>‹#›</a:t>
            </a:fld>
            <a:endParaRPr lang="en-US"/>
          </a:p>
        </p:txBody>
      </p:sp>
    </p:spTree>
    <p:extLst>
      <p:ext uri="{BB962C8B-B14F-4D97-AF65-F5344CB8AC3E}">
        <p14:creationId xmlns:p14="http://schemas.microsoft.com/office/powerpoint/2010/main" val="19873547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E7A04960-AD64-3C43-BEC0-37F5884FE034}" type="slidenum">
              <a:rPr lang="en-US"/>
              <a:pPr>
                <a:defRPr/>
              </a:pPr>
              <a:t>‹#›</a:t>
            </a:fld>
            <a:endParaRPr lang="en-US"/>
          </a:p>
        </p:txBody>
      </p:sp>
    </p:spTree>
    <p:extLst>
      <p:ext uri="{BB962C8B-B14F-4D97-AF65-F5344CB8AC3E}">
        <p14:creationId xmlns:p14="http://schemas.microsoft.com/office/powerpoint/2010/main" val="1489568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pPr>
                <a:defRPr/>
              </a:pPr>
              <a:t>‹#›</a:t>
            </a:fld>
            <a:endParaRPr lang="en-US"/>
          </a:p>
        </p:txBody>
      </p:sp>
    </p:spTree>
    <p:extLst>
      <p:ext uri="{BB962C8B-B14F-4D97-AF65-F5344CB8AC3E}">
        <p14:creationId xmlns:p14="http://schemas.microsoft.com/office/powerpoint/2010/main" val="1777484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A70C01F2-5768-BC42-A712-B784D73BBB31}" type="slidenum">
              <a:rPr lang="en-US"/>
              <a:pPr>
                <a:defRPr/>
              </a:pPr>
              <a:t>‹#›</a:t>
            </a:fld>
            <a:endParaRPr lang="en-US"/>
          </a:p>
        </p:txBody>
      </p:sp>
    </p:spTree>
    <p:extLst>
      <p:ext uri="{BB962C8B-B14F-4D97-AF65-F5344CB8AC3E}">
        <p14:creationId xmlns:p14="http://schemas.microsoft.com/office/powerpoint/2010/main" val="6826805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Arial" charset="0"/>
              </a:defRPr>
            </a:lvl1pPr>
          </a:lstStyle>
          <a:p>
            <a:pPr>
              <a:defRPr/>
            </a:pPr>
            <a:fld id="{E47E1F81-45C7-124B-B1CA-ED6677309553}" type="slidenum">
              <a:rPr lang="en-US"/>
              <a:pPr>
                <a:defRPr/>
              </a:pPr>
              <a:t>‹#›</a:t>
            </a:fld>
            <a:endParaRPr lang="en-US"/>
          </a:p>
        </p:txBody>
      </p:sp>
    </p:spTree>
    <p:extLst>
      <p:ext uri="{BB962C8B-B14F-4D97-AF65-F5344CB8AC3E}">
        <p14:creationId xmlns:p14="http://schemas.microsoft.com/office/powerpoint/2010/main" val="23900086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7648E288-47DD-2B44-855F-76C9F6CFFE7A}" type="slidenum">
              <a:rPr lang="en-US"/>
              <a:pPr>
                <a:defRPr/>
              </a:pPr>
              <a:t>‹#›</a:t>
            </a:fld>
            <a:endParaRPr lang="en-US"/>
          </a:p>
        </p:txBody>
      </p:sp>
    </p:spTree>
    <p:extLst>
      <p:ext uri="{BB962C8B-B14F-4D97-AF65-F5344CB8AC3E}">
        <p14:creationId xmlns:p14="http://schemas.microsoft.com/office/powerpoint/2010/main" val="4596096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D5D1344-2FFA-D549-9EDD-6110474F9145}" type="slidenum">
              <a:rPr lang="en-US"/>
              <a:pPr>
                <a:defRPr/>
              </a:pPr>
              <a:t>‹#›</a:t>
            </a:fld>
            <a:endParaRPr lang="en-US"/>
          </a:p>
        </p:txBody>
      </p:sp>
    </p:spTree>
    <p:extLst>
      <p:ext uri="{BB962C8B-B14F-4D97-AF65-F5344CB8AC3E}">
        <p14:creationId xmlns:p14="http://schemas.microsoft.com/office/powerpoint/2010/main" val="35917086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7C97B8E-48DC-B64D-B005-3C962453D383}" type="slidenum">
              <a:rPr lang="en-US"/>
              <a:pPr>
                <a:defRPr/>
              </a:pPr>
              <a:t>‹#›</a:t>
            </a:fld>
            <a:endParaRPr lang="en-US"/>
          </a:p>
        </p:txBody>
      </p:sp>
    </p:spTree>
    <p:extLst>
      <p:ext uri="{BB962C8B-B14F-4D97-AF65-F5344CB8AC3E}">
        <p14:creationId xmlns:p14="http://schemas.microsoft.com/office/powerpoint/2010/main" val="1594276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1EA03C2-83BC-4347-A67F-273FBE8BE4AA}" type="slidenum">
              <a:rPr lang="en-US"/>
              <a:pPr>
                <a:defRPr/>
              </a:pPr>
              <a:t>‹#›</a:t>
            </a:fld>
            <a:endParaRPr lang="en-US"/>
          </a:p>
        </p:txBody>
      </p:sp>
    </p:spTree>
    <p:extLst>
      <p:ext uri="{BB962C8B-B14F-4D97-AF65-F5344CB8AC3E}">
        <p14:creationId xmlns:p14="http://schemas.microsoft.com/office/powerpoint/2010/main" val="38489384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D13FD48-BA9E-D840-9CCA-947E5E272789}" type="slidenum">
              <a:rPr lang="en-US"/>
              <a:pPr>
                <a:defRPr/>
              </a:pPr>
              <a:t>‹#›</a:t>
            </a:fld>
            <a:endParaRPr lang="en-US"/>
          </a:p>
        </p:txBody>
      </p:sp>
    </p:spTree>
    <p:extLst>
      <p:ext uri="{BB962C8B-B14F-4D97-AF65-F5344CB8AC3E}">
        <p14:creationId xmlns:p14="http://schemas.microsoft.com/office/powerpoint/2010/main" val="40255758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4B0E53F-74FC-4644-8276-2D44CD9C434D}" type="slidenum">
              <a:rPr lang="en-US"/>
              <a:pPr>
                <a:defRPr/>
              </a:pPr>
              <a:t>‹#›</a:t>
            </a:fld>
            <a:endParaRPr lang="en-US"/>
          </a:p>
        </p:txBody>
      </p:sp>
    </p:spTree>
    <p:extLst>
      <p:ext uri="{BB962C8B-B14F-4D97-AF65-F5344CB8AC3E}">
        <p14:creationId xmlns:p14="http://schemas.microsoft.com/office/powerpoint/2010/main" val="25352885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B874BD7E-8191-EF4F-A6F0-6C85301A9EEA}" type="slidenum">
              <a:rPr lang="en-US"/>
              <a:pPr>
                <a:defRPr/>
              </a:pPr>
              <a:t>‹#›</a:t>
            </a:fld>
            <a:endParaRPr lang="en-US"/>
          </a:p>
        </p:txBody>
      </p:sp>
    </p:spTree>
    <p:extLst>
      <p:ext uri="{BB962C8B-B14F-4D97-AF65-F5344CB8AC3E}">
        <p14:creationId xmlns:p14="http://schemas.microsoft.com/office/powerpoint/2010/main" val="40870747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3CD4BFE-3AAC-F04C-9DA6-83FD0F28EC74}" type="slidenum">
              <a:rPr lang="en-US"/>
              <a:pPr>
                <a:defRPr/>
              </a:pPr>
              <a:t>‹#›</a:t>
            </a:fld>
            <a:endParaRPr lang="en-US"/>
          </a:p>
        </p:txBody>
      </p:sp>
    </p:spTree>
    <p:extLst>
      <p:ext uri="{BB962C8B-B14F-4D97-AF65-F5344CB8AC3E}">
        <p14:creationId xmlns:p14="http://schemas.microsoft.com/office/powerpoint/2010/main" val="4103665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pPr>
                <a:defRPr/>
              </a:pPr>
              <a:t>‹#›</a:t>
            </a:fld>
            <a:endParaRPr lang="en-US"/>
          </a:p>
        </p:txBody>
      </p:sp>
    </p:spTree>
    <p:extLst>
      <p:ext uri="{BB962C8B-B14F-4D97-AF65-F5344CB8AC3E}">
        <p14:creationId xmlns:p14="http://schemas.microsoft.com/office/powerpoint/2010/main" val="11280597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879D2C9-A6A0-4948-B1F2-5A9EFE03F42D}" type="slidenum">
              <a:rPr lang="en-US"/>
              <a:pPr>
                <a:defRPr/>
              </a:pPr>
              <a:t>‹#›</a:t>
            </a:fld>
            <a:endParaRPr lang="en-US"/>
          </a:p>
        </p:txBody>
      </p:sp>
    </p:spTree>
    <p:extLst>
      <p:ext uri="{BB962C8B-B14F-4D97-AF65-F5344CB8AC3E}">
        <p14:creationId xmlns:p14="http://schemas.microsoft.com/office/powerpoint/2010/main" val="17102201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53275C2-F488-4340-BF88-C00D7E44C5C4}" type="slidenum">
              <a:rPr lang="en-US"/>
              <a:pPr>
                <a:defRPr/>
              </a:pPr>
              <a:t>‹#›</a:t>
            </a:fld>
            <a:endParaRPr lang="en-US"/>
          </a:p>
        </p:txBody>
      </p:sp>
    </p:spTree>
    <p:extLst>
      <p:ext uri="{BB962C8B-B14F-4D97-AF65-F5344CB8AC3E}">
        <p14:creationId xmlns:p14="http://schemas.microsoft.com/office/powerpoint/2010/main" val="13582358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9AC89F7-A230-174E-B41A-CEC095FFCB34}" type="slidenum">
              <a:rPr lang="en-US"/>
              <a:pPr>
                <a:defRPr/>
              </a:pPr>
              <a:t>‹#›</a:t>
            </a:fld>
            <a:endParaRPr lang="en-US"/>
          </a:p>
        </p:txBody>
      </p:sp>
    </p:spTree>
    <p:extLst>
      <p:ext uri="{BB962C8B-B14F-4D97-AF65-F5344CB8AC3E}">
        <p14:creationId xmlns:p14="http://schemas.microsoft.com/office/powerpoint/2010/main" val="34560603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46CBA9A-C84F-D74B-B13F-B193D2E74F3A}" type="slidenum">
              <a:rPr lang="en-US"/>
              <a:pPr>
                <a:defRPr/>
              </a:pPr>
              <a:t>‹#›</a:t>
            </a:fld>
            <a:endParaRPr lang="en-US"/>
          </a:p>
        </p:txBody>
      </p:sp>
    </p:spTree>
    <p:extLst>
      <p:ext uri="{BB962C8B-B14F-4D97-AF65-F5344CB8AC3E}">
        <p14:creationId xmlns:p14="http://schemas.microsoft.com/office/powerpoint/2010/main" val="24509704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DD60E1F-0642-5946-A882-E50E48F30E2A}" type="slidenum">
              <a:rPr lang="en-US"/>
              <a:pPr>
                <a:defRPr/>
              </a:pPr>
              <a:t>‹#›</a:t>
            </a:fld>
            <a:endParaRPr lang="en-US"/>
          </a:p>
        </p:txBody>
      </p:sp>
    </p:spTree>
    <p:extLst>
      <p:ext uri="{BB962C8B-B14F-4D97-AF65-F5344CB8AC3E}">
        <p14:creationId xmlns:p14="http://schemas.microsoft.com/office/powerpoint/2010/main" val="41207425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7"/>
                  <a:ext cx="2919" cy="2150"/>
                  <a:chOff x="1265" y="815"/>
                  <a:chExt cx="2919" cy="2150"/>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134" name="Oval 10"/>
                  <p:cNvSpPr>
                    <a:spLocks noChangeArrowheads="1"/>
                  </p:cNvSpPr>
                  <p:nvPr/>
                </p:nvSpPr>
                <p:spPr bwMode="hidden">
                  <a:xfrm>
                    <a:off x="2379" y="1601"/>
                    <a:ext cx="578"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4" y="1503"/>
                    <a:ext cx="1259" cy="2325"/>
                    <a:chOff x="3470" y="1531"/>
                    <a:chExt cx="1259" cy="2325"/>
                  </a:xfrm>
                </p:grpSpPr>
                <p:sp>
                  <p:nvSpPr>
                    <p:cNvPr id="131" name="Freeform 13"/>
                    <p:cNvSpPr>
                      <a:spLocks/>
                    </p:cNvSpPr>
                    <p:nvPr/>
                  </p:nvSpPr>
                  <p:spPr bwMode="hidden">
                    <a:xfrm rot="2711884">
                      <a:off x="2764" y="2237"/>
                      <a:ext cx="1725"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36" name="Group 15"/>
                  <p:cNvGrpSpPr>
                    <a:grpSpLocks/>
                  </p:cNvGrpSpPr>
                  <p:nvPr/>
                </p:nvGrpSpPr>
                <p:grpSpPr bwMode="auto">
                  <a:xfrm>
                    <a:off x="2938" y="1992"/>
                    <a:ext cx="2462" cy="1331"/>
                    <a:chOff x="2864" y="2020"/>
                    <a:chExt cx="2462" cy="1331"/>
                  </a:xfrm>
                </p:grpSpPr>
                <p:sp>
                  <p:nvSpPr>
                    <p:cNvPr id="129" name="Freeform 16"/>
                    <p:cNvSpPr>
                      <a:spLocks/>
                    </p:cNvSpPr>
                    <p:nvPr/>
                  </p:nvSpPr>
                  <p:spPr bwMode="hidden">
                    <a:xfrm rot="2104081">
                      <a:off x="2864" y="2020"/>
                      <a:ext cx="1813" cy="346"/>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7" name="Group 18"/>
                  <p:cNvGrpSpPr>
                    <a:grpSpLocks/>
                  </p:cNvGrpSpPr>
                  <p:nvPr/>
                </p:nvGrpSpPr>
                <p:grpSpPr bwMode="auto">
                  <a:xfrm>
                    <a:off x="2970" y="1804"/>
                    <a:ext cx="2478" cy="1064"/>
                    <a:chOff x="2896" y="1832"/>
                    <a:chExt cx="2478" cy="1064"/>
                  </a:xfrm>
                </p:grpSpPr>
                <p:sp>
                  <p:nvSpPr>
                    <p:cNvPr id="127" name="Freeform 19"/>
                    <p:cNvSpPr>
                      <a:spLocks/>
                    </p:cNvSpPr>
                    <p:nvPr/>
                  </p:nvSpPr>
                  <p:spPr bwMode="hidden">
                    <a:xfrm rot="1582915">
                      <a:off x="2896" y="1832"/>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9" name="Group 24"/>
                  <p:cNvGrpSpPr>
                    <a:grpSpLocks/>
                  </p:cNvGrpSpPr>
                  <p:nvPr/>
                </p:nvGrpSpPr>
                <p:grpSpPr bwMode="auto">
                  <a:xfrm>
                    <a:off x="3032" y="1386"/>
                    <a:ext cx="2341" cy="657"/>
                    <a:chOff x="2958" y="1414"/>
                    <a:chExt cx="2341" cy="657"/>
                  </a:xfrm>
                </p:grpSpPr>
                <p:sp>
                  <p:nvSpPr>
                    <p:cNvPr id="123" name="Freeform 25"/>
                    <p:cNvSpPr>
                      <a:spLocks/>
                    </p:cNvSpPr>
                    <p:nvPr/>
                  </p:nvSpPr>
                  <p:spPr bwMode="hidden">
                    <a:xfrm rot="463793">
                      <a:off x="2958" y="1414"/>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0" name="Group 27"/>
                  <p:cNvGrpSpPr>
                    <a:grpSpLocks/>
                  </p:cNvGrpSpPr>
                  <p:nvPr/>
                </p:nvGrpSpPr>
                <p:grpSpPr bwMode="auto">
                  <a:xfrm>
                    <a:off x="3057" y="1241"/>
                    <a:ext cx="2150" cy="342"/>
                    <a:chOff x="2983" y="1269"/>
                    <a:chExt cx="2150" cy="342"/>
                  </a:xfrm>
                </p:grpSpPr>
                <p:sp>
                  <p:nvSpPr>
                    <p:cNvPr id="121" name="Freeform 28"/>
                    <p:cNvSpPr>
                      <a:spLocks/>
                    </p:cNvSpPr>
                    <p:nvPr/>
                  </p:nvSpPr>
                  <p:spPr bwMode="hidden">
                    <a:xfrm rot="-84182">
                      <a:off x="2983" y="1290"/>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1" name="Group 30"/>
                  <p:cNvGrpSpPr>
                    <a:grpSpLocks/>
                  </p:cNvGrpSpPr>
                  <p:nvPr/>
                </p:nvGrpSpPr>
                <p:grpSpPr bwMode="auto">
                  <a:xfrm>
                    <a:off x="3012" y="890"/>
                    <a:ext cx="1879" cy="426"/>
                    <a:chOff x="2938" y="918"/>
                    <a:chExt cx="1879" cy="426"/>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3" name="Group 36"/>
                  <p:cNvGrpSpPr>
                    <a:grpSpLocks/>
                  </p:cNvGrpSpPr>
                  <p:nvPr/>
                </p:nvGrpSpPr>
                <p:grpSpPr bwMode="auto">
                  <a:xfrm>
                    <a:off x="69" y="2168"/>
                    <a:ext cx="2462" cy="1333"/>
                    <a:chOff x="-5" y="2196"/>
                    <a:chExt cx="2462" cy="1333"/>
                  </a:xfrm>
                </p:grpSpPr>
                <p:sp>
                  <p:nvSpPr>
                    <p:cNvPr id="115" name="Freeform 37"/>
                    <p:cNvSpPr>
                      <a:spLocks/>
                    </p:cNvSpPr>
                    <p:nvPr/>
                  </p:nvSpPr>
                  <p:spPr bwMode="hidden">
                    <a:xfrm rot="19495919" flipH="1">
                      <a:off x="644" y="2196"/>
                      <a:ext cx="1812" cy="348"/>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6" name="Freeform 38"/>
                    <p:cNvSpPr>
                      <a:spLocks/>
                    </p:cNvSpPr>
                    <p:nvPr/>
                  </p:nvSpPr>
                  <p:spPr bwMode="hidden">
                    <a:xfrm rot="19495919" flipH="1">
                      <a:off x="-5" y="2984"/>
                      <a:ext cx="973" cy="54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4" name="Group 39"/>
                  <p:cNvGrpSpPr>
                    <a:grpSpLocks/>
                  </p:cNvGrpSpPr>
                  <p:nvPr/>
                </p:nvGrpSpPr>
                <p:grpSpPr bwMode="auto">
                  <a:xfrm>
                    <a:off x="22" y="1981"/>
                    <a:ext cx="2477" cy="1063"/>
                    <a:chOff x="-52" y="2009"/>
                    <a:chExt cx="2477" cy="1063"/>
                  </a:xfrm>
                </p:grpSpPr>
                <p:sp>
                  <p:nvSpPr>
                    <p:cNvPr id="113" name="Freeform 40"/>
                    <p:cNvSpPr>
                      <a:spLocks/>
                    </p:cNvSpPr>
                    <p:nvPr/>
                  </p:nvSpPr>
                  <p:spPr bwMode="hidden">
                    <a:xfrm rot="20017085" flipH="1">
                      <a:off x="689" y="2009"/>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5" name="Group 42"/>
                  <p:cNvGrpSpPr>
                    <a:grpSpLocks/>
                  </p:cNvGrpSpPr>
                  <p:nvPr/>
                </p:nvGrpSpPr>
                <p:grpSpPr bwMode="auto">
                  <a:xfrm>
                    <a:off x="0" y="1786"/>
                    <a:ext cx="2472" cy="927"/>
                    <a:chOff x="-74" y="1814"/>
                    <a:chExt cx="2472" cy="927"/>
                  </a:xfrm>
                </p:grpSpPr>
                <p:sp>
                  <p:nvSpPr>
                    <p:cNvPr id="111" name="Freeform 43"/>
                    <p:cNvSpPr>
                      <a:spLocks/>
                    </p:cNvSpPr>
                    <p:nvPr/>
                  </p:nvSpPr>
                  <p:spPr bwMode="hidden">
                    <a:xfrm rot="20519637" flipH="1">
                      <a:off x="721" y="1814"/>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6" name="Group 183"/>
                  <p:cNvGrpSpPr>
                    <a:grpSpLocks/>
                  </p:cNvGrpSpPr>
                  <p:nvPr/>
                </p:nvGrpSpPr>
                <p:grpSpPr bwMode="auto">
                  <a:xfrm>
                    <a:off x="97" y="1563"/>
                    <a:ext cx="2340" cy="656"/>
                    <a:chOff x="23" y="1591"/>
                    <a:chExt cx="2340" cy="656"/>
                  </a:xfrm>
                </p:grpSpPr>
                <p:sp>
                  <p:nvSpPr>
                    <p:cNvPr id="109" name="Freeform 46"/>
                    <p:cNvSpPr>
                      <a:spLocks/>
                    </p:cNvSpPr>
                    <p:nvPr/>
                  </p:nvSpPr>
                  <p:spPr bwMode="hidden">
                    <a:xfrm rot="21136207" flipH="1">
                      <a:off x="818" y="1591"/>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7" name="Group 48"/>
                  <p:cNvGrpSpPr>
                    <a:grpSpLocks/>
                  </p:cNvGrpSpPr>
                  <p:nvPr/>
                </p:nvGrpSpPr>
                <p:grpSpPr bwMode="auto">
                  <a:xfrm>
                    <a:off x="263" y="1417"/>
                    <a:ext cx="2150" cy="344"/>
                    <a:chOff x="189" y="1445"/>
                    <a:chExt cx="2150" cy="344"/>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6" name="Freeform 53"/>
                    <p:cNvSpPr>
                      <a:spLocks/>
                    </p:cNvSpPr>
                    <p:nvPr/>
                  </p:nvSpPr>
                  <p:spPr bwMode="hidden">
                    <a:xfrm rot="802576" flipH="1">
                      <a:off x="505" y="1094"/>
                      <a:ext cx="662"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9" name="Group 54"/>
                  <p:cNvGrpSpPr>
                    <a:grpSpLocks/>
                  </p:cNvGrpSpPr>
                  <p:nvPr/>
                </p:nvGrpSpPr>
                <p:grpSpPr bwMode="auto">
                  <a:xfrm>
                    <a:off x="690" y="872"/>
                    <a:ext cx="1849" cy="553"/>
                    <a:chOff x="616" y="900"/>
                    <a:chExt cx="1849" cy="553"/>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0" name="Group 57"/>
                  <p:cNvGrpSpPr>
                    <a:grpSpLocks/>
                  </p:cNvGrpSpPr>
                  <p:nvPr/>
                </p:nvGrpSpPr>
                <p:grpSpPr bwMode="auto">
                  <a:xfrm>
                    <a:off x="911" y="590"/>
                    <a:ext cx="1767" cy="742"/>
                    <a:chOff x="911" y="590"/>
                    <a:chExt cx="1767" cy="742"/>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2" name="Group 63"/>
                  <p:cNvGrpSpPr>
                    <a:grpSpLocks/>
                  </p:cNvGrpSpPr>
                  <p:nvPr/>
                </p:nvGrpSpPr>
                <p:grpSpPr bwMode="auto">
                  <a:xfrm>
                    <a:off x="1707" y="75"/>
                    <a:ext cx="778" cy="1514"/>
                    <a:chOff x="1633" y="103"/>
                    <a:chExt cx="778" cy="1514"/>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8" name="Freeform 65"/>
                    <p:cNvSpPr>
                      <a:spLocks/>
                    </p:cNvSpPr>
                    <p:nvPr/>
                  </p:nvSpPr>
                  <p:spPr bwMode="hidden">
                    <a:xfrm rot="3473776" flipH="1">
                      <a:off x="1506" y="229"/>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 name="Group 66"/>
                  <p:cNvGrpSpPr>
                    <a:grpSpLocks/>
                  </p:cNvGrpSpPr>
                  <p:nvPr/>
                </p:nvGrpSpPr>
                <p:grpSpPr bwMode="auto">
                  <a:xfrm>
                    <a:off x="2009" y="0"/>
                    <a:ext cx="635" cy="1535"/>
                    <a:chOff x="1935" y="28"/>
                    <a:chExt cx="635" cy="1535"/>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6" name="Freeform 68"/>
                    <p:cNvSpPr>
                      <a:spLocks/>
                    </p:cNvSpPr>
                    <p:nvPr/>
                  </p:nvSpPr>
                  <p:spPr bwMode="hidden">
                    <a:xfrm rot="4126480" flipH="1">
                      <a:off x="1819" y="145"/>
                      <a:ext cx="570"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4" name="Group 69"/>
                  <p:cNvGrpSpPr>
                    <a:grpSpLocks/>
                  </p:cNvGrpSpPr>
                  <p:nvPr/>
                </p:nvGrpSpPr>
                <p:grpSpPr bwMode="auto">
                  <a:xfrm>
                    <a:off x="2896" y="644"/>
                    <a:ext cx="1846" cy="566"/>
                    <a:chOff x="2822" y="672"/>
                    <a:chExt cx="1846"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4" name="Freeform 71"/>
                    <p:cNvSpPr>
                      <a:spLocks/>
                    </p:cNvSpPr>
                    <p:nvPr/>
                  </p:nvSpPr>
                  <p:spPr bwMode="hidden">
                    <a:xfrm rot="-1325434">
                      <a:off x="4005" y="672"/>
                      <a:ext cx="663"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5" name="Group 72"/>
                  <p:cNvGrpSpPr>
                    <a:grpSpLocks/>
                  </p:cNvGrpSpPr>
                  <p:nvPr/>
                </p:nvGrpSpPr>
                <p:grpSpPr bwMode="auto">
                  <a:xfrm>
                    <a:off x="2757" y="417"/>
                    <a:ext cx="1782" cy="717"/>
                    <a:chOff x="2683" y="445"/>
                    <a:chExt cx="1782"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2" name="Freeform 74"/>
                    <p:cNvSpPr>
                      <a:spLocks/>
                    </p:cNvSpPr>
                    <p:nvPr/>
                  </p:nvSpPr>
                  <p:spPr bwMode="hidden">
                    <a:xfrm rot="-1921064">
                      <a:off x="3803" y="445"/>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58" name="Group 77"/>
                  <p:cNvGrpSpPr>
                    <a:grpSpLocks/>
                  </p:cNvGrpSpPr>
                  <p:nvPr/>
                </p:nvGrpSpPr>
                <p:grpSpPr bwMode="auto">
                  <a:xfrm>
                    <a:off x="2874" y="13"/>
                    <a:ext cx="639" cy="1520"/>
                    <a:chOff x="2800" y="41"/>
                    <a:chExt cx="639"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0" name="Freeform 79"/>
                    <p:cNvSpPr>
                      <a:spLocks/>
                    </p:cNvSpPr>
                    <p:nvPr/>
                  </p:nvSpPr>
                  <p:spPr bwMode="hidden">
                    <a:xfrm rot="-3857755">
                      <a:off x="3009"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9" name="Group 80"/>
                  <p:cNvGrpSpPr>
                    <a:grpSpLocks/>
                  </p:cNvGrpSpPr>
                  <p:nvPr/>
                </p:nvGrpSpPr>
                <p:grpSpPr bwMode="auto">
                  <a:xfrm>
                    <a:off x="3009" y="135"/>
                    <a:ext cx="1016" cy="1463"/>
                    <a:chOff x="2935" y="163"/>
                    <a:chExt cx="1016" cy="1463"/>
                  </a:xfrm>
                </p:grpSpPr>
                <p:sp>
                  <p:nvSpPr>
                    <p:cNvPr id="87" name="Freeform 81"/>
                    <p:cNvSpPr>
                      <a:spLocks/>
                    </p:cNvSpPr>
                    <p:nvPr/>
                  </p:nvSpPr>
                  <p:spPr bwMode="hidden">
                    <a:xfrm rot="-2777260">
                      <a:off x="2493" y="913"/>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8" name="Freeform 82"/>
                    <p:cNvSpPr>
                      <a:spLocks/>
                    </p:cNvSpPr>
                    <p:nvPr/>
                  </p:nvSpPr>
                  <p:spPr bwMode="hidden">
                    <a:xfrm rot="-2777260">
                      <a:off x="3429" y="262"/>
                      <a:ext cx="621"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0" name="Group 83"/>
                  <p:cNvGrpSpPr>
                    <a:grpSpLocks/>
                  </p:cNvGrpSpPr>
                  <p:nvPr/>
                </p:nvGrpSpPr>
                <p:grpSpPr bwMode="auto">
                  <a:xfrm>
                    <a:off x="2805" y="4"/>
                    <a:ext cx="241" cy="1448"/>
                    <a:chOff x="2731" y="32"/>
                    <a:chExt cx="241"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6" name="Freeform 223"/>
                    <p:cNvSpPr>
                      <a:spLocks/>
                    </p:cNvSpPr>
                    <p:nvPr/>
                  </p:nvSpPr>
                  <p:spPr bwMode="hidden">
                    <a:xfrm rot="-4903748">
                      <a:off x="2649"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1" name="Group 86"/>
                  <p:cNvGrpSpPr>
                    <a:grpSpLocks/>
                  </p:cNvGrpSpPr>
                  <p:nvPr/>
                </p:nvGrpSpPr>
                <p:grpSpPr bwMode="auto">
                  <a:xfrm>
                    <a:off x="1017" y="1741"/>
                    <a:ext cx="1084" cy="2449"/>
                    <a:chOff x="943" y="1769"/>
                    <a:chExt cx="1084" cy="2449"/>
                  </a:xfrm>
                </p:grpSpPr>
                <p:sp>
                  <p:nvSpPr>
                    <p:cNvPr id="83" name="Freeform 87"/>
                    <p:cNvSpPr>
                      <a:spLocks/>
                    </p:cNvSpPr>
                    <p:nvPr/>
                  </p:nvSpPr>
                  <p:spPr bwMode="hidden">
                    <a:xfrm rot="18335692" flipH="1">
                      <a:off x="1008" y="2475"/>
                      <a:ext cx="1725"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2" name="Group 89"/>
                  <p:cNvGrpSpPr>
                    <a:grpSpLocks/>
                  </p:cNvGrpSpPr>
                  <p:nvPr/>
                </p:nvGrpSpPr>
                <p:grpSpPr bwMode="auto">
                  <a:xfrm>
                    <a:off x="1529" y="1908"/>
                    <a:ext cx="766" cy="2372"/>
                    <a:chOff x="1455" y="1936"/>
                    <a:chExt cx="766" cy="2372"/>
                  </a:xfrm>
                </p:grpSpPr>
                <p:sp>
                  <p:nvSpPr>
                    <p:cNvPr id="81" name="Freeform 90"/>
                    <p:cNvSpPr>
                      <a:spLocks/>
                    </p:cNvSpPr>
                    <p:nvPr/>
                  </p:nvSpPr>
                  <p:spPr bwMode="hidden">
                    <a:xfrm rot="17542885" flipH="1">
                      <a:off x="1268" y="2578"/>
                      <a:ext cx="1595" cy="31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3" name="Group 92"/>
                  <p:cNvGrpSpPr>
                    <a:grpSpLocks/>
                  </p:cNvGrpSpPr>
                  <p:nvPr/>
                </p:nvGrpSpPr>
                <p:grpSpPr bwMode="auto">
                  <a:xfrm rot="88588">
                    <a:off x="2060" y="1961"/>
                    <a:ext cx="460" cy="2329"/>
                    <a:chOff x="1954" y="1989"/>
                    <a:chExt cx="493" cy="2604"/>
                  </a:xfrm>
                </p:grpSpPr>
                <p:sp>
                  <p:nvSpPr>
                    <p:cNvPr id="79" name="Freeform 93"/>
                    <p:cNvSpPr>
                      <a:spLocks/>
                    </p:cNvSpPr>
                    <p:nvPr/>
                  </p:nvSpPr>
                  <p:spPr bwMode="hidden">
                    <a:xfrm rot="16782062" flipH="1">
                      <a:off x="1440" y="2693"/>
                      <a:ext cx="1711" cy="30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0" name="Freeform 94"/>
                    <p:cNvSpPr>
                      <a:spLocks/>
                    </p:cNvSpPr>
                    <p:nvPr/>
                  </p:nvSpPr>
                  <p:spPr bwMode="hidden">
                    <a:xfrm rot="16782062" flipH="1">
                      <a:off x="1731" y="3896"/>
                      <a:ext cx="918" cy="47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4" name="Group 95"/>
                  <p:cNvGrpSpPr>
                    <a:grpSpLocks/>
                  </p:cNvGrpSpPr>
                  <p:nvPr/>
                </p:nvGrpSpPr>
                <p:grpSpPr bwMode="auto">
                  <a:xfrm>
                    <a:off x="3408" y="1689"/>
                    <a:ext cx="1125" cy="2425"/>
                    <a:chOff x="3334" y="1717"/>
                    <a:chExt cx="1125" cy="2425"/>
                  </a:xfrm>
                </p:grpSpPr>
                <p:sp>
                  <p:nvSpPr>
                    <p:cNvPr id="77" name="Freeform 96"/>
                    <p:cNvSpPr>
                      <a:spLocks/>
                    </p:cNvSpPr>
                    <p:nvPr/>
                  </p:nvSpPr>
                  <p:spPr bwMode="hidden">
                    <a:xfrm rot="3144576">
                      <a:off x="2628" y="2423"/>
                      <a:ext cx="1724"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5" name="Group 98"/>
                  <p:cNvGrpSpPr>
                    <a:grpSpLocks/>
                  </p:cNvGrpSpPr>
                  <p:nvPr/>
                </p:nvGrpSpPr>
                <p:grpSpPr bwMode="auto">
                  <a:xfrm>
                    <a:off x="3255" y="1839"/>
                    <a:ext cx="882" cy="2424"/>
                    <a:chOff x="3181" y="1867"/>
                    <a:chExt cx="882" cy="2424"/>
                  </a:xfrm>
                </p:grpSpPr>
                <p:sp>
                  <p:nvSpPr>
                    <p:cNvPr id="75" name="Freeform 99"/>
                    <p:cNvSpPr>
                      <a:spLocks/>
                    </p:cNvSpPr>
                    <p:nvPr/>
                  </p:nvSpPr>
                  <p:spPr bwMode="hidden">
                    <a:xfrm rot="3745735">
                      <a:off x="2506" y="2542"/>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6" name="Freeform 100"/>
                    <p:cNvSpPr>
                      <a:spLocks/>
                    </p:cNvSpPr>
                    <p:nvPr/>
                  </p:nvSpPr>
                  <p:spPr bwMode="hidden">
                    <a:xfrm rot="3745735">
                      <a:off x="3387" y="3615"/>
                      <a:ext cx="884" cy="467"/>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6" name="Group 101"/>
                  <p:cNvGrpSpPr>
                    <a:grpSpLocks/>
                  </p:cNvGrpSpPr>
                  <p:nvPr/>
                </p:nvGrpSpPr>
                <p:grpSpPr bwMode="auto">
                  <a:xfrm>
                    <a:off x="3080" y="1956"/>
                    <a:ext cx="620" cy="2385"/>
                    <a:chOff x="3006" y="1984"/>
                    <a:chExt cx="620" cy="2385"/>
                  </a:xfrm>
                </p:grpSpPr>
                <p:sp>
                  <p:nvSpPr>
                    <p:cNvPr id="73" name="Freeform 102"/>
                    <p:cNvSpPr>
                      <a:spLocks/>
                    </p:cNvSpPr>
                    <p:nvPr/>
                  </p:nvSpPr>
                  <p:spPr bwMode="hidden">
                    <a:xfrm rot="4286818">
                      <a:off x="2329" y="2661"/>
                      <a:ext cx="1600"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4" name="Freeform 103"/>
                    <p:cNvSpPr>
                      <a:spLocks/>
                    </p:cNvSpPr>
                    <p:nvPr/>
                  </p:nvSpPr>
                  <p:spPr bwMode="hidden">
                    <a:xfrm rot="4286818">
                      <a:off x="3004"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7" name="Group 104"/>
                  <p:cNvGrpSpPr>
                    <a:grpSpLocks/>
                  </p:cNvGrpSpPr>
                  <p:nvPr/>
                </p:nvGrpSpPr>
                <p:grpSpPr bwMode="auto">
                  <a:xfrm>
                    <a:off x="2893" y="2072"/>
                    <a:ext cx="404" cy="2220"/>
                    <a:chOff x="2819" y="2100"/>
                    <a:chExt cx="404" cy="2220"/>
                  </a:xfrm>
                </p:grpSpPr>
                <p:sp>
                  <p:nvSpPr>
                    <p:cNvPr id="71" name="Freeform 105"/>
                    <p:cNvSpPr>
                      <a:spLocks/>
                    </p:cNvSpPr>
                    <p:nvPr/>
                  </p:nvSpPr>
                  <p:spPr bwMode="hidden">
                    <a:xfrm rot="4898956">
                      <a:off x="2206" y="2712"/>
                      <a:ext cx="1471"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8" name="Group 107"/>
                  <p:cNvGrpSpPr>
                    <a:grpSpLocks/>
                  </p:cNvGrpSpPr>
                  <p:nvPr/>
                </p:nvGrpSpPr>
                <p:grpSpPr bwMode="auto">
                  <a:xfrm>
                    <a:off x="2372" y="2107"/>
                    <a:ext cx="427" cy="2185"/>
                    <a:chOff x="2287" y="2135"/>
                    <a:chExt cx="427" cy="2185"/>
                  </a:xfrm>
                </p:grpSpPr>
                <p:sp>
                  <p:nvSpPr>
                    <p:cNvPr id="69" name="Freeform 108"/>
                    <p:cNvSpPr>
                      <a:spLocks/>
                    </p:cNvSpPr>
                    <p:nvPr/>
                  </p:nvSpPr>
                  <p:spPr bwMode="hidden">
                    <a:xfrm rot="5755659">
                      <a:off x="1902" y="2760"/>
                      <a:ext cx="1437" cy="188"/>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grpSp>
          <p:grpSp>
            <p:nvGrpSpPr>
              <p:cNvPr id="23" name="Group 110"/>
              <p:cNvGrpSpPr>
                <a:grpSpLocks/>
              </p:cNvGrpSpPr>
              <p:nvPr/>
            </p:nvGrpSpPr>
            <p:grpSpPr bwMode="auto">
              <a:xfrm>
                <a:off x="73" y="313"/>
                <a:ext cx="5460" cy="3667"/>
                <a:chOff x="73" y="313"/>
                <a:chExt cx="5460" cy="3667"/>
              </a:xfrm>
            </p:grpSpPr>
            <p:grpSp>
              <p:nvGrpSpPr>
                <p:cNvPr id="24" name="Group 111"/>
                <p:cNvGrpSpPr>
                  <a:grpSpLocks/>
                </p:cNvGrpSpPr>
                <p:nvPr/>
              </p:nvGrpSpPr>
              <p:grpSpPr bwMode="auto">
                <a:xfrm>
                  <a:off x="73" y="313"/>
                  <a:ext cx="5460" cy="3667"/>
                  <a:chOff x="73" y="313"/>
                  <a:chExt cx="5460"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2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grpSp>
          <p:nvGrpSpPr>
            <p:cNvPr id="7" name="Group 120"/>
            <p:cNvGrpSpPr>
              <a:grpSpLocks/>
            </p:cNvGrpSpPr>
            <p:nvPr/>
          </p:nvGrpSpPr>
          <p:grpSpPr bwMode="auto">
            <a:xfrm>
              <a:off x="1476" y="452"/>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4" name="Freeform 127"/>
              <p:cNvSpPr>
                <a:spLocks/>
              </p:cNvSpPr>
              <p:nvPr/>
            </p:nvSpPr>
            <p:spPr bwMode="hidden">
              <a:xfrm>
                <a:off x="3300" y="2635"/>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6" name="Freeform 129"/>
              <p:cNvSpPr>
                <a:spLocks/>
              </p:cNvSpPr>
              <p:nvPr/>
            </p:nvSpPr>
            <p:spPr bwMode="hidden">
              <a:xfrm flipH="1">
                <a:off x="489" y="2503"/>
                <a:ext cx="1085" cy="1524"/>
              </a:xfrm>
              <a:custGeom>
                <a:avLst/>
                <a:gdLst>
                  <a:gd name="T0" fmla="*/ 0 w 776"/>
                  <a:gd name="T1" fmla="*/ 1 h 2368"/>
                  <a:gd name="T2" fmla="*/ 51319 w 776"/>
                  <a:gd name="T3" fmla="*/ 1 h 2368"/>
                  <a:gd name="T4" fmla="*/ 20359 w 776"/>
                  <a:gd name="T5" fmla="*/ 1 h 2368"/>
                  <a:gd name="T6" fmla="*/ 71754 w 776"/>
                  <a:gd name="T7" fmla="*/ 1 h 2368"/>
                  <a:gd name="T8" fmla="*/ 40927 w 776"/>
                  <a:gd name="T9" fmla="*/ 1 h 2368"/>
                  <a:gd name="T10" fmla="*/ 81955 w 776"/>
                  <a:gd name="T11" fmla="*/ 1 h 2368"/>
                  <a:gd name="T12" fmla="*/ 61395 w 776"/>
                  <a:gd name="T13" fmla="*/ 1 h 2368"/>
                  <a:gd name="T14" fmla="*/ 102375 w 776"/>
                  <a:gd name="T15" fmla="*/ 1 h 2368"/>
                  <a:gd name="T16" fmla="*/ 81955 w 776"/>
                  <a:gd name="T17" fmla="*/ 1 h 2368"/>
                  <a:gd name="T18" fmla="*/ 112675 w 776"/>
                  <a:gd name="T19" fmla="*/ 1 h 2368"/>
                  <a:gd name="T20" fmla="*/ 102375 w 776"/>
                  <a:gd name="T21" fmla="*/ 1 h 2368"/>
                  <a:gd name="T22" fmla="*/ 122841 w 776"/>
                  <a:gd name="T23" fmla="*/ 1 h 2368"/>
                  <a:gd name="T24" fmla="*/ 122841 w 776"/>
                  <a:gd name="T25" fmla="*/ 1 h 2368"/>
                  <a:gd name="T26" fmla="*/ 143353 w 776"/>
                  <a:gd name="T27" fmla="*/ 1 h 2368"/>
                  <a:gd name="T28" fmla="*/ 133034 w 776"/>
                  <a:gd name="T29" fmla="*/ 1 h 2368"/>
                  <a:gd name="T30" fmla="*/ 153669 w 776"/>
                  <a:gd name="T31" fmla="*/ 1 h 2368"/>
                  <a:gd name="T32" fmla="*/ 143353 w 776"/>
                  <a:gd name="T33" fmla="*/ 1 h 2368"/>
                  <a:gd name="T34" fmla="*/ 153669 w 776"/>
                  <a:gd name="T35" fmla="*/ 1 h 2368"/>
                  <a:gd name="T36" fmla="*/ 143353 w 776"/>
                  <a:gd name="T37" fmla="*/ 2 h 2368"/>
                  <a:gd name="T38" fmla="*/ 163919 w 776"/>
                  <a:gd name="T39" fmla="*/ 2 h 2368"/>
                  <a:gd name="T40" fmla="*/ 153669 w 776"/>
                  <a:gd name="T41" fmla="*/ 2 h 2368"/>
                  <a:gd name="T42" fmla="*/ 163919 w 776"/>
                  <a:gd name="T43" fmla="*/ 2 h 2368"/>
                  <a:gd name="T44" fmla="*/ 153669 w 776"/>
                  <a:gd name="T45" fmla="*/ 2 h 2368"/>
                  <a:gd name="T46" fmla="*/ 163919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7" name="Freeform 130"/>
              <p:cNvSpPr>
                <a:spLocks/>
              </p:cNvSpPr>
              <p:nvPr/>
            </p:nvSpPr>
            <p:spPr bwMode="hidden">
              <a:xfrm flipH="1">
                <a:off x="1000" y="893"/>
                <a:ext cx="696" cy="1524"/>
              </a:xfrm>
              <a:custGeom>
                <a:avLst/>
                <a:gdLst>
                  <a:gd name="T0" fmla="*/ 0 w 776"/>
                  <a:gd name="T1" fmla="*/ 1 h 2368"/>
                  <a:gd name="T2" fmla="*/ 42 w 776"/>
                  <a:gd name="T3" fmla="*/ 1 h 2368"/>
                  <a:gd name="T4" fmla="*/ 17 w 776"/>
                  <a:gd name="T5" fmla="*/ 1 h 2368"/>
                  <a:gd name="T6" fmla="*/ 59 w 776"/>
                  <a:gd name="T7" fmla="*/ 1 h 2368"/>
                  <a:gd name="T8" fmla="*/ 34 w 776"/>
                  <a:gd name="T9" fmla="*/ 1 h 2368"/>
                  <a:gd name="T10" fmla="*/ 66 w 776"/>
                  <a:gd name="T11" fmla="*/ 1 h 2368"/>
                  <a:gd name="T12" fmla="*/ 51 w 776"/>
                  <a:gd name="T13" fmla="*/ 1 h 2368"/>
                  <a:gd name="T14" fmla="*/ 83 w 776"/>
                  <a:gd name="T15" fmla="*/ 1 h 2368"/>
                  <a:gd name="T16" fmla="*/ 66 w 776"/>
                  <a:gd name="T17" fmla="*/ 1 h 2368"/>
                  <a:gd name="T18" fmla="*/ 93 w 776"/>
                  <a:gd name="T19" fmla="*/ 1 h 2368"/>
                  <a:gd name="T20" fmla="*/ 83 w 776"/>
                  <a:gd name="T21" fmla="*/ 1 h 2368"/>
                  <a:gd name="T22" fmla="*/ 101 w 776"/>
                  <a:gd name="T23" fmla="*/ 1 h 2368"/>
                  <a:gd name="T24" fmla="*/ 101 w 776"/>
                  <a:gd name="T25" fmla="*/ 1 h 2368"/>
                  <a:gd name="T26" fmla="*/ 118 w 776"/>
                  <a:gd name="T27" fmla="*/ 1 h 2368"/>
                  <a:gd name="T28" fmla="*/ 109 w 776"/>
                  <a:gd name="T29" fmla="*/ 1 h 2368"/>
                  <a:gd name="T30" fmla="*/ 126 w 776"/>
                  <a:gd name="T31" fmla="*/ 1 h 2368"/>
                  <a:gd name="T32" fmla="*/ 118 w 776"/>
                  <a:gd name="T33" fmla="*/ 1 h 2368"/>
                  <a:gd name="T34" fmla="*/ 126 w 776"/>
                  <a:gd name="T35" fmla="*/ 1 h 2368"/>
                  <a:gd name="T36" fmla="*/ 118 w 776"/>
                  <a:gd name="T37" fmla="*/ 2 h 2368"/>
                  <a:gd name="T38" fmla="*/ 135 w 776"/>
                  <a:gd name="T39" fmla="*/ 2 h 2368"/>
                  <a:gd name="T40" fmla="*/ 126 w 776"/>
                  <a:gd name="T41" fmla="*/ 2 h 2368"/>
                  <a:gd name="T42" fmla="*/ 135 w 776"/>
                  <a:gd name="T43" fmla="*/ 2 h 2368"/>
                  <a:gd name="T44" fmla="*/ 126 w 776"/>
                  <a:gd name="T45" fmla="*/ 2 h 2368"/>
                  <a:gd name="T46" fmla="*/ 135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8" name="Freeform 131"/>
              <p:cNvSpPr>
                <a:spLocks/>
              </p:cNvSpPr>
              <p:nvPr/>
            </p:nvSpPr>
            <p:spPr bwMode="hidden">
              <a:xfrm>
                <a:off x="4401" y="2279"/>
                <a:ext cx="1007" cy="1600"/>
              </a:xfrm>
              <a:custGeom>
                <a:avLst/>
                <a:gdLst>
                  <a:gd name="T0" fmla="*/ 0 w 776"/>
                  <a:gd name="T1" fmla="*/ 1 h 2368"/>
                  <a:gd name="T2" fmla="*/ 15506 w 776"/>
                  <a:gd name="T3" fmla="*/ 1 h 2368"/>
                  <a:gd name="T4" fmla="*/ 6218 w 776"/>
                  <a:gd name="T5" fmla="*/ 1 h 2368"/>
                  <a:gd name="T6" fmla="*/ 21700 w 776"/>
                  <a:gd name="T7" fmla="*/ 1 h 2368"/>
                  <a:gd name="T8" fmla="*/ 12405 w 776"/>
                  <a:gd name="T9" fmla="*/ 1 h 2368"/>
                  <a:gd name="T10" fmla="*/ 24796 w 776"/>
                  <a:gd name="T11" fmla="*/ 1 h 2368"/>
                  <a:gd name="T12" fmla="*/ 18607 w 776"/>
                  <a:gd name="T13" fmla="*/ 1 h 2368"/>
                  <a:gd name="T14" fmla="*/ 31038 w 776"/>
                  <a:gd name="T15" fmla="*/ 1 h 2368"/>
                  <a:gd name="T16" fmla="*/ 24796 w 776"/>
                  <a:gd name="T17" fmla="*/ 1 h 2368"/>
                  <a:gd name="T18" fmla="*/ 34169 w 776"/>
                  <a:gd name="T19" fmla="*/ 1 h 2368"/>
                  <a:gd name="T20" fmla="*/ 31038 w 776"/>
                  <a:gd name="T21" fmla="*/ 1 h 2368"/>
                  <a:gd name="T22" fmla="*/ 37199 w 776"/>
                  <a:gd name="T23" fmla="*/ 1 h 2368"/>
                  <a:gd name="T24" fmla="*/ 37199 w 776"/>
                  <a:gd name="T25" fmla="*/ 1 h 2368"/>
                  <a:gd name="T26" fmla="*/ 43461 w 776"/>
                  <a:gd name="T27" fmla="*/ 2 h 2368"/>
                  <a:gd name="T28" fmla="*/ 40362 w 776"/>
                  <a:gd name="T29" fmla="*/ 2 h 2368"/>
                  <a:gd name="T30" fmla="*/ 46552 w 776"/>
                  <a:gd name="T31" fmla="*/ 2 h 2368"/>
                  <a:gd name="T32" fmla="*/ 43461 w 776"/>
                  <a:gd name="T33" fmla="*/ 3 h 2368"/>
                  <a:gd name="T34" fmla="*/ 46552 w 776"/>
                  <a:gd name="T35" fmla="*/ 3 h 2368"/>
                  <a:gd name="T36" fmla="*/ 43461 w 776"/>
                  <a:gd name="T37" fmla="*/ 3 h 2368"/>
                  <a:gd name="T38" fmla="*/ 49697 w 776"/>
                  <a:gd name="T39" fmla="*/ 3 h 2368"/>
                  <a:gd name="T40" fmla="*/ 46552 w 776"/>
                  <a:gd name="T41" fmla="*/ 3 h 2368"/>
                  <a:gd name="T42" fmla="*/ 49697 w 776"/>
                  <a:gd name="T43" fmla="*/ 4 h 2368"/>
                  <a:gd name="T44" fmla="*/ 46552 w 776"/>
                  <a:gd name="T45" fmla="*/ 4 h 2368"/>
                  <a:gd name="T46" fmla="*/ 49697 w 776"/>
                  <a:gd name="T47" fmla="*/ 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9" name="Freeform 132"/>
              <p:cNvSpPr>
                <a:spLocks/>
              </p:cNvSpPr>
              <p:nvPr/>
            </p:nvSpPr>
            <p:spPr bwMode="hidden">
              <a:xfrm>
                <a:off x="3878" y="1470"/>
                <a:ext cx="1518" cy="1067"/>
              </a:xfrm>
              <a:custGeom>
                <a:avLst/>
                <a:gdLst>
                  <a:gd name="T0" fmla="*/ 0 w 776"/>
                  <a:gd name="T1" fmla="*/ 0 h 2368"/>
                  <a:gd name="T2" fmla="*/ 11017499 w 776"/>
                  <a:gd name="T3" fmla="*/ 0 h 2368"/>
                  <a:gd name="T4" fmla="*/ 4420222 w 776"/>
                  <a:gd name="T5" fmla="*/ 0 h 2368"/>
                  <a:gd name="T6" fmla="*/ 15442434 w 776"/>
                  <a:gd name="T7" fmla="*/ 0 h 2368"/>
                  <a:gd name="T8" fmla="*/ 8846382 w 776"/>
                  <a:gd name="T9" fmla="*/ 0 h 2368"/>
                  <a:gd name="T10" fmla="*/ 17652969 w 776"/>
                  <a:gd name="T11" fmla="*/ 0 h 2368"/>
                  <a:gd name="T12" fmla="*/ 13230966 w 776"/>
                  <a:gd name="T13" fmla="*/ 0 h 2368"/>
                  <a:gd name="T14" fmla="*/ 22076591 w 776"/>
                  <a:gd name="T15" fmla="*/ 0 h 2368"/>
                  <a:gd name="T16" fmla="*/ 17652969 w 776"/>
                  <a:gd name="T17" fmla="*/ 0 h 2368"/>
                  <a:gd name="T18" fmla="*/ 24280518 w 776"/>
                  <a:gd name="T19" fmla="*/ 0 h 2368"/>
                  <a:gd name="T20" fmla="*/ 22076591 w 776"/>
                  <a:gd name="T21" fmla="*/ 0 h 2368"/>
                  <a:gd name="T22" fmla="*/ 26490974 w 776"/>
                  <a:gd name="T23" fmla="*/ 0 h 2368"/>
                  <a:gd name="T24" fmla="*/ 26490974 w 776"/>
                  <a:gd name="T25" fmla="*/ 0 h 2368"/>
                  <a:gd name="T26" fmla="*/ 30903250 w 776"/>
                  <a:gd name="T27" fmla="*/ 0 h 2368"/>
                  <a:gd name="T28" fmla="*/ 28701522 w 776"/>
                  <a:gd name="T29" fmla="*/ 0 h 2368"/>
                  <a:gd name="T30" fmla="*/ 33088282 w 776"/>
                  <a:gd name="T31" fmla="*/ 0 h 2368"/>
                  <a:gd name="T32" fmla="*/ 30903250 w 776"/>
                  <a:gd name="T33" fmla="*/ 0 h 2368"/>
                  <a:gd name="T34" fmla="*/ 33088282 w 776"/>
                  <a:gd name="T35" fmla="*/ 0 h 2368"/>
                  <a:gd name="T36" fmla="*/ 30903250 w 776"/>
                  <a:gd name="T37" fmla="*/ 0 h 2368"/>
                  <a:gd name="T38" fmla="*/ 35297923 w 776"/>
                  <a:gd name="T39" fmla="*/ 0 h 2368"/>
                  <a:gd name="T40" fmla="*/ 33088282 w 776"/>
                  <a:gd name="T41" fmla="*/ 0 h 2368"/>
                  <a:gd name="T42" fmla="*/ 35297923 w 776"/>
                  <a:gd name="T43" fmla="*/ 0 h 2368"/>
                  <a:gd name="T44" fmla="*/ 33088282 w 776"/>
                  <a:gd name="T45" fmla="*/ 0 h 2368"/>
                  <a:gd name="T46" fmla="*/ 3529792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0" name="Freeform 133"/>
              <p:cNvSpPr>
                <a:spLocks/>
              </p:cNvSpPr>
              <p:nvPr/>
            </p:nvSpPr>
            <p:spPr bwMode="hidden">
              <a:xfrm>
                <a:off x="3934" y="337"/>
                <a:ext cx="664" cy="1434"/>
              </a:xfrm>
              <a:custGeom>
                <a:avLst/>
                <a:gdLst>
                  <a:gd name="T0" fmla="*/ 0 w 776"/>
                  <a:gd name="T1" fmla="*/ 1 h 2368"/>
                  <a:gd name="T2" fmla="*/ 20 w 776"/>
                  <a:gd name="T3" fmla="*/ 1 h 2368"/>
                  <a:gd name="T4" fmla="*/ 8 w 776"/>
                  <a:gd name="T5" fmla="*/ 1 h 2368"/>
                  <a:gd name="T6" fmla="*/ 28 w 776"/>
                  <a:gd name="T7" fmla="*/ 1 h 2368"/>
                  <a:gd name="T8" fmla="*/ 15 w 776"/>
                  <a:gd name="T9" fmla="*/ 1 h 2368"/>
                  <a:gd name="T10" fmla="*/ 32 w 776"/>
                  <a:gd name="T11" fmla="*/ 1 h 2368"/>
                  <a:gd name="T12" fmla="*/ 24 w 776"/>
                  <a:gd name="T13" fmla="*/ 1 h 2368"/>
                  <a:gd name="T14" fmla="*/ 39 w 776"/>
                  <a:gd name="T15" fmla="*/ 1 h 2368"/>
                  <a:gd name="T16" fmla="*/ 32 w 776"/>
                  <a:gd name="T17" fmla="*/ 1 h 2368"/>
                  <a:gd name="T18" fmla="*/ 43 w 776"/>
                  <a:gd name="T19" fmla="*/ 1 h 2368"/>
                  <a:gd name="T20" fmla="*/ 39 w 776"/>
                  <a:gd name="T21" fmla="*/ 1 h 2368"/>
                  <a:gd name="T22" fmla="*/ 48 w 776"/>
                  <a:gd name="T23" fmla="*/ 1 h 2368"/>
                  <a:gd name="T24" fmla="*/ 48 w 776"/>
                  <a:gd name="T25" fmla="*/ 1 h 2368"/>
                  <a:gd name="T26" fmla="*/ 56 w 776"/>
                  <a:gd name="T27" fmla="*/ 1 h 2368"/>
                  <a:gd name="T28" fmla="*/ 52 w 776"/>
                  <a:gd name="T29" fmla="*/ 1 h 2368"/>
                  <a:gd name="T30" fmla="*/ 58 w 776"/>
                  <a:gd name="T31" fmla="*/ 1 h 2368"/>
                  <a:gd name="T32" fmla="*/ 56 w 776"/>
                  <a:gd name="T33" fmla="*/ 1 h 2368"/>
                  <a:gd name="T34" fmla="*/ 58 w 776"/>
                  <a:gd name="T35" fmla="*/ 1 h 2368"/>
                  <a:gd name="T36" fmla="*/ 56 w 776"/>
                  <a:gd name="T37" fmla="*/ 1 h 2368"/>
                  <a:gd name="T38" fmla="*/ 63 w 776"/>
                  <a:gd name="T39" fmla="*/ 1 h 2368"/>
                  <a:gd name="T40" fmla="*/ 58 w 776"/>
                  <a:gd name="T41" fmla="*/ 1 h 2368"/>
                  <a:gd name="T42" fmla="*/ 63 w 776"/>
                  <a:gd name="T43" fmla="*/ 1 h 2368"/>
                  <a:gd name="T44" fmla="*/ 58 w 776"/>
                  <a:gd name="T45" fmla="*/ 1 h 2368"/>
                  <a:gd name="T46" fmla="*/ 63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1" name="Freeform 134"/>
              <p:cNvSpPr>
                <a:spLocks/>
              </p:cNvSpPr>
              <p:nvPr/>
            </p:nvSpPr>
            <p:spPr bwMode="hidden">
              <a:xfrm rot="1346631" flipH="1">
                <a:off x="1702" y="1506"/>
                <a:ext cx="440"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116871"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116872"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solidFill>
                <a:srgbClr val="FFCC00"/>
              </a:solidFill>
            </a:endParaRPr>
          </a:p>
        </p:txBody>
      </p:sp>
      <p:sp>
        <p:nvSpPr>
          <p:cNvPr id="138" name="Rectangle 138"/>
          <p:cNvSpPr>
            <a:spLocks noGrp="1" noChangeArrowheads="1"/>
          </p:cNvSpPr>
          <p:nvPr>
            <p:ph type="ftr" sz="quarter" idx="11"/>
          </p:nvPr>
        </p:nvSpPr>
        <p:spPr/>
        <p:txBody>
          <a:bodyPr/>
          <a:lstStyle>
            <a:lvl1pPr>
              <a:defRPr/>
            </a:lvl1pPr>
          </a:lstStyle>
          <a:p>
            <a:pPr>
              <a:defRPr/>
            </a:pPr>
            <a:endParaRPr lang="en-US">
              <a:solidFill>
                <a:srgbClr val="FFCC00"/>
              </a:solidFill>
            </a:endParaRPr>
          </a:p>
        </p:txBody>
      </p:sp>
      <p:sp>
        <p:nvSpPr>
          <p:cNvPr id="139" name="Rectangle 139"/>
          <p:cNvSpPr>
            <a:spLocks noGrp="1" noChangeArrowheads="1"/>
          </p:cNvSpPr>
          <p:nvPr>
            <p:ph type="sldNum" sz="quarter" idx="12"/>
          </p:nvPr>
        </p:nvSpPr>
        <p:spPr/>
        <p:txBody>
          <a:bodyPr/>
          <a:lstStyle>
            <a:lvl1pPr>
              <a:defRPr/>
            </a:lvl1pPr>
          </a:lstStyle>
          <a:p>
            <a:pPr>
              <a:defRPr/>
            </a:pPr>
            <a:fld id="{5779B6C3-F1DF-734B-8C18-87440A41A57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3541540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80C8C376-AD5B-DE4A-A11F-29DBCD6D4C7E}"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4033393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09228ECF-38BC-A043-BD91-8A0C235C990D}"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2779114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DB1E2FE4-CF2A-BA49-9FA6-8F39390D295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474981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9" name="Rectangle 141"/>
          <p:cNvSpPr>
            <a:spLocks noGrp="1" noChangeArrowheads="1"/>
          </p:cNvSpPr>
          <p:nvPr>
            <p:ph type="sldNum" sz="quarter" idx="12"/>
          </p:nvPr>
        </p:nvSpPr>
        <p:spPr>
          <a:ln/>
        </p:spPr>
        <p:txBody>
          <a:bodyPr/>
          <a:lstStyle>
            <a:lvl1pPr>
              <a:defRPr/>
            </a:lvl1pPr>
          </a:lstStyle>
          <a:p>
            <a:pPr>
              <a:defRPr/>
            </a:pPr>
            <a:fld id="{487B2B7F-B93F-C046-9E49-D023325E4390}"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592326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pPr>
                <a:defRPr/>
              </a:pPr>
              <a:t>‹#›</a:t>
            </a:fld>
            <a:endParaRPr lang="en-US"/>
          </a:p>
        </p:txBody>
      </p:sp>
    </p:spTree>
    <p:extLst>
      <p:ext uri="{BB962C8B-B14F-4D97-AF65-F5344CB8AC3E}">
        <p14:creationId xmlns:p14="http://schemas.microsoft.com/office/powerpoint/2010/main" val="26944391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5" name="Rectangle 141"/>
          <p:cNvSpPr>
            <a:spLocks noGrp="1" noChangeArrowheads="1"/>
          </p:cNvSpPr>
          <p:nvPr>
            <p:ph type="sldNum" sz="quarter" idx="12"/>
          </p:nvPr>
        </p:nvSpPr>
        <p:spPr>
          <a:ln/>
        </p:spPr>
        <p:txBody>
          <a:bodyPr/>
          <a:lstStyle>
            <a:lvl1pPr>
              <a:defRPr/>
            </a:lvl1pPr>
          </a:lstStyle>
          <a:p>
            <a:pPr>
              <a:defRPr/>
            </a:pPr>
            <a:fld id="{19C334C2-9953-7648-8CFB-0448C5DDA5AB}"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5455309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4" name="Rectangle 141"/>
          <p:cNvSpPr>
            <a:spLocks noGrp="1" noChangeArrowheads="1"/>
          </p:cNvSpPr>
          <p:nvPr>
            <p:ph type="sldNum" sz="quarter" idx="12"/>
          </p:nvPr>
        </p:nvSpPr>
        <p:spPr>
          <a:ln/>
        </p:spPr>
        <p:txBody>
          <a:bodyPr/>
          <a:lstStyle>
            <a:lvl1pPr>
              <a:defRPr/>
            </a:lvl1pPr>
          </a:lstStyle>
          <a:p>
            <a:pPr>
              <a:defRPr/>
            </a:pPr>
            <a:fld id="{94EB53A7-0E1A-5449-98E4-586883FAE20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216991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AECA5DA2-C275-F345-B92C-8A4870753EF6}"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5326500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30A0CAAF-C134-0241-BE3A-432429077DC7}"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8640494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539601A-DD4C-3E4A-A804-6FFAD29FBE5F}"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4767479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997CBD3-DCDC-8C47-B02D-C1771AF6997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5642443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zh-CN" altLang="en-US">
                <a:solidFill>
                  <a:srgbClr val="FFFFFF"/>
                </a:solidFill>
                <a:latin typeface="Arial"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zh-CN" altLang="en-US">
                <a:solidFill>
                  <a:srgbClr val="FFFFFF"/>
                </a:solidFill>
                <a:latin typeface="Arial"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zh-CN" altLang="en-US">
                <a:solidFill>
                  <a:srgbClr val="FFFFFF"/>
                </a:solidFill>
                <a:latin typeface="Arial"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BF0562A6-F6C2-3C49-BBD5-07419124869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8814959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BA67A82B-022C-1544-9667-0DA96590F5C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1474954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CF7AC23-5380-994F-8C18-E6A985B8BE9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0553228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96F0955B-95E6-C14C-8942-199E15D049A5}"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578616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1.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2.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theme" Target="../theme/theme13.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4.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pn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5.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3.pn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6.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189.xml"/><Relationship Id="rId1"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92.xml"/><Relationship Id="rId7" Type="http://schemas.openxmlformats.org/officeDocument/2006/relationships/image" Target="../media/image6.png"/><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theme" Target="../theme/theme19.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0.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theme" Target="../theme/theme21.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9.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1028" name="Picture 4"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5AD1E48-D9F8-EE4A-8C63-704420AC1CF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34"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5642925"/>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eaLnBrk="0" hangingPunct="0">
              <a:defRPr/>
            </a:pPr>
            <a:endParaRPr lang="en-US" sz="140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eaLnBrk="0" hangingPunct="0">
              <a:defRPr/>
            </a:pPr>
            <a:endParaRPr lang="en-US" sz="140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eaLnBrk="0" hangingPunct="0">
              <a:defRPr/>
            </a:pPr>
            <a:fld id="{EE65F3BD-2025-CF4D-9022-D1CF420A00F0}" type="slidenum">
              <a:rPr lang="en-US" sz="1400">
                <a:solidFill>
                  <a:srgbClr val="FFFFFF"/>
                </a:solidFill>
              </a:rPr>
              <a:pPr algn="r" eaLnBrk="0" hangingPunct="0">
                <a:defRPr/>
              </a:pPr>
              <a:t>‹#›</a:t>
            </a:fld>
            <a:endParaRPr lang="en-US" sz="1400">
              <a:solidFill>
                <a:srgbClr val="FFFFFF"/>
              </a:solidFill>
            </a:endParaRPr>
          </a:p>
        </p:txBody>
      </p:sp>
    </p:spTree>
    <p:extLst>
      <p:ext uri="{BB962C8B-B14F-4D97-AF65-F5344CB8AC3E}">
        <p14:creationId xmlns:p14="http://schemas.microsoft.com/office/powerpoint/2010/main" val="2686204844"/>
      </p:ext>
    </p:extLst>
  </p:cSld>
  <p:clrMap bg1="dk2" tx1="lt1" bg2="dk1" tx2="lt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 id="2147484159"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a:defRPr/>
            </a:pPr>
            <a:fld id="{5C2A49A1-B744-154F-BF70-1B4AA0DC2927}" type="slidenum">
              <a:rPr lang="en-US" sz="1400">
                <a:solidFill>
                  <a:srgbClr val="000000"/>
                </a:solidFill>
              </a:rPr>
              <a:pPr algn="r">
                <a:defRPr/>
              </a:pPr>
              <a:t>‹#›</a:t>
            </a:fld>
            <a:endParaRPr lang="en-US" sz="1400">
              <a:solidFill>
                <a:srgbClr val="000000"/>
              </a:solidFill>
            </a:endParaRPr>
          </a:p>
        </p:txBody>
      </p:sp>
    </p:spTree>
    <p:extLst>
      <p:ext uri="{BB962C8B-B14F-4D97-AF65-F5344CB8AC3E}">
        <p14:creationId xmlns:p14="http://schemas.microsoft.com/office/powerpoint/2010/main" val="4064866992"/>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5AD1E48-D9F8-EE4A-8C63-704420AC1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204236"/>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 id="2147484184"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grpSp>
        <p:nvGrpSpPr>
          <p:cNvPr id="40962" name="Group 2"/>
          <p:cNvGrpSpPr>
            <a:grpSpLocks/>
          </p:cNvGrpSpPr>
          <p:nvPr/>
        </p:nvGrpSpPr>
        <p:grpSpPr bwMode="auto">
          <a:xfrm>
            <a:off x="685800" y="117475"/>
            <a:ext cx="8456613" cy="6738938"/>
            <a:chOff x="432" y="74"/>
            <a:chExt cx="5327" cy="4245"/>
          </a:xfrm>
        </p:grpSpPr>
        <p:sp>
          <p:nvSpPr>
            <p:cNvPr id="40965"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nvGrpSpPr>
            <p:cNvPr id="40966" name="Group 4"/>
            <p:cNvGrpSpPr>
              <a:grpSpLocks/>
            </p:cNvGrpSpPr>
            <p:nvPr/>
          </p:nvGrpSpPr>
          <p:grpSpPr bwMode="auto">
            <a:xfrm>
              <a:off x="2859" y="4250"/>
              <a:ext cx="2729" cy="41"/>
              <a:chOff x="2859" y="4250"/>
              <a:chExt cx="2729" cy="41"/>
            </a:xfrm>
          </p:grpSpPr>
          <p:sp>
            <p:nvSpPr>
              <p:cNvPr id="40971"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2"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3"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4"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5"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6"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7"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8"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sp>
          <p:nvSpPr>
            <p:cNvPr id="40967"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68"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69"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0"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sp>
        <p:nvSpPr>
          <p:cNvPr id="40963" name="Rectangle 17"/>
          <p:cNvSpPr>
            <a:spLocks noGrp="1" noChangeArrowheads="1"/>
          </p:cNvSpPr>
          <p:nvPr>
            <p:ph type="title"/>
          </p:nvPr>
        </p:nvSpPr>
        <p:spPr bwMode="auto">
          <a:xfrm>
            <a:off x="250825" y="609600"/>
            <a:ext cx="878363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0964" name="Rectangle 18"/>
          <p:cNvSpPr>
            <a:spLocks noGrp="1" noChangeArrowheads="1"/>
          </p:cNvSpPr>
          <p:nvPr>
            <p:ph type="body" idx="1"/>
          </p:nvPr>
        </p:nvSpPr>
        <p:spPr bwMode="auto">
          <a:xfrm>
            <a:off x="684213" y="1981200"/>
            <a:ext cx="835025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0251159"/>
      </p:ext>
    </p:extLst>
  </p:cSld>
  <p:clrMap bg1="dk2" tx1="lt1" bg2="dk1" tx2="lt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Lst>
  <p:txStyles>
    <p:titleStyle>
      <a:lvl1pPr algn="ctr" rtl="0" eaLnBrk="0" fontAlgn="base" hangingPunct="0">
        <a:spcBef>
          <a:spcPct val="0"/>
        </a:spcBef>
        <a:spcAft>
          <a:spcPct val="0"/>
        </a:spcAft>
        <a:defRPr kumimoji="1" sz="4400">
          <a:solidFill>
            <a:srgbClr val="FFFFFF"/>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96258"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9625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a:spcBef>
                <a:spcPct val="50000"/>
              </a:spcBef>
            </a:pPr>
            <a:endParaRPr lang="en-US" sz="2800">
              <a:solidFill>
                <a:srgbClr val="000000"/>
              </a:solidFill>
            </a:endParaRPr>
          </a:p>
        </p:txBody>
      </p:sp>
      <p:pic>
        <p:nvPicPr>
          <p:cNvPr id="96260"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6261"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6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6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5CB48710-C7CF-534E-8D2A-6B61F7CF80DE}" type="slidenum">
              <a:rPr lang="en-US"/>
              <a:pPr>
                <a:defRPr/>
              </a:pPr>
              <a:t>‹#›</a:t>
            </a:fld>
            <a:endParaRPr lang="en-US"/>
          </a:p>
        </p:txBody>
      </p:sp>
    </p:spTree>
    <p:extLst>
      <p:ext uri="{BB962C8B-B14F-4D97-AF65-F5344CB8AC3E}">
        <p14:creationId xmlns:p14="http://schemas.microsoft.com/office/powerpoint/2010/main" val="469551890"/>
      </p:ext>
    </p:extLst>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charset="0"/>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mn-cs"/>
              </a:defRPr>
            </a:lvl1pPr>
          </a:lstStyle>
          <a:p>
            <a:pPr eaLnBrk="0" hangingPunct="0">
              <a:defRPr/>
            </a:pPr>
            <a:fld id="{FA95AB7F-7DC0-4E4A-B109-4C2CA84E81A6}" type="slidenum">
              <a:rPr lang="en-US"/>
              <a:pPr eaLnBrk="0" hangingPunct="0">
                <a:defRPr/>
              </a:pPr>
              <a:t>‹#›</a:t>
            </a:fld>
            <a:endParaRPr lang="en-US"/>
          </a:p>
        </p:txBody>
      </p:sp>
    </p:spTree>
    <p:extLst>
      <p:ext uri="{BB962C8B-B14F-4D97-AF65-F5344CB8AC3E}">
        <p14:creationId xmlns:p14="http://schemas.microsoft.com/office/powerpoint/2010/main" val="3708557246"/>
      </p:ext>
    </p:extLst>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charset="0"/>
                <a:ea typeface="ＭＳ Ｐゴシック" pitchFamily="24" charset="-128"/>
                <a:cs typeface="ＭＳ Ｐゴシック" pitchFamily="24" charset="-128"/>
              </a:defRPr>
            </a:lvl1pPr>
          </a:lstStyle>
          <a:p>
            <a:pPr eaLnBrk="0" hangingPunct="0">
              <a:defRPr/>
            </a:pPr>
            <a:endParaRPr lang="en-US"/>
          </a:p>
        </p:txBody>
      </p:sp>
      <p:sp>
        <p:nvSpPr>
          <p:cNvPr id="911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charset="0"/>
                <a:ea typeface="ＭＳ Ｐゴシック" pitchFamily="24" charset="-128"/>
                <a:cs typeface="ＭＳ Ｐゴシック" pitchFamily="24" charset="-128"/>
              </a:defRPr>
            </a:lvl1pPr>
          </a:lstStyle>
          <a:p>
            <a:pPr eaLnBrk="0" hangingPunct="0">
              <a:defRPr/>
            </a:pPr>
            <a:endParaRPr lang="en-US"/>
          </a:p>
        </p:txBody>
      </p:sp>
      <p:sp>
        <p:nvSpPr>
          <p:cNvPr id="911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eaLnBrk="0" hangingPunct="0">
              <a:defRPr/>
            </a:pPr>
            <a:fld id="{CCA3456F-C1F9-AD4D-B8A8-9083A5083E73}" type="slidenum">
              <a:rPr lang="en-US"/>
              <a:pPr eaLnBrk="0" hangingPunct="0">
                <a:defRPr/>
              </a:pPr>
              <a:t>‹#›</a:t>
            </a:fld>
            <a:endParaRPr lang="en-US"/>
          </a:p>
        </p:txBody>
      </p:sp>
    </p:spTree>
    <p:extLst>
      <p:ext uri="{BB962C8B-B14F-4D97-AF65-F5344CB8AC3E}">
        <p14:creationId xmlns:p14="http://schemas.microsoft.com/office/powerpoint/2010/main" val="1627937593"/>
      </p:ext>
    </p:extLst>
  </p:cSld>
  <p:clrMap bg1="dk2" tx1="lt1" bg2="dk1" tx2="lt2" accent1="accent1" accent2="accent2" accent3="accent3" accent4="accent4" accent5="accent5" accent6="accent6" hlink="hlink" folHlink="folHlink"/>
  <p:sldLayoutIdLst>
    <p:sldLayoutId id="2147484297" r:id="rId1"/>
    <p:sldLayoutId id="2147484298"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Black" pitchFamily="34" charset="0"/>
        </a:defRPr>
      </a:lvl6pPr>
      <a:lvl7pPr marL="914400" algn="ctr" rtl="0" fontAlgn="base">
        <a:spcBef>
          <a:spcPct val="0"/>
        </a:spcBef>
        <a:spcAft>
          <a:spcPct val="0"/>
        </a:spcAft>
        <a:defRPr sz="4400">
          <a:solidFill>
            <a:schemeClr val="tx2"/>
          </a:solidFill>
          <a:latin typeface="Arial Black" pitchFamily="34" charset="0"/>
        </a:defRPr>
      </a:lvl7pPr>
      <a:lvl8pPr marL="1371600" algn="ctr" rtl="0" fontAlgn="base">
        <a:spcBef>
          <a:spcPct val="0"/>
        </a:spcBef>
        <a:spcAft>
          <a:spcPct val="0"/>
        </a:spcAft>
        <a:defRPr sz="4400">
          <a:solidFill>
            <a:schemeClr val="tx2"/>
          </a:solidFill>
          <a:latin typeface="Arial Black" pitchFamily="34" charset="0"/>
        </a:defRPr>
      </a:lvl8pPr>
      <a:lvl9pPr marL="1828800" algn="ctr" rtl="0" fontAlgn="base">
        <a:spcBef>
          <a:spcPct val="0"/>
        </a:spcBef>
        <a:spcAft>
          <a:spcPct val="0"/>
        </a:spcAft>
        <a:defRPr sz="44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0"/>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20494"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20524"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8068745B-3F59-2F4E-944F-3061FCA122EC}" type="slidenum">
              <a:rPr lang="en-US"/>
              <a:pPr>
                <a:defRPr/>
              </a:pPr>
              <a:t>‹#›</a:t>
            </a:fld>
            <a:endParaRPr lang="en-US"/>
          </a:p>
        </p:txBody>
      </p:sp>
    </p:spTree>
    <p:extLst>
      <p:ext uri="{BB962C8B-B14F-4D97-AF65-F5344CB8AC3E}">
        <p14:creationId xmlns:p14="http://schemas.microsoft.com/office/powerpoint/2010/main" val="2878584190"/>
      </p:ext>
    </p:extLst>
  </p:cSld>
  <p:clrMap bg1="dk2" tx1="lt1" bg2="dk1" tx2="lt2" accent1="accent1" accent2="accent2" accent3="accent3" accent4="accent4" accent5="accent5" accent6="accent6" hlink="hlink" folHlink="folHlink"/>
  <p:sldLayoutIdLst>
    <p:sldLayoutId id="2147484300" r:id="rId1"/>
    <p:sldLayoutId id="2147484301" r:id="rId2"/>
    <p:sldLayoutId id="2147484302"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223351699"/>
      </p:ext>
    </p:extLst>
  </p:cSld>
  <p:clrMap bg1="lt1" tx1="dk1" bg2="lt2" tx2="dk2" accent1="accent1" accent2="accent2" accent3="accent3" accent4="accent4" accent5="accent5" accent6="accent6" hlink="hlink" folHlink="folHlink"/>
  <p:sldLayoutIdLst>
    <p:sldLayoutId id="2147484304" r:id="rId1"/>
    <p:sldLayoutId id="2147484305" r:id="rId2"/>
    <p:sldLayoutId id="2147484306" r:id="rId3"/>
    <p:sldLayoutId id="2147484307" r:id="rId4"/>
    <p:sldLayoutId id="2147484308" r:id="rId5"/>
    <p:sldLayoutId id="2147484309" r:id="rId6"/>
    <p:sldLayoutId id="2147484310" r:id="rId7"/>
    <p:sldLayoutId id="2147484311" r:id="rId8"/>
    <p:sldLayoutId id="2147484312" r:id="rId9"/>
    <p:sldLayoutId id="2147484313" r:id="rId10"/>
    <p:sldLayoutId id="2147484314" r:id="rId11"/>
    <p:sldLayoutId id="2147484315"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C44B28A-C438-8C4B-88E4-3E699CBEE1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fld id="{2EE7642A-7B80-D448-BF65-EEDFC4BA5E40}" type="slidenum">
              <a:rPr lang="en-US" sz="1800" smtClean="0">
                <a:latin typeface="Arial" charset="0"/>
                <a:cs typeface="DejaVu Sans" charset="0"/>
              </a:rPr>
              <a:pPr defTabSz="32131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829301789"/>
      </p:ext>
    </p:extLst>
  </p:cSld>
  <p:clrMap bg1="lt1" tx1="dk1" bg2="lt2" tx2="dk2" accent1="accent1" accent2="accent2" accent3="accent3" accent4="accent4" accent5="accent5" accent6="accent6" hlink="hlink" folHlink="folHlink"/>
  <p:sldLayoutIdLst>
    <p:sldLayoutId id="2147484317" r:id="rId1"/>
    <p:sldLayoutId id="2147484318" r:id="rId2"/>
    <p:sldLayoutId id="2147484319" r:id="rId3"/>
    <p:sldLayoutId id="2147484320" r:id="rId4"/>
    <p:sldLayoutId id="2147484321" r:id="rId5"/>
    <p:sldLayoutId id="2147484322" r:id="rId6"/>
    <p:sldLayoutId id="2147484323" r:id="rId7"/>
    <p:sldLayoutId id="2147484324" r:id="rId8"/>
    <p:sldLayoutId id="2147484325" r:id="rId9"/>
    <p:sldLayoutId id="2147484326" r:id="rId10"/>
    <p:sldLayoutId id="2147484327" r:id="rId11"/>
  </p:sldLayoutIdLst>
  <p:txStyles>
    <p:titleStyle>
      <a:lvl1pPr algn="ctr" defTabSz="32131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5AD1E48-D9F8-EE4A-8C63-704420AC1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2289381"/>
      </p:ext>
    </p:extLst>
  </p:cSld>
  <p:clrMap bg1="lt1" tx1="dk1" bg2="lt2" tx2="dk2" accent1="accent1" accent2="accent2" accent3="accent3" accent4="accent4" accent5="accent5" accent6="accent6" hlink="hlink" folHlink="folHlink"/>
  <p:sldLayoutIdLst>
    <p:sldLayoutId id="2147484329" r:id="rId1"/>
    <p:sldLayoutId id="2147484330" r:id="rId2"/>
    <p:sldLayoutId id="2147484331" r:id="rId3"/>
    <p:sldLayoutId id="2147484332" r:id="rId4"/>
    <p:sldLayoutId id="2147484333" r:id="rId5"/>
    <p:sldLayoutId id="2147484334" r:id="rId6"/>
    <p:sldLayoutId id="2147484335" r:id="rId7"/>
    <p:sldLayoutId id="2147484336" r:id="rId8"/>
    <p:sldLayoutId id="2147484337" r:id="rId9"/>
    <p:sldLayoutId id="2147484338" r:id="rId10"/>
    <p:sldLayoutId id="2147484339" r:id="rId11"/>
    <p:sldLayoutId id="2147484340"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90025182"/>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5AD1E48-D9F8-EE4A-8C63-704420AC1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0796368"/>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 id="2147484069"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428544546"/>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6303963" y="0"/>
            <a:ext cx="2840037" cy="3254375"/>
            <a:chOff x="3115" y="0"/>
            <a:chExt cx="2170" cy="2486"/>
          </a:xfrm>
        </p:grpSpPr>
        <p:grpSp>
          <p:nvGrpSpPr>
            <p:cNvPr id="53256" name="Group 3"/>
            <p:cNvGrpSpPr>
              <a:grpSpLocks/>
            </p:cNvGrpSpPr>
            <p:nvPr/>
          </p:nvGrpSpPr>
          <p:grpSpPr bwMode="auto">
            <a:xfrm>
              <a:off x="4080" y="1910"/>
              <a:ext cx="768" cy="576"/>
              <a:chOff x="0" y="0"/>
              <a:chExt cx="768" cy="576"/>
            </a:xfrm>
          </p:grpSpPr>
          <p:sp>
            <p:nvSpPr>
              <p:cNvPr id="53388"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9"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7" name="Group 6"/>
            <p:cNvGrpSpPr>
              <a:grpSpLocks/>
            </p:cNvGrpSpPr>
            <p:nvPr/>
          </p:nvGrpSpPr>
          <p:grpSpPr bwMode="auto">
            <a:xfrm>
              <a:off x="4257" y="1103"/>
              <a:ext cx="768" cy="576"/>
              <a:chOff x="0" y="0"/>
              <a:chExt cx="768" cy="576"/>
            </a:xfrm>
          </p:grpSpPr>
          <p:sp>
            <p:nvSpPr>
              <p:cNvPr id="53386"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7"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8" name="Group 9"/>
            <p:cNvGrpSpPr>
              <a:grpSpLocks/>
            </p:cNvGrpSpPr>
            <p:nvPr/>
          </p:nvGrpSpPr>
          <p:grpSpPr bwMode="auto">
            <a:xfrm>
              <a:off x="3134" y="0"/>
              <a:ext cx="768" cy="576"/>
              <a:chOff x="0" y="0"/>
              <a:chExt cx="768" cy="576"/>
            </a:xfrm>
          </p:grpSpPr>
          <p:sp>
            <p:nvSpPr>
              <p:cNvPr id="53384"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5"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9" name="Group 12"/>
            <p:cNvGrpSpPr>
              <a:grpSpLocks/>
            </p:cNvGrpSpPr>
            <p:nvPr/>
          </p:nvGrpSpPr>
          <p:grpSpPr bwMode="auto">
            <a:xfrm>
              <a:off x="3115" y="0"/>
              <a:ext cx="2170" cy="1702"/>
              <a:chOff x="3115" y="0"/>
              <a:chExt cx="2170" cy="1702"/>
            </a:xfrm>
          </p:grpSpPr>
          <p:grpSp>
            <p:nvGrpSpPr>
              <p:cNvPr id="53260" name="Group 13"/>
              <p:cNvGrpSpPr>
                <a:grpSpLocks/>
              </p:cNvGrpSpPr>
              <p:nvPr/>
            </p:nvGrpSpPr>
            <p:grpSpPr bwMode="auto">
              <a:xfrm>
                <a:off x="3640" y="308"/>
                <a:ext cx="1145" cy="844"/>
                <a:chOff x="1265" y="814"/>
                <a:chExt cx="2919" cy="2151"/>
              </a:xfrm>
            </p:grpSpPr>
            <p:sp>
              <p:nvSpPr>
                <p:cNvPr id="53382"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3"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61" name="Group 16"/>
              <p:cNvGrpSpPr>
                <a:grpSpLocks/>
              </p:cNvGrpSpPr>
              <p:nvPr/>
            </p:nvGrpSpPr>
            <p:grpSpPr bwMode="auto">
              <a:xfrm>
                <a:off x="3115" y="0"/>
                <a:ext cx="2145" cy="1702"/>
                <a:chOff x="3115" y="0"/>
                <a:chExt cx="2145" cy="1702"/>
              </a:xfrm>
            </p:grpSpPr>
            <p:grpSp>
              <p:nvGrpSpPr>
                <p:cNvPr id="53284" name="Group 17"/>
                <p:cNvGrpSpPr>
                  <a:grpSpLocks/>
                </p:cNvGrpSpPr>
                <p:nvPr/>
              </p:nvGrpSpPr>
              <p:grpSpPr bwMode="auto">
                <a:xfrm>
                  <a:off x="4505" y="589"/>
                  <a:ext cx="493" cy="912"/>
                  <a:chOff x="3471" y="1530"/>
                  <a:chExt cx="1258" cy="2327"/>
                </a:xfrm>
              </p:grpSpPr>
              <p:sp>
                <p:nvSpPr>
                  <p:cNvPr id="53380" name="Freeform 18"/>
                  <p:cNvSpPr>
                    <a:spLocks/>
                  </p:cNvSpPr>
                  <p:nvPr/>
                </p:nvSpPr>
                <p:spPr bwMode="hidden">
                  <a:xfrm rot="2711884">
                    <a:off x="2767" y="2235"/>
                    <a:ext cx="1720" cy="313"/>
                  </a:xfrm>
                  <a:custGeom>
                    <a:avLst/>
                    <a:gdLst>
                      <a:gd name="T0" fmla="*/ 0 w 2736"/>
                      <a:gd name="T1" fmla="*/ 2 h 504"/>
                      <a:gd name="T2" fmla="*/ 5 w 2736"/>
                      <a:gd name="T3" fmla="*/ 1 h 504"/>
                      <a:gd name="T4" fmla="*/ 11 w 2736"/>
                      <a:gd name="T5" fmla="*/ 1 h 504"/>
                      <a:gd name="T6" fmla="*/ 16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81" name="Freeform 19"/>
                  <p:cNvSpPr>
                    <a:spLocks/>
                  </p:cNvSpPr>
                  <p:nvPr/>
                </p:nvSpPr>
                <p:spPr bwMode="hidden">
                  <a:xfrm rot="2711884">
                    <a:off x="4021" y="3148"/>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85" name="Group 20"/>
                <p:cNvGrpSpPr>
                  <a:grpSpLocks/>
                </p:cNvGrpSpPr>
                <p:nvPr/>
              </p:nvGrpSpPr>
              <p:grpSpPr bwMode="auto">
                <a:xfrm>
                  <a:off x="4267" y="781"/>
                  <a:ext cx="966" cy="522"/>
                  <a:chOff x="2864" y="2019"/>
                  <a:chExt cx="2463" cy="1332"/>
                </a:xfrm>
              </p:grpSpPr>
              <p:sp>
                <p:nvSpPr>
                  <p:cNvPr id="53378" name="Freeform 21"/>
                  <p:cNvSpPr>
                    <a:spLocks/>
                  </p:cNvSpPr>
                  <p:nvPr/>
                </p:nvSpPr>
                <p:spPr bwMode="hidden">
                  <a:xfrm rot="2104081">
                    <a:off x="2865" y="2019"/>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9" name="Freeform 22"/>
                  <p:cNvSpPr>
                    <a:spLocks/>
                  </p:cNvSpPr>
                  <p:nvPr/>
                </p:nvSpPr>
                <p:spPr bwMode="hidden">
                  <a:xfrm rot="2104081">
                    <a:off x="4352" y="2805"/>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6" name="Group 23"/>
                <p:cNvGrpSpPr>
                  <a:grpSpLocks/>
                </p:cNvGrpSpPr>
                <p:nvPr/>
              </p:nvGrpSpPr>
              <p:grpSpPr bwMode="auto">
                <a:xfrm>
                  <a:off x="4280" y="707"/>
                  <a:ext cx="971" cy="417"/>
                  <a:chOff x="2897" y="1832"/>
                  <a:chExt cx="2477" cy="1064"/>
                </a:xfrm>
              </p:grpSpPr>
              <p:sp>
                <p:nvSpPr>
                  <p:cNvPr id="53376" name="Freeform 24"/>
                  <p:cNvSpPr>
                    <a:spLocks/>
                  </p:cNvSpPr>
                  <p:nvPr/>
                </p:nvSpPr>
                <p:spPr bwMode="hidden">
                  <a:xfrm rot="1582915">
                    <a:off x="2896" y="1832"/>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7"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7" name="Group 26"/>
                <p:cNvGrpSpPr>
                  <a:grpSpLocks/>
                </p:cNvGrpSpPr>
                <p:nvPr/>
              </p:nvGrpSpPr>
              <p:grpSpPr bwMode="auto">
                <a:xfrm>
                  <a:off x="4291" y="630"/>
                  <a:ext cx="969" cy="364"/>
                  <a:chOff x="2924" y="1636"/>
                  <a:chExt cx="2472" cy="927"/>
                </a:xfrm>
              </p:grpSpPr>
              <p:sp>
                <p:nvSpPr>
                  <p:cNvPr id="53374" name="Freeform 27"/>
                  <p:cNvSpPr>
                    <a:spLocks/>
                  </p:cNvSpPr>
                  <p:nvPr/>
                </p:nvSpPr>
                <p:spPr bwMode="hidden">
                  <a:xfrm rot="1080363">
                    <a:off x="2922" y="1634"/>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5" name="Freeform 28"/>
                  <p:cNvSpPr>
                    <a:spLocks/>
                  </p:cNvSpPr>
                  <p:nvPr/>
                </p:nvSpPr>
                <p:spPr bwMode="hidden">
                  <a:xfrm rot="1080363">
                    <a:off x="4494" y="2036"/>
                    <a:ext cx="900" cy="525"/>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8" name="Group 29"/>
                <p:cNvGrpSpPr>
                  <a:grpSpLocks/>
                </p:cNvGrpSpPr>
                <p:nvPr/>
              </p:nvGrpSpPr>
              <p:grpSpPr bwMode="auto">
                <a:xfrm>
                  <a:off x="4304" y="543"/>
                  <a:ext cx="918" cy="258"/>
                  <a:chOff x="2958" y="1414"/>
                  <a:chExt cx="2342" cy="657"/>
                </a:xfrm>
              </p:grpSpPr>
              <p:sp>
                <p:nvSpPr>
                  <p:cNvPr id="53372" name="Freeform 30"/>
                  <p:cNvSpPr>
                    <a:spLocks/>
                  </p:cNvSpPr>
                  <p:nvPr/>
                </p:nvSpPr>
                <p:spPr bwMode="hidden">
                  <a:xfrm rot="463793">
                    <a:off x="2957" y="1415"/>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3" name="Freeform 31"/>
                  <p:cNvSpPr>
                    <a:spLocks/>
                  </p:cNvSpPr>
                  <p:nvPr/>
                </p:nvSpPr>
                <p:spPr bwMode="hidden">
                  <a:xfrm rot="463793">
                    <a:off x="4470" y="1581"/>
                    <a:ext cx="829" cy="488"/>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9" name="Group 32"/>
                <p:cNvGrpSpPr>
                  <a:grpSpLocks/>
                </p:cNvGrpSpPr>
                <p:nvPr/>
              </p:nvGrpSpPr>
              <p:grpSpPr bwMode="auto">
                <a:xfrm>
                  <a:off x="4314" y="487"/>
                  <a:ext cx="843" cy="134"/>
                  <a:chOff x="2983" y="1269"/>
                  <a:chExt cx="2150" cy="343"/>
                </a:xfrm>
              </p:grpSpPr>
              <p:sp>
                <p:nvSpPr>
                  <p:cNvPr id="53370"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1" name="Freeform 34"/>
                  <p:cNvSpPr>
                    <a:spLocks/>
                  </p:cNvSpPr>
                  <p:nvPr/>
                </p:nvSpPr>
                <p:spPr bwMode="hidden">
                  <a:xfrm rot="-84182">
                    <a:off x="4377" y="1267"/>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0" name="Group 35"/>
                <p:cNvGrpSpPr>
                  <a:grpSpLocks/>
                </p:cNvGrpSpPr>
                <p:nvPr/>
              </p:nvGrpSpPr>
              <p:grpSpPr bwMode="auto">
                <a:xfrm>
                  <a:off x="4296" y="349"/>
                  <a:ext cx="737" cy="167"/>
                  <a:chOff x="2938" y="917"/>
                  <a:chExt cx="1879" cy="427"/>
                </a:xfrm>
              </p:grpSpPr>
              <p:sp>
                <p:nvSpPr>
                  <p:cNvPr id="53368" name="Freeform 36"/>
                  <p:cNvSpPr>
                    <a:spLocks/>
                  </p:cNvSpPr>
                  <p:nvPr/>
                </p:nvSpPr>
                <p:spPr bwMode="hidden">
                  <a:xfrm rot="-802576">
                    <a:off x="2936" y="1128"/>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9" name="Freeform 37"/>
                  <p:cNvSpPr>
                    <a:spLocks/>
                  </p:cNvSpPr>
                  <p:nvPr/>
                </p:nvSpPr>
                <p:spPr bwMode="hidden">
                  <a:xfrm rot="-802576">
                    <a:off x="4154" y="918"/>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1" name="Group 38"/>
                <p:cNvGrpSpPr>
                  <a:grpSpLocks/>
                </p:cNvGrpSpPr>
                <p:nvPr/>
              </p:nvGrpSpPr>
              <p:grpSpPr bwMode="auto">
                <a:xfrm>
                  <a:off x="3394" y="637"/>
                  <a:ext cx="493" cy="912"/>
                  <a:chOff x="637" y="1653"/>
                  <a:chExt cx="1257" cy="2326"/>
                </a:xfrm>
              </p:grpSpPr>
              <p:sp>
                <p:nvSpPr>
                  <p:cNvPr id="53366" name="Freeform 39"/>
                  <p:cNvSpPr>
                    <a:spLocks/>
                  </p:cNvSpPr>
                  <p:nvPr/>
                </p:nvSpPr>
                <p:spPr bwMode="hidden">
                  <a:xfrm rot="18888116" flipH="1">
                    <a:off x="875" y="2357"/>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7"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2" name="Group 41"/>
                <p:cNvGrpSpPr>
                  <a:grpSpLocks/>
                </p:cNvGrpSpPr>
                <p:nvPr/>
              </p:nvGrpSpPr>
              <p:grpSpPr bwMode="auto">
                <a:xfrm>
                  <a:off x="3142" y="850"/>
                  <a:ext cx="966" cy="522"/>
                  <a:chOff x="-5" y="2196"/>
                  <a:chExt cx="2463" cy="1332"/>
                </a:xfrm>
              </p:grpSpPr>
              <p:sp>
                <p:nvSpPr>
                  <p:cNvPr id="53364" name="Freeform 42"/>
                  <p:cNvSpPr>
                    <a:spLocks/>
                  </p:cNvSpPr>
                  <p:nvPr/>
                </p:nvSpPr>
                <p:spPr bwMode="hidden">
                  <a:xfrm rot="19495919" flipH="1">
                    <a:off x="644" y="2196"/>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5" name="Freeform 43"/>
                  <p:cNvSpPr>
                    <a:spLocks/>
                  </p:cNvSpPr>
                  <p:nvPr/>
                </p:nvSpPr>
                <p:spPr bwMode="hidden">
                  <a:xfrm rot="19495919" flipH="1">
                    <a:off x="-6" y="2982"/>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3" name="Group 44"/>
                <p:cNvGrpSpPr>
                  <a:grpSpLocks/>
                </p:cNvGrpSpPr>
                <p:nvPr/>
              </p:nvGrpSpPr>
              <p:grpSpPr bwMode="auto">
                <a:xfrm>
                  <a:off x="3124" y="777"/>
                  <a:ext cx="971" cy="417"/>
                  <a:chOff x="-52" y="2009"/>
                  <a:chExt cx="2477" cy="1064"/>
                </a:xfrm>
              </p:grpSpPr>
              <p:sp>
                <p:nvSpPr>
                  <p:cNvPr id="53362" name="Freeform 45"/>
                  <p:cNvSpPr>
                    <a:spLocks/>
                  </p:cNvSpPr>
                  <p:nvPr/>
                </p:nvSpPr>
                <p:spPr bwMode="hidden">
                  <a:xfrm rot="20017085" flipH="1">
                    <a:off x="689" y="2010"/>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3" name="Freeform 46"/>
                  <p:cNvSpPr>
                    <a:spLocks/>
                  </p:cNvSpPr>
                  <p:nvPr/>
                </p:nvSpPr>
                <p:spPr bwMode="hidden">
                  <a:xfrm rot="20017085" flipH="1">
                    <a:off x="-53" y="2598"/>
                    <a:ext cx="931"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4" name="Group 47"/>
                <p:cNvGrpSpPr>
                  <a:grpSpLocks/>
                </p:cNvGrpSpPr>
                <p:nvPr/>
              </p:nvGrpSpPr>
              <p:grpSpPr bwMode="auto">
                <a:xfrm>
                  <a:off x="3115" y="700"/>
                  <a:ext cx="969" cy="363"/>
                  <a:chOff x="-74" y="1813"/>
                  <a:chExt cx="2472" cy="927"/>
                </a:xfrm>
              </p:grpSpPr>
              <p:sp>
                <p:nvSpPr>
                  <p:cNvPr id="53360" name="Freeform 48"/>
                  <p:cNvSpPr>
                    <a:spLocks/>
                  </p:cNvSpPr>
                  <p:nvPr/>
                </p:nvSpPr>
                <p:spPr bwMode="hidden">
                  <a:xfrm rot="20519637" flipH="1">
                    <a:off x="721" y="1812"/>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1" name="Freeform 49"/>
                  <p:cNvSpPr>
                    <a:spLocks/>
                  </p:cNvSpPr>
                  <p:nvPr/>
                </p:nvSpPr>
                <p:spPr bwMode="hidden">
                  <a:xfrm rot="20519637" flipH="1">
                    <a:off x="-74" y="2212"/>
                    <a:ext cx="900" cy="526"/>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5" name="Group 50"/>
                <p:cNvGrpSpPr>
                  <a:grpSpLocks/>
                </p:cNvGrpSpPr>
                <p:nvPr/>
              </p:nvGrpSpPr>
              <p:grpSpPr bwMode="auto">
                <a:xfrm>
                  <a:off x="3153" y="613"/>
                  <a:ext cx="918" cy="257"/>
                  <a:chOff x="22" y="1591"/>
                  <a:chExt cx="2342" cy="657"/>
                </a:xfrm>
              </p:grpSpPr>
              <p:sp>
                <p:nvSpPr>
                  <p:cNvPr id="53358" name="Freeform 51"/>
                  <p:cNvSpPr>
                    <a:spLocks/>
                  </p:cNvSpPr>
                  <p:nvPr/>
                </p:nvSpPr>
                <p:spPr bwMode="hidden">
                  <a:xfrm rot="21136207" flipH="1">
                    <a:off x="819" y="1589"/>
                    <a:ext cx="1544" cy="313"/>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9"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6" name="Group 53"/>
                <p:cNvGrpSpPr>
                  <a:grpSpLocks/>
                </p:cNvGrpSpPr>
                <p:nvPr/>
              </p:nvGrpSpPr>
              <p:grpSpPr bwMode="auto">
                <a:xfrm>
                  <a:off x="3218" y="556"/>
                  <a:ext cx="843" cy="134"/>
                  <a:chOff x="189" y="1446"/>
                  <a:chExt cx="2150" cy="343"/>
                </a:xfrm>
              </p:grpSpPr>
              <p:sp>
                <p:nvSpPr>
                  <p:cNvPr id="53356"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7" name="Freeform 55"/>
                  <p:cNvSpPr>
                    <a:spLocks/>
                  </p:cNvSpPr>
                  <p:nvPr/>
                </p:nvSpPr>
                <p:spPr bwMode="hidden">
                  <a:xfrm rot="84182" flipH="1">
                    <a:off x="189" y="1444"/>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7" name="Group 56"/>
                <p:cNvGrpSpPr>
                  <a:grpSpLocks/>
                </p:cNvGrpSpPr>
                <p:nvPr/>
              </p:nvGrpSpPr>
              <p:grpSpPr bwMode="auto">
                <a:xfrm>
                  <a:off x="3342" y="418"/>
                  <a:ext cx="737" cy="167"/>
                  <a:chOff x="505" y="1094"/>
                  <a:chExt cx="1879" cy="427"/>
                </a:xfrm>
              </p:grpSpPr>
              <p:sp>
                <p:nvSpPr>
                  <p:cNvPr id="53354"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5"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8" name="Group 59"/>
                <p:cNvGrpSpPr>
                  <a:grpSpLocks/>
                </p:cNvGrpSpPr>
                <p:nvPr/>
              </p:nvGrpSpPr>
              <p:grpSpPr bwMode="auto">
                <a:xfrm>
                  <a:off x="3386" y="341"/>
                  <a:ext cx="725" cy="218"/>
                  <a:chOff x="616" y="899"/>
                  <a:chExt cx="1850" cy="554"/>
                </a:xfrm>
              </p:grpSpPr>
              <p:sp>
                <p:nvSpPr>
                  <p:cNvPr id="53352"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3"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9" name="Group 62"/>
                <p:cNvGrpSpPr>
                  <a:grpSpLocks/>
                </p:cNvGrpSpPr>
                <p:nvPr/>
              </p:nvGrpSpPr>
              <p:grpSpPr bwMode="auto">
                <a:xfrm>
                  <a:off x="3472" y="231"/>
                  <a:ext cx="693" cy="291"/>
                  <a:chOff x="3472" y="231"/>
                  <a:chExt cx="693" cy="291"/>
                </a:xfrm>
              </p:grpSpPr>
              <p:sp>
                <p:nvSpPr>
                  <p:cNvPr id="53350" name="Freeform 63"/>
                  <p:cNvSpPr>
                    <a:spLocks/>
                  </p:cNvSpPr>
                  <p:nvPr/>
                </p:nvSpPr>
                <p:spPr bwMode="hidden">
                  <a:xfrm rot="2028410" flipH="1">
                    <a:off x="3680"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1" name="Freeform 64"/>
                  <p:cNvSpPr>
                    <a:spLocks/>
                  </p:cNvSpPr>
                  <p:nvPr/>
                </p:nvSpPr>
                <p:spPr bwMode="hidden">
                  <a:xfrm rot="2028410" flipH="1">
                    <a:off x="3472" y="230"/>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0" name="Group 65"/>
                <p:cNvGrpSpPr>
                  <a:grpSpLocks/>
                </p:cNvGrpSpPr>
                <p:nvPr/>
              </p:nvGrpSpPr>
              <p:grpSpPr bwMode="auto">
                <a:xfrm>
                  <a:off x="3554" y="118"/>
                  <a:ext cx="664" cy="349"/>
                  <a:chOff x="3554" y="118"/>
                  <a:chExt cx="664" cy="349"/>
                </a:xfrm>
              </p:grpSpPr>
              <p:sp>
                <p:nvSpPr>
                  <p:cNvPr id="53348"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9"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1" name="Group 68"/>
                <p:cNvGrpSpPr>
                  <a:grpSpLocks/>
                </p:cNvGrpSpPr>
                <p:nvPr/>
              </p:nvGrpSpPr>
              <p:grpSpPr bwMode="auto">
                <a:xfrm>
                  <a:off x="3784" y="30"/>
                  <a:ext cx="305" cy="593"/>
                  <a:chOff x="1633" y="104"/>
                  <a:chExt cx="778" cy="1512"/>
                </a:xfrm>
              </p:grpSpPr>
              <p:sp>
                <p:nvSpPr>
                  <p:cNvPr id="53346"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7"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2" name="Group 71"/>
                <p:cNvGrpSpPr>
                  <a:grpSpLocks/>
                </p:cNvGrpSpPr>
                <p:nvPr/>
              </p:nvGrpSpPr>
              <p:grpSpPr bwMode="auto">
                <a:xfrm>
                  <a:off x="3903" y="0"/>
                  <a:ext cx="248" cy="601"/>
                  <a:chOff x="1935" y="28"/>
                  <a:chExt cx="634" cy="1534"/>
                </a:xfrm>
              </p:grpSpPr>
              <p:sp>
                <p:nvSpPr>
                  <p:cNvPr id="53344" name="Freeform 72"/>
                  <p:cNvSpPr>
                    <a:spLocks/>
                  </p:cNvSpPr>
                  <p:nvPr/>
                </p:nvSpPr>
                <p:spPr bwMode="hidden">
                  <a:xfrm rot="4126480" flipH="1">
                    <a:off x="1932" y="924"/>
                    <a:ext cx="1059"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5"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3" name="Group 74"/>
                <p:cNvGrpSpPr>
                  <a:grpSpLocks/>
                </p:cNvGrpSpPr>
                <p:nvPr/>
              </p:nvGrpSpPr>
              <p:grpSpPr bwMode="auto">
                <a:xfrm>
                  <a:off x="4251" y="252"/>
                  <a:ext cx="723" cy="222"/>
                  <a:chOff x="2822" y="672"/>
                  <a:chExt cx="1845" cy="566"/>
                </a:xfrm>
              </p:grpSpPr>
              <p:sp>
                <p:nvSpPr>
                  <p:cNvPr id="53342" name="Freeform 75"/>
                  <p:cNvSpPr>
                    <a:spLocks/>
                  </p:cNvSpPr>
                  <p:nvPr/>
                </p:nvSpPr>
                <p:spPr bwMode="hidden">
                  <a:xfrm rot="-1325434">
                    <a:off x="2820"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3" name="Freeform 76"/>
                  <p:cNvSpPr>
                    <a:spLocks/>
                  </p:cNvSpPr>
                  <p:nvPr/>
                </p:nvSpPr>
                <p:spPr bwMode="hidden">
                  <a:xfrm rot="-1325434">
                    <a:off x="4003" y="673"/>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4" name="Group 77"/>
                <p:cNvGrpSpPr>
                  <a:grpSpLocks/>
                </p:cNvGrpSpPr>
                <p:nvPr/>
              </p:nvGrpSpPr>
              <p:grpSpPr bwMode="auto">
                <a:xfrm>
                  <a:off x="4196" y="163"/>
                  <a:ext cx="699" cy="282"/>
                  <a:chOff x="2683" y="445"/>
                  <a:chExt cx="1781" cy="717"/>
                </a:xfrm>
              </p:grpSpPr>
              <p:sp>
                <p:nvSpPr>
                  <p:cNvPr id="53340" name="Freeform 78"/>
                  <p:cNvSpPr>
                    <a:spLocks/>
                  </p:cNvSpPr>
                  <p:nvPr/>
                </p:nvSpPr>
                <p:spPr bwMode="hidden">
                  <a:xfrm rot="-1921064">
                    <a:off x="2682" y="946"/>
                    <a:ext cx="1233"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1" name="Freeform 79"/>
                  <p:cNvSpPr>
                    <a:spLocks/>
                  </p:cNvSpPr>
                  <p:nvPr/>
                </p:nvSpPr>
                <p:spPr bwMode="hidden">
                  <a:xfrm rot="-1921064">
                    <a:off x="3801" y="444"/>
                    <a:ext cx="661"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53305"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06"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53307" name="Group 82"/>
                <p:cNvGrpSpPr>
                  <a:grpSpLocks/>
                </p:cNvGrpSpPr>
                <p:nvPr/>
              </p:nvGrpSpPr>
              <p:grpSpPr bwMode="auto">
                <a:xfrm>
                  <a:off x="4242" y="5"/>
                  <a:ext cx="251" cy="596"/>
                  <a:chOff x="2800" y="41"/>
                  <a:chExt cx="640" cy="1520"/>
                </a:xfrm>
              </p:grpSpPr>
              <p:sp>
                <p:nvSpPr>
                  <p:cNvPr id="53338" name="Freeform 83"/>
                  <p:cNvSpPr>
                    <a:spLocks/>
                  </p:cNvSpPr>
                  <p:nvPr/>
                </p:nvSpPr>
                <p:spPr bwMode="hidden">
                  <a:xfrm rot="-3857755">
                    <a:off x="2362" y="936"/>
                    <a:ext cx="1061"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9" name="Freeform 84"/>
                  <p:cNvSpPr>
                    <a:spLocks/>
                  </p:cNvSpPr>
                  <p:nvPr/>
                </p:nvSpPr>
                <p:spPr bwMode="hidden">
                  <a:xfrm rot="-3857755">
                    <a:off x="3011" y="181"/>
                    <a:ext cx="569"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8" name="Group 85"/>
                <p:cNvGrpSpPr>
                  <a:grpSpLocks/>
                </p:cNvGrpSpPr>
                <p:nvPr/>
              </p:nvGrpSpPr>
              <p:grpSpPr bwMode="auto">
                <a:xfrm>
                  <a:off x="4295" y="53"/>
                  <a:ext cx="398" cy="574"/>
                  <a:chOff x="2934" y="163"/>
                  <a:chExt cx="1017" cy="1464"/>
                </a:xfrm>
              </p:grpSpPr>
              <p:sp>
                <p:nvSpPr>
                  <p:cNvPr id="53336"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7"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9" name="Group 88"/>
                <p:cNvGrpSpPr>
                  <a:grpSpLocks/>
                </p:cNvGrpSpPr>
                <p:nvPr/>
              </p:nvGrpSpPr>
              <p:grpSpPr bwMode="auto">
                <a:xfrm>
                  <a:off x="4215" y="2"/>
                  <a:ext cx="95" cy="567"/>
                  <a:chOff x="2730" y="32"/>
                  <a:chExt cx="243" cy="1448"/>
                </a:xfrm>
              </p:grpSpPr>
              <p:sp>
                <p:nvSpPr>
                  <p:cNvPr id="53334"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5"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10" name="Group 91"/>
                <p:cNvGrpSpPr>
                  <a:grpSpLocks/>
                </p:cNvGrpSpPr>
                <p:nvPr/>
              </p:nvGrpSpPr>
              <p:grpSpPr bwMode="auto">
                <a:xfrm>
                  <a:off x="3514" y="683"/>
                  <a:ext cx="425" cy="960"/>
                  <a:chOff x="943" y="1769"/>
                  <a:chExt cx="1085" cy="2450"/>
                </a:xfrm>
              </p:grpSpPr>
              <p:sp>
                <p:nvSpPr>
                  <p:cNvPr id="53332" name="Freeform 92"/>
                  <p:cNvSpPr>
                    <a:spLocks/>
                  </p:cNvSpPr>
                  <p:nvPr/>
                </p:nvSpPr>
                <p:spPr bwMode="hidden">
                  <a:xfrm rot="18335692" flipH="1">
                    <a:off x="1009" y="2474"/>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3" name="Freeform 93"/>
                  <p:cNvSpPr>
                    <a:spLocks/>
                  </p:cNvSpPr>
                  <p:nvPr/>
                </p:nvSpPr>
                <p:spPr bwMode="hidden">
                  <a:xfrm rot="18335692" flipH="1">
                    <a:off x="725" y="3509"/>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1" name="Group 94"/>
                <p:cNvGrpSpPr>
                  <a:grpSpLocks/>
                </p:cNvGrpSpPr>
                <p:nvPr/>
              </p:nvGrpSpPr>
              <p:grpSpPr bwMode="auto">
                <a:xfrm>
                  <a:off x="3715" y="748"/>
                  <a:ext cx="300" cy="930"/>
                  <a:chOff x="1455" y="1936"/>
                  <a:chExt cx="766" cy="2373"/>
                </a:xfrm>
              </p:grpSpPr>
              <p:sp>
                <p:nvSpPr>
                  <p:cNvPr id="53330" name="Freeform 95"/>
                  <p:cNvSpPr>
                    <a:spLocks/>
                  </p:cNvSpPr>
                  <p:nvPr/>
                </p:nvSpPr>
                <p:spPr bwMode="hidden">
                  <a:xfrm rot="17542885" flipH="1">
                    <a:off x="1268" y="2577"/>
                    <a:ext cx="1594" cy="313"/>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1" name="Freeform 96"/>
                  <p:cNvSpPr>
                    <a:spLocks/>
                  </p:cNvSpPr>
                  <p:nvPr/>
                </p:nvSpPr>
                <p:spPr bwMode="hidden">
                  <a:xfrm rot="17542885" flipH="1">
                    <a:off x="1274" y="3635"/>
                    <a:ext cx="854"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2" name="Group 97"/>
                <p:cNvGrpSpPr>
                  <a:grpSpLocks/>
                </p:cNvGrpSpPr>
                <p:nvPr/>
              </p:nvGrpSpPr>
              <p:grpSpPr bwMode="auto">
                <a:xfrm rot="88588">
                  <a:off x="3923" y="769"/>
                  <a:ext cx="180" cy="913"/>
                  <a:chOff x="1956" y="1990"/>
                  <a:chExt cx="492" cy="2604"/>
                </a:xfrm>
              </p:grpSpPr>
              <p:sp>
                <p:nvSpPr>
                  <p:cNvPr id="53328" name="Freeform 98"/>
                  <p:cNvSpPr>
                    <a:spLocks/>
                  </p:cNvSpPr>
                  <p:nvPr/>
                </p:nvSpPr>
                <p:spPr bwMode="hidden">
                  <a:xfrm rot="16782062" flipH="1">
                    <a:off x="1438" y="2692"/>
                    <a:ext cx="1712" cy="302"/>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29" name="Freeform 99"/>
                  <p:cNvSpPr>
                    <a:spLocks/>
                  </p:cNvSpPr>
                  <p:nvPr/>
                </p:nvSpPr>
                <p:spPr bwMode="hidden">
                  <a:xfrm rot="16782062" flipH="1">
                    <a:off x="1730" y="3897"/>
                    <a:ext cx="917" cy="471"/>
                  </a:xfrm>
                  <a:custGeom>
                    <a:avLst/>
                    <a:gdLst>
                      <a:gd name="T0" fmla="*/ 1 w 1769"/>
                      <a:gd name="T1" fmla="*/ 1 h 791"/>
                      <a:gd name="T2" fmla="*/ 1 w 1769"/>
                      <a:gd name="T3" fmla="*/ 1 h 791"/>
                      <a:gd name="T4" fmla="*/ 1 w 1769"/>
                      <a:gd name="T5" fmla="*/ 1 h 791"/>
                      <a:gd name="T6" fmla="*/ 1 w 1769"/>
                      <a:gd name="T7" fmla="*/ 1 h 791"/>
                      <a:gd name="T8" fmla="*/ 2 w 1769"/>
                      <a:gd name="T9" fmla="*/ 2 h 791"/>
                      <a:gd name="T10" fmla="*/ 2 w 1769"/>
                      <a:gd name="T11" fmla="*/ 3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3" name="Group 100"/>
                <p:cNvGrpSpPr>
                  <a:grpSpLocks/>
                </p:cNvGrpSpPr>
                <p:nvPr/>
              </p:nvGrpSpPr>
              <p:grpSpPr bwMode="auto">
                <a:xfrm>
                  <a:off x="4451" y="662"/>
                  <a:ext cx="442" cy="951"/>
                  <a:chOff x="3334" y="1717"/>
                  <a:chExt cx="1125" cy="2426"/>
                </a:xfrm>
              </p:grpSpPr>
              <p:sp>
                <p:nvSpPr>
                  <p:cNvPr id="53326" name="Freeform 101"/>
                  <p:cNvSpPr>
                    <a:spLocks/>
                  </p:cNvSpPr>
                  <p:nvPr/>
                </p:nvSpPr>
                <p:spPr bwMode="hidden">
                  <a:xfrm rot="3144576">
                    <a:off x="2627" y="2423"/>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7"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4" name="Group 103"/>
                <p:cNvGrpSpPr>
                  <a:grpSpLocks/>
                </p:cNvGrpSpPr>
                <p:nvPr/>
              </p:nvGrpSpPr>
              <p:grpSpPr bwMode="auto">
                <a:xfrm>
                  <a:off x="4391" y="721"/>
                  <a:ext cx="347" cy="951"/>
                  <a:chOff x="3181" y="1866"/>
                  <a:chExt cx="883" cy="2426"/>
                </a:xfrm>
              </p:grpSpPr>
              <p:sp>
                <p:nvSpPr>
                  <p:cNvPr id="53324" name="Freeform 104"/>
                  <p:cNvSpPr>
                    <a:spLocks/>
                  </p:cNvSpPr>
                  <p:nvPr/>
                </p:nvSpPr>
                <p:spPr bwMode="hidden">
                  <a:xfrm rot="3745735">
                    <a:off x="2506" y="2539"/>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5" name="Freeform 105"/>
                  <p:cNvSpPr>
                    <a:spLocks/>
                  </p:cNvSpPr>
                  <p:nvPr/>
                </p:nvSpPr>
                <p:spPr bwMode="hidden">
                  <a:xfrm rot="3745735">
                    <a:off x="3387" y="3613"/>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5" name="Group 106"/>
                <p:cNvGrpSpPr>
                  <a:grpSpLocks/>
                </p:cNvGrpSpPr>
                <p:nvPr/>
              </p:nvGrpSpPr>
              <p:grpSpPr bwMode="auto">
                <a:xfrm>
                  <a:off x="4323" y="767"/>
                  <a:ext cx="243" cy="935"/>
                  <a:chOff x="3006" y="1983"/>
                  <a:chExt cx="619" cy="2386"/>
                </a:xfrm>
              </p:grpSpPr>
              <p:sp>
                <p:nvSpPr>
                  <p:cNvPr id="53322" name="Freeform 107"/>
                  <p:cNvSpPr>
                    <a:spLocks/>
                  </p:cNvSpPr>
                  <p:nvPr/>
                </p:nvSpPr>
                <p:spPr bwMode="hidden">
                  <a:xfrm rot="4286818">
                    <a:off x="2328" y="2659"/>
                    <a:ext cx="1600" cy="244"/>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3" name="Freeform 108"/>
                  <p:cNvSpPr>
                    <a:spLocks/>
                  </p:cNvSpPr>
                  <p:nvPr/>
                </p:nvSpPr>
                <p:spPr bwMode="hidden">
                  <a:xfrm rot="4286818">
                    <a:off x="3001" y="3744"/>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16" name="Group 109"/>
                <p:cNvGrpSpPr>
                  <a:grpSpLocks/>
                </p:cNvGrpSpPr>
                <p:nvPr/>
              </p:nvGrpSpPr>
              <p:grpSpPr bwMode="auto">
                <a:xfrm>
                  <a:off x="4249" y="813"/>
                  <a:ext cx="159" cy="870"/>
                  <a:chOff x="2819" y="2101"/>
                  <a:chExt cx="405" cy="2219"/>
                </a:xfrm>
              </p:grpSpPr>
              <p:sp>
                <p:nvSpPr>
                  <p:cNvPr id="53320" name="Freeform 110"/>
                  <p:cNvSpPr>
                    <a:spLocks/>
                  </p:cNvSpPr>
                  <p:nvPr/>
                </p:nvSpPr>
                <p:spPr bwMode="hidden">
                  <a:xfrm rot="4898956">
                    <a:off x="2208" y="2711"/>
                    <a:ext cx="1469" cy="247"/>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1" name="Freeform 111"/>
                  <p:cNvSpPr>
                    <a:spLocks/>
                  </p:cNvSpPr>
                  <p:nvPr/>
                </p:nvSpPr>
                <p:spPr bwMode="hidden">
                  <a:xfrm rot="4898956">
                    <a:off x="2637" y="3730"/>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17" name="Group 112"/>
                <p:cNvGrpSpPr>
                  <a:grpSpLocks/>
                </p:cNvGrpSpPr>
                <p:nvPr/>
              </p:nvGrpSpPr>
              <p:grpSpPr bwMode="auto">
                <a:xfrm>
                  <a:off x="4045" y="826"/>
                  <a:ext cx="167" cy="857"/>
                  <a:chOff x="2287" y="2135"/>
                  <a:chExt cx="426" cy="2185"/>
                </a:xfrm>
              </p:grpSpPr>
              <p:sp>
                <p:nvSpPr>
                  <p:cNvPr id="53318" name="Freeform 113"/>
                  <p:cNvSpPr>
                    <a:spLocks/>
                  </p:cNvSpPr>
                  <p:nvPr/>
                </p:nvSpPr>
                <p:spPr bwMode="hidden">
                  <a:xfrm rot="5755659">
                    <a:off x="1902" y="2759"/>
                    <a:ext cx="1435" cy="186"/>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19" name="Freeform 114"/>
                  <p:cNvSpPr>
                    <a:spLocks/>
                  </p:cNvSpPr>
                  <p:nvPr/>
                </p:nvSpPr>
                <p:spPr bwMode="hidden">
                  <a:xfrm rot="5755659">
                    <a:off x="2050" y="3786"/>
                    <a:ext cx="770"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sp>
            <p:nvSpPr>
              <p:cNvPr id="53262"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3" name="Arc 116"/>
              <p:cNvSpPr>
                <a:spLocks/>
              </p:cNvSpPr>
              <p:nvPr/>
            </p:nvSpPr>
            <p:spPr bwMode="hidden">
              <a:xfrm flipH="1">
                <a:off x="3527" y="725"/>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4"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5" name="Arc 118"/>
              <p:cNvSpPr>
                <a:spLocks/>
              </p:cNvSpPr>
              <p:nvPr/>
            </p:nvSpPr>
            <p:spPr bwMode="hidden">
              <a:xfrm flipH="1">
                <a:off x="3612" y="580"/>
                <a:ext cx="486"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6" name="Arc 119"/>
              <p:cNvSpPr>
                <a:spLocks/>
              </p:cNvSpPr>
              <p:nvPr/>
            </p:nvSpPr>
            <p:spPr bwMode="hidden">
              <a:xfrm flipH="1">
                <a:off x="3267" y="628"/>
                <a:ext cx="791" cy="931"/>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7"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8"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9"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0" name="Arc 123"/>
              <p:cNvSpPr>
                <a:spLocks/>
              </p:cNvSpPr>
              <p:nvPr/>
            </p:nvSpPr>
            <p:spPr bwMode="hidden">
              <a:xfrm>
                <a:off x="4302"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1" name="Freeform 124"/>
              <p:cNvSpPr>
                <a:spLocks/>
              </p:cNvSpPr>
              <p:nvPr/>
            </p:nvSpPr>
            <p:spPr bwMode="hidden">
              <a:xfrm>
                <a:off x="4410" y="1033"/>
                <a:ext cx="189"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2" name="Freeform 125"/>
              <p:cNvSpPr>
                <a:spLocks/>
              </p:cNvSpPr>
              <p:nvPr/>
            </p:nvSpPr>
            <p:spPr bwMode="hidden">
              <a:xfrm rot="19660755" flipV="1">
                <a:off x="4114" y="843"/>
                <a:ext cx="172" cy="32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3"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4" name="Arc 127"/>
              <p:cNvSpPr>
                <a:spLocks/>
              </p:cNvSpPr>
              <p:nvPr/>
            </p:nvSpPr>
            <p:spPr bwMode="hidden">
              <a:xfrm flipH="1">
                <a:off x="3426" y="122"/>
                <a:ext cx="724"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5" name="Arc 128"/>
              <p:cNvSpPr>
                <a:spLocks/>
              </p:cNvSpPr>
              <p:nvPr/>
            </p:nvSpPr>
            <p:spPr bwMode="hidden">
              <a:xfrm>
                <a:off x="4199" y="502"/>
                <a:ext cx="298" cy="903"/>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6"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7"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8"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9"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0" name="Freeform 133"/>
              <p:cNvSpPr>
                <a:spLocks/>
              </p:cNvSpPr>
              <p:nvPr/>
            </p:nvSpPr>
            <p:spPr bwMode="hidden">
              <a:xfrm>
                <a:off x="4636" y="576"/>
                <a:ext cx="594" cy="418"/>
              </a:xfrm>
              <a:custGeom>
                <a:avLst/>
                <a:gdLst>
                  <a:gd name="T0" fmla="*/ 0 w 776"/>
                  <a:gd name="T1" fmla="*/ 0 h 2368"/>
                  <a:gd name="T2" fmla="*/ 13 w 776"/>
                  <a:gd name="T3" fmla="*/ 0 h 2368"/>
                  <a:gd name="T4" fmla="*/ 5 w 776"/>
                  <a:gd name="T5" fmla="*/ 0 h 2368"/>
                  <a:gd name="T6" fmla="*/ 18 w 776"/>
                  <a:gd name="T7" fmla="*/ 0 h 2368"/>
                  <a:gd name="T8" fmla="*/ 11 w 776"/>
                  <a:gd name="T9" fmla="*/ 0 h 2368"/>
                  <a:gd name="T10" fmla="*/ 20 w 776"/>
                  <a:gd name="T11" fmla="*/ 0 h 2368"/>
                  <a:gd name="T12" fmla="*/ 15 w 776"/>
                  <a:gd name="T13" fmla="*/ 0 h 2368"/>
                  <a:gd name="T14" fmla="*/ 25 w 776"/>
                  <a:gd name="T15" fmla="*/ 0 h 2368"/>
                  <a:gd name="T16" fmla="*/ 20 w 776"/>
                  <a:gd name="T17" fmla="*/ 0 h 2368"/>
                  <a:gd name="T18" fmla="*/ 28 w 776"/>
                  <a:gd name="T19" fmla="*/ 0 h 2368"/>
                  <a:gd name="T20" fmla="*/ 25 w 776"/>
                  <a:gd name="T21" fmla="*/ 0 h 2368"/>
                  <a:gd name="T22" fmla="*/ 31 w 776"/>
                  <a:gd name="T23" fmla="*/ 0 h 2368"/>
                  <a:gd name="T24" fmla="*/ 31 w 776"/>
                  <a:gd name="T25" fmla="*/ 0 h 2368"/>
                  <a:gd name="T26" fmla="*/ 35 w 776"/>
                  <a:gd name="T27" fmla="*/ 0 h 2368"/>
                  <a:gd name="T28" fmla="*/ 33 w 776"/>
                  <a:gd name="T29" fmla="*/ 0 h 2368"/>
                  <a:gd name="T30" fmla="*/ 38 w 776"/>
                  <a:gd name="T31" fmla="*/ 0 h 2368"/>
                  <a:gd name="T32" fmla="*/ 35 w 776"/>
                  <a:gd name="T33" fmla="*/ 0 h 2368"/>
                  <a:gd name="T34" fmla="*/ 38 w 776"/>
                  <a:gd name="T35" fmla="*/ 0 h 2368"/>
                  <a:gd name="T36" fmla="*/ 35 w 776"/>
                  <a:gd name="T37" fmla="*/ 0 h 2368"/>
                  <a:gd name="T38" fmla="*/ 41 w 776"/>
                  <a:gd name="T39" fmla="*/ 0 h 2368"/>
                  <a:gd name="T40" fmla="*/ 38 w 776"/>
                  <a:gd name="T41" fmla="*/ 0 h 2368"/>
                  <a:gd name="T42" fmla="*/ 41 w 776"/>
                  <a:gd name="T43" fmla="*/ 0 h 2368"/>
                  <a:gd name="T44" fmla="*/ 38 w 776"/>
                  <a:gd name="T45" fmla="*/ 0 h 2368"/>
                  <a:gd name="T46" fmla="*/ 4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1" name="Freeform 134"/>
              <p:cNvSpPr>
                <a:spLocks/>
              </p:cNvSpPr>
              <p:nvPr/>
            </p:nvSpPr>
            <p:spPr bwMode="hidden">
              <a:xfrm>
                <a:off x="4658" y="132"/>
                <a:ext cx="260" cy="56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2"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3"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53251"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2"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0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CC00"/>
                </a:solidFill>
                <a:latin typeface="Arial Black" charset="0"/>
                <a:ea typeface="+mn-ea"/>
                <a:cs typeface="+mn-cs"/>
              </a:defRPr>
            </a:lvl1pPr>
          </a:lstStyle>
          <a:p>
            <a:pPr>
              <a:defRPr/>
            </a:pPr>
            <a:endParaRPr lang="en-US"/>
          </a:p>
        </p:txBody>
      </p:sp>
      <p:sp>
        <p:nvSpPr>
          <p:cNvPr id="2520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CC00"/>
                </a:solidFill>
                <a:latin typeface="Arial Black" charset="0"/>
                <a:ea typeface="+mn-ea"/>
                <a:cs typeface="+mn-cs"/>
              </a:defRPr>
            </a:lvl1pPr>
          </a:lstStyle>
          <a:p>
            <a:pPr>
              <a:defRPr/>
            </a:pPr>
            <a:endParaRPr lang="en-US"/>
          </a:p>
        </p:txBody>
      </p:sp>
      <p:sp>
        <p:nvSpPr>
          <p:cNvPr id="2520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CC00"/>
                </a:solidFill>
                <a:latin typeface="Arial Black" charset="0"/>
                <a:cs typeface="Geneva" charset="0"/>
              </a:defRPr>
            </a:lvl1pPr>
          </a:lstStyle>
          <a:p>
            <a:pPr>
              <a:defRPr/>
            </a:pPr>
            <a:fld id="{46B19088-8593-A647-8B53-384039FE9F9E}" type="slidenum">
              <a:rPr lang="en-US"/>
              <a:pPr>
                <a:defRPr/>
              </a:pPr>
              <a:t>‹#›</a:t>
            </a:fld>
            <a:endParaRPr lang="en-US"/>
          </a:p>
        </p:txBody>
      </p:sp>
    </p:spTree>
    <p:extLst>
      <p:ext uri="{BB962C8B-B14F-4D97-AF65-F5344CB8AC3E}">
        <p14:creationId xmlns:p14="http://schemas.microsoft.com/office/powerpoint/2010/main" val="1754676052"/>
      </p:ext>
    </p:extLst>
  </p:cSld>
  <p:clrMap bg1="dk2" tx1="lt1" bg2="dk1" tx2="lt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 id="2147484094" r:id="rId12"/>
    <p:sldLayoutId id="2147484095" r:id="rId13"/>
  </p:sldLayoutIdLst>
  <p:hf hdr="0" ftr="0" dt="0"/>
  <p:txStyles>
    <p:title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A8824C9D-66DC-AF44-83AE-B244BE49335D}" type="slidenum">
              <a:rPr lang="en-US">
                <a:latin typeface="Arial" charset="0"/>
              </a:rPr>
              <a:pPr>
                <a:defRPr/>
              </a:pPr>
              <a:t>‹#›</a:t>
            </a:fld>
            <a:endParaRPr lang="en-US">
              <a:latin typeface="Arial" charset="0"/>
            </a:endParaRPr>
          </a:p>
        </p:txBody>
      </p:sp>
    </p:spTree>
    <p:extLst>
      <p:ext uri="{BB962C8B-B14F-4D97-AF65-F5344CB8AC3E}">
        <p14:creationId xmlns:p14="http://schemas.microsoft.com/office/powerpoint/2010/main" val="2466620904"/>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 id="214748410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6303963" y="0"/>
            <a:ext cx="2840037" cy="3254375"/>
            <a:chOff x="3115" y="0"/>
            <a:chExt cx="2170" cy="2486"/>
          </a:xfrm>
        </p:grpSpPr>
        <p:grpSp>
          <p:nvGrpSpPr>
            <p:cNvPr id="26632" name="Group 3"/>
            <p:cNvGrpSpPr>
              <a:grpSpLocks/>
            </p:cNvGrpSpPr>
            <p:nvPr/>
          </p:nvGrpSpPr>
          <p:grpSpPr bwMode="auto">
            <a:xfrm>
              <a:off x="4080" y="1910"/>
              <a:ext cx="768" cy="576"/>
              <a:chOff x="0" y="0"/>
              <a:chExt cx="768" cy="576"/>
            </a:xfrm>
          </p:grpSpPr>
          <p:sp>
            <p:nvSpPr>
              <p:cNvPr id="26764" name="Oval 4"/>
              <p:cNvSpPr>
                <a:spLocks noChangeArrowheads="1"/>
              </p:cNvSpPr>
              <p:nvPr/>
            </p:nvSpPr>
            <p:spPr bwMode="hidden">
              <a:xfrm>
                <a:off x="2"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65" name="Oval 5"/>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33" name="Group 6"/>
            <p:cNvGrpSpPr>
              <a:grpSpLocks/>
            </p:cNvGrpSpPr>
            <p:nvPr/>
          </p:nvGrpSpPr>
          <p:grpSpPr bwMode="auto">
            <a:xfrm>
              <a:off x="4257" y="1103"/>
              <a:ext cx="768" cy="576"/>
              <a:chOff x="0" y="0"/>
              <a:chExt cx="768" cy="576"/>
            </a:xfrm>
          </p:grpSpPr>
          <p:sp>
            <p:nvSpPr>
              <p:cNvPr id="26762" name="Oval 7"/>
              <p:cNvSpPr>
                <a:spLocks noChangeArrowheads="1"/>
              </p:cNvSpPr>
              <p:nvPr/>
            </p:nvSpPr>
            <p:spPr bwMode="hidden">
              <a:xfrm>
                <a:off x="-2" y="2"/>
                <a:ext cx="770"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63" name="Oval 8"/>
              <p:cNvSpPr>
                <a:spLocks noChangeArrowheads="1"/>
              </p:cNvSpPr>
              <p:nvPr/>
            </p:nvSpPr>
            <p:spPr bwMode="hidden">
              <a:xfrm>
                <a:off x="276" y="254"/>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34" name="Group 9"/>
            <p:cNvGrpSpPr>
              <a:grpSpLocks/>
            </p:cNvGrpSpPr>
            <p:nvPr/>
          </p:nvGrpSpPr>
          <p:grpSpPr bwMode="auto">
            <a:xfrm>
              <a:off x="3134" y="0"/>
              <a:ext cx="768" cy="576"/>
              <a:chOff x="0" y="0"/>
              <a:chExt cx="768" cy="576"/>
            </a:xfrm>
          </p:grpSpPr>
          <p:sp>
            <p:nvSpPr>
              <p:cNvPr id="267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61" name="Oval 11"/>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35" name="Group 12"/>
            <p:cNvGrpSpPr>
              <a:grpSpLocks/>
            </p:cNvGrpSpPr>
            <p:nvPr/>
          </p:nvGrpSpPr>
          <p:grpSpPr bwMode="auto">
            <a:xfrm>
              <a:off x="3115" y="0"/>
              <a:ext cx="2170" cy="1702"/>
              <a:chOff x="3115" y="0"/>
              <a:chExt cx="2170" cy="1702"/>
            </a:xfrm>
          </p:grpSpPr>
          <p:grpSp>
            <p:nvGrpSpPr>
              <p:cNvPr id="26636" name="Group 13"/>
              <p:cNvGrpSpPr>
                <a:grpSpLocks/>
              </p:cNvGrpSpPr>
              <p:nvPr/>
            </p:nvGrpSpPr>
            <p:grpSpPr bwMode="auto">
              <a:xfrm>
                <a:off x="3640" y="308"/>
                <a:ext cx="1145" cy="844"/>
                <a:chOff x="1265" y="814"/>
                <a:chExt cx="2919" cy="2151"/>
              </a:xfrm>
            </p:grpSpPr>
            <p:sp>
              <p:nvSpPr>
                <p:cNvPr id="2675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5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37" name="Group 16"/>
              <p:cNvGrpSpPr>
                <a:grpSpLocks/>
              </p:cNvGrpSpPr>
              <p:nvPr/>
            </p:nvGrpSpPr>
            <p:grpSpPr bwMode="auto">
              <a:xfrm>
                <a:off x="3115" y="0"/>
                <a:ext cx="2145" cy="1702"/>
                <a:chOff x="3115" y="0"/>
                <a:chExt cx="2145" cy="1702"/>
              </a:xfrm>
            </p:grpSpPr>
            <p:grpSp>
              <p:nvGrpSpPr>
                <p:cNvPr id="26660" name="Group 17"/>
                <p:cNvGrpSpPr>
                  <a:grpSpLocks/>
                </p:cNvGrpSpPr>
                <p:nvPr/>
              </p:nvGrpSpPr>
              <p:grpSpPr bwMode="auto">
                <a:xfrm>
                  <a:off x="4505" y="589"/>
                  <a:ext cx="493" cy="912"/>
                  <a:chOff x="3471" y="1530"/>
                  <a:chExt cx="1258" cy="2327"/>
                </a:xfrm>
              </p:grpSpPr>
              <p:sp>
                <p:nvSpPr>
                  <p:cNvPr id="26756" name="Freeform 18"/>
                  <p:cNvSpPr>
                    <a:spLocks/>
                  </p:cNvSpPr>
                  <p:nvPr/>
                </p:nvSpPr>
                <p:spPr bwMode="hidden">
                  <a:xfrm rot="2711884">
                    <a:off x="2769" y="2236"/>
                    <a:ext cx="1717"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57" name="Freeform 19"/>
                  <p:cNvSpPr>
                    <a:spLocks/>
                  </p:cNvSpPr>
                  <p:nvPr/>
                </p:nvSpPr>
                <p:spPr bwMode="hidden">
                  <a:xfrm rot="2711884">
                    <a:off x="4022" y="3146"/>
                    <a:ext cx="922"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61" name="Group 20"/>
                <p:cNvGrpSpPr>
                  <a:grpSpLocks/>
                </p:cNvGrpSpPr>
                <p:nvPr/>
              </p:nvGrpSpPr>
              <p:grpSpPr bwMode="auto">
                <a:xfrm>
                  <a:off x="4267" y="781"/>
                  <a:ext cx="966" cy="522"/>
                  <a:chOff x="2864" y="2019"/>
                  <a:chExt cx="2463" cy="1332"/>
                </a:xfrm>
              </p:grpSpPr>
              <p:sp>
                <p:nvSpPr>
                  <p:cNvPr id="26754" name="Freeform 21"/>
                  <p:cNvSpPr>
                    <a:spLocks/>
                  </p:cNvSpPr>
                  <p:nvPr/>
                </p:nvSpPr>
                <p:spPr bwMode="hidden">
                  <a:xfrm rot="2104081">
                    <a:off x="2865" y="2019"/>
                    <a:ext cx="1812"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55" name="Freeform 22"/>
                  <p:cNvSpPr>
                    <a:spLocks/>
                  </p:cNvSpPr>
                  <p:nvPr/>
                </p:nvSpPr>
                <p:spPr bwMode="hidden">
                  <a:xfrm rot="2104081">
                    <a:off x="4352" y="2805"/>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2" name="Group 23"/>
                <p:cNvGrpSpPr>
                  <a:grpSpLocks/>
                </p:cNvGrpSpPr>
                <p:nvPr/>
              </p:nvGrpSpPr>
              <p:grpSpPr bwMode="auto">
                <a:xfrm>
                  <a:off x="4280" y="707"/>
                  <a:ext cx="971" cy="417"/>
                  <a:chOff x="2897" y="1832"/>
                  <a:chExt cx="2477" cy="1064"/>
                </a:xfrm>
              </p:grpSpPr>
              <p:sp>
                <p:nvSpPr>
                  <p:cNvPr id="26752" name="Freeform 24"/>
                  <p:cNvSpPr>
                    <a:spLocks/>
                  </p:cNvSpPr>
                  <p:nvPr/>
                </p:nvSpPr>
                <p:spPr bwMode="hidden">
                  <a:xfrm rot="1582915">
                    <a:off x="2896" y="1832"/>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53"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3" name="Group 26"/>
                <p:cNvGrpSpPr>
                  <a:grpSpLocks/>
                </p:cNvGrpSpPr>
                <p:nvPr/>
              </p:nvGrpSpPr>
              <p:grpSpPr bwMode="auto">
                <a:xfrm>
                  <a:off x="4291" y="630"/>
                  <a:ext cx="969" cy="364"/>
                  <a:chOff x="2924" y="1636"/>
                  <a:chExt cx="2472" cy="927"/>
                </a:xfrm>
              </p:grpSpPr>
              <p:sp>
                <p:nvSpPr>
                  <p:cNvPr id="26750" name="Freeform 27"/>
                  <p:cNvSpPr>
                    <a:spLocks/>
                  </p:cNvSpPr>
                  <p:nvPr/>
                </p:nvSpPr>
                <p:spPr bwMode="hidden">
                  <a:xfrm rot="1080363">
                    <a:off x="2919" y="1631"/>
                    <a:ext cx="1677" cy="334"/>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51" name="Freeform 28"/>
                  <p:cNvSpPr>
                    <a:spLocks/>
                  </p:cNvSpPr>
                  <p:nvPr/>
                </p:nvSpPr>
                <p:spPr bwMode="hidden">
                  <a:xfrm rot="1080363">
                    <a:off x="4491" y="2033"/>
                    <a:ext cx="900" cy="52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4" name="Group 29"/>
                <p:cNvGrpSpPr>
                  <a:grpSpLocks/>
                </p:cNvGrpSpPr>
                <p:nvPr/>
              </p:nvGrpSpPr>
              <p:grpSpPr bwMode="auto">
                <a:xfrm>
                  <a:off x="4304" y="543"/>
                  <a:ext cx="918" cy="258"/>
                  <a:chOff x="2958" y="1414"/>
                  <a:chExt cx="2342" cy="657"/>
                </a:xfrm>
              </p:grpSpPr>
              <p:sp>
                <p:nvSpPr>
                  <p:cNvPr id="26748" name="Freeform 30"/>
                  <p:cNvSpPr>
                    <a:spLocks/>
                  </p:cNvSpPr>
                  <p:nvPr/>
                </p:nvSpPr>
                <p:spPr bwMode="hidden">
                  <a:xfrm rot="463793">
                    <a:off x="2957" y="1415"/>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49" name="Freeform 31"/>
                  <p:cNvSpPr>
                    <a:spLocks/>
                  </p:cNvSpPr>
                  <p:nvPr/>
                </p:nvSpPr>
                <p:spPr bwMode="hidden">
                  <a:xfrm rot="463793">
                    <a:off x="4470" y="1581"/>
                    <a:ext cx="829" cy="485"/>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5" name="Group 32"/>
                <p:cNvGrpSpPr>
                  <a:grpSpLocks/>
                </p:cNvGrpSpPr>
                <p:nvPr/>
              </p:nvGrpSpPr>
              <p:grpSpPr bwMode="auto">
                <a:xfrm>
                  <a:off x="4314" y="487"/>
                  <a:ext cx="843" cy="134"/>
                  <a:chOff x="2983" y="1269"/>
                  <a:chExt cx="2150" cy="343"/>
                </a:xfrm>
              </p:grpSpPr>
              <p:sp>
                <p:nvSpPr>
                  <p:cNvPr id="26746"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47" name="Freeform 34"/>
                  <p:cNvSpPr>
                    <a:spLocks/>
                  </p:cNvSpPr>
                  <p:nvPr/>
                </p:nvSpPr>
                <p:spPr bwMode="hidden">
                  <a:xfrm rot="-84182">
                    <a:off x="4377" y="1264"/>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6" name="Group 35"/>
                <p:cNvGrpSpPr>
                  <a:grpSpLocks/>
                </p:cNvGrpSpPr>
                <p:nvPr/>
              </p:nvGrpSpPr>
              <p:grpSpPr bwMode="auto">
                <a:xfrm>
                  <a:off x="4296" y="349"/>
                  <a:ext cx="737" cy="167"/>
                  <a:chOff x="2938" y="917"/>
                  <a:chExt cx="1879" cy="427"/>
                </a:xfrm>
              </p:grpSpPr>
              <p:sp>
                <p:nvSpPr>
                  <p:cNvPr id="26744" name="Freeform 36"/>
                  <p:cNvSpPr>
                    <a:spLocks/>
                  </p:cNvSpPr>
                  <p:nvPr/>
                </p:nvSpPr>
                <p:spPr bwMode="hidden">
                  <a:xfrm rot="-802576">
                    <a:off x="2933" y="1128"/>
                    <a:ext cx="1237" cy="21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45" name="Freeform 37"/>
                  <p:cNvSpPr>
                    <a:spLocks/>
                  </p:cNvSpPr>
                  <p:nvPr/>
                </p:nvSpPr>
                <p:spPr bwMode="hidden">
                  <a:xfrm rot="-802576">
                    <a:off x="4151" y="918"/>
                    <a:ext cx="665"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7" name="Group 38"/>
                <p:cNvGrpSpPr>
                  <a:grpSpLocks/>
                </p:cNvGrpSpPr>
                <p:nvPr/>
              </p:nvGrpSpPr>
              <p:grpSpPr bwMode="auto">
                <a:xfrm>
                  <a:off x="3394" y="637"/>
                  <a:ext cx="493" cy="912"/>
                  <a:chOff x="637" y="1653"/>
                  <a:chExt cx="1257" cy="2326"/>
                </a:xfrm>
              </p:grpSpPr>
              <p:sp>
                <p:nvSpPr>
                  <p:cNvPr id="26742" name="Freeform 39"/>
                  <p:cNvSpPr>
                    <a:spLocks/>
                  </p:cNvSpPr>
                  <p:nvPr/>
                </p:nvSpPr>
                <p:spPr bwMode="hidden">
                  <a:xfrm rot="18888116" flipH="1">
                    <a:off x="875" y="2354"/>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43"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68" name="Group 41"/>
                <p:cNvGrpSpPr>
                  <a:grpSpLocks/>
                </p:cNvGrpSpPr>
                <p:nvPr/>
              </p:nvGrpSpPr>
              <p:grpSpPr bwMode="auto">
                <a:xfrm>
                  <a:off x="3142" y="850"/>
                  <a:ext cx="966" cy="522"/>
                  <a:chOff x="-5" y="2196"/>
                  <a:chExt cx="2463" cy="1332"/>
                </a:xfrm>
              </p:grpSpPr>
              <p:sp>
                <p:nvSpPr>
                  <p:cNvPr id="26740" name="Freeform 42"/>
                  <p:cNvSpPr>
                    <a:spLocks/>
                  </p:cNvSpPr>
                  <p:nvPr/>
                </p:nvSpPr>
                <p:spPr bwMode="hidden">
                  <a:xfrm rot="19495919" flipH="1">
                    <a:off x="644" y="2196"/>
                    <a:ext cx="1809"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41" name="Freeform 43"/>
                  <p:cNvSpPr>
                    <a:spLocks/>
                  </p:cNvSpPr>
                  <p:nvPr/>
                </p:nvSpPr>
                <p:spPr bwMode="hidden">
                  <a:xfrm rot="19495919" flipH="1">
                    <a:off x="-6" y="2982"/>
                    <a:ext cx="971"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69" name="Group 44"/>
                <p:cNvGrpSpPr>
                  <a:grpSpLocks/>
                </p:cNvGrpSpPr>
                <p:nvPr/>
              </p:nvGrpSpPr>
              <p:grpSpPr bwMode="auto">
                <a:xfrm>
                  <a:off x="3124" y="777"/>
                  <a:ext cx="971" cy="417"/>
                  <a:chOff x="-52" y="2009"/>
                  <a:chExt cx="2477" cy="1064"/>
                </a:xfrm>
              </p:grpSpPr>
              <p:sp>
                <p:nvSpPr>
                  <p:cNvPr id="26738" name="Freeform 45"/>
                  <p:cNvSpPr>
                    <a:spLocks/>
                  </p:cNvSpPr>
                  <p:nvPr/>
                </p:nvSpPr>
                <p:spPr bwMode="hidden">
                  <a:xfrm rot="20017085" flipH="1">
                    <a:off x="689" y="2010"/>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39" name="Freeform 46"/>
                  <p:cNvSpPr>
                    <a:spLocks/>
                  </p:cNvSpPr>
                  <p:nvPr/>
                </p:nvSpPr>
                <p:spPr bwMode="hidden">
                  <a:xfrm rot="20017085" flipH="1">
                    <a:off x="-53" y="2598"/>
                    <a:ext cx="931" cy="47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70" name="Group 47"/>
                <p:cNvGrpSpPr>
                  <a:grpSpLocks/>
                </p:cNvGrpSpPr>
                <p:nvPr/>
              </p:nvGrpSpPr>
              <p:grpSpPr bwMode="auto">
                <a:xfrm>
                  <a:off x="3115" y="700"/>
                  <a:ext cx="969" cy="363"/>
                  <a:chOff x="-74" y="1813"/>
                  <a:chExt cx="2472" cy="927"/>
                </a:xfrm>
              </p:grpSpPr>
              <p:sp>
                <p:nvSpPr>
                  <p:cNvPr id="26736" name="Freeform 48"/>
                  <p:cNvSpPr>
                    <a:spLocks/>
                  </p:cNvSpPr>
                  <p:nvPr/>
                </p:nvSpPr>
                <p:spPr bwMode="hidden">
                  <a:xfrm rot="20519637" flipH="1">
                    <a:off x="721" y="1812"/>
                    <a:ext cx="1677" cy="33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37" name="Freeform 49"/>
                  <p:cNvSpPr>
                    <a:spLocks/>
                  </p:cNvSpPr>
                  <p:nvPr/>
                </p:nvSpPr>
                <p:spPr bwMode="hidden">
                  <a:xfrm rot="20519637" flipH="1">
                    <a:off x="-74" y="2212"/>
                    <a:ext cx="900" cy="52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71" name="Group 50"/>
                <p:cNvGrpSpPr>
                  <a:grpSpLocks/>
                </p:cNvGrpSpPr>
                <p:nvPr/>
              </p:nvGrpSpPr>
              <p:grpSpPr bwMode="auto">
                <a:xfrm>
                  <a:off x="3153" y="613"/>
                  <a:ext cx="918" cy="257"/>
                  <a:chOff x="22" y="1591"/>
                  <a:chExt cx="2342" cy="657"/>
                </a:xfrm>
              </p:grpSpPr>
              <p:sp>
                <p:nvSpPr>
                  <p:cNvPr id="26734" name="Freeform 51"/>
                  <p:cNvSpPr>
                    <a:spLocks/>
                  </p:cNvSpPr>
                  <p:nvPr/>
                </p:nvSpPr>
                <p:spPr bwMode="hidden">
                  <a:xfrm rot="21136207" flipH="1">
                    <a:off x="819" y="1586"/>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35"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72" name="Group 53"/>
                <p:cNvGrpSpPr>
                  <a:grpSpLocks/>
                </p:cNvGrpSpPr>
                <p:nvPr/>
              </p:nvGrpSpPr>
              <p:grpSpPr bwMode="auto">
                <a:xfrm>
                  <a:off x="3218" y="556"/>
                  <a:ext cx="843" cy="134"/>
                  <a:chOff x="189" y="1446"/>
                  <a:chExt cx="2150" cy="343"/>
                </a:xfrm>
              </p:grpSpPr>
              <p:sp>
                <p:nvSpPr>
                  <p:cNvPr id="26732"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33" name="Freeform 55"/>
                  <p:cNvSpPr>
                    <a:spLocks/>
                  </p:cNvSpPr>
                  <p:nvPr/>
                </p:nvSpPr>
                <p:spPr bwMode="hidden">
                  <a:xfrm rot="84182" flipH="1">
                    <a:off x="189" y="1441"/>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73" name="Group 56"/>
                <p:cNvGrpSpPr>
                  <a:grpSpLocks/>
                </p:cNvGrpSpPr>
                <p:nvPr/>
              </p:nvGrpSpPr>
              <p:grpSpPr bwMode="auto">
                <a:xfrm>
                  <a:off x="3342" y="418"/>
                  <a:ext cx="737" cy="167"/>
                  <a:chOff x="505" y="1094"/>
                  <a:chExt cx="1879" cy="427"/>
                </a:xfrm>
              </p:grpSpPr>
              <p:sp>
                <p:nvSpPr>
                  <p:cNvPr id="26730"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31"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4" name="Group 59"/>
                <p:cNvGrpSpPr>
                  <a:grpSpLocks/>
                </p:cNvGrpSpPr>
                <p:nvPr/>
              </p:nvGrpSpPr>
              <p:grpSpPr bwMode="auto">
                <a:xfrm>
                  <a:off x="3386" y="341"/>
                  <a:ext cx="725" cy="218"/>
                  <a:chOff x="616" y="899"/>
                  <a:chExt cx="1850" cy="554"/>
                </a:xfrm>
              </p:grpSpPr>
              <p:sp>
                <p:nvSpPr>
                  <p:cNvPr id="26728"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29"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5" name="Group 62"/>
                <p:cNvGrpSpPr>
                  <a:grpSpLocks/>
                </p:cNvGrpSpPr>
                <p:nvPr/>
              </p:nvGrpSpPr>
              <p:grpSpPr bwMode="auto">
                <a:xfrm>
                  <a:off x="3472" y="231"/>
                  <a:ext cx="693" cy="291"/>
                  <a:chOff x="3472" y="231"/>
                  <a:chExt cx="693" cy="291"/>
                </a:xfrm>
              </p:grpSpPr>
              <p:sp>
                <p:nvSpPr>
                  <p:cNvPr id="26726" name="Freeform 63"/>
                  <p:cNvSpPr>
                    <a:spLocks/>
                  </p:cNvSpPr>
                  <p:nvPr/>
                </p:nvSpPr>
                <p:spPr bwMode="hidden">
                  <a:xfrm rot="2028410" flipH="1">
                    <a:off x="3679"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27" name="Freeform 64"/>
                  <p:cNvSpPr>
                    <a:spLocks/>
                  </p:cNvSpPr>
                  <p:nvPr/>
                </p:nvSpPr>
                <p:spPr bwMode="hidden">
                  <a:xfrm rot="2028410" flipH="1">
                    <a:off x="3472" y="229"/>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6" name="Group 65"/>
                <p:cNvGrpSpPr>
                  <a:grpSpLocks/>
                </p:cNvGrpSpPr>
                <p:nvPr/>
              </p:nvGrpSpPr>
              <p:grpSpPr bwMode="auto">
                <a:xfrm>
                  <a:off x="3554" y="118"/>
                  <a:ext cx="664" cy="349"/>
                  <a:chOff x="3554" y="118"/>
                  <a:chExt cx="664" cy="349"/>
                </a:xfrm>
              </p:grpSpPr>
              <p:sp>
                <p:nvSpPr>
                  <p:cNvPr id="2672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2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7" name="Group 68"/>
                <p:cNvGrpSpPr>
                  <a:grpSpLocks/>
                </p:cNvGrpSpPr>
                <p:nvPr/>
              </p:nvGrpSpPr>
              <p:grpSpPr bwMode="auto">
                <a:xfrm>
                  <a:off x="3784" y="30"/>
                  <a:ext cx="305" cy="593"/>
                  <a:chOff x="1633" y="104"/>
                  <a:chExt cx="778" cy="1512"/>
                </a:xfrm>
              </p:grpSpPr>
              <p:sp>
                <p:nvSpPr>
                  <p:cNvPr id="26722"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23"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8" name="Group 71"/>
                <p:cNvGrpSpPr>
                  <a:grpSpLocks/>
                </p:cNvGrpSpPr>
                <p:nvPr/>
              </p:nvGrpSpPr>
              <p:grpSpPr bwMode="auto">
                <a:xfrm>
                  <a:off x="3903" y="0"/>
                  <a:ext cx="248" cy="601"/>
                  <a:chOff x="1935" y="28"/>
                  <a:chExt cx="634" cy="1534"/>
                </a:xfrm>
              </p:grpSpPr>
              <p:sp>
                <p:nvSpPr>
                  <p:cNvPr id="26720" name="Freeform 72"/>
                  <p:cNvSpPr>
                    <a:spLocks/>
                  </p:cNvSpPr>
                  <p:nvPr/>
                </p:nvSpPr>
                <p:spPr bwMode="hidden">
                  <a:xfrm rot="4126480" flipH="1">
                    <a:off x="1934" y="922"/>
                    <a:ext cx="1055"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21"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9" name="Group 74"/>
                <p:cNvGrpSpPr>
                  <a:grpSpLocks/>
                </p:cNvGrpSpPr>
                <p:nvPr/>
              </p:nvGrpSpPr>
              <p:grpSpPr bwMode="auto">
                <a:xfrm>
                  <a:off x="4251" y="252"/>
                  <a:ext cx="723" cy="222"/>
                  <a:chOff x="2822" y="672"/>
                  <a:chExt cx="1845" cy="566"/>
                </a:xfrm>
              </p:grpSpPr>
              <p:sp>
                <p:nvSpPr>
                  <p:cNvPr id="26718" name="Freeform 75"/>
                  <p:cNvSpPr>
                    <a:spLocks/>
                  </p:cNvSpPr>
                  <p:nvPr/>
                </p:nvSpPr>
                <p:spPr bwMode="hidden">
                  <a:xfrm rot="-1325434">
                    <a:off x="2817"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19" name="Freeform 76"/>
                  <p:cNvSpPr>
                    <a:spLocks/>
                  </p:cNvSpPr>
                  <p:nvPr/>
                </p:nvSpPr>
                <p:spPr bwMode="hidden">
                  <a:xfrm rot="-1325434">
                    <a:off x="4003" y="673"/>
                    <a:ext cx="659"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80" name="Group 77"/>
                <p:cNvGrpSpPr>
                  <a:grpSpLocks/>
                </p:cNvGrpSpPr>
                <p:nvPr/>
              </p:nvGrpSpPr>
              <p:grpSpPr bwMode="auto">
                <a:xfrm>
                  <a:off x="4196" y="163"/>
                  <a:ext cx="699" cy="282"/>
                  <a:chOff x="2683" y="445"/>
                  <a:chExt cx="1781" cy="717"/>
                </a:xfrm>
              </p:grpSpPr>
              <p:sp>
                <p:nvSpPr>
                  <p:cNvPr id="26716" name="Freeform 78"/>
                  <p:cNvSpPr>
                    <a:spLocks/>
                  </p:cNvSpPr>
                  <p:nvPr/>
                </p:nvSpPr>
                <p:spPr bwMode="hidden">
                  <a:xfrm rot="-1921064">
                    <a:off x="2682" y="946"/>
                    <a:ext cx="1230"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17" name="Freeform 79"/>
                  <p:cNvSpPr>
                    <a:spLocks/>
                  </p:cNvSpPr>
                  <p:nvPr/>
                </p:nvSpPr>
                <p:spPr bwMode="hidden">
                  <a:xfrm rot="-1921064">
                    <a:off x="3801" y="444"/>
                    <a:ext cx="658"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2668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68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26683" name="Group 82"/>
                <p:cNvGrpSpPr>
                  <a:grpSpLocks/>
                </p:cNvGrpSpPr>
                <p:nvPr/>
              </p:nvGrpSpPr>
              <p:grpSpPr bwMode="auto">
                <a:xfrm>
                  <a:off x="4242" y="5"/>
                  <a:ext cx="251" cy="596"/>
                  <a:chOff x="2800" y="41"/>
                  <a:chExt cx="640" cy="1520"/>
                </a:xfrm>
              </p:grpSpPr>
              <p:sp>
                <p:nvSpPr>
                  <p:cNvPr id="26714" name="Freeform 83"/>
                  <p:cNvSpPr>
                    <a:spLocks/>
                  </p:cNvSpPr>
                  <p:nvPr/>
                </p:nvSpPr>
                <p:spPr bwMode="hidden">
                  <a:xfrm rot="-3857755">
                    <a:off x="2364" y="934"/>
                    <a:ext cx="1058"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15"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84" name="Group 85"/>
                <p:cNvGrpSpPr>
                  <a:grpSpLocks/>
                </p:cNvGrpSpPr>
                <p:nvPr/>
              </p:nvGrpSpPr>
              <p:grpSpPr bwMode="auto">
                <a:xfrm>
                  <a:off x="4295" y="53"/>
                  <a:ext cx="398" cy="574"/>
                  <a:chOff x="2934" y="163"/>
                  <a:chExt cx="1017" cy="1464"/>
                </a:xfrm>
              </p:grpSpPr>
              <p:sp>
                <p:nvSpPr>
                  <p:cNvPr id="26712"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13"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85" name="Group 88"/>
                <p:cNvGrpSpPr>
                  <a:grpSpLocks/>
                </p:cNvGrpSpPr>
                <p:nvPr/>
              </p:nvGrpSpPr>
              <p:grpSpPr bwMode="auto">
                <a:xfrm>
                  <a:off x="4215" y="2"/>
                  <a:ext cx="95" cy="567"/>
                  <a:chOff x="2730" y="32"/>
                  <a:chExt cx="243" cy="1448"/>
                </a:xfrm>
              </p:grpSpPr>
              <p:sp>
                <p:nvSpPr>
                  <p:cNvPr id="26710"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11"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86" name="Group 91"/>
                <p:cNvGrpSpPr>
                  <a:grpSpLocks/>
                </p:cNvGrpSpPr>
                <p:nvPr/>
              </p:nvGrpSpPr>
              <p:grpSpPr bwMode="auto">
                <a:xfrm>
                  <a:off x="3514" y="683"/>
                  <a:ext cx="425" cy="960"/>
                  <a:chOff x="943" y="1769"/>
                  <a:chExt cx="1085" cy="2450"/>
                </a:xfrm>
              </p:grpSpPr>
              <p:sp>
                <p:nvSpPr>
                  <p:cNvPr id="26708" name="Freeform 92"/>
                  <p:cNvSpPr>
                    <a:spLocks/>
                  </p:cNvSpPr>
                  <p:nvPr/>
                </p:nvSpPr>
                <p:spPr bwMode="hidden">
                  <a:xfrm rot="18335692" flipH="1">
                    <a:off x="1009" y="2474"/>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09" name="Freeform 93"/>
                  <p:cNvSpPr>
                    <a:spLocks/>
                  </p:cNvSpPr>
                  <p:nvPr/>
                </p:nvSpPr>
                <p:spPr bwMode="hidden">
                  <a:xfrm rot="18335692" flipH="1">
                    <a:off x="725" y="3506"/>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87" name="Group 94"/>
                <p:cNvGrpSpPr>
                  <a:grpSpLocks/>
                </p:cNvGrpSpPr>
                <p:nvPr/>
              </p:nvGrpSpPr>
              <p:grpSpPr bwMode="auto">
                <a:xfrm>
                  <a:off x="3715" y="748"/>
                  <a:ext cx="300" cy="930"/>
                  <a:chOff x="1455" y="1936"/>
                  <a:chExt cx="766" cy="2373"/>
                </a:xfrm>
              </p:grpSpPr>
              <p:sp>
                <p:nvSpPr>
                  <p:cNvPr id="26706" name="Freeform 95"/>
                  <p:cNvSpPr>
                    <a:spLocks/>
                  </p:cNvSpPr>
                  <p:nvPr/>
                </p:nvSpPr>
                <p:spPr bwMode="hidden">
                  <a:xfrm rot="17542885" flipH="1">
                    <a:off x="1268" y="2577"/>
                    <a:ext cx="159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07" name="Freeform 96"/>
                  <p:cNvSpPr>
                    <a:spLocks/>
                  </p:cNvSpPr>
                  <p:nvPr/>
                </p:nvSpPr>
                <p:spPr bwMode="hidden">
                  <a:xfrm rot="17542885" flipH="1">
                    <a:off x="1275" y="3634"/>
                    <a:ext cx="851"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88" name="Group 97"/>
                <p:cNvGrpSpPr>
                  <a:grpSpLocks/>
                </p:cNvGrpSpPr>
                <p:nvPr/>
              </p:nvGrpSpPr>
              <p:grpSpPr bwMode="auto">
                <a:xfrm rot="88588">
                  <a:off x="3923" y="769"/>
                  <a:ext cx="180" cy="913"/>
                  <a:chOff x="1956" y="1990"/>
                  <a:chExt cx="492" cy="2604"/>
                </a:xfrm>
              </p:grpSpPr>
              <p:sp>
                <p:nvSpPr>
                  <p:cNvPr id="26704" name="Freeform 98"/>
                  <p:cNvSpPr>
                    <a:spLocks/>
                  </p:cNvSpPr>
                  <p:nvPr/>
                </p:nvSpPr>
                <p:spPr bwMode="hidden">
                  <a:xfrm rot="16782062" flipH="1">
                    <a:off x="1435" y="2689"/>
                    <a:ext cx="1712" cy="30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05" name="Freeform 99"/>
                  <p:cNvSpPr>
                    <a:spLocks/>
                  </p:cNvSpPr>
                  <p:nvPr/>
                </p:nvSpPr>
                <p:spPr bwMode="hidden">
                  <a:xfrm rot="16782062" flipH="1">
                    <a:off x="1727" y="3894"/>
                    <a:ext cx="917" cy="47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89" name="Group 100"/>
                <p:cNvGrpSpPr>
                  <a:grpSpLocks/>
                </p:cNvGrpSpPr>
                <p:nvPr/>
              </p:nvGrpSpPr>
              <p:grpSpPr bwMode="auto">
                <a:xfrm>
                  <a:off x="4451" y="662"/>
                  <a:ext cx="442" cy="951"/>
                  <a:chOff x="3334" y="1717"/>
                  <a:chExt cx="1125" cy="2426"/>
                </a:xfrm>
              </p:grpSpPr>
              <p:sp>
                <p:nvSpPr>
                  <p:cNvPr id="26702" name="Freeform 101"/>
                  <p:cNvSpPr>
                    <a:spLocks/>
                  </p:cNvSpPr>
                  <p:nvPr/>
                </p:nvSpPr>
                <p:spPr bwMode="hidden">
                  <a:xfrm rot="3144576">
                    <a:off x="2627" y="2423"/>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03"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90" name="Group 103"/>
                <p:cNvGrpSpPr>
                  <a:grpSpLocks/>
                </p:cNvGrpSpPr>
                <p:nvPr/>
              </p:nvGrpSpPr>
              <p:grpSpPr bwMode="auto">
                <a:xfrm>
                  <a:off x="4391" y="721"/>
                  <a:ext cx="347" cy="951"/>
                  <a:chOff x="3181" y="1866"/>
                  <a:chExt cx="883" cy="2426"/>
                </a:xfrm>
              </p:grpSpPr>
              <p:sp>
                <p:nvSpPr>
                  <p:cNvPr id="26700" name="Freeform 104"/>
                  <p:cNvSpPr>
                    <a:spLocks/>
                  </p:cNvSpPr>
                  <p:nvPr/>
                </p:nvSpPr>
                <p:spPr bwMode="hidden">
                  <a:xfrm rot="3745735">
                    <a:off x="2506" y="2536"/>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01" name="Freeform 105"/>
                  <p:cNvSpPr>
                    <a:spLocks/>
                  </p:cNvSpPr>
                  <p:nvPr/>
                </p:nvSpPr>
                <p:spPr bwMode="hidden">
                  <a:xfrm rot="3745735">
                    <a:off x="3387" y="3610"/>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91" name="Group 106"/>
                <p:cNvGrpSpPr>
                  <a:grpSpLocks/>
                </p:cNvGrpSpPr>
                <p:nvPr/>
              </p:nvGrpSpPr>
              <p:grpSpPr bwMode="auto">
                <a:xfrm>
                  <a:off x="4323" y="767"/>
                  <a:ext cx="243" cy="935"/>
                  <a:chOff x="3006" y="1983"/>
                  <a:chExt cx="619" cy="2386"/>
                </a:xfrm>
              </p:grpSpPr>
              <p:sp>
                <p:nvSpPr>
                  <p:cNvPr id="26698" name="Freeform 107"/>
                  <p:cNvSpPr>
                    <a:spLocks/>
                  </p:cNvSpPr>
                  <p:nvPr/>
                </p:nvSpPr>
                <p:spPr bwMode="hidden">
                  <a:xfrm rot="4286818">
                    <a:off x="2328" y="2656"/>
                    <a:ext cx="1600" cy="244"/>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699" name="Freeform 108"/>
                  <p:cNvSpPr>
                    <a:spLocks/>
                  </p:cNvSpPr>
                  <p:nvPr/>
                </p:nvSpPr>
                <p:spPr bwMode="hidden">
                  <a:xfrm rot="4286818">
                    <a:off x="3001" y="3741"/>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92" name="Group 109"/>
                <p:cNvGrpSpPr>
                  <a:grpSpLocks/>
                </p:cNvGrpSpPr>
                <p:nvPr/>
              </p:nvGrpSpPr>
              <p:grpSpPr bwMode="auto">
                <a:xfrm>
                  <a:off x="4249" y="813"/>
                  <a:ext cx="159" cy="870"/>
                  <a:chOff x="2819" y="2101"/>
                  <a:chExt cx="405" cy="2219"/>
                </a:xfrm>
              </p:grpSpPr>
              <p:sp>
                <p:nvSpPr>
                  <p:cNvPr id="26696" name="Freeform 110"/>
                  <p:cNvSpPr>
                    <a:spLocks/>
                  </p:cNvSpPr>
                  <p:nvPr/>
                </p:nvSpPr>
                <p:spPr bwMode="hidden">
                  <a:xfrm rot="4898956">
                    <a:off x="2210" y="2709"/>
                    <a:ext cx="1466" cy="247"/>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697" name="Freeform 111"/>
                  <p:cNvSpPr>
                    <a:spLocks/>
                  </p:cNvSpPr>
                  <p:nvPr/>
                </p:nvSpPr>
                <p:spPr bwMode="hidden">
                  <a:xfrm rot="4898956">
                    <a:off x="2637" y="3727"/>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93" name="Group 112"/>
                <p:cNvGrpSpPr>
                  <a:grpSpLocks/>
                </p:cNvGrpSpPr>
                <p:nvPr/>
              </p:nvGrpSpPr>
              <p:grpSpPr bwMode="auto">
                <a:xfrm>
                  <a:off x="4045" y="826"/>
                  <a:ext cx="167" cy="857"/>
                  <a:chOff x="2287" y="2135"/>
                  <a:chExt cx="426" cy="2185"/>
                </a:xfrm>
              </p:grpSpPr>
              <p:sp>
                <p:nvSpPr>
                  <p:cNvPr id="26694" name="Freeform 113"/>
                  <p:cNvSpPr>
                    <a:spLocks/>
                  </p:cNvSpPr>
                  <p:nvPr/>
                </p:nvSpPr>
                <p:spPr bwMode="hidden">
                  <a:xfrm rot="5755659">
                    <a:off x="1903" y="2758"/>
                    <a:ext cx="1432" cy="18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695" name="Freeform 114"/>
                  <p:cNvSpPr>
                    <a:spLocks/>
                  </p:cNvSpPr>
                  <p:nvPr/>
                </p:nvSpPr>
                <p:spPr bwMode="hidden">
                  <a:xfrm rot="5755659">
                    <a:off x="2051" y="3784"/>
                    <a:ext cx="767"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sp>
            <p:nvSpPr>
              <p:cNvPr id="2663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39" name="Arc 116"/>
              <p:cNvSpPr>
                <a:spLocks/>
              </p:cNvSpPr>
              <p:nvPr/>
            </p:nvSpPr>
            <p:spPr bwMode="hidden">
              <a:xfrm flipH="1">
                <a:off x="3527" y="725"/>
                <a:ext cx="832" cy="902"/>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2" name="Arc 119"/>
              <p:cNvSpPr>
                <a:spLocks/>
              </p:cNvSpPr>
              <p:nvPr/>
            </p:nvSpPr>
            <p:spPr bwMode="hidden">
              <a:xfrm flipH="1">
                <a:off x="3267" y="628"/>
                <a:ext cx="791" cy="930"/>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0" name="Arc 127"/>
              <p:cNvSpPr>
                <a:spLocks/>
              </p:cNvSpPr>
              <p:nvPr/>
            </p:nvSpPr>
            <p:spPr bwMode="hidden">
              <a:xfrm flipH="1">
                <a:off x="3426" y="122"/>
                <a:ext cx="724" cy="902"/>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1" name="Arc 128"/>
              <p:cNvSpPr>
                <a:spLocks/>
              </p:cNvSpPr>
              <p:nvPr/>
            </p:nvSpPr>
            <p:spPr bwMode="hidden">
              <a:xfrm>
                <a:off x="4199" y="502"/>
                <a:ext cx="297" cy="902"/>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2"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3"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5"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6" name="Freeform 133"/>
              <p:cNvSpPr>
                <a:spLocks/>
              </p:cNvSpPr>
              <p:nvPr/>
            </p:nvSpPr>
            <p:spPr bwMode="hidden">
              <a:xfrm>
                <a:off x="4636" y="576"/>
                <a:ext cx="594" cy="417"/>
              </a:xfrm>
              <a:custGeom>
                <a:avLst/>
                <a:gdLst>
                  <a:gd name="T0" fmla="*/ 0 w 776"/>
                  <a:gd name="T1" fmla="*/ 0 h 2368"/>
                  <a:gd name="T2" fmla="*/ 4 w 776"/>
                  <a:gd name="T3" fmla="*/ 0 h 2368"/>
                  <a:gd name="T4" fmla="*/ 2 w 776"/>
                  <a:gd name="T5" fmla="*/ 0 h 2368"/>
                  <a:gd name="T6" fmla="*/ 5 w 776"/>
                  <a:gd name="T7" fmla="*/ 0 h 2368"/>
                  <a:gd name="T8" fmla="*/ 3 w 776"/>
                  <a:gd name="T9" fmla="*/ 0 h 2368"/>
                  <a:gd name="T10" fmla="*/ 5 w 776"/>
                  <a:gd name="T11" fmla="*/ 0 h 2368"/>
                  <a:gd name="T12" fmla="*/ 4 w 776"/>
                  <a:gd name="T13" fmla="*/ 0 h 2368"/>
                  <a:gd name="T14" fmla="*/ 6 w 776"/>
                  <a:gd name="T15" fmla="*/ 0 h 2368"/>
                  <a:gd name="T16" fmla="*/ 5 w 776"/>
                  <a:gd name="T17" fmla="*/ 0 h 2368"/>
                  <a:gd name="T18" fmla="*/ 7 w 776"/>
                  <a:gd name="T19" fmla="*/ 0 h 2368"/>
                  <a:gd name="T20" fmla="*/ 6 w 776"/>
                  <a:gd name="T21" fmla="*/ 0 h 2368"/>
                  <a:gd name="T22" fmla="*/ 8 w 776"/>
                  <a:gd name="T23" fmla="*/ 0 h 2368"/>
                  <a:gd name="T24" fmla="*/ 8 w 776"/>
                  <a:gd name="T25" fmla="*/ 0 h 2368"/>
                  <a:gd name="T26" fmla="*/ 9 w 776"/>
                  <a:gd name="T27" fmla="*/ 0 h 2368"/>
                  <a:gd name="T28" fmla="*/ 8 w 776"/>
                  <a:gd name="T29" fmla="*/ 0 h 2368"/>
                  <a:gd name="T30" fmla="*/ 10 w 776"/>
                  <a:gd name="T31" fmla="*/ 0 h 2368"/>
                  <a:gd name="T32" fmla="*/ 9 w 776"/>
                  <a:gd name="T33" fmla="*/ 0 h 2368"/>
                  <a:gd name="T34" fmla="*/ 10 w 776"/>
                  <a:gd name="T35" fmla="*/ 0 h 2368"/>
                  <a:gd name="T36" fmla="*/ 9 w 776"/>
                  <a:gd name="T37" fmla="*/ 0 h 2368"/>
                  <a:gd name="T38" fmla="*/ 11 w 776"/>
                  <a:gd name="T39" fmla="*/ 0 h 2368"/>
                  <a:gd name="T40" fmla="*/ 10 w 776"/>
                  <a:gd name="T41" fmla="*/ 0 h 2368"/>
                  <a:gd name="T42" fmla="*/ 11 w 776"/>
                  <a:gd name="T43" fmla="*/ 0 h 2368"/>
                  <a:gd name="T44" fmla="*/ 10 w 776"/>
                  <a:gd name="T45" fmla="*/ 0 h 2368"/>
                  <a:gd name="T46" fmla="*/ 1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7" name="Freeform 134"/>
              <p:cNvSpPr>
                <a:spLocks/>
              </p:cNvSpPr>
              <p:nvPr/>
            </p:nvSpPr>
            <p:spPr bwMode="hidden">
              <a:xfrm>
                <a:off x="4658" y="132"/>
                <a:ext cx="260" cy="56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2662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851"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Black" pitchFamily="-112" charset="0"/>
                <a:ea typeface="+mn-ea"/>
                <a:cs typeface="+mn-cs"/>
              </a:defRPr>
            </a:lvl1pPr>
          </a:lstStyle>
          <a:p>
            <a:pPr>
              <a:defRPr/>
            </a:pPr>
            <a:endParaRPr lang="en-US">
              <a:solidFill>
                <a:srgbClr val="FFCC00"/>
              </a:solidFill>
            </a:endParaRPr>
          </a:p>
        </p:txBody>
      </p:sp>
      <p:sp>
        <p:nvSpPr>
          <p:cNvPr id="115852"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Black" pitchFamily="-112" charset="0"/>
                <a:ea typeface="+mn-ea"/>
                <a:cs typeface="+mn-cs"/>
              </a:defRPr>
            </a:lvl1pPr>
          </a:lstStyle>
          <a:p>
            <a:pPr algn="ctr">
              <a:defRPr/>
            </a:pPr>
            <a:endParaRPr lang="en-US">
              <a:solidFill>
                <a:srgbClr val="FFCC00"/>
              </a:solidFill>
            </a:endParaRPr>
          </a:p>
        </p:txBody>
      </p:sp>
      <p:sp>
        <p:nvSpPr>
          <p:cNvPr id="115853"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E5A96751-6AAC-1F48-9EB4-0DD682B164ED}"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716630787"/>
      </p:ext>
    </p:extLst>
  </p:cSld>
  <p:clrMap bg1="dk2" tx1="lt1" bg2="dk1" tx2="lt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1" charset="0"/>
        </a:defRPr>
      </a:lvl6pPr>
      <a:lvl7pPr marL="914400" algn="l" rtl="0" fontAlgn="base">
        <a:spcBef>
          <a:spcPct val="0"/>
        </a:spcBef>
        <a:spcAft>
          <a:spcPct val="0"/>
        </a:spcAft>
        <a:defRPr sz="4400">
          <a:solidFill>
            <a:schemeClr val="tx2"/>
          </a:solidFill>
          <a:latin typeface="Arial Black" pitchFamily="-111" charset="0"/>
        </a:defRPr>
      </a:lvl7pPr>
      <a:lvl8pPr marL="1371600" algn="l" rtl="0" fontAlgn="base">
        <a:spcBef>
          <a:spcPct val="0"/>
        </a:spcBef>
        <a:spcAft>
          <a:spcPct val="0"/>
        </a:spcAft>
        <a:defRPr sz="4400">
          <a:solidFill>
            <a:schemeClr val="tx2"/>
          </a:solidFill>
          <a:latin typeface="Arial Black" pitchFamily="-111" charset="0"/>
        </a:defRPr>
      </a:lvl8pPr>
      <a:lvl9pPr marL="1828800" algn="l" rtl="0" fontAlgn="base">
        <a:spcBef>
          <a:spcPct val="0"/>
        </a:spcBef>
        <a:spcAft>
          <a:spcPct val="0"/>
        </a:spcAft>
        <a:defRPr sz="4400">
          <a:solidFill>
            <a:schemeClr val="tx2"/>
          </a:solidFill>
          <a:latin typeface="Arial Black" pitchFamily="-111"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4302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zh-CN" altLang="en-US">
                <a:solidFill>
                  <a:srgbClr val="FFFFFF"/>
                </a:solidFill>
                <a:latin typeface="Arial" charset="0"/>
              </a:endParaRPr>
            </a:p>
          </p:txBody>
        </p:sp>
        <p:sp>
          <p:nvSpPr>
            <p:cNvPr id="4302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zh-CN" altLang="en-US">
                <a:solidFill>
                  <a:srgbClr val="FFFFFF"/>
                </a:solidFill>
                <a:latin typeface="Arial" charset="0"/>
              </a:endParaRPr>
            </a:p>
          </p:txBody>
        </p:sp>
        <p:sp>
          <p:nvSpPr>
            <p:cNvPr id="4302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zh-CN" altLang="en-US">
                <a:solidFill>
                  <a:srgbClr val="FFFFFF"/>
                </a:solidFill>
                <a:latin typeface="Arial"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solidFill>
                <a:srgbClr val="FFFFFF"/>
              </a:solidFill>
            </a:endParaRPr>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solidFill>
                <a:srgbClr val="FFFFFF"/>
              </a:solidFill>
            </a:endParaRPr>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0A24B72E-656F-484A-938B-D8EA60420A88}" type="slidenum">
              <a:rPr lang="en-US">
                <a:solidFill>
                  <a:srgbClr val="FFFFFF"/>
                </a:solidFill>
                <a:latin typeface="Arial" charset="0"/>
              </a:rPr>
              <a:pPr>
                <a:defRPr/>
              </a:pPr>
              <a:t>‹#›</a:t>
            </a:fld>
            <a:endParaRPr lang="en-US">
              <a:solidFill>
                <a:srgbClr val="FFFFFF"/>
              </a:solidFill>
              <a:latin typeface="Arial" charset="0"/>
            </a:endParaRPr>
          </a:p>
        </p:txBody>
      </p:sp>
    </p:spTree>
    <p:extLst>
      <p:ext uri="{BB962C8B-B14F-4D97-AF65-F5344CB8AC3E}">
        <p14:creationId xmlns:p14="http://schemas.microsoft.com/office/powerpoint/2010/main" val="2137647385"/>
      </p:ext>
    </p:extLst>
  </p:cSld>
  <p:clrMap bg1="dk2" tx1="lt1" bg2="dk1" tx2="lt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 id="214748413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4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0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7.xml"/><Relationship Id="rId1" Type="http://schemas.openxmlformats.org/officeDocument/2006/relationships/slideLayout" Target="../slideLayouts/slideLayout4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0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8.xml"/><Relationship Id="rId1" Type="http://schemas.openxmlformats.org/officeDocument/2006/relationships/slideLayout" Target="../slideLayouts/slideLayout49.xml"/></Relationships>
</file>

<file path=ppt/slides/_rels/slide10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9.xml"/><Relationship Id="rId1" Type="http://schemas.openxmlformats.org/officeDocument/2006/relationships/slideLayout" Target="../slideLayouts/slideLayout4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0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0.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19.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4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1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2.xml"/><Relationship Id="rId1" Type="http://schemas.openxmlformats.org/officeDocument/2006/relationships/slideLayout" Target="../slideLayouts/slideLayout49.xml"/></Relationships>
</file>

<file path=ppt/slides/_rels/slide1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3.xml"/><Relationship Id="rId1" Type="http://schemas.openxmlformats.org/officeDocument/2006/relationships/slideLayout" Target="../slideLayouts/slideLayout4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1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17.xml"/></Relationships>
</file>

<file path=ppt/slides/_rels/slide1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5.xml"/><Relationship Id="rId1" Type="http://schemas.openxmlformats.org/officeDocument/2006/relationships/slideLayout" Target="../slideLayouts/slideLayout24.xml"/></Relationships>
</file>

<file path=ppt/slides/_rels/slide1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6.xml"/><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7.xml"/><Relationship Id="rId1" Type="http://schemas.openxmlformats.org/officeDocument/2006/relationships/slideLayout" Target="../slideLayouts/slideLayout49.xml"/></Relationships>
</file>

<file path=ppt/slides/_rels/slide1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8.xml"/><Relationship Id="rId1" Type="http://schemas.openxmlformats.org/officeDocument/2006/relationships/slideLayout" Target="../slideLayouts/slideLayout49.xml"/></Relationships>
</file>

<file path=ppt/slides/_rels/slide1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9.xml"/><Relationship Id="rId1" Type="http://schemas.openxmlformats.org/officeDocument/2006/relationships/slideLayout" Target="../slideLayouts/slideLayout49.xml"/></Relationships>
</file>

<file path=ppt/slides/_rels/slide12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93.xml"/><Relationship Id="rId4" Type="http://schemas.openxmlformats.org/officeDocument/2006/relationships/image" Target="../media/image84.jpeg"/></Relationships>
</file>

<file path=ppt/slides/_rels/slide12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0.xml"/><Relationship Id="rId1" Type="http://schemas.openxmlformats.org/officeDocument/2006/relationships/slideLayout" Target="../slideLayouts/slideLayout199.xml"/></Relationships>
</file>

<file path=ppt/slides/_rels/slide12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1.xml"/><Relationship Id="rId1" Type="http://schemas.openxmlformats.org/officeDocument/2006/relationships/slideLayout" Target="../slideLayouts/slideLayout199.xml"/></Relationships>
</file>

<file path=ppt/slides/_rels/slide12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2.xml"/><Relationship Id="rId1" Type="http://schemas.openxmlformats.org/officeDocument/2006/relationships/slideLayout" Target="../slideLayouts/slideLayout199.xml"/></Relationships>
</file>

<file path=ppt/slides/_rels/slide12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3.xml"/><Relationship Id="rId1" Type="http://schemas.openxmlformats.org/officeDocument/2006/relationships/slideLayout" Target="../slideLayouts/slideLayout199.xml"/></Relationships>
</file>

<file path=ppt/slides/_rels/slide12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4.xml"/><Relationship Id="rId1" Type="http://schemas.openxmlformats.org/officeDocument/2006/relationships/slideLayout" Target="../slideLayouts/slideLayout199.xml"/></Relationships>
</file>

<file path=ppt/slides/_rels/slide12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5.xml"/><Relationship Id="rId1" Type="http://schemas.openxmlformats.org/officeDocument/2006/relationships/slideLayout" Target="../slideLayouts/slideLayout19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3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6.xml"/><Relationship Id="rId1" Type="http://schemas.openxmlformats.org/officeDocument/2006/relationships/slideLayout" Target="../slideLayouts/slideLayout199.xml"/></Relationships>
</file>

<file path=ppt/slides/_rels/slide13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7.xml"/><Relationship Id="rId1" Type="http://schemas.openxmlformats.org/officeDocument/2006/relationships/slideLayout" Target="../slideLayouts/slideLayout199.xml"/></Relationships>
</file>

<file path=ppt/slides/_rels/slide13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8.xml"/><Relationship Id="rId1" Type="http://schemas.openxmlformats.org/officeDocument/2006/relationships/slideLayout" Target="../slideLayouts/slideLayout199.xml"/></Relationships>
</file>

<file path=ppt/slides/_rels/slide13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9.xml"/><Relationship Id="rId1" Type="http://schemas.openxmlformats.org/officeDocument/2006/relationships/slideLayout" Target="../slideLayouts/slideLayout199.xml"/></Relationships>
</file>

<file path=ppt/slides/_rels/slide13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0.xml"/><Relationship Id="rId1" Type="http://schemas.openxmlformats.org/officeDocument/2006/relationships/slideLayout" Target="../slideLayouts/slideLayout199.xml"/></Relationships>
</file>

<file path=ppt/slides/_rels/slide13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1.xml"/><Relationship Id="rId1" Type="http://schemas.openxmlformats.org/officeDocument/2006/relationships/slideLayout" Target="../slideLayouts/slideLayout199.xml"/></Relationships>
</file>

<file path=ppt/slides/_rels/slide13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2.xml"/><Relationship Id="rId1" Type="http://schemas.openxmlformats.org/officeDocument/2006/relationships/slideLayout" Target="../slideLayouts/slideLayout199.xml"/></Relationships>
</file>

<file path=ppt/slides/_rels/slide13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3.xml"/><Relationship Id="rId1" Type="http://schemas.openxmlformats.org/officeDocument/2006/relationships/slideLayout" Target="../slideLayouts/slideLayout199.xml"/></Relationships>
</file>

<file path=ppt/slides/_rels/slide13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4.xml"/><Relationship Id="rId1" Type="http://schemas.openxmlformats.org/officeDocument/2006/relationships/slideLayout" Target="../slideLayouts/slideLayout199.xml"/></Relationships>
</file>

<file path=ppt/slides/_rels/slide13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5.xml"/><Relationship Id="rId1" Type="http://schemas.openxmlformats.org/officeDocument/2006/relationships/slideLayout" Target="../slideLayouts/slideLayout199.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hemeOverride" Target="../theme/themeOverride1.xml"/></Relationships>
</file>

<file path=ppt/slides/_rels/slide14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93.xml"/></Relationships>
</file>

<file path=ppt/slides/_rels/slide14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01.jpeg"/><Relationship Id="rId1" Type="http://schemas.openxmlformats.org/officeDocument/2006/relationships/slideLayout" Target="../slideLayouts/slideLayout205.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6.xml"/><Relationship Id="rId1" Type="http://schemas.openxmlformats.org/officeDocument/2006/relationships/slideLayout" Target="../slideLayouts/slideLayout24.xml"/></Relationships>
</file>

<file path=ppt/slides/_rels/slide14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7.xml"/><Relationship Id="rId1" Type="http://schemas.openxmlformats.org/officeDocument/2006/relationships/slideLayout" Target="../slideLayouts/slideLayout49.xml"/></Relationships>
</file>

<file path=ppt/slides/_rels/slide1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8.xml"/><Relationship Id="rId1" Type="http://schemas.openxmlformats.org/officeDocument/2006/relationships/slideLayout" Target="../slideLayouts/slideLayout24.xml"/></Relationships>
</file>

<file path=ppt/slides/_rels/slide1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9.xml"/><Relationship Id="rId1" Type="http://schemas.openxmlformats.org/officeDocument/2006/relationships/slideLayout" Target="../slideLayouts/slideLayout24.xml"/></Relationships>
</file>

<file path=ppt/slides/_rels/slide1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0.xml"/><Relationship Id="rId1" Type="http://schemas.openxmlformats.org/officeDocument/2006/relationships/slideLayout" Target="../slideLayouts/slideLayout24.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4.xml"/><Relationship Id="rId1" Type="http://schemas.openxmlformats.org/officeDocument/2006/relationships/themeOverride" Target="../theme/themeOverride7.xml"/><Relationship Id="rId4" Type="http://schemas.openxmlformats.org/officeDocument/2006/relationships/image" Target="../media/image104.png"/></Relationships>
</file>

<file path=ppt/slides/_rels/slide14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2.xml"/><Relationship Id="rId1" Type="http://schemas.openxmlformats.org/officeDocument/2006/relationships/slideLayout" Target="../slideLayouts/slideLayout24.xml"/></Relationships>
</file>

<file path=ppt/slides/_rels/slide14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3.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5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4.xml"/><Relationship Id="rId1" Type="http://schemas.openxmlformats.org/officeDocument/2006/relationships/slideLayout" Target="../slideLayouts/slideLayout24.xml"/></Relationships>
</file>

<file path=ppt/slides/_rels/slide15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5.xml"/><Relationship Id="rId1" Type="http://schemas.openxmlformats.org/officeDocument/2006/relationships/slideLayout" Target="../slideLayouts/slideLayout24.xml"/></Relationships>
</file>

<file path=ppt/slides/_rels/slide15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6.xml"/><Relationship Id="rId1" Type="http://schemas.openxmlformats.org/officeDocument/2006/relationships/slideLayout" Target="../slideLayouts/slideLayout24.xml"/></Relationships>
</file>

<file path=ppt/slides/_rels/slide15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7.xml"/><Relationship Id="rId1" Type="http://schemas.openxmlformats.org/officeDocument/2006/relationships/slideLayout" Target="../slideLayouts/slideLayout24.xml"/></Relationships>
</file>

<file path=ppt/slides/_rels/slide15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8.xml"/><Relationship Id="rId1" Type="http://schemas.openxmlformats.org/officeDocument/2006/relationships/slideLayout" Target="../slideLayouts/slideLayout24.xml"/></Relationships>
</file>

<file path=ppt/slides/_rels/slide15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9.xml"/><Relationship Id="rId1" Type="http://schemas.openxmlformats.org/officeDocument/2006/relationships/slideLayout" Target="../slideLayouts/slideLayout24.xml"/></Relationships>
</file>

<file path=ppt/slides/_rels/slide15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0.xml"/><Relationship Id="rId1" Type="http://schemas.openxmlformats.org/officeDocument/2006/relationships/slideLayout" Target="../slideLayouts/slideLayout2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1.xml"/><Relationship Id="rId1" Type="http://schemas.openxmlformats.org/officeDocument/2006/relationships/slideLayout" Target="../slideLayouts/slideLayout24.xml"/><Relationship Id="rId4" Type="http://schemas.openxmlformats.org/officeDocument/2006/relationships/image" Target="../media/image115.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10.xml"/><Relationship Id="rId1" Type="http://schemas.openxmlformats.org/officeDocument/2006/relationships/slideLayout" Target="../slideLayouts/slideLayout96.xml"/><Relationship Id="rId5" Type="http://schemas.openxmlformats.org/officeDocument/2006/relationships/hyperlink" Target="file:///OTB%20PPT/Chronology.ppt#-1,10,The Mystery of the Genesis  5 " TargetMode="Externa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14.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0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55.xml"/><Relationship Id="rId1" Type="http://schemas.openxmlformats.org/officeDocument/2006/relationships/themeOverride" Target="../theme/themeOverride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4.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74.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4.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9.xml.rels><?xml version="1.0" encoding="UTF-8" standalone="yes"?>
<Relationships xmlns="http://schemas.openxmlformats.org/package/2006/relationships"><Relationship Id="rId3" Type="http://schemas.openxmlformats.org/officeDocument/2006/relationships/hyperlink" Target="http://images.google.com.sg/imgres?imgurl=www.sfcentral.org/SabbathSchool/colorbook/Priest_and_sanctuary.gif&amp;imgrefurl=http://www.mssscrafts.com/miscellaneous/church.htm&amp;h=672&amp;w=625&amp;prev=/images?q=Sabbath&amp;start=320&amp;svnum=10&amp;hl=en&amp;lr=&amp;ie=UTF-8&amp;oe=UTF-8&amp;sa=N" TargetMode="External"/><Relationship Id="rId2" Type="http://schemas.openxmlformats.org/officeDocument/2006/relationships/notesSlide" Target="../notesSlides/notesSlide24.xml"/><Relationship Id="rId1" Type="http://schemas.openxmlformats.org/officeDocument/2006/relationships/slideLayout" Target="../slideLayouts/slideLayout131.xml"/><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4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49.xml"/></Relationships>
</file>

<file path=ppt/slides/_rels/slide4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178.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178.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178.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78.xml"/><Relationship Id="rId1" Type="http://schemas.openxmlformats.org/officeDocument/2006/relationships/themeOverride" Target="../theme/themeOverride3.xml"/><Relationship Id="rId4" Type="http://schemas.openxmlformats.org/officeDocument/2006/relationships/image" Target="../media/image38.jpeg"/></Relationships>
</file>

<file path=ppt/slides/_rels/slide5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178.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188.xml"/><Relationship Id="rId4" Type="http://schemas.openxmlformats.org/officeDocument/2006/relationships/image" Target="../media/image41.jpeg"/></Relationships>
</file>

<file path=ppt/slides/_rels/slide5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188.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189.xml"/><Relationship Id="rId4" Type="http://schemas.openxmlformats.org/officeDocument/2006/relationships/image" Target="../media/image44.jpeg"/></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190.xml"/></Relationships>
</file>

<file path=ppt/slides/_rels/slide5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1.xml"/><Relationship Id="rId1" Type="http://schemas.openxmlformats.org/officeDocument/2006/relationships/slideLayout" Target="../slideLayouts/slideLayout178.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178.xml"/><Relationship Id="rId4" Type="http://schemas.openxmlformats.org/officeDocument/2006/relationships/image" Target="../media/image48.jpg"/></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43.xml"/><Relationship Id="rId1" Type="http://schemas.openxmlformats.org/officeDocument/2006/relationships/slideLayout" Target="../slideLayouts/slideLayout178.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24.xml"/><Relationship Id="rId4" Type="http://schemas.openxmlformats.org/officeDocument/2006/relationships/image" Target="../media/image55.png"/></Relationships>
</file>

<file path=ppt/slides/_rels/slide6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49.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4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4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69.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7.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9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4.xml"/><Relationship Id="rId1" Type="http://schemas.openxmlformats.org/officeDocument/2006/relationships/themeOverride" Target="../theme/themeOverride4.xml"/><Relationship Id="rId4" Type="http://schemas.openxmlformats.org/officeDocument/2006/relationships/image" Target="../media/image66.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4.xml"/><Relationship Id="rId1" Type="http://schemas.openxmlformats.org/officeDocument/2006/relationships/themeOverride" Target="../theme/themeOverride5.xml"/><Relationship Id="rId4" Type="http://schemas.openxmlformats.org/officeDocument/2006/relationships/image" Target="../media/image67.png"/></Relationships>
</file>

<file path=ppt/slides/_rels/slide9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4.xml"/><Relationship Id="rId1" Type="http://schemas.openxmlformats.org/officeDocument/2006/relationships/themeOverride" Target="../theme/themeOverride6.xml"/><Relationship Id="rId4" Type="http://schemas.openxmlformats.org/officeDocument/2006/relationships/image" Target="../media/image69.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9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4.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80728"/>
            <a:ext cx="9144000" cy="431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1 Chronicles</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Established</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357659204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899"/>
            <a:ext cx="9144000" cy="952829"/>
          </a:xfrm>
        </p:spPr>
        <p:txBody>
          <a:bodyPr/>
          <a:lstStyle/>
          <a:p>
            <a:r>
              <a:rPr lang="en-US" sz="4000" b="1">
                <a:solidFill>
                  <a:schemeClr val="bg1"/>
                </a:solidFill>
                <a:latin typeface="Arial"/>
                <a:cs typeface="Arial"/>
              </a:rPr>
              <a:t>Two Histories of the Same Events</a:t>
            </a:r>
          </a:p>
        </p:txBody>
      </p:sp>
      <p:sp>
        <p:nvSpPr>
          <p:cNvPr id="3" name="Title 1"/>
          <p:cNvSpPr txBox="1">
            <a:spLocks/>
          </p:cNvSpPr>
          <p:nvPr/>
        </p:nvSpPr>
        <p:spPr bwMode="auto">
          <a:xfrm>
            <a:off x="179512" y="1844824"/>
            <a:ext cx="3240360" cy="3024336"/>
          </a:xfrm>
          <a:prstGeom prst="rect">
            <a:avLst/>
          </a:prstGeom>
          <a:solidFill>
            <a:srgbClr val="00009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en-US" sz="4000" b="1">
                <a:solidFill>
                  <a:schemeClr val="bg1"/>
                </a:solidFill>
                <a:latin typeface="Arial"/>
                <a:cs typeface="Arial"/>
              </a:rPr>
              <a:t>Earlier History Close to </a:t>
            </a:r>
            <a:br>
              <a:rPr lang="en-US" sz="4000" b="1">
                <a:solidFill>
                  <a:schemeClr val="bg1"/>
                </a:solidFill>
                <a:latin typeface="Arial"/>
                <a:cs typeface="Arial"/>
              </a:rPr>
            </a:br>
            <a:r>
              <a:rPr lang="en-US" sz="4000" b="1">
                <a:solidFill>
                  <a:schemeClr val="bg1"/>
                </a:solidFill>
                <a:latin typeface="Arial"/>
                <a:cs typeface="Arial"/>
              </a:rPr>
              <a:t>the Events</a:t>
            </a:r>
          </a:p>
        </p:txBody>
      </p:sp>
      <p:sp>
        <p:nvSpPr>
          <p:cNvPr id="4" name="Title 1"/>
          <p:cNvSpPr txBox="1">
            <a:spLocks/>
          </p:cNvSpPr>
          <p:nvPr/>
        </p:nvSpPr>
        <p:spPr bwMode="auto">
          <a:xfrm>
            <a:off x="5580112" y="1844824"/>
            <a:ext cx="3240360" cy="3024336"/>
          </a:xfrm>
          <a:prstGeom prst="rect">
            <a:avLst/>
          </a:prstGeom>
          <a:solidFill>
            <a:srgbClr val="00009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en-US" sz="4000" b="1">
                <a:solidFill>
                  <a:schemeClr val="bg1"/>
                </a:solidFill>
                <a:latin typeface="Arial"/>
                <a:cs typeface="Arial"/>
              </a:rPr>
              <a:t>Later History Long After the Events</a:t>
            </a:r>
          </a:p>
        </p:txBody>
      </p:sp>
      <p:sp>
        <p:nvSpPr>
          <p:cNvPr id="5" name="Cloud 4"/>
          <p:cNvSpPr/>
          <p:nvPr/>
        </p:nvSpPr>
        <p:spPr bwMode="auto">
          <a:xfrm>
            <a:off x="3203848" y="1772816"/>
            <a:ext cx="2520280" cy="2304256"/>
          </a:xfrm>
          <a:prstGeom prst="cloud">
            <a:avLst/>
          </a:prstGeom>
          <a:solidFill>
            <a:schemeClr val="accent1">
              <a:lumMod val="40000"/>
              <a:lumOff val="6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1"/>
                </a:solidFill>
                <a:effectLst/>
                <a:latin typeface="Arial"/>
                <a:cs typeface="Arial"/>
              </a:rPr>
              <a:t>Time for </a:t>
            </a:r>
            <a:br>
              <a:rPr kumimoji="0" lang="en-US" sz="3200" b="1" i="0" u="none" strike="noStrike" cap="none" normalizeH="0" baseline="0">
                <a:ln>
                  <a:noFill/>
                </a:ln>
                <a:solidFill>
                  <a:schemeClr val="tx1"/>
                </a:solidFill>
                <a:effectLst/>
                <a:latin typeface="Arial"/>
                <a:cs typeface="Arial"/>
              </a:rPr>
            </a:br>
            <a:r>
              <a:rPr kumimoji="0" lang="en-US" sz="3200" b="1" i="0" u="none" strike="noStrike" cap="none" normalizeH="0" baseline="0">
                <a:ln>
                  <a:noFill/>
                </a:ln>
                <a:solidFill>
                  <a:schemeClr val="tx1"/>
                </a:solidFill>
                <a:effectLst/>
                <a:latin typeface="Arial"/>
                <a:cs typeface="Arial"/>
              </a:rPr>
              <a:t>Reflection</a:t>
            </a:r>
          </a:p>
        </p:txBody>
      </p:sp>
      <p:sp>
        <p:nvSpPr>
          <p:cNvPr id="6" name="Title 1"/>
          <p:cNvSpPr txBox="1">
            <a:spLocks/>
          </p:cNvSpPr>
          <p:nvPr/>
        </p:nvSpPr>
        <p:spPr bwMode="auto">
          <a:xfrm>
            <a:off x="179512" y="4941168"/>
            <a:ext cx="3240360" cy="79208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en-US" sz="4000" b="1">
                <a:solidFill>
                  <a:schemeClr val="bg1"/>
                </a:solidFill>
                <a:latin typeface="Arial"/>
                <a:cs typeface="Arial"/>
              </a:rPr>
              <a:t>Kings</a:t>
            </a:r>
          </a:p>
        </p:txBody>
      </p:sp>
      <p:sp>
        <p:nvSpPr>
          <p:cNvPr id="7" name="Title 1"/>
          <p:cNvSpPr txBox="1">
            <a:spLocks/>
          </p:cNvSpPr>
          <p:nvPr/>
        </p:nvSpPr>
        <p:spPr bwMode="auto">
          <a:xfrm>
            <a:off x="5580112" y="4941168"/>
            <a:ext cx="3240360" cy="79208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en-US" sz="4000" b="1">
                <a:solidFill>
                  <a:schemeClr val="bg1"/>
                </a:solidFill>
                <a:latin typeface="Arial"/>
                <a:cs typeface="Arial"/>
              </a:rPr>
              <a:t>Chronicles</a:t>
            </a:r>
          </a:p>
        </p:txBody>
      </p:sp>
    </p:spTree>
    <p:extLst>
      <p:ext uri="{BB962C8B-B14F-4D97-AF65-F5344CB8AC3E}">
        <p14:creationId xmlns:p14="http://schemas.microsoft.com/office/powerpoint/2010/main" val="278909742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0.70"/>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heckerboard(across)">
                                      <p:cBhvr>
                                        <p:cTn id="22" dur="500"/>
                                        <p:tgtEl>
                                          <p:spTgt spid="4"/>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heckerboard(across)">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en-US" altLang="zh-CN" sz="3600" b="1">
                <a:solidFill>
                  <a:srgbClr val="FFFFFF"/>
                </a:solidFill>
                <a:latin typeface="Arial Black" charset="0"/>
                <a:ea typeface="宋体" charset="0"/>
                <a:cs typeface="宋体" charset="0"/>
              </a:rPr>
              <a:t>Samuel/Kings vs. Chronicles </a:t>
            </a:r>
            <a:endParaRPr lang="en-US" sz="3600" b="1">
              <a:solidFill>
                <a:srgbClr val="FFFFFF"/>
              </a:solidFill>
              <a:latin typeface="Arial Black" charset="0"/>
              <a:ea typeface="宋体" charset="0"/>
              <a:cs typeface="宋体" charset="0"/>
            </a:endParaRPr>
          </a:p>
        </p:txBody>
      </p:sp>
      <p:sp>
        <p:nvSpPr>
          <p:cNvPr id="88067"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solidFill>
                  <a:srgbClr val="FFFFFF"/>
                </a:solidFill>
                <a:latin typeface="Arial" charset="0"/>
                <a:cs typeface="Arial" charset="0"/>
              </a:rPr>
              <a:t>267a</a:t>
            </a:r>
          </a:p>
        </p:txBody>
      </p:sp>
      <p:grpSp>
        <p:nvGrpSpPr>
          <p:cNvPr id="88068" name="Group 95"/>
          <p:cNvGrpSpPr>
            <a:grpSpLocks/>
          </p:cNvGrpSpPr>
          <p:nvPr/>
        </p:nvGrpSpPr>
        <p:grpSpPr bwMode="auto">
          <a:xfrm>
            <a:off x="0" y="914400"/>
            <a:ext cx="9144000" cy="5943600"/>
            <a:chOff x="-4" y="-4"/>
            <a:chExt cx="3976" cy="5474"/>
          </a:xfrm>
        </p:grpSpPr>
        <p:grpSp>
          <p:nvGrpSpPr>
            <p:cNvPr id="88069" name="Group 93"/>
            <p:cNvGrpSpPr>
              <a:grpSpLocks/>
            </p:cNvGrpSpPr>
            <p:nvPr/>
          </p:nvGrpSpPr>
          <p:grpSpPr bwMode="auto">
            <a:xfrm>
              <a:off x="-4" y="0"/>
              <a:ext cx="3976" cy="5466"/>
              <a:chOff x="-4" y="0"/>
              <a:chExt cx="3976" cy="5466"/>
            </a:xfrm>
          </p:grpSpPr>
          <p:grpSp>
            <p:nvGrpSpPr>
              <p:cNvPr id="88071" name="Group 66"/>
              <p:cNvGrpSpPr>
                <a:grpSpLocks/>
              </p:cNvGrpSpPr>
              <p:nvPr/>
            </p:nvGrpSpPr>
            <p:grpSpPr bwMode="auto">
              <a:xfrm>
                <a:off x="-4" y="0"/>
                <a:ext cx="1988" cy="748"/>
                <a:chOff x="-4" y="0"/>
                <a:chExt cx="1988" cy="748"/>
              </a:xfrm>
            </p:grpSpPr>
            <p:sp>
              <p:nvSpPr>
                <p:cNvPr id="88111" name="Rectangle 51"/>
                <p:cNvSpPr>
                  <a:spLocks noChangeArrowheads="1"/>
                </p:cNvSpPr>
                <p:nvPr/>
              </p:nvSpPr>
              <p:spPr bwMode="auto">
                <a:xfrm>
                  <a:off x="-4" y="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latin typeface="Arial Narrow" charset="0"/>
                      <a:cs typeface="Times New Roman" charset="0"/>
                    </a:rPr>
                    <a:t>The execution of the Saulites </a:t>
                  </a:r>
                </a:p>
                <a:p>
                  <a:pPr algn="ctr"/>
                  <a:r>
                    <a:rPr lang="en-US" sz="2000" b="1">
                      <a:latin typeface="Arial Narrow" charset="0"/>
                      <a:cs typeface="Times New Roman" charset="0"/>
                    </a:rPr>
                    <a:t>(1 Sam. 21:1-14)</a:t>
                  </a:r>
                </a:p>
              </p:txBody>
            </p:sp>
            <p:sp>
              <p:nvSpPr>
                <p:cNvPr id="88112" name="Rectangle 65"/>
                <p:cNvSpPr>
                  <a:spLocks noChangeArrowheads="1"/>
                </p:cNvSpPr>
                <p:nvPr/>
              </p:nvSpPr>
              <p:spPr bwMode="auto">
                <a:xfrm>
                  <a:off x="0" y="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2" name="Group 68"/>
              <p:cNvGrpSpPr>
                <a:grpSpLocks/>
              </p:cNvGrpSpPr>
              <p:nvPr/>
            </p:nvGrpSpPr>
            <p:grpSpPr bwMode="auto">
              <a:xfrm>
                <a:off x="1984" y="0"/>
                <a:ext cx="1988" cy="748"/>
                <a:chOff x="1984" y="0"/>
                <a:chExt cx="1988" cy="748"/>
              </a:xfrm>
            </p:grpSpPr>
            <p:sp>
              <p:nvSpPr>
                <p:cNvPr id="88109" name="Rectangle 52"/>
                <p:cNvSpPr>
                  <a:spLocks noChangeArrowheads="1"/>
                </p:cNvSpPr>
                <p:nvPr/>
              </p:nvSpPr>
              <p:spPr bwMode="auto">
                <a:xfrm>
                  <a:off x="1984" y="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latin typeface="Arial Narrow" charset="0"/>
                      <a:cs typeface="Times New Roman" charset="0"/>
                    </a:rPr>
                    <a:t>Abijam of Judah defeats Jeroboam of Israel by honoring temple (2 Chron. 13:3-21)</a:t>
                  </a:r>
                </a:p>
              </p:txBody>
            </p:sp>
            <p:sp>
              <p:nvSpPr>
                <p:cNvPr id="88110" name="Rectangle 67"/>
                <p:cNvSpPr>
                  <a:spLocks noChangeArrowheads="1"/>
                </p:cNvSpPr>
                <p:nvPr/>
              </p:nvSpPr>
              <p:spPr bwMode="auto">
                <a:xfrm>
                  <a:off x="1984" y="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3" name="Group 70"/>
              <p:cNvGrpSpPr>
                <a:grpSpLocks/>
              </p:cNvGrpSpPr>
              <p:nvPr/>
            </p:nvGrpSpPr>
            <p:grpSpPr bwMode="auto">
              <a:xfrm>
                <a:off x="-4" y="748"/>
                <a:ext cx="1988" cy="748"/>
                <a:chOff x="-4" y="748"/>
                <a:chExt cx="1988" cy="748"/>
              </a:xfrm>
            </p:grpSpPr>
            <p:sp>
              <p:nvSpPr>
                <p:cNvPr id="88107" name="Rectangle 53"/>
                <p:cNvSpPr>
                  <a:spLocks noChangeArrowheads="1"/>
                </p:cNvSpPr>
                <p:nvPr/>
              </p:nvSpPr>
              <p:spPr bwMode="auto">
                <a:xfrm>
                  <a:off x="-4" y="74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latin typeface="Arial Narrow" charset="0"/>
                      <a:cs typeface="Times New Roman" charset="0"/>
                    </a:rPr>
                    <a:t> Adonijah</a:t>
                  </a:r>
                  <a:r>
                    <a:rPr lang="uk-UA" altLang="ja-JP" sz="2000" b="1">
                      <a:latin typeface="Arial Narrow" charset="0"/>
                      <a:cs typeface="Times New Roman" charset="0"/>
                    </a:rPr>
                    <a:t>'</a:t>
                  </a:r>
                  <a:r>
                    <a:rPr lang="en-US" sz="2000" b="1">
                      <a:latin typeface="Arial Narrow" charset="0"/>
                      <a:cs typeface="Times New Roman" charset="0"/>
                    </a:rPr>
                    <a:t>s rebellion against his father David (1 Kings 1)</a:t>
                  </a:r>
                </a:p>
              </p:txBody>
            </p:sp>
            <p:sp>
              <p:nvSpPr>
                <p:cNvPr id="88108" name="Rectangle 69"/>
                <p:cNvSpPr>
                  <a:spLocks noChangeArrowheads="1"/>
                </p:cNvSpPr>
                <p:nvPr/>
              </p:nvSpPr>
              <p:spPr bwMode="auto">
                <a:xfrm>
                  <a:off x="0" y="74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4" name="Group 72"/>
              <p:cNvGrpSpPr>
                <a:grpSpLocks/>
              </p:cNvGrpSpPr>
              <p:nvPr/>
            </p:nvGrpSpPr>
            <p:grpSpPr bwMode="auto">
              <a:xfrm>
                <a:off x="1984" y="748"/>
                <a:ext cx="1988" cy="748"/>
                <a:chOff x="1984" y="748"/>
                <a:chExt cx="1988" cy="748"/>
              </a:xfrm>
            </p:grpSpPr>
            <p:sp>
              <p:nvSpPr>
                <p:cNvPr id="88105" name="Rectangle 54"/>
                <p:cNvSpPr>
                  <a:spLocks noChangeArrowheads="1"/>
                </p:cNvSpPr>
                <p:nvPr/>
              </p:nvSpPr>
              <p:spPr bwMode="auto">
                <a:xfrm>
                  <a:off x="1984" y="74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latin typeface="Arial Narrow" charset="0"/>
                      <a:cs typeface="Times New Roman" charset="0"/>
                    </a:rPr>
                    <a:t>Revivals under 6 kings of Judah, </a:t>
                  </a:r>
                  <a:br>
                    <a:rPr lang="en-US" sz="2000" b="1">
                      <a:latin typeface="Arial Narrow" charset="0"/>
                      <a:cs typeface="Times New Roman" charset="0"/>
                    </a:rPr>
                  </a:br>
                  <a:r>
                    <a:rPr lang="en-US" sz="2000" b="1">
                      <a:latin typeface="Arial Narrow" charset="0"/>
                      <a:cs typeface="Times New Roman" charset="0"/>
                    </a:rPr>
                    <a:t>all </a:t>
                  </a:r>
                  <a:r>
                    <a:rPr lang="ru-RU" altLang="ja-JP" sz="2000" b="1">
                      <a:latin typeface="Arial Narrow" charset="0"/>
                      <a:cs typeface="Times New Roman" charset="0"/>
                    </a:rPr>
                    <a:t>"</a:t>
                  </a:r>
                  <a:r>
                    <a:rPr lang="en-US" altLang="ja-JP" sz="2000" b="1">
                      <a:latin typeface="Arial Narrow" charset="0"/>
                      <a:cs typeface="Times New Roman" charset="0"/>
                    </a:rPr>
                    <a:t>sons</a:t>
                  </a:r>
                  <a:r>
                    <a:rPr lang="ru-RU" altLang="ja-JP" sz="2000" b="1">
                      <a:latin typeface="Arial Narrow" charset="0"/>
                      <a:cs typeface="Times New Roman" charset="0"/>
                    </a:rPr>
                    <a:t>"</a:t>
                  </a:r>
                  <a:r>
                    <a:rPr lang="en-US" altLang="ja-JP" sz="2000" b="1">
                      <a:latin typeface="Arial Narrow" charset="0"/>
                      <a:cs typeface="Times New Roman" charset="0"/>
                    </a:rPr>
                    <a:t> of David</a:t>
                  </a:r>
                  <a:endParaRPr lang="en-US" sz="2000" b="1">
                    <a:latin typeface="Arial Narrow" charset="0"/>
                    <a:cs typeface="Times New Roman" charset="0"/>
                  </a:endParaRPr>
                </a:p>
              </p:txBody>
            </p:sp>
            <p:sp>
              <p:nvSpPr>
                <p:cNvPr id="88106" name="Rectangle 71"/>
                <p:cNvSpPr>
                  <a:spLocks noChangeArrowheads="1"/>
                </p:cNvSpPr>
                <p:nvPr/>
              </p:nvSpPr>
              <p:spPr bwMode="auto">
                <a:xfrm>
                  <a:off x="1984" y="74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5" name="Group 74"/>
              <p:cNvGrpSpPr>
                <a:grpSpLocks/>
              </p:cNvGrpSpPr>
              <p:nvPr/>
            </p:nvGrpSpPr>
            <p:grpSpPr bwMode="auto">
              <a:xfrm>
                <a:off x="-4" y="1496"/>
                <a:ext cx="1988" cy="748"/>
                <a:chOff x="-4" y="1496"/>
                <a:chExt cx="1988" cy="748"/>
              </a:xfrm>
            </p:grpSpPr>
            <p:sp>
              <p:nvSpPr>
                <p:cNvPr id="88103" name="Rectangle 55"/>
                <p:cNvSpPr>
                  <a:spLocks noChangeArrowheads="1"/>
                </p:cNvSpPr>
                <p:nvPr/>
              </p:nvSpPr>
              <p:spPr bwMode="auto">
                <a:xfrm>
                  <a:off x="-4" y="1496"/>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latin typeface="Arial Narrow" charset="0"/>
                      <a:cs typeface="Times New Roman" charset="0"/>
                    </a:rPr>
                    <a:t> David</a:t>
                  </a:r>
                  <a:r>
                    <a:rPr lang="uk-UA" altLang="ja-JP" sz="2000" b="1">
                      <a:latin typeface="Arial Narrow" charset="0"/>
                      <a:cs typeface="Times New Roman" charset="0"/>
                    </a:rPr>
                    <a:t>'</a:t>
                  </a:r>
                  <a:r>
                    <a:rPr lang="en-US" sz="2000" b="1">
                      <a:latin typeface="Arial Narrow" charset="0"/>
                      <a:cs typeface="Times New Roman" charset="0"/>
                    </a:rPr>
                    <a:t>s charge to Solomon to avenge his opposers (1 Kings 2:1–9)</a:t>
                  </a:r>
                </a:p>
              </p:txBody>
            </p:sp>
            <p:sp>
              <p:nvSpPr>
                <p:cNvPr id="88104" name="Rectangle 73"/>
                <p:cNvSpPr>
                  <a:spLocks noChangeArrowheads="1"/>
                </p:cNvSpPr>
                <p:nvPr/>
              </p:nvSpPr>
              <p:spPr bwMode="auto">
                <a:xfrm>
                  <a:off x="0" y="1496"/>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6" name="Group 76"/>
              <p:cNvGrpSpPr>
                <a:grpSpLocks/>
              </p:cNvGrpSpPr>
              <p:nvPr/>
            </p:nvGrpSpPr>
            <p:grpSpPr bwMode="auto">
              <a:xfrm>
                <a:off x="1984" y="1496"/>
                <a:ext cx="1988" cy="748"/>
                <a:chOff x="1984" y="1496"/>
                <a:chExt cx="1988" cy="748"/>
              </a:xfrm>
            </p:grpSpPr>
            <p:sp>
              <p:nvSpPr>
                <p:cNvPr id="88101" name="Rectangle 56"/>
                <p:cNvSpPr>
                  <a:spLocks noChangeArrowheads="1"/>
                </p:cNvSpPr>
                <p:nvPr/>
              </p:nvSpPr>
              <p:spPr bwMode="auto">
                <a:xfrm>
                  <a:off x="1984" y="1496"/>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latin typeface="Arial Narrow" charset="0"/>
                      <a:cs typeface="Times New Roman" charset="0"/>
                    </a:rPr>
                    <a:t>David</a:t>
                  </a:r>
                  <a:r>
                    <a:rPr lang="uk-UA" altLang="ja-JP" sz="2000" b="1">
                      <a:latin typeface="Arial Narrow" charset="0"/>
                      <a:cs typeface="Times New Roman" charset="0"/>
                    </a:rPr>
                    <a:t>'</a:t>
                  </a:r>
                  <a:r>
                    <a:rPr lang="en-US" sz="2000" b="1">
                      <a:latin typeface="Arial Narrow" charset="0"/>
                      <a:cs typeface="Times New Roman" charset="0"/>
                    </a:rPr>
                    <a:t>s charge to Solomon to build the temple (1 Chron. 22:2-19)</a:t>
                  </a:r>
                </a:p>
              </p:txBody>
            </p:sp>
            <p:sp>
              <p:nvSpPr>
                <p:cNvPr id="88102" name="Rectangle 75"/>
                <p:cNvSpPr>
                  <a:spLocks noChangeArrowheads="1"/>
                </p:cNvSpPr>
                <p:nvPr/>
              </p:nvSpPr>
              <p:spPr bwMode="auto">
                <a:xfrm>
                  <a:off x="1984" y="1496"/>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7" name="Group 78"/>
              <p:cNvGrpSpPr>
                <a:grpSpLocks/>
              </p:cNvGrpSpPr>
              <p:nvPr/>
            </p:nvGrpSpPr>
            <p:grpSpPr bwMode="auto">
              <a:xfrm>
                <a:off x="-4" y="2244"/>
                <a:ext cx="1988" cy="863"/>
                <a:chOff x="-4" y="2244"/>
                <a:chExt cx="1988" cy="863"/>
              </a:xfrm>
            </p:grpSpPr>
            <p:sp>
              <p:nvSpPr>
                <p:cNvPr id="88099" name="Rectangle 57"/>
                <p:cNvSpPr>
                  <a:spLocks noChangeArrowheads="1"/>
                </p:cNvSpPr>
                <p:nvPr/>
              </p:nvSpPr>
              <p:spPr bwMode="auto">
                <a:xfrm>
                  <a:off x="-4" y="2244"/>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latin typeface="Arial Narrow" charset="0"/>
                      <a:cs typeface="Times New Roman" charset="0"/>
                    </a:rPr>
                    <a:t> Negative information on the kings of Israel (e.g., 1 Kings 13:1–14:20 on Jeroboam; </a:t>
                  </a:r>
                  <a:br>
                    <a:rPr lang="en-US" sz="2000" b="1">
                      <a:latin typeface="Arial Narrow" charset="0"/>
                      <a:cs typeface="Times New Roman" charset="0"/>
                    </a:rPr>
                  </a:br>
                  <a:r>
                    <a:rPr lang="en-US" sz="2000" b="1">
                      <a:latin typeface="Arial Narrow" charset="0"/>
                      <a:cs typeface="Times New Roman" charset="0"/>
                    </a:rPr>
                    <a:t>1 Kings 15:25–21:29 on others)</a:t>
                  </a:r>
                </a:p>
              </p:txBody>
            </p:sp>
            <p:sp>
              <p:nvSpPr>
                <p:cNvPr id="88100" name="Rectangle 77"/>
                <p:cNvSpPr>
                  <a:spLocks noChangeArrowheads="1"/>
                </p:cNvSpPr>
                <p:nvPr/>
              </p:nvSpPr>
              <p:spPr bwMode="auto">
                <a:xfrm>
                  <a:off x="0" y="2244"/>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8" name="Group 80"/>
              <p:cNvGrpSpPr>
                <a:grpSpLocks/>
              </p:cNvGrpSpPr>
              <p:nvPr/>
            </p:nvGrpSpPr>
            <p:grpSpPr bwMode="auto">
              <a:xfrm>
                <a:off x="1984" y="2244"/>
                <a:ext cx="1988" cy="863"/>
                <a:chOff x="1984" y="2244"/>
                <a:chExt cx="1988" cy="863"/>
              </a:xfrm>
            </p:grpSpPr>
            <p:sp>
              <p:nvSpPr>
                <p:cNvPr id="88097" name="Rectangle 58"/>
                <p:cNvSpPr>
                  <a:spLocks noChangeArrowheads="1"/>
                </p:cNvSpPr>
                <p:nvPr/>
              </p:nvSpPr>
              <p:spPr bwMode="auto">
                <a:xfrm>
                  <a:off x="1984" y="2244"/>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1900" b="1">
                      <a:latin typeface="Arial Narrow" charset="0"/>
                      <a:cs typeface="Times New Roman" charset="0"/>
                    </a:rPr>
                    <a:t>Positive details about kings of Judah: Asa (1 Chron. 14:6–15:15), Jehoshaphat (2 Chron. 17:1-19), Hezekiah (2 Chron. 32:27-30), etc.</a:t>
                  </a:r>
                </a:p>
              </p:txBody>
            </p:sp>
            <p:sp>
              <p:nvSpPr>
                <p:cNvPr id="88098" name="Rectangle 79"/>
                <p:cNvSpPr>
                  <a:spLocks noChangeArrowheads="1"/>
                </p:cNvSpPr>
                <p:nvPr/>
              </p:nvSpPr>
              <p:spPr bwMode="auto">
                <a:xfrm>
                  <a:off x="1984" y="2244"/>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9" name="Group 82"/>
              <p:cNvGrpSpPr>
                <a:grpSpLocks/>
              </p:cNvGrpSpPr>
              <p:nvPr/>
            </p:nvGrpSpPr>
            <p:grpSpPr bwMode="auto">
              <a:xfrm>
                <a:off x="-4" y="3107"/>
                <a:ext cx="1988" cy="863"/>
                <a:chOff x="-4" y="3107"/>
                <a:chExt cx="1988" cy="863"/>
              </a:xfrm>
            </p:grpSpPr>
            <p:sp>
              <p:nvSpPr>
                <p:cNvPr id="88095" name="Rectangle 59"/>
                <p:cNvSpPr>
                  <a:spLocks noChangeArrowheads="1"/>
                </p:cNvSpPr>
                <p:nvPr/>
              </p:nvSpPr>
              <p:spPr bwMode="auto">
                <a:xfrm>
                  <a:off x="-4" y="3107"/>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latin typeface="Arial Narrow" charset="0"/>
                      <a:cs typeface="Times New Roman" charset="0"/>
                    </a:rPr>
                    <a:t> Stories of Elijah (1 Kings 15:25–21:29) and Elisha (2 Kings 2:1–8:15; 13:14-25) since </a:t>
                  </a:r>
                  <a:br>
                    <a:rPr lang="en-US" sz="2000" b="1">
                      <a:latin typeface="Arial Narrow" charset="0"/>
                      <a:cs typeface="Times New Roman" charset="0"/>
                    </a:rPr>
                  </a:br>
                  <a:r>
                    <a:rPr lang="en-US" sz="2000" b="1">
                      <a:latin typeface="Arial Narrow" charset="0"/>
                      <a:cs typeface="Times New Roman" charset="0"/>
                    </a:rPr>
                    <a:t>they ministered primarily in Israel</a:t>
                  </a:r>
                </a:p>
              </p:txBody>
            </p:sp>
            <p:sp>
              <p:nvSpPr>
                <p:cNvPr id="88096" name="Rectangle 81"/>
                <p:cNvSpPr>
                  <a:spLocks noChangeArrowheads="1"/>
                </p:cNvSpPr>
                <p:nvPr/>
              </p:nvSpPr>
              <p:spPr bwMode="auto">
                <a:xfrm>
                  <a:off x="0" y="3107"/>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80" name="Group 84"/>
              <p:cNvGrpSpPr>
                <a:grpSpLocks/>
              </p:cNvGrpSpPr>
              <p:nvPr/>
            </p:nvGrpSpPr>
            <p:grpSpPr bwMode="auto">
              <a:xfrm>
                <a:off x="1984" y="3107"/>
                <a:ext cx="1988" cy="863"/>
                <a:chOff x="1984" y="3107"/>
                <a:chExt cx="1988" cy="863"/>
              </a:xfrm>
            </p:grpSpPr>
            <p:sp>
              <p:nvSpPr>
                <p:cNvPr id="88093" name="Rectangle 60"/>
                <p:cNvSpPr>
                  <a:spLocks noChangeArrowheads="1"/>
                </p:cNvSpPr>
                <p:nvPr/>
              </p:nvSpPr>
              <p:spPr bwMode="auto">
                <a:xfrm>
                  <a:off x="1984" y="3107"/>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latin typeface="Arial Narrow" charset="0"/>
                      <a:cs typeface="Times New Roman" charset="0"/>
                    </a:rPr>
                    <a:t>God</a:t>
                  </a:r>
                  <a:r>
                    <a:rPr lang="uk-UA" altLang="ja-JP" sz="2000" b="1">
                      <a:latin typeface="Arial Narrow" charset="0"/>
                      <a:cs typeface="Times New Roman" charset="0"/>
                    </a:rPr>
                    <a:t>'</a:t>
                  </a:r>
                  <a:r>
                    <a:rPr lang="en-US" sz="2000" b="1">
                      <a:latin typeface="Arial Narrow" charset="0"/>
                      <a:cs typeface="Times New Roman" charset="0"/>
                    </a:rPr>
                    <a:t>s discipline by plague and enemy invasions upon Joram of Judah for his evil ways (1 Chron. 21:11-20)</a:t>
                  </a:r>
                </a:p>
              </p:txBody>
            </p:sp>
            <p:sp>
              <p:nvSpPr>
                <p:cNvPr id="88094" name="Rectangle 83"/>
                <p:cNvSpPr>
                  <a:spLocks noChangeArrowheads="1"/>
                </p:cNvSpPr>
                <p:nvPr/>
              </p:nvSpPr>
              <p:spPr bwMode="auto">
                <a:xfrm>
                  <a:off x="1984" y="3107"/>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81" name="Group 86"/>
              <p:cNvGrpSpPr>
                <a:grpSpLocks/>
              </p:cNvGrpSpPr>
              <p:nvPr/>
            </p:nvGrpSpPr>
            <p:grpSpPr bwMode="auto">
              <a:xfrm>
                <a:off x="-4" y="3970"/>
                <a:ext cx="1988" cy="748"/>
                <a:chOff x="-4" y="3970"/>
                <a:chExt cx="1988" cy="748"/>
              </a:xfrm>
            </p:grpSpPr>
            <p:sp>
              <p:nvSpPr>
                <p:cNvPr id="88091" name="Rectangle 61"/>
                <p:cNvSpPr>
                  <a:spLocks noChangeArrowheads="1"/>
                </p:cNvSpPr>
                <p:nvPr/>
              </p:nvSpPr>
              <p:spPr bwMode="auto">
                <a:xfrm>
                  <a:off x="-4" y="397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latin typeface="Arial Narrow" charset="0"/>
                      <a:cs typeface="Times New Roman" charset="0"/>
                    </a:rPr>
                    <a:t>Negative events after Judah</a:t>
                  </a:r>
                  <a:r>
                    <a:rPr lang="uk-UA" altLang="ja-JP" sz="2000" b="1">
                      <a:latin typeface="Arial Narrow" charset="0"/>
                      <a:cs typeface="Times New Roman" charset="0"/>
                    </a:rPr>
                    <a:t>'</a:t>
                  </a:r>
                  <a:r>
                    <a:rPr lang="en-US" sz="2000" b="1">
                      <a:latin typeface="Arial Narrow" charset="0"/>
                      <a:cs typeface="Times New Roman" charset="0"/>
                    </a:rPr>
                    <a:t>s fall </a:t>
                  </a:r>
                </a:p>
                <a:p>
                  <a:pPr algn="ctr"/>
                  <a:r>
                    <a:rPr lang="en-US" sz="2000" b="1">
                      <a:latin typeface="Arial Narrow" charset="0"/>
                      <a:cs typeface="Times New Roman" charset="0"/>
                    </a:rPr>
                    <a:t>(2 Kings 25)</a:t>
                  </a:r>
                </a:p>
              </p:txBody>
            </p:sp>
            <p:sp>
              <p:nvSpPr>
                <p:cNvPr id="88092" name="Rectangle 85"/>
                <p:cNvSpPr>
                  <a:spLocks noChangeArrowheads="1"/>
                </p:cNvSpPr>
                <p:nvPr/>
              </p:nvSpPr>
              <p:spPr bwMode="auto">
                <a:xfrm>
                  <a:off x="0" y="397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82" name="Group 88"/>
              <p:cNvGrpSpPr>
                <a:grpSpLocks/>
              </p:cNvGrpSpPr>
              <p:nvPr/>
            </p:nvGrpSpPr>
            <p:grpSpPr bwMode="auto">
              <a:xfrm>
                <a:off x="1984" y="3970"/>
                <a:ext cx="1988" cy="748"/>
                <a:chOff x="1984" y="3970"/>
                <a:chExt cx="1988" cy="748"/>
              </a:xfrm>
            </p:grpSpPr>
            <p:sp>
              <p:nvSpPr>
                <p:cNvPr id="88089" name="Rectangle 62"/>
                <p:cNvSpPr>
                  <a:spLocks noChangeArrowheads="1"/>
                </p:cNvSpPr>
                <p:nvPr/>
              </p:nvSpPr>
              <p:spPr bwMode="auto">
                <a:xfrm>
                  <a:off x="1984" y="397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latin typeface="Arial Narrow" charset="0"/>
                      <a:cs typeface="Times New Roman" charset="0"/>
                    </a:rPr>
                    <a:t>Renewal of Passover (2 Chron. 30) &amp; other reforms of worship (2 Chron. 31)</a:t>
                  </a:r>
                </a:p>
              </p:txBody>
            </p:sp>
            <p:sp>
              <p:nvSpPr>
                <p:cNvPr id="88090" name="Rectangle 87"/>
                <p:cNvSpPr>
                  <a:spLocks noChangeArrowheads="1"/>
                </p:cNvSpPr>
                <p:nvPr/>
              </p:nvSpPr>
              <p:spPr bwMode="auto">
                <a:xfrm>
                  <a:off x="1984" y="397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83" name="Group 90"/>
              <p:cNvGrpSpPr>
                <a:grpSpLocks/>
              </p:cNvGrpSpPr>
              <p:nvPr/>
            </p:nvGrpSpPr>
            <p:grpSpPr bwMode="auto">
              <a:xfrm>
                <a:off x="-4" y="4718"/>
                <a:ext cx="1988" cy="748"/>
                <a:chOff x="-4" y="4718"/>
                <a:chExt cx="1988" cy="748"/>
              </a:xfrm>
            </p:grpSpPr>
            <p:sp>
              <p:nvSpPr>
                <p:cNvPr id="88087" name="Rectangle 63"/>
                <p:cNvSpPr>
                  <a:spLocks noChangeArrowheads="1"/>
                </p:cNvSpPr>
                <p:nvPr/>
              </p:nvSpPr>
              <p:spPr bwMode="auto">
                <a:xfrm>
                  <a:off x="-4" y="471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latin typeface="Arial Narrow" charset="0"/>
                      <a:cs typeface="Times New Roman" charset="0"/>
                    </a:rPr>
                    <a:t> The 2 falls of Israel (2 Kings 17:1-41 &amp; 17:5-6; 18:9-12)</a:t>
                  </a:r>
                </a:p>
              </p:txBody>
            </p:sp>
            <p:sp>
              <p:nvSpPr>
                <p:cNvPr id="88088" name="Rectangle 89"/>
                <p:cNvSpPr>
                  <a:spLocks noChangeArrowheads="1"/>
                </p:cNvSpPr>
                <p:nvPr/>
              </p:nvSpPr>
              <p:spPr bwMode="auto">
                <a:xfrm>
                  <a:off x="0" y="471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84" name="Group 92"/>
              <p:cNvGrpSpPr>
                <a:grpSpLocks/>
              </p:cNvGrpSpPr>
              <p:nvPr/>
            </p:nvGrpSpPr>
            <p:grpSpPr bwMode="auto">
              <a:xfrm>
                <a:off x="1984" y="4718"/>
                <a:ext cx="1988" cy="748"/>
                <a:chOff x="1984" y="4718"/>
                <a:chExt cx="1988" cy="748"/>
              </a:xfrm>
            </p:grpSpPr>
            <p:sp>
              <p:nvSpPr>
                <p:cNvPr id="88085" name="Rectangle 64"/>
                <p:cNvSpPr>
                  <a:spLocks noChangeArrowheads="1"/>
                </p:cNvSpPr>
                <p:nvPr/>
              </p:nvSpPr>
              <p:spPr bwMode="auto">
                <a:xfrm>
                  <a:off x="1984" y="471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latin typeface="Arial Narrow" charset="0"/>
                      <a:cs typeface="Times New Roman" charset="0"/>
                    </a:rPr>
                    <a:t>The end of Judah</a:t>
                  </a:r>
                  <a:r>
                    <a:rPr lang="uk-UA" altLang="ja-JP" sz="2000" b="1">
                      <a:latin typeface="Arial Narrow" charset="0"/>
                      <a:cs typeface="Times New Roman" charset="0"/>
                    </a:rPr>
                    <a:t>'</a:t>
                  </a:r>
                  <a:r>
                    <a:rPr lang="en-US" sz="2000" b="1">
                      <a:latin typeface="Arial Narrow" charset="0"/>
                      <a:cs typeface="Times New Roman" charset="0"/>
                    </a:rPr>
                    <a:t>s exile (2 Chron. 36:22-23)</a:t>
                  </a:r>
                </a:p>
              </p:txBody>
            </p:sp>
            <p:sp>
              <p:nvSpPr>
                <p:cNvPr id="88086" name="Rectangle 91"/>
                <p:cNvSpPr>
                  <a:spLocks noChangeArrowheads="1"/>
                </p:cNvSpPr>
                <p:nvPr/>
              </p:nvSpPr>
              <p:spPr bwMode="auto">
                <a:xfrm>
                  <a:off x="1984" y="471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sp>
          <p:nvSpPr>
            <p:cNvPr id="88070" name="Rectangle 94"/>
            <p:cNvSpPr>
              <a:spLocks noChangeArrowheads="1"/>
            </p:cNvSpPr>
            <p:nvPr/>
          </p:nvSpPr>
          <p:spPr bwMode="auto">
            <a:xfrm>
              <a:off x="-4" y="-4"/>
              <a:ext cx="3976" cy="5474"/>
            </a:xfrm>
            <a:prstGeom prst="rect">
              <a:avLst/>
            </a:prstGeom>
            <a:noFill/>
            <a:ln w="1428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sp>
        <p:nvSpPr>
          <p:cNvPr id="49" name="Cloud 48"/>
          <p:cNvSpPr/>
          <p:nvPr/>
        </p:nvSpPr>
        <p:spPr bwMode="auto">
          <a:xfrm>
            <a:off x="4355976" y="2348880"/>
            <a:ext cx="4896544" cy="1152128"/>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05" charset="0"/>
            </a:endParaRPr>
          </a:p>
        </p:txBody>
      </p:sp>
    </p:spTree>
    <p:extLst>
      <p:ext uri="{BB962C8B-B14F-4D97-AF65-F5344CB8AC3E}">
        <p14:creationId xmlns:p14="http://schemas.microsoft.com/office/powerpoint/2010/main" val="298070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 calcmode="lin" valueType="num">
                                      <p:cBhvr>
                                        <p:cTn id="9" dur="1000" fill="hold"/>
                                        <p:tgtEl>
                                          <p:spTgt spid="49"/>
                                        </p:tgtEl>
                                        <p:attrNameLst>
                                          <p:attrName>style.rotation</p:attrName>
                                        </p:attrNameLst>
                                      </p:cBhvr>
                                      <p:tavLst>
                                        <p:tav tm="0">
                                          <p:val>
                                            <p:fltVal val="90"/>
                                          </p:val>
                                        </p:tav>
                                        <p:tav tm="100000">
                                          <p:val>
                                            <p:fltVal val="0"/>
                                          </p:val>
                                        </p:tav>
                                      </p:tavLst>
                                    </p:anim>
                                    <p:animEffect transition="in" filter="fade">
                                      <p:cBhvr>
                                        <p:cTn id="10"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23</a:t>
            </a:r>
          </a:p>
        </p:txBody>
      </p:sp>
    </p:spTree>
    <p:extLst>
      <p:ext uri="{BB962C8B-B14F-4D97-AF65-F5344CB8AC3E}">
        <p14:creationId xmlns:p14="http://schemas.microsoft.com/office/powerpoint/2010/main" val="166346992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en-US" altLang="zh-CN" sz="3600" b="1">
                <a:solidFill>
                  <a:srgbClr val="FFFFFF"/>
                </a:solidFill>
                <a:latin typeface="Arial Black" charset="0"/>
                <a:ea typeface="宋体" charset="0"/>
                <a:cs typeface="宋体" charset="0"/>
              </a:rPr>
              <a:t>Samuel/Kings vs. Chronicles </a:t>
            </a:r>
            <a:endParaRPr lang="en-US" sz="3600" b="1">
              <a:solidFill>
                <a:srgbClr val="FFFFFF"/>
              </a:solidFill>
              <a:latin typeface="Arial Black" charset="0"/>
              <a:ea typeface="宋体" charset="0"/>
              <a:cs typeface="宋体" charset="0"/>
            </a:endParaRPr>
          </a:p>
        </p:txBody>
      </p:sp>
      <p:sp>
        <p:nvSpPr>
          <p:cNvPr id="86019"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267a</a:t>
            </a:r>
          </a:p>
        </p:txBody>
      </p:sp>
      <p:grpSp>
        <p:nvGrpSpPr>
          <p:cNvPr id="86020" name="Group 158"/>
          <p:cNvGrpSpPr>
            <a:grpSpLocks/>
          </p:cNvGrpSpPr>
          <p:nvPr/>
        </p:nvGrpSpPr>
        <p:grpSpPr bwMode="auto">
          <a:xfrm>
            <a:off x="0" y="919163"/>
            <a:ext cx="9144000" cy="5938837"/>
            <a:chOff x="0" y="576"/>
            <a:chExt cx="5760" cy="3741"/>
          </a:xfrm>
        </p:grpSpPr>
        <p:sp>
          <p:nvSpPr>
            <p:cNvPr id="86021" name="Rectangle 104"/>
            <p:cNvSpPr>
              <a:spLocks noChangeArrowheads="1"/>
            </p:cNvSpPr>
            <p:nvPr/>
          </p:nvSpPr>
          <p:spPr bwMode="auto">
            <a:xfrm>
              <a:off x="7" y="576"/>
              <a:ext cx="2873" cy="691"/>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a:r>
                <a:rPr lang="en-US" altLang="zh-CN" sz="2500" b="1">
                  <a:solidFill>
                    <a:srgbClr val="FFFFFF"/>
                  </a:solidFill>
                  <a:latin typeface="Arial Narrow" charset="0"/>
                  <a:ea typeface="宋体" charset="0"/>
                  <a:cs typeface="宋体" charset="0"/>
                </a:rPr>
                <a:t>What</a:t>
              </a:r>
              <a:r>
                <a:rPr lang="uk-UA" altLang="zh-CN" sz="2500" b="1">
                  <a:solidFill>
                    <a:srgbClr val="FFFFFF"/>
                  </a:solidFill>
                  <a:latin typeface="Arial Narrow" charset="0"/>
                  <a:ea typeface="宋体" charset="0"/>
                  <a:cs typeface="宋体" charset="0"/>
                </a:rPr>
                <a:t>'</a:t>
              </a:r>
              <a:r>
                <a:rPr lang="en-US" altLang="zh-CN" sz="2500" b="1">
                  <a:solidFill>
                    <a:srgbClr val="FFFFFF"/>
                  </a:solidFill>
                  <a:latin typeface="Arial Narrow" charset="0"/>
                  <a:ea typeface="宋体" charset="0"/>
                  <a:cs typeface="宋体" charset="0"/>
                </a:rPr>
                <a:t>s </a:t>
              </a:r>
              <a:r>
                <a:rPr lang="en-US" altLang="zh-CN" sz="2500" b="1" u="sng">
                  <a:solidFill>
                    <a:srgbClr val="FFFFFF"/>
                  </a:solidFill>
                  <a:latin typeface="Arial Narrow" charset="0"/>
                  <a:ea typeface="宋体" charset="0"/>
                  <a:cs typeface="宋体" charset="0"/>
                </a:rPr>
                <a:t>Missing</a:t>
              </a:r>
              <a:r>
                <a:rPr lang="en-US" altLang="zh-CN" sz="2500" b="1">
                  <a:solidFill>
                    <a:srgbClr val="FFFFFF"/>
                  </a:solidFill>
                  <a:latin typeface="Arial Narrow" charset="0"/>
                  <a:ea typeface="宋体" charset="0"/>
                  <a:cs typeface="宋体" charset="0"/>
                </a:rPr>
                <a:t> in Chronicles </a:t>
              </a:r>
            </a:p>
            <a:p>
              <a:pPr algn="ctr" eaLnBrk="0" hangingPunct="0"/>
              <a:r>
                <a:rPr lang="en-US" altLang="zh-CN" sz="2500" b="1">
                  <a:solidFill>
                    <a:srgbClr val="FFFFFF"/>
                  </a:solidFill>
                  <a:latin typeface="Arial Narrow" charset="0"/>
                  <a:ea typeface="宋体" charset="0"/>
                  <a:cs typeface="宋体" charset="0"/>
                </a:rPr>
                <a:t>but Included in Samuel/Kings? </a:t>
              </a:r>
            </a:p>
          </p:txBody>
        </p:sp>
        <p:grpSp>
          <p:nvGrpSpPr>
            <p:cNvPr id="86022" name="Group 126"/>
            <p:cNvGrpSpPr>
              <a:grpSpLocks/>
            </p:cNvGrpSpPr>
            <p:nvPr/>
          </p:nvGrpSpPr>
          <p:grpSpPr bwMode="auto">
            <a:xfrm>
              <a:off x="2880" y="579"/>
              <a:ext cx="2874" cy="693"/>
              <a:chOff x="1984" y="0"/>
              <a:chExt cx="1984" cy="1074"/>
            </a:xfrm>
          </p:grpSpPr>
          <p:sp>
            <p:nvSpPr>
              <p:cNvPr id="86063" name="Rectangle 125"/>
              <p:cNvSpPr>
                <a:spLocks noChangeArrowheads="1"/>
              </p:cNvSpPr>
              <p:nvPr/>
            </p:nvSpPr>
            <p:spPr bwMode="auto">
              <a:xfrm>
                <a:off x="1984" y="0"/>
                <a:ext cx="1984" cy="1074"/>
              </a:xfrm>
              <a:prstGeom prst="rect">
                <a:avLst/>
              </a:prstGeom>
              <a:solidFill>
                <a:srgbClr val="000000"/>
              </a:solidFill>
              <a:ln w="12700" cap="sq">
                <a:solidFill>
                  <a:schemeClr val="tx1"/>
                </a:solidFill>
                <a:miter lim="800000"/>
                <a:headEnd type="none" w="sm" len="sm"/>
                <a:tailEnd type="none" w="sm" len="sm"/>
              </a:ln>
            </p:spPr>
            <p:txBody>
              <a:bodyPr wrap="none" lIns="0" tIns="0" rIns="0" anchor="ctr" anchorCtr="1"/>
              <a:lstStyle/>
              <a:p>
                <a:endParaRPr lang="en-US">
                  <a:solidFill>
                    <a:srgbClr val="000000"/>
                  </a:solidFill>
                </a:endParaRPr>
              </a:p>
            </p:txBody>
          </p:sp>
          <p:grpSp>
            <p:nvGrpSpPr>
              <p:cNvPr id="86064" name="Group 124"/>
              <p:cNvGrpSpPr>
                <a:grpSpLocks/>
              </p:cNvGrpSpPr>
              <p:nvPr/>
            </p:nvGrpSpPr>
            <p:grpSpPr bwMode="auto">
              <a:xfrm>
                <a:off x="1984" y="0"/>
                <a:ext cx="1984" cy="1074"/>
                <a:chOff x="1984" y="0"/>
                <a:chExt cx="1984" cy="1074"/>
              </a:xfrm>
            </p:grpSpPr>
            <p:sp>
              <p:nvSpPr>
                <p:cNvPr id="86065" name="Rectangle 106"/>
                <p:cNvSpPr>
                  <a:spLocks noChangeArrowheads="1"/>
                </p:cNvSpPr>
                <p:nvPr/>
              </p:nvSpPr>
              <p:spPr bwMode="auto">
                <a:xfrm>
                  <a:off x="2027" y="0"/>
                  <a:ext cx="1898" cy="1074"/>
                </a:xfrm>
                <a:prstGeom prst="rect">
                  <a:avLst/>
                </a:prstGeom>
                <a:solidFill>
                  <a:srgbClr val="000000"/>
                </a:solidFill>
                <a:ln w="12700" cap="sq">
                  <a:solidFill>
                    <a:schemeClr val="tx1"/>
                  </a:solidFill>
                  <a:miter lim="800000"/>
                  <a:headEnd type="none" w="sm" len="sm"/>
                  <a:tailEnd type="none" w="sm" len="sm"/>
                </a:ln>
              </p:spPr>
              <p:txBody>
                <a:bodyPr lIns="0" tIns="0" rIns="0" anchor="ctr" anchorCtr="1"/>
                <a:lstStyle/>
                <a:p>
                  <a:pPr algn="ctr"/>
                  <a:r>
                    <a:rPr lang="en-US" altLang="zh-CN" sz="2500" b="1">
                      <a:solidFill>
                        <a:srgbClr val="FFFFFF"/>
                      </a:solidFill>
                      <a:latin typeface="Arial Narrow" charset="0"/>
                      <a:ea typeface="宋体" charset="0"/>
                      <a:cs typeface="宋体" charset="0"/>
                    </a:rPr>
                    <a:t> What</a:t>
                  </a:r>
                  <a:r>
                    <a:rPr lang="uk-UA" altLang="zh-CN" sz="2500" b="1">
                      <a:solidFill>
                        <a:srgbClr val="FFFFFF"/>
                      </a:solidFill>
                      <a:latin typeface="Arial Narrow" charset="0"/>
                      <a:ea typeface="宋体" charset="0"/>
                      <a:cs typeface="宋体" charset="0"/>
                    </a:rPr>
                    <a:t>'</a:t>
                  </a:r>
                  <a:r>
                    <a:rPr lang="en-US" altLang="zh-CN" sz="2500" b="1">
                      <a:solidFill>
                        <a:srgbClr val="FFFFFF"/>
                      </a:solidFill>
                      <a:latin typeface="Arial Narrow" charset="0"/>
                      <a:ea typeface="宋体" charset="0"/>
                      <a:cs typeface="宋体" charset="0"/>
                    </a:rPr>
                    <a:t>s </a:t>
                  </a:r>
                  <a:r>
                    <a:rPr lang="en-US" altLang="zh-CN" sz="2500" b="1" u="sng">
                      <a:solidFill>
                        <a:srgbClr val="FFFFFF"/>
                      </a:solidFill>
                      <a:latin typeface="Arial Narrow" charset="0"/>
                      <a:ea typeface="宋体" charset="0"/>
                      <a:cs typeface="宋体" charset="0"/>
                    </a:rPr>
                    <a:t>Included</a:t>
                  </a:r>
                  <a:r>
                    <a:rPr lang="en-US" altLang="zh-CN" sz="2500" b="1">
                      <a:solidFill>
                        <a:srgbClr val="FFFFFF"/>
                      </a:solidFill>
                      <a:latin typeface="Arial Narrow" charset="0"/>
                      <a:ea typeface="宋体" charset="0"/>
                      <a:cs typeface="宋体" charset="0"/>
                    </a:rPr>
                    <a:t> in Chronicles </a:t>
                  </a:r>
                  <a:endParaRPr lang="en-US" altLang="zh-CN" sz="2500" b="1">
                    <a:solidFill>
                      <a:srgbClr val="000000"/>
                    </a:solidFill>
                    <a:latin typeface="Arial Narrow" charset="0"/>
                    <a:ea typeface="宋体" charset="0"/>
                    <a:cs typeface="宋体" charset="0"/>
                  </a:endParaRPr>
                </a:p>
                <a:p>
                  <a:pPr algn="ctr" eaLnBrk="0" hangingPunct="0"/>
                  <a:r>
                    <a:rPr lang="en-US" altLang="zh-CN" sz="2500" b="1">
                      <a:solidFill>
                        <a:srgbClr val="FFFFFF"/>
                      </a:solidFill>
                      <a:latin typeface="Arial Narrow" charset="0"/>
                      <a:ea typeface="宋体" charset="0"/>
                      <a:cs typeface="宋体" charset="0"/>
                    </a:rPr>
                    <a:t>but Missing in Samuel/Kings?</a:t>
                  </a:r>
                  <a:endParaRPr lang="en-US" altLang="zh-CN" sz="2500" b="1">
                    <a:solidFill>
                      <a:srgbClr val="000000"/>
                    </a:solidFill>
                    <a:latin typeface="Arial Narrow" charset="0"/>
                    <a:ea typeface="宋体" charset="0"/>
                    <a:cs typeface="宋体" charset="0"/>
                  </a:endParaRPr>
                </a:p>
              </p:txBody>
            </p:sp>
            <p:sp>
              <p:nvSpPr>
                <p:cNvPr id="86066" name="Rectangle 123"/>
                <p:cNvSpPr>
                  <a:spLocks noChangeArrowheads="1"/>
                </p:cNvSpPr>
                <p:nvPr/>
              </p:nvSpPr>
              <p:spPr bwMode="auto">
                <a:xfrm>
                  <a:off x="1984" y="0"/>
                  <a:ext cx="1984" cy="10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grpSp>
          <p:nvGrpSpPr>
            <p:cNvPr id="86023" name="Group 130"/>
            <p:cNvGrpSpPr>
              <a:grpSpLocks/>
            </p:cNvGrpSpPr>
            <p:nvPr/>
          </p:nvGrpSpPr>
          <p:grpSpPr bwMode="auto">
            <a:xfrm>
              <a:off x="0" y="1272"/>
              <a:ext cx="2880" cy="483"/>
              <a:chOff x="-4" y="1074"/>
              <a:chExt cx="1988" cy="748"/>
            </a:xfrm>
          </p:grpSpPr>
          <p:sp>
            <p:nvSpPr>
              <p:cNvPr id="86059" name="Rectangle 129"/>
              <p:cNvSpPr>
                <a:spLocks noChangeArrowheads="1"/>
              </p:cNvSpPr>
              <p:nvPr/>
            </p:nvSpPr>
            <p:spPr bwMode="auto">
              <a:xfrm>
                <a:off x="0"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a:solidFill>
                    <a:srgbClr val="000000"/>
                  </a:solidFill>
                </a:endParaRPr>
              </a:p>
            </p:txBody>
          </p:sp>
          <p:grpSp>
            <p:nvGrpSpPr>
              <p:cNvPr id="86060" name="Group 128"/>
              <p:cNvGrpSpPr>
                <a:grpSpLocks/>
              </p:cNvGrpSpPr>
              <p:nvPr/>
            </p:nvGrpSpPr>
            <p:grpSpPr bwMode="auto">
              <a:xfrm>
                <a:off x="-4" y="1074"/>
                <a:ext cx="1988" cy="748"/>
                <a:chOff x="-4" y="1074"/>
                <a:chExt cx="1988" cy="748"/>
              </a:xfrm>
            </p:grpSpPr>
            <p:sp>
              <p:nvSpPr>
                <p:cNvPr id="86061" name="Rectangle 107"/>
                <p:cNvSpPr>
                  <a:spLocks noChangeArrowheads="1"/>
                </p:cNvSpPr>
                <p:nvPr/>
              </p:nvSpPr>
              <p:spPr bwMode="auto">
                <a:xfrm>
                  <a:off x="-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en-US" altLang="zh-CN" sz="2100" b="1">
                      <a:solidFill>
                        <a:srgbClr val="000000"/>
                      </a:solidFill>
                      <a:latin typeface="Arial Narrow" charset="0"/>
                      <a:ea typeface="宋体" charset="0"/>
                      <a:cs typeface="宋体" charset="0"/>
                    </a:rPr>
                    <a:t> These are generally </a:t>
                  </a:r>
                  <a:r>
                    <a:rPr lang="en-US" altLang="zh-CN" sz="2100" b="1" i="1">
                      <a:solidFill>
                        <a:srgbClr val="000000"/>
                      </a:solidFill>
                      <a:latin typeface="Arial Narrow" charset="0"/>
                      <a:ea typeface="宋体" charset="0"/>
                      <a:cs typeface="宋体" charset="0"/>
                    </a:rPr>
                    <a:t>negative</a:t>
                  </a:r>
                  <a:r>
                    <a:rPr lang="en-US" altLang="zh-CN" sz="2100" b="1">
                      <a:solidFill>
                        <a:srgbClr val="000000"/>
                      </a:solidFill>
                      <a:latin typeface="Arial Narrow" charset="0"/>
                      <a:ea typeface="宋体" charset="0"/>
                      <a:cs typeface="宋体" charset="0"/>
                    </a:rPr>
                    <a:t> elements or related to Israel and royalty.</a:t>
                  </a:r>
                </a:p>
              </p:txBody>
            </p:sp>
            <p:sp>
              <p:nvSpPr>
                <p:cNvPr id="86062" name="Rectangle 127"/>
                <p:cNvSpPr>
                  <a:spLocks noChangeArrowheads="1"/>
                </p:cNvSpPr>
                <p:nvPr/>
              </p:nvSpPr>
              <p:spPr bwMode="auto">
                <a:xfrm>
                  <a:off x="0" y="1074"/>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grpSp>
          <p:nvGrpSpPr>
            <p:cNvPr id="86024" name="Group 134"/>
            <p:cNvGrpSpPr>
              <a:grpSpLocks/>
            </p:cNvGrpSpPr>
            <p:nvPr/>
          </p:nvGrpSpPr>
          <p:grpSpPr bwMode="auto">
            <a:xfrm>
              <a:off x="2880" y="1272"/>
              <a:ext cx="2880" cy="483"/>
              <a:chOff x="1984" y="1074"/>
              <a:chExt cx="1988" cy="748"/>
            </a:xfrm>
          </p:grpSpPr>
          <p:sp>
            <p:nvSpPr>
              <p:cNvPr id="86055" name="Rectangle 133"/>
              <p:cNvSpPr>
                <a:spLocks noChangeArrowheads="1"/>
              </p:cNvSpPr>
              <p:nvPr/>
            </p:nvSpPr>
            <p:spPr bwMode="auto">
              <a:xfrm>
                <a:off x="1984"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a:solidFill>
                    <a:srgbClr val="000000"/>
                  </a:solidFill>
                </a:endParaRPr>
              </a:p>
            </p:txBody>
          </p:sp>
          <p:grpSp>
            <p:nvGrpSpPr>
              <p:cNvPr id="86056" name="Group 132"/>
              <p:cNvGrpSpPr>
                <a:grpSpLocks/>
              </p:cNvGrpSpPr>
              <p:nvPr/>
            </p:nvGrpSpPr>
            <p:grpSpPr bwMode="auto">
              <a:xfrm>
                <a:off x="1984" y="1074"/>
                <a:ext cx="1988" cy="748"/>
                <a:chOff x="1984" y="1074"/>
                <a:chExt cx="1988" cy="748"/>
              </a:xfrm>
            </p:grpSpPr>
            <p:sp>
              <p:nvSpPr>
                <p:cNvPr id="86057" name="Rectangle 108"/>
                <p:cNvSpPr>
                  <a:spLocks noChangeArrowheads="1"/>
                </p:cNvSpPr>
                <p:nvPr/>
              </p:nvSpPr>
              <p:spPr bwMode="auto">
                <a:xfrm>
                  <a:off x="198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en-US" altLang="zh-CN" sz="2100" b="1">
                      <a:solidFill>
                        <a:srgbClr val="000000"/>
                      </a:solidFill>
                      <a:latin typeface="Arial Narrow" charset="0"/>
                      <a:ea typeface="宋体" charset="0"/>
                      <a:cs typeface="宋体" charset="0"/>
                    </a:rPr>
                    <a:t> These are generally </a:t>
                  </a:r>
                  <a:r>
                    <a:rPr lang="en-US" altLang="zh-CN" sz="2100" b="1" i="1">
                      <a:solidFill>
                        <a:srgbClr val="000000"/>
                      </a:solidFill>
                      <a:latin typeface="Arial Narrow" charset="0"/>
                      <a:ea typeface="宋体" charset="0"/>
                      <a:cs typeface="宋体" charset="0"/>
                    </a:rPr>
                    <a:t>positive</a:t>
                  </a:r>
                  <a:r>
                    <a:rPr lang="en-US" altLang="zh-CN" sz="2100" b="1">
                      <a:solidFill>
                        <a:srgbClr val="000000"/>
                      </a:solidFill>
                      <a:latin typeface="Arial Narrow" charset="0"/>
                      <a:ea typeface="宋体" charset="0"/>
                      <a:cs typeface="宋体" charset="0"/>
                    </a:rPr>
                    <a:t> elements or related to Judah and the temple.</a:t>
                  </a:r>
                </a:p>
              </p:txBody>
            </p:sp>
            <p:sp>
              <p:nvSpPr>
                <p:cNvPr id="86058" name="Rectangle 131"/>
                <p:cNvSpPr>
                  <a:spLocks noChangeArrowheads="1"/>
                </p:cNvSpPr>
                <p:nvPr/>
              </p:nvSpPr>
              <p:spPr bwMode="auto">
                <a:xfrm>
                  <a:off x="1984" y="1074"/>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grpSp>
          <p:nvGrpSpPr>
            <p:cNvPr id="86025" name="Group 136"/>
            <p:cNvGrpSpPr>
              <a:grpSpLocks/>
            </p:cNvGrpSpPr>
            <p:nvPr/>
          </p:nvGrpSpPr>
          <p:grpSpPr bwMode="auto">
            <a:xfrm>
              <a:off x="0" y="1755"/>
              <a:ext cx="2880" cy="483"/>
              <a:chOff x="-4" y="1822"/>
              <a:chExt cx="1988" cy="748"/>
            </a:xfrm>
          </p:grpSpPr>
          <p:sp>
            <p:nvSpPr>
              <p:cNvPr id="86053" name="Rectangle 109"/>
              <p:cNvSpPr>
                <a:spLocks noChangeArrowheads="1"/>
              </p:cNvSpPr>
              <p:nvPr/>
            </p:nvSpPr>
            <p:spPr bwMode="auto">
              <a:xfrm>
                <a:off x="-4" y="1822"/>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 Michal despises David at ark </a:t>
                </a:r>
              </a:p>
              <a:p>
                <a:pPr algn="ctr"/>
                <a:r>
                  <a:rPr lang="en-US" altLang="zh-CN" sz="2100" b="1">
                    <a:solidFill>
                      <a:srgbClr val="000000"/>
                    </a:solidFill>
                    <a:latin typeface="Arial Narrow" charset="0"/>
                    <a:ea typeface="宋体" charset="0"/>
                    <a:cs typeface="宋体" charset="0"/>
                  </a:rPr>
                  <a:t>(2 Sam. 6:20b-23)</a:t>
                </a:r>
              </a:p>
            </p:txBody>
          </p:sp>
          <p:sp>
            <p:nvSpPr>
              <p:cNvPr id="86054" name="Rectangle 135"/>
              <p:cNvSpPr>
                <a:spLocks noChangeArrowheads="1"/>
              </p:cNvSpPr>
              <p:nvPr/>
            </p:nvSpPr>
            <p:spPr bwMode="auto">
              <a:xfrm>
                <a:off x="0" y="1822"/>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26" name="Group 138"/>
            <p:cNvGrpSpPr>
              <a:grpSpLocks/>
            </p:cNvGrpSpPr>
            <p:nvPr/>
          </p:nvGrpSpPr>
          <p:grpSpPr bwMode="auto">
            <a:xfrm>
              <a:off x="2880" y="1755"/>
              <a:ext cx="2880" cy="483"/>
              <a:chOff x="1984" y="1822"/>
              <a:chExt cx="1988" cy="748"/>
            </a:xfrm>
          </p:grpSpPr>
          <p:sp>
            <p:nvSpPr>
              <p:cNvPr id="86051" name="Rectangle 110"/>
              <p:cNvSpPr>
                <a:spLocks noChangeArrowheads="1"/>
              </p:cNvSpPr>
              <p:nvPr/>
            </p:nvSpPr>
            <p:spPr bwMode="auto">
              <a:xfrm>
                <a:off x="1984" y="1822"/>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 Levites honor God at ark </a:t>
                </a:r>
              </a:p>
              <a:p>
                <a:pPr algn="ctr"/>
                <a:r>
                  <a:rPr lang="en-US" altLang="zh-CN" sz="2100" b="1">
                    <a:solidFill>
                      <a:srgbClr val="000000"/>
                    </a:solidFill>
                    <a:latin typeface="Arial Narrow" charset="0"/>
                    <a:ea typeface="宋体" charset="0"/>
                    <a:cs typeface="宋体" charset="0"/>
                  </a:rPr>
                  <a:t>(1 Chron. 16:4-42)</a:t>
                </a:r>
              </a:p>
            </p:txBody>
          </p:sp>
          <p:sp>
            <p:nvSpPr>
              <p:cNvPr id="86052" name="Rectangle 137"/>
              <p:cNvSpPr>
                <a:spLocks noChangeArrowheads="1"/>
              </p:cNvSpPr>
              <p:nvPr/>
            </p:nvSpPr>
            <p:spPr bwMode="auto">
              <a:xfrm>
                <a:off x="1984" y="1822"/>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27" name="Group 140"/>
            <p:cNvGrpSpPr>
              <a:grpSpLocks/>
            </p:cNvGrpSpPr>
            <p:nvPr/>
          </p:nvGrpSpPr>
          <p:grpSpPr bwMode="auto">
            <a:xfrm>
              <a:off x="0" y="2238"/>
              <a:ext cx="2880" cy="557"/>
              <a:chOff x="-4" y="2570"/>
              <a:chExt cx="1988" cy="863"/>
            </a:xfrm>
          </p:grpSpPr>
          <p:sp>
            <p:nvSpPr>
              <p:cNvPr id="86049" name="Rectangle 111"/>
              <p:cNvSpPr>
                <a:spLocks noChangeArrowheads="1"/>
              </p:cNvSpPr>
              <p:nvPr/>
            </p:nvSpPr>
            <p:spPr bwMode="auto">
              <a:xfrm>
                <a:off x="-4" y="2570"/>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 Discipline aspects of the Davidic covenant (2 Sam. 7:14b)</a:t>
                </a:r>
              </a:p>
            </p:txBody>
          </p:sp>
          <p:sp>
            <p:nvSpPr>
              <p:cNvPr id="86050" name="Rectangle 139"/>
              <p:cNvSpPr>
                <a:spLocks noChangeArrowheads="1"/>
              </p:cNvSpPr>
              <p:nvPr/>
            </p:nvSpPr>
            <p:spPr bwMode="auto">
              <a:xfrm>
                <a:off x="0" y="2570"/>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28" name="Group 142"/>
            <p:cNvGrpSpPr>
              <a:grpSpLocks/>
            </p:cNvGrpSpPr>
            <p:nvPr/>
          </p:nvGrpSpPr>
          <p:grpSpPr bwMode="auto">
            <a:xfrm>
              <a:off x="2880" y="2238"/>
              <a:ext cx="2880" cy="557"/>
              <a:chOff x="1984" y="2570"/>
              <a:chExt cx="1988" cy="863"/>
            </a:xfrm>
          </p:grpSpPr>
          <p:sp>
            <p:nvSpPr>
              <p:cNvPr id="86047" name="Rectangle 112"/>
              <p:cNvSpPr>
                <a:spLocks noChangeArrowheads="1"/>
              </p:cNvSpPr>
              <p:nvPr/>
            </p:nvSpPr>
            <p:spPr bwMode="auto">
              <a:xfrm>
                <a:off x="1984" y="2570"/>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Identification of the temple site even as God disciplines David</a:t>
                </a:r>
                <a:r>
                  <a:rPr lang="uk-UA" altLang="zh-CN" sz="2100" b="1">
                    <a:solidFill>
                      <a:srgbClr val="000000"/>
                    </a:solidFill>
                    <a:latin typeface="Arial Narrow" charset="0"/>
                    <a:ea typeface="宋体" charset="0"/>
                    <a:cs typeface="宋体" charset="0"/>
                  </a:rPr>
                  <a:t>'</a:t>
                </a:r>
                <a:r>
                  <a:rPr lang="en-US" altLang="zh-CN" sz="2100" b="1">
                    <a:solidFill>
                      <a:srgbClr val="000000"/>
                    </a:solidFill>
                    <a:latin typeface="Arial Narrow" charset="0"/>
                    <a:ea typeface="宋体" charset="0"/>
                    <a:cs typeface="宋体" charset="0"/>
                  </a:rPr>
                  <a:t>s prideful census </a:t>
                </a:r>
                <a:br>
                  <a:rPr lang="en-US" altLang="zh-CN" sz="2100" b="1">
                    <a:solidFill>
                      <a:srgbClr val="000000"/>
                    </a:solidFill>
                    <a:latin typeface="Arial Narrow" charset="0"/>
                    <a:ea typeface="宋体" charset="0"/>
                    <a:cs typeface="宋体" charset="0"/>
                  </a:rPr>
                </a:br>
                <a:r>
                  <a:rPr lang="en-US" altLang="zh-CN" sz="2100" b="1">
                    <a:solidFill>
                      <a:srgbClr val="000000"/>
                    </a:solidFill>
                    <a:latin typeface="Arial Narrow" charset="0"/>
                    <a:ea typeface="宋体" charset="0"/>
                    <a:cs typeface="宋体" charset="0"/>
                  </a:rPr>
                  <a:t>(1 Chron. 21:27–22:1; cp. 2 Sam. 24:25)</a:t>
                </a:r>
              </a:p>
            </p:txBody>
          </p:sp>
          <p:sp>
            <p:nvSpPr>
              <p:cNvPr id="86048" name="Rectangle 141"/>
              <p:cNvSpPr>
                <a:spLocks noChangeArrowheads="1"/>
              </p:cNvSpPr>
              <p:nvPr/>
            </p:nvSpPr>
            <p:spPr bwMode="auto">
              <a:xfrm>
                <a:off x="1984" y="2570"/>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29" name="Group 144"/>
            <p:cNvGrpSpPr>
              <a:grpSpLocks/>
            </p:cNvGrpSpPr>
            <p:nvPr/>
          </p:nvGrpSpPr>
          <p:grpSpPr bwMode="auto">
            <a:xfrm>
              <a:off x="0" y="2795"/>
              <a:ext cx="2880" cy="631"/>
              <a:chOff x="-4" y="3433"/>
              <a:chExt cx="1988" cy="978"/>
            </a:xfrm>
          </p:grpSpPr>
          <p:sp>
            <p:nvSpPr>
              <p:cNvPr id="86045" name="Rectangle 113"/>
              <p:cNvSpPr>
                <a:spLocks noChangeArrowheads="1"/>
              </p:cNvSpPr>
              <p:nvPr/>
            </p:nvSpPr>
            <p:spPr bwMode="auto">
              <a:xfrm>
                <a:off x="-4" y="3433"/>
                <a:ext cx="1988" cy="97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 David</a:t>
                </a:r>
                <a:r>
                  <a:rPr lang="uk-UA" altLang="zh-CN" sz="2100" b="1">
                    <a:solidFill>
                      <a:srgbClr val="000000"/>
                    </a:solidFill>
                    <a:latin typeface="Arial Narrow" charset="0"/>
                    <a:ea typeface="宋体" charset="0"/>
                    <a:cs typeface="宋体" charset="0"/>
                  </a:rPr>
                  <a:t>'</a:t>
                </a:r>
                <a:r>
                  <a:rPr lang="en-US" altLang="zh-CN" sz="2100" b="1">
                    <a:solidFill>
                      <a:srgbClr val="000000"/>
                    </a:solidFill>
                    <a:latin typeface="Arial Narrow" charset="0"/>
                    <a:ea typeface="宋体" charset="0"/>
                    <a:cs typeface="宋体" charset="0"/>
                  </a:rPr>
                  <a:t>s adultery with Bathsheba, murder of Uriah, &amp; confrontation by Nathan the prophet (2 Sam. 11:2–12:25)</a:t>
                </a:r>
              </a:p>
            </p:txBody>
          </p:sp>
          <p:sp>
            <p:nvSpPr>
              <p:cNvPr id="86046" name="Rectangle 143"/>
              <p:cNvSpPr>
                <a:spLocks noChangeArrowheads="1"/>
              </p:cNvSpPr>
              <p:nvPr/>
            </p:nvSpPr>
            <p:spPr bwMode="auto">
              <a:xfrm>
                <a:off x="0" y="3433"/>
                <a:ext cx="1984" cy="97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30" name="Group 146"/>
            <p:cNvGrpSpPr>
              <a:grpSpLocks/>
            </p:cNvGrpSpPr>
            <p:nvPr/>
          </p:nvGrpSpPr>
          <p:grpSpPr bwMode="auto">
            <a:xfrm>
              <a:off x="2880" y="2795"/>
              <a:ext cx="2880" cy="631"/>
              <a:chOff x="1984" y="3433"/>
              <a:chExt cx="1988" cy="978"/>
            </a:xfrm>
          </p:grpSpPr>
          <p:sp>
            <p:nvSpPr>
              <p:cNvPr id="86043" name="Rectangle 114"/>
              <p:cNvSpPr>
                <a:spLocks noChangeArrowheads="1"/>
              </p:cNvSpPr>
              <p:nvPr/>
            </p:nvSpPr>
            <p:spPr bwMode="auto">
              <a:xfrm>
                <a:off x="1984" y="3433"/>
                <a:ext cx="1988" cy="97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Divisions of Levites (1 Chron. 22–27)</a:t>
                </a:r>
              </a:p>
            </p:txBody>
          </p:sp>
          <p:sp>
            <p:nvSpPr>
              <p:cNvPr id="86044" name="Rectangle 145"/>
              <p:cNvSpPr>
                <a:spLocks noChangeArrowheads="1"/>
              </p:cNvSpPr>
              <p:nvPr/>
            </p:nvSpPr>
            <p:spPr bwMode="auto">
              <a:xfrm>
                <a:off x="1984" y="3433"/>
                <a:ext cx="1984" cy="97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31" name="Group 148"/>
            <p:cNvGrpSpPr>
              <a:grpSpLocks/>
            </p:cNvGrpSpPr>
            <p:nvPr/>
          </p:nvGrpSpPr>
          <p:grpSpPr bwMode="auto">
            <a:xfrm>
              <a:off x="0" y="3426"/>
              <a:ext cx="2880" cy="482"/>
              <a:chOff x="-4" y="4411"/>
              <a:chExt cx="1988" cy="748"/>
            </a:xfrm>
          </p:grpSpPr>
          <p:sp>
            <p:nvSpPr>
              <p:cNvPr id="86041" name="Rectangle 115"/>
              <p:cNvSpPr>
                <a:spLocks noChangeArrowheads="1"/>
              </p:cNvSpPr>
              <p:nvPr/>
            </p:nvSpPr>
            <p:spPr bwMode="auto">
              <a:xfrm>
                <a:off x="-4" y="4411"/>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 David</a:t>
                </a:r>
                <a:r>
                  <a:rPr lang="uk-UA" altLang="zh-CN" sz="2100" b="1">
                    <a:solidFill>
                      <a:srgbClr val="000000"/>
                    </a:solidFill>
                    <a:latin typeface="Arial Narrow" charset="0"/>
                    <a:ea typeface="宋体" charset="0"/>
                    <a:cs typeface="宋体" charset="0"/>
                  </a:rPr>
                  <a:t>'</a:t>
                </a:r>
                <a:r>
                  <a:rPr lang="en-US" altLang="zh-CN" sz="2100" b="1">
                    <a:solidFill>
                      <a:srgbClr val="000000"/>
                    </a:solidFill>
                    <a:latin typeface="Arial Narrow" charset="0"/>
                    <a:ea typeface="宋体" charset="0"/>
                    <a:cs typeface="宋体" charset="0"/>
                  </a:rPr>
                  <a:t>s troubles with Absalom </a:t>
                </a:r>
              </a:p>
              <a:p>
                <a:pPr algn="ctr"/>
                <a:r>
                  <a:rPr lang="en-US" altLang="zh-CN" sz="2100" b="1">
                    <a:solidFill>
                      <a:srgbClr val="000000"/>
                    </a:solidFill>
                    <a:latin typeface="Arial Narrow" charset="0"/>
                    <a:ea typeface="宋体" charset="0"/>
                    <a:cs typeface="宋体" charset="0"/>
                  </a:rPr>
                  <a:t>(2 Sam. 13–19)</a:t>
                </a:r>
              </a:p>
            </p:txBody>
          </p:sp>
          <p:sp>
            <p:nvSpPr>
              <p:cNvPr id="86042" name="Rectangle 147"/>
              <p:cNvSpPr>
                <a:spLocks noChangeArrowheads="1"/>
              </p:cNvSpPr>
              <p:nvPr/>
            </p:nvSpPr>
            <p:spPr bwMode="auto">
              <a:xfrm>
                <a:off x="0" y="4411"/>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32" name="Group 150"/>
            <p:cNvGrpSpPr>
              <a:grpSpLocks/>
            </p:cNvGrpSpPr>
            <p:nvPr/>
          </p:nvGrpSpPr>
          <p:grpSpPr bwMode="auto">
            <a:xfrm>
              <a:off x="2880" y="3426"/>
              <a:ext cx="2880" cy="482"/>
              <a:chOff x="1984" y="4411"/>
              <a:chExt cx="1988" cy="748"/>
            </a:xfrm>
          </p:grpSpPr>
          <p:sp>
            <p:nvSpPr>
              <p:cNvPr id="86039" name="Rectangle 116"/>
              <p:cNvSpPr>
                <a:spLocks noChangeArrowheads="1"/>
              </p:cNvSpPr>
              <p:nvPr/>
            </p:nvSpPr>
            <p:spPr bwMode="auto">
              <a:xfrm>
                <a:off x="1984" y="4411"/>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David</a:t>
                </a:r>
                <a:r>
                  <a:rPr lang="uk-UA" altLang="zh-CN" sz="2100" b="1">
                    <a:solidFill>
                      <a:srgbClr val="000000"/>
                    </a:solidFill>
                    <a:latin typeface="Arial Narrow" charset="0"/>
                    <a:ea typeface="宋体" charset="0"/>
                    <a:cs typeface="宋体" charset="0"/>
                  </a:rPr>
                  <a:t>'</a:t>
                </a:r>
                <a:r>
                  <a:rPr lang="en-US" altLang="zh-CN" sz="2100" b="1">
                    <a:solidFill>
                      <a:srgbClr val="000000"/>
                    </a:solidFill>
                    <a:latin typeface="Arial Narrow" charset="0"/>
                    <a:ea typeface="宋体" charset="0"/>
                    <a:cs typeface="宋体" charset="0"/>
                  </a:rPr>
                  <a:t>s charge to Israel &amp; Solomon &amp; prayer (1 Chron. 28:1–29:22a)</a:t>
                </a:r>
              </a:p>
            </p:txBody>
          </p:sp>
          <p:sp>
            <p:nvSpPr>
              <p:cNvPr id="86040" name="Rectangle 149"/>
              <p:cNvSpPr>
                <a:spLocks noChangeArrowheads="1"/>
              </p:cNvSpPr>
              <p:nvPr/>
            </p:nvSpPr>
            <p:spPr bwMode="auto">
              <a:xfrm>
                <a:off x="1984" y="4411"/>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33" name="Group 152"/>
            <p:cNvGrpSpPr>
              <a:grpSpLocks/>
            </p:cNvGrpSpPr>
            <p:nvPr/>
          </p:nvGrpSpPr>
          <p:grpSpPr bwMode="auto">
            <a:xfrm>
              <a:off x="0" y="3908"/>
              <a:ext cx="2880" cy="409"/>
              <a:chOff x="-4" y="5159"/>
              <a:chExt cx="1988" cy="633"/>
            </a:xfrm>
          </p:grpSpPr>
          <p:sp>
            <p:nvSpPr>
              <p:cNvPr id="86037" name="Rectangle 117"/>
              <p:cNvSpPr>
                <a:spLocks noChangeArrowheads="1"/>
              </p:cNvSpPr>
              <p:nvPr/>
            </p:nvSpPr>
            <p:spPr bwMode="auto">
              <a:xfrm>
                <a:off x="-4" y="5159"/>
                <a:ext cx="1988"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 Sheba</a:t>
                </a:r>
                <a:r>
                  <a:rPr lang="uk-UA" altLang="zh-CN" sz="2100" b="1">
                    <a:solidFill>
                      <a:srgbClr val="000000"/>
                    </a:solidFill>
                    <a:latin typeface="Arial Narrow" charset="0"/>
                    <a:ea typeface="宋体" charset="0"/>
                    <a:cs typeface="宋体" charset="0"/>
                  </a:rPr>
                  <a:t>'</a:t>
                </a:r>
                <a:r>
                  <a:rPr lang="en-US" altLang="zh-CN" sz="2100" b="1">
                    <a:solidFill>
                      <a:srgbClr val="000000"/>
                    </a:solidFill>
                    <a:latin typeface="Arial Narrow" charset="0"/>
                    <a:ea typeface="宋体" charset="0"/>
                    <a:cs typeface="宋体" charset="0"/>
                  </a:rPr>
                  <a:t>s rebellion put down </a:t>
                </a:r>
              </a:p>
              <a:p>
                <a:pPr algn="ctr"/>
                <a:r>
                  <a:rPr lang="en-US" altLang="zh-CN" sz="2100" b="1">
                    <a:solidFill>
                      <a:srgbClr val="000000"/>
                    </a:solidFill>
                    <a:latin typeface="Arial Narrow" charset="0"/>
                    <a:ea typeface="宋体" charset="0"/>
                    <a:cs typeface="宋体" charset="0"/>
                  </a:rPr>
                  <a:t>(2 Sam. 20)</a:t>
                </a:r>
              </a:p>
            </p:txBody>
          </p:sp>
          <p:sp>
            <p:nvSpPr>
              <p:cNvPr id="86038" name="Rectangle 151"/>
              <p:cNvSpPr>
                <a:spLocks noChangeArrowheads="1"/>
              </p:cNvSpPr>
              <p:nvPr/>
            </p:nvSpPr>
            <p:spPr bwMode="auto">
              <a:xfrm>
                <a:off x="0" y="5159"/>
                <a:ext cx="198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34" name="Group 154"/>
            <p:cNvGrpSpPr>
              <a:grpSpLocks/>
            </p:cNvGrpSpPr>
            <p:nvPr/>
          </p:nvGrpSpPr>
          <p:grpSpPr bwMode="auto">
            <a:xfrm>
              <a:off x="2880" y="3908"/>
              <a:ext cx="2880" cy="409"/>
              <a:chOff x="1984" y="5159"/>
              <a:chExt cx="1988" cy="633"/>
            </a:xfrm>
          </p:grpSpPr>
          <p:sp>
            <p:nvSpPr>
              <p:cNvPr id="86035" name="Rectangle 118"/>
              <p:cNvSpPr>
                <a:spLocks noChangeArrowheads="1"/>
              </p:cNvSpPr>
              <p:nvPr/>
            </p:nvSpPr>
            <p:spPr bwMode="auto">
              <a:xfrm>
                <a:off x="1984" y="5159"/>
                <a:ext cx="1988"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Enterprises of Rehoboam </a:t>
                </a:r>
              </a:p>
              <a:p>
                <a:pPr algn="ctr"/>
                <a:r>
                  <a:rPr lang="en-US" altLang="zh-CN" sz="2100" b="1">
                    <a:solidFill>
                      <a:srgbClr val="000000"/>
                    </a:solidFill>
                    <a:latin typeface="Arial Narrow" charset="0"/>
                    <a:ea typeface="宋体" charset="0"/>
                    <a:cs typeface="宋体" charset="0"/>
                  </a:rPr>
                  <a:t>(2 Chron. 11:5-23)</a:t>
                </a:r>
              </a:p>
            </p:txBody>
          </p:sp>
          <p:sp>
            <p:nvSpPr>
              <p:cNvPr id="86036" name="Rectangle 153"/>
              <p:cNvSpPr>
                <a:spLocks noChangeArrowheads="1"/>
              </p:cNvSpPr>
              <p:nvPr/>
            </p:nvSpPr>
            <p:spPr bwMode="auto">
              <a:xfrm>
                <a:off x="1984" y="5159"/>
                <a:ext cx="198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sp>
        <p:nvSpPr>
          <p:cNvPr id="2" name="Cloud 1"/>
          <p:cNvSpPr/>
          <p:nvPr/>
        </p:nvSpPr>
        <p:spPr bwMode="auto">
          <a:xfrm>
            <a:off x="4355976" y="4581128"/>
            <a:ext cx="4788024" cy="1008112"/>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05" charset="0"/>
            </a:endParaRPr>
          </a:p>
        </p:txBody>
      </p:sp>
    </p:spTree>
    <p:extLst>
      <p:ext uri="{BB962C8B-B14F-4D97-AF65-F5344CB8AC3E}">
        <p14:creationId xmlns:p14="http://schemas.microsoft.com/office/powerpoint/2010/main" val="332683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24</a:t>
            </a:r>
          </a:p>
        </p:txBody>
      </p:sp>
    </p:spTree>
    <p:extLst>
      <p:ext uri="{BB962C8B-B14F-4D97-AF65-F5344CB8AC3E}">
        <p14:creationId xmlns:p14="http://schemas.microsoft.com/office/powerpoint/2010/main" val="29875080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339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579016"/>
          </a:xfrm>
          <a:effectLst>
            <a:outerShdw blurRad="63500" dist="35921" dir="2700000" algn="ctr" rotWithShape="0">
              <a:schemeClr val="tx2">
                <a:alpha val="74998"/>
              </a:schemeClr>
            </a:outerShdw>
          </a:effectLst>
        </p:spPr>
        <p:txBody>
          <a:bodyPr anchor="t"/>
          <a:lstStyle/>
          <a:p>
            <a:pPr>
              <a:defRPr/>
            </a:pPr>
            <a:r>
              <a:rPr lang="en-US" sz="3600" dirty="0">
                <a:effectLst>
                  <a:glow rad="127000">
                    <a:schemeClr val="tx1"/>
                  </a:glow>
                </a:effectLst>
                <a:latin typeface="Arial" charset="0"/>
                <a:ea typeface="ＭＳ Ｐゴシック" charset="0"/>
                <a:cs typeface="ＭＳ Ｐゴシック" charset="0"/>
              </a:rPr>
              <a:t>The priests became 24 divisions to offer sacrifices before the L</a:t>
            </a:r>
            <a:r>
              <a:rPr lang="en-US" sz="3200" dirty="0">
                <a:effectLst>
                  <a:glow rad="127000">
                    <a:schemeClr val="tx1"/>
                  </a:glow>
                </a:effectLst>
                <a:latin typeface="Arial" charset="0"/>
                <a:ea typeface="ＭＳ Ｐゴシック" charset="0"/>
                <a:cs typeface="ＭＳ Ｐゴシック" charset="0"/>
              </a:rPr>
              <a:t>ORD</a:t>
            </a:r>
            <a:r>
              <a:rPr lang="en-US" sz="3600" dirty="0">
                <a:effectLst>
                  <a:glow rad="127000">
                    <a:schemeClr val="tx1"/>
                  </a:glow>
                </a:effectLst>
                <a:latin typeface="Arial" charset="0"/>
                <a:ea typeface="ＭＳ Ｐゴシック" charset="0"/>
                <a:cs typeface="ＭＳ Ｐゴシック" charset="0"/>
              </a:rPr>
              <a:t> in two-week rotations each year</a:t>
            </a:r>
          </a:p>
        </p:txBody>
      </p:sp>
      <p:sp>
        <p:nvSpPr>
          <p:cNvPr id="6" name="Rectangle 2"/>
          <p:cNvSpPr txBox="1">
            <a:spLocks noChangeArrowheads="1"/>
          </p:cNvSpPr>
          <p:nvPr/>
        </p:nvSpPr>
        <p:spPr bwMode="auto">
          <a:xfrm>
            <a:off x="0" y="5999064"/>
            <a:ext cx="9174915" cy="85893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dirty="0">
                <a:effectLst>
                  <a:glow rad="127000">
                    <a:schemeClr val="tx1"/>
                  </a:glow>
                </a:effectLst>
                <a:latin typeface="Arial" charset="0"/>
                <a:ea typeface="ＭＳ Ｐゴシック" charset="0"/>
                <a:cs typeface="ＭＳ Ｐゴシック" charset="0"/>
              </a:rPr>
              <a:t>1 Chronicles 24</a:t>
            </a:r>
          </a:p>
        </p:txBody>
      </p:sp>
    </p:spTree>
    <p:extLst>
      <p:ext uri="{BB962C8B-B14F-4D97-AF65-F5344CB8AC3E}">
        <p14:creationId xmlns:p14="http://schemas.microsoft.com/office/powerpoint/2010/main" val="344232789"/>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25</a:t>
            </a:r>
          </a:p>
        </p:txBody>
      </p:sp>
    </p:spTree>
    <p:extLst>
      <p:ext uri="{BB962C8B-B14F-4D97-AF65-F5344CB8AC3E}">
        <p14:creationId xmlns:p14="http://schemas.microsoft.com/office/powerpoint/2010/main" val="179448259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858936"/>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David organized the musicians</a:t>
            </a:r>
          </a:p>
        </p:txBody>
      </p:sp>
      <p:pic>
        <p:nvPicPr>
          <p:cNvPr id="2" name="Picture 1"/>
          <p:cNvPicPr>
            <a:picLocks noChangeAspect="1"/>
          </p:cNvPicPr>
          <p:nvPr/>
        </p:nvPicPr>
        <p:blipFill>
          <a:blip r:embed="rId3"/>
          <a:stretch>
            <a:fillRect/>
          </a:stretch>
        </p:blipFill>
        <p:spPr>
          <a:xfrm>
            <a:off x="-1" y="980728"/>
            <a:ext cx="9088565" cy="5877272"/>
          </a:xfrm>
          <a:prstGeom prst="rect">
            <a:avLst/>
          </a:prstGeom>
        </p:spPr>
      </p:pic>
      <p:sp>
        <p:nvSpPr>
          <p:cNvPr id="6" name="Rectangle 2"/>
          <p:cNvSpPr txBox="1">
            <a:spLocks noChangeArrowheads="1"/>
          </p:cNvSpPr>
          <p:nvPr/>
        </p:nvSpPr>
        <p:spPr bwMode="auto">
          <a:xfrm>
            <a:off x="30915" y="5999064"/>
            <a:ext cx="9144000" cy="85893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dirty="0">
                <a:effectLst>
                  <a:glow rad="127000">
                    <a:schemeClr val="tx1"/>
                  </a:glow>
                </a:effectLst>
                <a:latin typeface="Arial" charset="0"/>
                <a:ea typeface="ＭＳ Ｐゴシック" charset="0"/>
                <a:cs typeface="ＭＳ Ｐゴシック" charset="0"/>
              </a:rPr>
              <a:t>1 Chronicles 25</a:t>
            </a:r>
          </a:p>
        </p:txBody>
      </p:sp>
    </p:spTree>
    <p:extLst>
      <p:ext uri="{BB962C8B-B14F-4D97-AF65-F5344CB8AC3E}">
        <p14:creationId xmlns:p14="http://schemas.microsoft.com/office/powerpoint/2010/main" val="1977016551"/>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04" y="1008112"/>
            <a:ext cx="9141095" cy="594928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362992"/>
          </a:xfrm>
          <a:solidFill>
            <a:schemeClr val="tx1"/>
          </a:solidFill>
          <a:effectLst>
            <a:outerShdw blurRad="63500" dist="35921" dir="2700000" algn="ctr" rotWithShape="0">
              <a:schemeClr val="tx2">
                <a:alpha val="74998"/>
              </a:schemeClr>
            </a:outerShdw>
          </a:effectLst>
        </p:spPr>
        <p:txBody>
          <a:bodyPr anchor="t"/>
          <a:lstStyle/>
          <a:p>
            <a:pPr>
              <a:defRPr/>
            </a:pPr>
            <a:r>
              <a:rPr lang="en-US" sz="2800"/>
              <a:t>The musicians were organized into instrumentalists and singers to offer praise to the L</a:t>
            </a:r>
            <a:r>
              <a:rPr lang="en-US" sz="2400"/>
              <a:t>ORD</a:t>
            </a:r>
            <a:r>
              <a:rPr lang="en-US" sz="2800"/>
              <a:t> in the ministry of prophesying (1 Chron 25).</a:t>
            </a:r>
            <a:r>
              <a:rPr lang="en-SG" sz="2800">
                <a:effectLst/>
              </a:rPr>
              <a:t> </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09272007"/>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26</a:t>
            </a:r>
          </a:p>
        </p:txBody>
      </p:sp>
    </p:spTree>
    <p:extLst>
      <p:ext uri="{BB962C8B-B14F-4D97-AF65-F5344CB8AC3E}">
        <p14:creationId xmlns:p14="http://schemas.microsoft.com/office/powerpoint/2010/main" val="421441749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362992"/>
          </a:xfrm>
          <a:solidFill>
            <a:schemeClr val="tx1"/>
          </a:solidFill>
          <a:effectLst>
            <a:outerShdw blurRad="63500" dist="35921" dir="2700000" algn="ctr" rotWithShape="0">
              <a:schemeClr val="tx2">
                <a:alpha val="74998"/>
              </a:schemeClr>
            </a:outerShdw>
          </a:effectLst>
        </p:spPr>
        <p:txBody>
          <a:bodyPr anchor="t"/>
          <a:lstStyle/>
          <a:p>
            <a:pPr>
              <a:defRPr/>
            </a:pPr>
            <a:r>
              <a:rPr lang="en-US" sz="2800"/>
              <a:t>The temple officers were organized into gatekeepers, treasurers, and administrators for smooth functioning of the temple (1 Chron 26).</a:t>
            </a:r>
            <a:r>
              <a:rPr lang="en-SG" sz="2800">
                <a:effectLst/>
              </a:rPr>
              <a:t> </a:t>
            </a:r>
            <a:endParaRPr lang="en-US" sz="2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827584" y="1725578"/>
            <a:ext cx="7632848" cy="5159806"/>
          </a:xfrm>
          <a:prstGeom prst="rect">
            <a:avLst/>
          </a:prstGeom>
        </p:spPr>
      </p:pic>
    </p:spTree>
    <p:extLst>
      <p:ext uri="{BB962C8B-B14F-4D97-AF65-F5344CB8AC3E}">
        <p14:creationId xmlns:p14="http://schemas.microsoft.com/office/powerpoint/2010/main" val="16610386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89091" name="Text Box 3"/>
          <p:cNvSpPr txBox="1">
            <a:spLocks noChangeArrowheads="1"/>
          </p:cNvSpPr>
          <p:nvPr/>
        </p:nvSpPr>
        <p:spPr bwMode="auto">
          <a:xfrm>
            <a:off x="4419600" y="6392863"/>
            <a:ext cx="48768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000" b="1">
                <a:solidFill>
                  <a:schemeClr val="bg1"/>
                </a:solidFill>
                <a:latin typeface="Arial"/>
                <a:ea typeface="+mn-ea"/>
                <a:cs typeface="Arial"/>
              </a:rPr>
              <a:t>Walk Through The Bible </a:t>
            </a:r>
            <a:r>
              <a:rPr lang="en-US" sz="2000" b="1">
                <a:solidFill>
                  <a:schemeClr val="bg1"/>
                </a:solidFill>
                <a:latin typeface="Arial"/>
                <a:ea typeface="Times New Roman" pitchFamily="-105" charset="0"/>
                <a:cs typeface="Arial"/>
              </a:rPr>
              <a:t>©</a:t>
            </a:r>
            <a:r>
              <a:rPr lang="en-US" sz="2000" b="1">
                <a:solidFill>
                  <a:schemeClr val="bg1"/>
                </a:solidFill>
                <a:latin typeface="Arial"/>
                <a:ea typeface="+mn-ea"/>
                <a:cs typeface="Arial"/>
              </a:rPr>
              <a:t>1989</a:t>
            </a:r>
          </a:p>
        </p:txBody>
      </p:sp>
      <p:sp>
        <p:nvSpPr>
          <p:cNvPr id="89092" name="Text Box 4"/>
          <p:cNvSpPr txBox="1">
            <a:spLocks noChangeArrowheads="1"/>
          </p:cNvSpPr>
          <p:nvPr/>
        </p:nvSpPr>
        <p:spPr bwMode="auto">
          <a:xfrm>
            <a:off x="952500" y="76200"/>
            <a:ext cx="4381500" cy="7699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400" b="1">
                <a:solidFill>
                  <a:schemeClr val="bg1"/>
                </a:solidFill>
                <a:latin typeface="Arial"/>
                <a:ea typeface="+mn-ea"/>
                <a:cs typeface="Arial"/>
              </a:rPr>
              <a:t>1 Chronicles:</a:t>
            </a:r>
          </a:p>
        </p:txBody>
      </p:sp>
      <p:sp>
        <p:nvSpPr>
          <p:cNvPr id="89093" name="Text Box 5"/>
          <p:cNvSpPr txBox="1">
            <a:spLocks noChangeArrowheads="1"/>
          </p:cNvSpPr>
          <p:nvPr/>
        </p:nvSpPr>
        <p:spPr bwMode="auto">
          <a:xfrm>
            <a:off x="4876800" y="198438"/>
            <a:ext cx="7086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600" b="1">
                <a:solidFill>
                  <a:schemeClr val="bg1"/>
                </a:solidFill>
                <a:latin typeface="Arial"/>
                <a:ea typeface="+mn-ea"/>
                <a:cs typeface="Arial"/>
              </a:rPr>
              <a:t>Editorial on David</a:t>
            </a:r>
          </a:p>
        </p:txBody>
      </p:sp>
      <p:pic>
        <p:nvPicPr>
          <p:cNvPr id="77829" name="Picture 6" descr="1 Chronic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43000" y="857250"/>
            <a:ext cx="6629400" cy="505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6"/>
          <p:cNvSpPr>
            <a:spLocks noGrp="1"/>
          </p:cNvSpPr>
          <p:nvPr>
            <p:ph type="title" idx="4294967295"/>
          </p:nvPr>
        </p:nvSpPr>
        <p:spPr>
          <a:xfrm>
            <a:off x="0" y="5867400"/>
            <a:ext cx="9144000" cy="457200"/>
          </a:xfrm>
        </p:spPr>
        <p:txBody>
          <a:bodyPr/>
          <a:lstStyle/>
          <a:p>
            <a:pPr>
              <a:defRPr/>
            </a:pPr>
            <a:r>
              <a:rPr lang="en-US" sz="2400" b="1">
                <a:solidFill>
                  <a:srgbClr val="FFFFFF"/>
                </a:solidFill>
                <a:effectLst>
                  <a:outerShdw blurRad="38100" dist="38100" dir="2700000" algn="tl">
                    <a:srgbClr val="808080"/>
                  </a:outerShdw>
                </a:effectLst>
                <a:latin typeface="Arial"/>
                <a:ea typeface="ＭＳ Ｐゴシック" charset="0"/>
                <a:cs typeface="Arial"/>
              </a:rPr>
              <a:t>Editorial Nature of 1 Chronicles</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89093"/>
                                        </p:tgtEl>
                                        <p:attrNameLst>
                                          <p:attrName>style.visibility</p:attrName>
                                        </p:attrNameLst>
                                      </p:cBhvr>
                                      <p:to>
                                        <p:strVal val="visible"/>
                                      </p:to>
                                    </p:set>
                                    <p:animEffect transition="in" filter="dissolve">
                                      <p:cBhvr>
                                        <p:cTn id="7" dur="500"/>
                                        <p:tgtEl>
                                          <p:spTgt spid="89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3" grpId="0"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27</a:t>
            </a:r>
          </a:p>
        </p:txBody>
      </p:sp>
    </p:spTree>
    <p:extLst>
      <p:ext uri="{BB962C8B-B14F-4D97-AF65-F5344CB8AC3E}">
        <p14:creationId xmlns:p14="http://schemas.microsoft.com/office/powerpoint/2010/main" val="305251884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en-US" altLang="zh-CN" sz="3600" b="1">
                <a:solidFill>
                  <a:srgbClr val="FFFFFF"/>
                </a:solidFill>
                <a:latin typeface="Arial Black" charset="0"/>
                <a:ea typeface="宋体" charset="0"/>
                <a:cs typeface="宋体" charset="0"/>
              </a:rPr>
              <a:t>Samuel/Kings vs. Chronicles </a:t>
            </a:r>
            <a:endParaRPr lang="en-US" sz="3600" b="1">
              <a:solidFill>
                <a:srgbClr val="FFFFFF"/>
              </a:solidFill>
              <a:latin typeface="Arial Black" charset="0"/>
              <a:ea typeface="宋体" charset="0"/>
              <a:cs typeface="宋体" charset="0"/>
            </a:endParaRPr>
          </a:p>
        </p:txBody>
      </p:sp>
      <p:sp>
        <p:nvSpPr>
          <p:cNvPr id="86019"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267a</a:t>
            </a:r>
          </a:p>
        </p:txBody>
      </p:sp>
      <p:grpSp>
        <p:nvGrpSpPr>
          <p:cNvPr id="86020" name="Group 158"/>
          <p:cNvGrpSpPr>
            <a:grpSpLocks/>
          </p:cNvGrpSpPr>
          <p:nvPr/>
        </p:nvGrpSpPr>
        <p:grpSpPr bwMode="auto">
          <a:xfrm>
            <a:off x="0" y="919163"/>
            <a:ext cx="9144000" cy="5938837"/>
            <a:chOff x="0" y="576"/>
            <a:chExt cx="5760" cy="3741"/>
          </a:xfrm>
        </p:grpSpPr>
        <p:sp>
          <p:nvSpPr>
            <p:cNvPr id="86021" name="Rectangle 104"/>
            <p:cNvSpPr>
              <a:spLocks noChangeArrowheads="1"/>
            </p:cNvSpPr>
            <p:nvPr/>
          </p:nvSpPr>
          <p:spPr bwMode="auto">
            <a:xfrm>
              <a:off x="7" y="576"/>
              <a:ext cx="2873" cy="691"/>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a:r>
                <a:rPr lang="en-US" altLang="zh-CN" sz="2500" b="1">
                  <a:solidFill>
                    <a:srgbClr val="FFFFFF"/>
                  </a:solidFill>
                  <a:latin typeface="Arial Narrow" charset="0"/>
                  <a:ea typeface="宋体" charset="0"/>
                  <a:cs typeface="宋体" charset="0"/>
                </a:rPr>
                <a:t>What</a:t>
              </a:r>
              <a:r>
                <a:rPr lang="uk-UA" altLang="zh-CN" sz="2500" b="1">
                  <a:solidFill>
                    <a:srgbClr val="FFFFFF"/>
                  </a:solidFill>
                  <a:latin typeface="Arial Narrow" charset="0"/>
                  <a:ea typeface="宋体" charset="0"/>
                  <a:cs typeface="宋体" charset="0"/>
                </a:rPr>
                <a:t>'</a:t>
              </a:r>
              <a:r>
                <a:rPr lang="en-US" altLang="zh-CN" sz="2500" b="1">
                  <a:solidFill>
                    <a:srgbClr val="FFFFFF"/>
                  </a:solidFill>
                  <a:latin typeface="Arial Narrow" charset="0"/>
                  <a:ea typeface="宋体" charset="0"/>
                  <a:cs typeface="宋体" charset="0"/>
                </a:rPr>
                <a:t>s </a:t>
              </a:r>
              <a:r>
                <a:rPr lang="en-US" altLang="zh-CN" sz="2500" b="1" u="sng">
                  <a:solidFill>
                    <a:srgbClr val="FFFFFF"/>
                  </a:solidFill>
                  <a:latin typeface="Arial Narrow" charset="0"/>
                  <a:ea typeface="宋体" charset="0"/>
                  <a:cs typeface="宋体" charset="0"/>
                </a:rPr>
                <a:t>Missing</a:t>
              </a:r>
              <a:r>
                <a:rPr lang="en-US" altLang="zh-CN" sz="2500" b="1">
                  <a:solidFill>
                    <a:srgbClr val="FFFFFF"/>
                  </a:solidFill>
                  <a:latin typeface="Arial Narrow" charset="0"/>
                  <a:ea typeface="宋体" charset="0"/>
                  <a:cs typeface="宋体" charset="0"/>
                </a:rPr>
                <a:t> in Chronicles </a:t>
              </a:r>
            </a:p>
            <a:p>
              <a:pPr algn="ctr" eaLnBrk="0" hangingPunct="0"/>
              <a:r>
                <a:rPr lang="en-US" altLang="zh-CN" sz="2500" b="1">
                  <a:solidFill>
                    <a:srgbClr val="FFFFFF"/>
                  </a:solidFill>
                  <a:latin typeface="Arial Narrow" charset="0"/>
                  <a:ea typeface="宋体" charset="0"/>
                  <a:cs typeface="宋体" charset="0"/>
                </a:rPr>
                <a:t>but Included in Samuel/Kings? </a:t>
              </a:r>
            </a:p>
          </p:txBody>
        </p:sp>
        <p:grpSp>
          <p:nvGrpSpPr>
            <p:cNvPr id="86022" name="Group 126"/>
            <p:cNvGrpSpPr>
              <a:grpSpLocks/>
            </p:cNvGrpSpPr>
            <p:nvPr/>
          </p:nvGrpSpPr>
          <p:grpSpPr bwMode="auto">
            <a:xfrm>
              <a:off x="2880" y="579"/>
              <a:ext cx="2874" cy="693"/>
              <a:chOff x="1984" y="0"/>
              <a:chExt cx="1984" cy="1074"/>
            </a:xfrm>
          </p:grpSpPr>
          <p:sp>
            <p:nvSpPr>
              <p:cNvPr id="86063" name="Rectangle 125"/>
              <p:cNvSpPr>
                <a:spLocks noChangeArrowheads="1"/>
              </p:cNvSpPr>
              <p:nvPr/>
            </p:nvSpPr>
            <p:spPr bwMode="auto">
              <a:xfrm>
                <a:off x="1984" y="0"/>
                <a:ext cx="1984" cy="1074"/>
              </a:xfrm>
              <a:prstGeom prst="rect">
                <a:avLst/>
              </a:prstGeom>
              <a:solidFill>
                <a:srgbClr val="000000"/>
              </a:solidFill>
              <a:ln w="12700" cap="sq">
                <a:solidFill>
                  <a:schemeClr val="tx1"/>
                </a:solidFill>
                <a:miter lim="800000"/>
                <a:headEnd type="none" w="sm" len="sm"/>
                <a:tailEnd type="none" w="sm" len="sm"/>
              </a:ln>
            </p:spPr>
            <p:txBody>
              <a:bodyPr wrap="none" lIns="0" tIns="0" rIns="0" anchor="ctr" anchorCtr="1"/>
              <a:lstStyle/>
              <a:p>
                <a:endParaRPr lang="en-US">
                  <a:solidFill>
                    <a:srgbClr val="000000"/>
                  </a:solidFill>
                </a:endParaRPr>
              </a:p>
            </p:txBody>
          </p:sp>
          <p:grpSp>
            <p:nvGrpSpPr>
              <p:cNvPr id="86064" name="Group 124"/>
              <p:cNvGrpSpPr>
                <a:grpSpLocks/>
              </p:cNvGrpSpPr>
              <p:nvPr/>
            </p:nvGrpSpPr>
            <p:grpSpPr bwMode="auto">
              <a:xfrm>
                <a:off x="1984" y="0"/>
                <a:ext cx="1984" cy="1074"/>
                <a:chOff x="1984" y="0"/>
                <a:chExt cx="1984" cy="1074"/>
              </a:xfrm>
            </p:grpSpPr>
            <p:sp>
              <p:nvSpPr>
                <p:cNvPr id="86065" name="Rectangle 106"/>
                <p:cNvSpPr>
                  <a:spLocks noChangeArrowheads="1"/>
                </p:cNvSpPr>
                <p:nvPr/>
              </p:nvSpPr>
              <p:spPr bwMode="auto">
                <a:xfrm>
                  <a:off x="2027" y="0"/>
                  <a:ext cx="1898" cy="1074"/>
                </a:xfrm>
                <a:prstGeom prst="rect">
                  <a:avLst/>
                </a:prstGeom>
                <a:solidFill>
                  <a:srgbClr val="000000"/>
                </a:solidFill>
                <a:ln w="12700" cap="sq">
                  <a:solidFill>
                    <a:schemeClr val="tx1"/>
                  </a:solidFill>
                  <a:miter lim="800000"/>
                  <a:headEnd type="none" w="sm" len="sm"/>
                  <a:tailEnd type="none" w="sm" len="sm"/>
                </a:ln>
              </p:spPr>
              <p:txBody>
                <a:bodyPr lIns="0" tIns="0" rIns="0" anchor="ctr" anchorCtr="1"/>
                <a:lstStyle/>
                <a:p>
                  <a:pPr algn="ctr"/>
                  <a:r>
                    <a:rPr lang="en-US" altLang="zh-CN" sz="2500" b="1">
                      <a:solidFill>
                        <a:srgbClr val="FFFFFF"/>
                      </a:solidFill>
                      <a:latin typeface="Arial Narrow" charset="0"/>
                      <a:ea typeface="宋体" charset="0"/>
                      <a:cs typeface="宋体" charset="0"/>
                    </a:rPr>
                    <a:t> What</a:t>
                  </a:r>
                  <a:r>
                    <a:rPr lang="uk-UA" altLang="zh-CN" sz="2500" b="1">
                      <a:solidFill>
                        <a:srgbClr val="FFFFFF"/>
                      </a:solidFill>
                      <a:latin typeface="Arial Narrow" charset="0"/>
                      <a:ea typeface="宋体" charset="0"/>
                      <a:cs typeface="宋体" charset="0"/>
                    </a:rPr>
                    <a:t>'</a:t>
                  </a:r>
                  <a:r>
                    <a:rPr lang="en-US" altLang="zh-CN" sz="2500" b="1">
                      <a:solidFill>
                        <a:srgbClr val="FFFFFF"/>
                      </a:solidFill>
                      <a:latin typeface="Arial Narrow" charset="0"/>
                      <a:ea typeface="宋体" charset="0"/>
                      <a:cs typeface="宋体" charset="0"/>
                    </a:rPr>
                    <a:t>s </a:t>
                  </a:r>
                  <a:r>
                    <a:rPr lang="en-US" altLang="zh-CN" sz="2500" b="1" u="sng">
                      <a:solidFill>
                        <a:srgbClr val="FFFFFF"/>
                      </a:solidFill>
                      <a:latin typeface="Arial Narrow" charset="0"/>
                      <a:ea typeface="宋体" charset="0"/>
                      <a:cs typeface="宋体" charset="0"/>
                    </a:rPr>
                    <a:t>Included</a:t>
                  </a:r>
                  <a:r>
                    <a:rPr lang="en-US" altLang="zh-CN" sz="2500" b="1">
                      <a:solidFill>
                        <a:srgbClr val="FFFFFF"/>
                      </a:solidFill>
                      <a:latin typeface="Arial Narrow" charset="0"/>
                      <a:ea typeface="宋体" charset="0"/>
                      <a:cs typeface="宋体" charset="0"/>
                    </a:rPr>
                    <a:t> in Chronicles </a:t>
                  </a:r>
                  <a:endParaRPr lang="en-US" altLang="zh-CN" sz="2500" b="1">
                    <a:solidFill>
                      <a:srgbClr val="000000"/>
                    </a:solidFill>
                    <a:latin typeface="Arial Narrow" charset="0"/>
                    <a:ea typeface="宋体" charset="0"/>
                    <a:cs typeface="宋体" charset="0"/>
                  </a:endParaRPr>
                </a:p>
                <a:p>
                  <a:pPr algn="ctr" eaLnBrk="0" hangingPunct="0"/>
                  <a:r>
                    <a:rPr lang="en-US" altLang="zh-CN" sz="2500" b="1">
                      <a:solidFill>
                        <a:srgbClr val="FFFFFF"/>
                      </a:solidFill>
                      <a:latin typeface="Arial Narrow" charset="0"/>
                      <a:ea typeface="宋体" charset="0"/>
                      <a:cs typeface="宋体" charset="0"/>
                    </a:rPr>
                    <a:t>but Missing in Samuel/Kings?</a:t>
                  </a:r>
                  <a:endParaRPr lang="en-US" altLang="zh-CN" sz="2500" b="1">
                    <a:solidFill>
                      <a:srgbClr val="000000"/>
                    </a:solidFill>
                    <a:latin typeface="Arial Narrow" charset="0"/>
                    <a:ea typeface="宋体" charset="0"/>
                    <a:cs typeface="宋体" charset="0"/>
                  </a:endParaRPr>
                </a:p>
              </p:txBody>
            </p:sp>
            <p:sp>
              <p:nvSpPr>
                <p:cNvPr id="86066" name="Rectangle 123"/>
                <p:cNvSpPr>
                  <a:spLocks noChangeArrowheads="1"/>
                </p:cNvSpPr>
                <p:nvPr/>
              </p:nvSpPr>
              <p:spPr bwMode="auto">
                <a:xfrm>
                  <a:off x="1984" y="0"/>
                  <a:ext cx="1984" cy="10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grpSp>
          <p:nvGrpSpPr>
            <p:cNvPr id="86023" name="Group 130"/>
            <p:cNvGrpSpPr>
              <a:grpSpLocks/>
            </p:cNvGrpSpPr>
            <p:nvPr/>
          </p:nvGrpSpPr>
          <p:grpSpPr bwMode="auto">
            <a:xfrm>
              <a:off x="0" y="1272"/>
              <a:ext cx="2880" cy="483"/>
              <a:chOff x="-4" y="1074"/>
              <a:chExt cx="1988" cy="748"/>
            </a:xfrm>
          </p:grpSpPr>
          <p:sp>
            <p:nvSpPr>
              <p:cNvPr id="86059" name="Rectangle 129"/>
              <p:cNvSpPr>
                <a:spLocks noChangeArrowheads="1"/>
              </p:cNvSpPr>
              <p:nvPr/>
            </p:nvSpPr>
            <p:spPr bwMode="auto">
              <a:xfrm>
                <a:off x="0"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a:solidFill>
                    <a:srgbClr val="000000"/>
                  </a:solidFill>
                </a:endParaRPr>
              </a:p>
            </p:txBody>
          </p:sp>
          <p:grpSp>
            <p:nvGrpSpPr>
              <p:cNvPr id="86060" name="Group 128"/>
              <p:cNvGrpSpPr>
                <a:grpSpLocks/>
              </p:cNvGrpSpPr>
              <p:nvPr/>
            </p:nvGrpSpPr>
            <p:grpSpPr bwMode="auto">
              <a:xfrm>
                <a:off x="-4" y="1074"/>
                <a:ext cx="1988" cy="748"/>
                <a:chOff x="-4" y="1074"/>
                <a:chExt cx="1988" cy="748"/>
              </a:xfrm>
            </p:grpSpPr>
            <p:sp>
              <p:nvSpPr>
                <p:cNvPr id="86061" name="Rectangle 107"/>
                <p:cNvSpPr>
                  <a:spLocks noChangeArrowheads="1"/>
                </p:cNvSpPr>
                <p:nvPr/>
              </p:nvSpPr>
              <p:spPr bwMode="auto">
                <a:xfrm>
                  <a:off x="-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en-US" altLang="zh-CN" sz="2100" b="1">
                      <a:solidFill>
                        <a:srgbClr val="000000"/>
                      </a:solidFill>
                      <a:latin typeface="Arial Narrow" charset="0"/>
                      <a:ea typeface="宋体" charset="0"/>
                      <a:cs typeface="宋体" charset="0"/>
                    </a:rPr>
                    <a:t> These are generally </a:t>
                  </a:r>
                  <a:r>
                    <a:rPr lang="en-US" altLang="zh-CN" sz="2100" b="1" i="1">
                      <a:solidFill>
                        <a:srgbClr val="000000"/>
                      </a:solidFill>
                      <a:latin typeface="Arial Narrow" charset="0"/>
                      <a:ea typeface="宋体" charset="0"/>
                      <a:cs typeface="宋体" charset="0"/>
                    </a:rPr>
                    <a:t>negative</a:t>
                  </a:r>
                  <a:r>
                    <a:rPr lang="en-US" altLang="zh-CN" sz="2100" b="1">
                      <a:solidFill>
                        <a:srgbClr val="000000"/>
                      </a:solidFill>
                      <a:latin typeface="Arial Narrow" charset="0"/>
                      <a:ea typeface="宋体" charset="0"/>
                      <a:cs typeface="宋体" charset="0"/>
                    </a:rPr>
                    <a:t> elements or related to Israel and royalty.</a:t>
                  </a:r>
                </a:p>
              </p:txBody>
            </p:sp>
            <p:sp>
              <p:nvSpPr>
                <p:cNvPr id="86062" name="Rectangle 127"/>
                <p:cNvSpPr>
                  <a:spLocks noChangeArrowheads="1"/>
                </p:cNvSpPr>
                <p:nvPr/>
              </p:nvSpPr>
              <p:spPr bwMode="auto">
                <a:xfrm>
                  <a:off x="0" y="1074"/>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grpSp>
          <p:nvGrpSpPr>
            <p:cNvPr id="86024" name="Group 134"/>
            <p:cNvGrpSpPr>
              <a:grpSpLocks/>
            </p:cNvGrpSpPr>
            <p:nvPr/>
          </p:nvGrpSpPr>
          <p:grpSpPr bwMode="auto">
            <a:xfrm>
              <a:off x="2880" y="1272"/>
              <a:ext cx="2880" cy="483"/>
              <a:chOff x="1984" y="1074"/>
              <a:chExt cx="1988" cy="748"/>
            </a:xfrm>
          </p:grpSpPr>
          <p:sp>
            <p:nvSpPr>
              <p:cNvPr id="86055" name="Rectangle 133"/>
              <p:cNvSpPr>
                <a:spLocks noChangeArrowheads="1"/>
              </p:cNvSpPr>
              <p:nvPr/>
            </p:nvSpPr>
            <p:spPr bwMode="auto">
              <a:xfrm>
                <a:off x="1984"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a:solidFill>
                    <a:srgbClr val="000000"/>
                  </a:solidFill>
                </a:endParaRPr>
              </a:p>
            </p:txBody>
          </p:sp>
          <p:grpSp>
            <p:nvGrpSpPr>
              <p:cNvPr id="86056" name="Group 132"/>
              <p:cNvGrpSpPr>
                <a:grpSpLocks/>
              </p:cNvGrpSpPr>
              <p:nvPr/>
            </p:nvGrpSpPr>
            <p:grpSpPr bwMode="auto">
              <a:xfrm>
                <a:off x="1984" y="1074"/>
                <a:ext cx="1988" cy="748"/>
                <a:chOff x="1984" y="1074"/>
                <a:chExt cx="1988" cy="748"/>
              </a:xfrm>
            </p:grpSpPr>
            <p:sp>
              <p:nvSpPr>
                <p:cNvPr id="86057" name="Rectangle 108"/>
                <p:cNvSpPr>
                  <a:spLocks noChangeArrowheads="1"/>
                </p:cNvSpPr>
                <p:nvPr/>
              </p:nvSpPr>
              <p:spPr bwMode="auto">
                <a:xfrm>
                  <a:off x="198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en-US" altLang="zh-CN" sz="2100" b="1">
                      <a:solidFill>
                        <a:srgbClr val="000000"/>
                      </a:solidFill>
                      <a:latin typeface="Arial Narrow" charset="0"/>
                      <a:ea typeface="宋体" charset="0"/>
                      <a:cs typeface="宋体" charset="0"/>
                    </a:rPr>
                    <a:t> These are generally </a:t>
                  </a:r>
                  <a:r>
                    <a:rPr lang="en-US" altLang="zh-CN" sz="2100" b="1" i="1">
                      <a:solidFill>
                        <a:srgbClr val="000000"/>
                      </a:solidFill>
                      <a:latin typeface="Arial Narrow" charset="0"/>
                      <a:ea typeface="宋体" charset="0"/>
                      <a:cs typeface="宋体" charset="0"/>
                    </a:rPr>
                    <a:t>positive</a:t>
                  </a:r>
                  <a:r>
                    <a:rPr lang="en-US" altLang="zh-CN" sz="2100" b="1">
                      <a:solidFill>
                        <a:srgbClr val="000000"/>
                      </a:solidFill>
                      <a:latin typeface="Arial Narrow" charset="0"/>
                      <a:ea typeface="宋体" charset="0"/>
                      <a:cs typeface="宋体" charset="0"/>
                    </a:rPr>
                    <a:t> elements or related to Judah and the temple.</a:t>
                  </a:r>
                </a:p>
              </p:txBody>
            </p:sp>
            <p:sp>
              <p:nvSpPr>
                <p:cNvPr id="86058" name="Rectangle 131"/>
                <p:cNvSpPr>
                  <a:spLocks noChangeArrowheads="1"/>
                </p:cNvSpPr>
                <p:nvPr/>
              </p:nvSpPr>
              <p:spPr bwMode="auto">
                <a:xfrm>
                  <a:off x="1984" y="1074"/>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grpSp>
          <p:nvGrpSpPr>
            <p:cNvPr id="86025" name="Group 136"/>
            <p:cNvGrpSpPr>
              <a:grpSpLocks/>
            </p:cNvGrpSpPr>
            <p:nvPr/>
          </p:nvGrpSpPr>
          <p:grpSpPr bwMode="auto">
            <a:xfrm>
              <a:off x="0" y="1755"/>
              <a:ext cx="2880" cy="483"/>
              <a:chOff x="-4" y="1822"/>
              <a:chExt cx="1988" cy="748"/>
            </a:xfrm>
          </p:grpSpPr>
          <p:sp>
            <p:nvSpPr>
              <p:cNvPr id="86053" name="Rectangle 109"/>
              <p:cNvSpPr>
                <a:spLocks noChangeArrowheads="1"/>
              </p:cNvSpPr>
              <p:nvPr/>
            </p:nvSpPr>
            <p:spPr bwMode="auto">
              <a:xfrm>
                <a:off x="-4" y="1822"/>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 Michal despises David at ark </a:t>
                </a:r>
              </a:p>
              <a:p>
                <a:pPr algn="ctr"/>
                <a:r>
                  <a:rPr lang="en-US" altLang="zh-CN" sz="2100" b="1">
                    <a:solidFill>
                      <a:srgbClr val="000000"/>
                    </a:solidFill>
                    <a:latin typeface="Arial Narrow" charset="0"/>
                    <a:ea typeface="宋体" charset="0"/>
                    <a:cs typeface="宋体" charset="0"/>
                  </a:rPr>
                  <a:t>(2 Sam. 6:20b-23)</a:t>
                </a:r>
              </a:p>
            </p:txBody>
          </p:sp>
          <p:sp>
            <p:nvSpPr>
              <p:cNvPr id="86054" name="Rectangle 135"/>
              <p:cNvSpPr>
                <a:spLocks noChangeArrowheads="1"/>
              </p:cNvSpPr>
              <p:nvPr/>
            </p:nvSpPr>
            <p:spPr bwMode="auto">
              <a:xfrm>
                <a:off x="0" y="1822"/>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26" name="Group 138"/>
            <p:cNvGrpSpPr>
              <a:grpSpLocks/>
            </p:cNvGrpSpPr>
            <p:nvPr/>
          </p:nvGrpSpPr>
          <p:grpSpPr bwMode="auto">
            <a:xfrm>
              <a:off x="2880" y="1755"/>
              <a:ext cx="2880" cy="483"/>
              <a:chOff x="1984" y="1822"/>
              <a:chExt cx="1988" cy="748"/>
            </a:xfrm>
          </p:grpSpPr>
          <p:sp>
            <p:nvSpPr>
              <p:cNvPr id="86051" name="Rectangle 110"/>
              <p:cNvSpPr>
                <a:spLocks noChangeArrowheads="1"/>
              </p:cNvSpPr>
              <p:nvPr/>
            </p:nvSpPr>
            <p:spPr bwMode="auto">
              <a:xfrm>
                <a:off x="1984" y="1822"/>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 Levites honor God at ark </a:t>
                </a:r>
              </a:p>
              <a:p>
                <a:pPr algn="ctr"/>
                <a:r>
                  <a:rPr lang="en-US" altLang="zh-CN" sz="2100" b="1">
                    <a:solidFill>
                      <a:srgbClr val="000000"/>
                    </a:solidFill>
                    <a:latin typeface="Arial Narrow" charset="0"/>
                    <a:ea typeface="宋体" charset="0"/>
                    <a:cs typeface="宋体" charset="0"/>
                  </a:rPr>
                  <a:t>(1 Chron. 16:4-42)</a:t>
                </a:r>
              </a:p>
            </p:txBody>
          </p:sp>
          <p:sp>
            <p:nvSpPr>
              <p:cNvPr id="86052" name="Rectangle 137"/>
              <p:cNvSpPr>
                <a:spLocks noChangeArrowheads="1"/>
              </p:cNvSpPr>
              <p:nvPr/>
            </p:nvSpPr>
            <p:spPr bwMode="auto">
              <a:xfrm>
                <a:off x="1984" y="1822"/>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27" name="Group 140"/>
            <p:cNvGrpSpPr>
              <a:grpSpLocks/>
            </p:cNvGrpSpPr>
            <p:nvPr/>
          </p:nvGrpSpPr>
          <p:grpSpPr bwMode="auto">
            <a:xfrm>
              <a:off x="0" y="2238"/>
              <a:ext cx="2880" cy="557"/>
              <a:chOff x="-4" y="2570"/>
              <a:chExt cx="1988" cy="863"/>
            </a:xfrm>
          </p:grpSpPr>
          <p:sp>
            <p:nvSpPr>
              <p:cNvPr id="86049" name="Rectangle 111"/>
              <p:cNvSpPr>
                <a:spLocks noChangeArrowheads="1"/>
              </p:cNvSpPr>
              <p:nvPr/>
            </p:nvSpPr>
            <p:spPr bwMode="auto">
              <a:xfrm>
                <a:off x="-4" y="2570"/>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 Discipline aspects of the Davidic covenant (2 Sam. 7:14b)</a:t>
                </a:r>
              </a:p>
            </p:txBody>
          </p:sp>
          <p:sp>
            <p:nvSpPr>
              <p:cNvPr id="86050" name="Rectangle 139"/>
              <p:cNvSpPr>
                <a:spLocks noChangeArrowheads="1"/>
              </p:cNvSpPr>
              <p:nvPr/>
            </p:nvSpPr>
            <p:spPr bwMode="auto">
              <a:xfrm>
                <a:off x="0" y="2570"/>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28" name="Group 142"/>
            <p:cNvGrpSpPr>
              <a:grpSpLocks/>
            </p:cNvGrpSpPr>
            <p:nvPr/>
          </p:nvGrpSpPr>
          <p:grpSpPr bwMode="auto">
            <a:xfrm>
              <a:off x="2880" y="2238"/>
              <a:ext cx="2880" cy="557"/>
              <a:chOff x="1984" y="2570"/>
              <a:chExt cx="1988" cy="863"/>
            </a:xfrm>
          </p:grpSpPr>
          <p:sp>
            <p:nvSpPr>
              <p:cNvPr id="86047" name="Rectangle 112"/>
              <p:cNvSpPr>
                <a:spLocks noChangeArrowheads="1"/>
              </p:cNvSpPr>
              <p:nvPr/>
            </p:nvSpPr>
            <p:spPr bwMode="auto">
              <a:xfrm>
                <a:off x="1984" y="2570"/>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Identification of the temple site even as God disciplines David</a:t>
                </a:r>
                <a:r>
                  <a:rPr lang="uk-UA" altLang="zh-CN" sz="2100" b="1">
                    <a:solidFill>
                      <a:srgbClr val="000000"/>
                    </a:solidFill>
                    <a:latin typeface="Arial Narrow" charset="0"/>
                    <a:ea typeface="宋体" charset="0"/>
                    <a:cs typeface="宋体" charset="0"/>
                  </a:rPr>
                  <a:t>'</a:t>
                </a:r>
                <a:r>
                  <a:rPr lang="en-US" altLang="zh-CN" sz="2100" b="1">
                    <a:solidFill>
                      <a:srgbClr val="000000"/>
                    </a:solidFill>
                    <a:latin typeface="Arial Narrow" charset="0"/>
                    <a:ea typeface="宋体" charset="0"/>
                    <a:cs typeface="宋体" charset="0"/>
                  </a:rPr>
                  <a:t>s prideful census </a:t>
                </a:r>
                <a:br>
                  <a:rPr lang="en-US" altLang="zh-CN" sz="2100" b="1">
                    <a:solidFill>
                      <a:srgbClr val="000000"/>
                    </a:solidFill>
                    <a:latin typeface="Arial Narrow" charset="0"/>
                    <a:ea typeface="宋体" charset="0"/>
                    <a:cs typeface="宋体" charset="0"/>
                  </a:rPr>
                </a:br>
                <a:r>
                  <a:rPr lang="en-US" altLang="zh-CN" sz="2100" b="1">
                    <a:solidFill>
                      <a:srgbClr val="000000"/>
                    </a:solidFill>
                    <a:latin typeface="Arial Narrow" charset="0"/>
                    <a:ea typeface="宋体" charset="0"/>
                    <a:cs typeface="宋体" charset="0"/>
                  </a:rPr>
                  <a:t>(1 Chron. 21:27–22:1; cp. 2 Sam. 24:25)</a:t>
                </a:r>
              </a:p>
            </p:txBody>
          </p:sp>
          <p:sp>
            <p:nvSpPr>
              <p:cNvPr id="86048" name="Rectangle 141"/>
              <p:cNvSpPr>
                <a:spLocks noChangeArrowheads="1"/>
              </p:cNvSpPr>
              <p:nvPr/>
            </p:nvSpPr>
            <p:spPr bwMode="auto">
              <a:xfrm>
                <a:off x="1984" y="2570"/>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29" name="Group 144"/>
            <p:cNvGrpSpPr>
              <a:grpSpLocks/>
            </p:cNvGrpSpPr>
            <p:nvPr/>
          </p:nvGrpSpPr>
          <p:grpSpPr bwMode="auto">
            <a:xfrm>
              <a:off x="0" y="2795"/>
              <a:ext cx="2880" cy="631"/>
              <a:chOff x="-4" y="3433"/>
              <a:chExt cx="1988" cy="978"/>
            </a:xfrm>
          </p:grpSpPr>
          <p:sp>
            <p:nvSpPr>
              <p:cNvPr id="86045" name="Rectangle 113"/>
              <p:cNvSpPr>
                <a:spLocks noChangeArrowheads="1"/>
              </p:cNvSpPr>
              <p:nvPr/>
            </p:nvSpPr>
            <p:spPr bwMode="auto">
              <a:xfrm>
                <a:off x="-4" y="3433"/>
                <a:ext cx="1988" cy="97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 David</a:t>
                </a:r>
                <a:r>
                  <a:rPr lang="uk-UA" altLang="zh-CN" sz="2100" b="1">
                    <a:solidFill>
                      <a:srgbClr val="000000"/>
                    </a:solidFill>
                    <a:latin typeface="Arial Narrow" charset="0"/>
                    <a:ea typeface="宋体" charset="0"/>
                    <a:cs typeface="宋体" charset="0"/>
                  </a:rPr>
                  <a:t>'</a:t>
                </a:r>
                <a:r>
                  <a:rPr lang="en-US" altLang="zh-CN" sz="2100" b="1">
                    <a:solidFill>
                      <a:srgbClr val="000000"/>
                    </a:solidFill>
                    <a:latin typeface="Arial Narrow" charset="0"/>
                    <a:ea typeface="宋体" charset="0"/>
                    <a:cs typeface="宋体" charset="0"/>
                  </a:rPr>
                  <a:t>s adultery with Bathsheba, murder of Uriah, &amp; confrontation by Nathan the prophet (2 Sam. 11:2–12:25)</a:t>
                </a:r>
              </a:p>
            </p:txBody>
          </p:sp>
          <p:sp>
            <p:nvSpPr>
              <p:cNvPr id="86046" name="Rectangle 143"/>
              <p:cNvSpPr>
                <a:spLocks noChangeArrowheads="1"/>
              </p:cNvSpPr>
              <p:nvPr/>
            </p:nvSpPr>
            <p:spPr bwMode="auto">
              <a:xfrm>
                <a:off x="0" y="3433"/>
                <a:ext cx="1984" cy="97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30" name="Group 146"/>
            <p:cNvGrpSpPr>
              <a:grpSpLocks/>
            </p:cNvGrpSpPr>
            <p:nvPr/>
          </p:nvGrpSpPr>
          <p:grpSpPr bwMode="auto">
            <a:xfrm>
              <a:off x="2880" y="2795"/>
              <a:ext cx="2880" cy="631"/>
              <a:chOff x="1984" y="3433"/>
              <a:chExt cx="1988" cy="978"/>
            </a:xfrm>
          </p:grpSpPr>
          <p:sp>
            <p:nvSpPr>
              <p:cNvPr id="86043" name="Rectangle 114"/>
              <p:cNvSpPr>
                <a:spLocks noChangeArrowheads="1"/>
              </p:cNvSpPr>
              <p:nvPr/>
            </p:nvSpPr>
            <p:spPr bwMode="auto">
              <a:xfrm>
                <a:off x="1984" y="3433"/>
                <a:ext cx="1988" cy="97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Divisions of Levites (1 Chron. 22–27)</a:t>
                </a:r>
              </a:p>
            </p:txBody>
          </p:sp>
          <p:sp>
            <p:nvSpPr>
              <p:cNvPr id="86044" name="Rectangle 145"/>
              <p:cNvSpPr>
                <a:spLocks noChangeArrowheads="1"/>
              </p:cNvSpPr>
              <p:nvPr/>
            </p:nvSpPr>
            <p:spPr bwMode="auto">
              <a:xfrm>
                <a:off x="1984" y="3433"/>
                <a:ext cx="1984" cy="97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31" name="Group 148"/>
            <p:cNvGrpSpPr>
              <a:grpSpLocks/>
            </p:cNvGrpSpPr>
            <p:nvPr/>
          </p:nvGrpSpPr>
          <p:grpSpPr bwMode="auto">
            <a:xfrm>
              <a:off x="0" y="3426"/>
              <a:ext cx="2880" cy="482"/>
              <a:chOff x="-4" y="4411"/>
              <a:chExt cx="1988" cy="748"/>
            </a:xfrm>
          </p:grpSpPr>
          <p:sp>
            <p:nvSpPr>
              <p:cNvPr id="86041" name="Rectangle 115"/>
              <p:cNvSpPr>
                <a:spLocks noChangeArrowheads="1"/>
              </p:cNvSpPr>
              <p:nvPr/>
            </p:nvSpPr>
            <p:spPr bwMode="auto">
              <a:xfrm>
                <a:off x="-4" y="4411"/>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 David</a:t>
                </a:r>
                <a:r>
                  <a:rPr lang="uk-UA" altLang="zh-CN" sz="2100" b="1">
                    <a:solidFill>
                      <a:srgbClr val="000000"/>
                    </a:solidFill>
                    <a:latin typeface="Arial Narrow" charset="0"/>
                    <a:ea typeface="宋体" charset="0"/>
                    <a:cs typeface="宋体" charset="0"/>
                  </a:rPr>
                  <a:t>'</a:t>
                </a:r>
                <a:r>
                  <a:rPr lang="en-US" altLang="zh-CN" sz="2100" b="1">
                    <a:solidFill>
                      <a:srgbClr val="000000"/>
                    </a:solidFill>
                    <a:latin typeface="Arial Narrow" charset="0"/>
                    <a:ea typeface="宋体" charset="0"/>
                    <a:cs typeface="宋体" charset="0"/>
                  </a:rPr>
                  <a:t>s troubles with Absalom </a:t>
                </a:r>
              </a:p>
              <a:p>
                <a:pPr algn="ctr"/>
                <a:r>
                  <a:rPr lang="en-US" altLang="zh-CN" sz="2100" b="1">
                    <a:solidFill>
                      <a:srgbClr val="000000"/>
                    </a:solidFill>
                    <a:latin typeface="Arial Narrow" charset="0"/>
                    <a:ea typeface="宋体" charset="0"/>
                    <a:cs typeface="宋体" charset="0"/>
                  </a:rPr>
                  <a:t>(2 Sam. 13–19)</a:t>
                </a:r>
              </a:p>
            </p:txBody>
          </p:sp>
          <p:sp>
            <p:nvSpPr>
              <p:cNvPr id="86042" name="Rectangle 147"/>
              <p:cNvSpPr>
                <a:spLocks noChangeArrowheads="1"/>
              </p:cNvSpPr>
              <p:nvPr/>
            </p:nvSpPr>
            <p:spPr bwMode="auto">
              <a:xfrm>
                <a:off x="0" y="4411"/>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32" name="Group 150"/>
            <p:cNvGrpSpPr>
              <a:grpSpLocks/>
            </p:cNvGrpSpPr>
            <p:nvPr/>
          </p:nvGrpSpPr>
          <p:grpSpPr bwMode="auto">
            <a:xfrm>
              <a:off x="2880" y="3426"/>
              <a:ext cx="2880" cy="482"/>
              <a:chOff x="1984" y="4411"/>
              <a:chExt cx="1988" cy="748"/>
            </a:xfrm>
          </p:grpSpPr>
          <p:sp>
            <p:nvSpPr>
              <p:cNvPr id="86039" name="Rectangle 116"/>
              <p:cNvSpPr>
                <a:spLocks noChangeArrowheads="1"/>
              </p:cNvSpPr>
              <p:nvPr/>
            </p:nvSpPr>
            <p:spPr bwMode="auto">
              <a:xfrm>
                <a:off x="1984" y="4411"/>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David</a:t>
                </a:r>
                <a:r>
                  <a:rPr lang="uk-UA" altLang="zh-CN" sz="2100" b="1">
                    <a:solidFill>
                      <a:srgbClr val="000000"/>
                    </a:solidFill>
                    <a:latin typeface="Arial Narrow" charset="0"/>
                    <a:ea typeface="宋体" charset="0"/>
                    <a:cs typeface="宋体" charset="0"/>
                  </a:rPr>
                  <a:t>'</a:t>
                </a:r>
                <a:r>
                  <a:rPr lang="en-US" altLang="zh-CN" sz="2100" b="1">
                    <a:solidFill>
                      <a:srgbClr val="000000"/>
                    </a:solidFill>
                    <a:latin typeface="Arial Narrow" charset="0"/>
                    <a:ea typeface="宋体" charset="0"/>
                    <a:cs typeface="宋体" charset="0"/>
                  </a:rPr>
                  <a:t>s charge to Israel &amp; Solomon &amp; prayer (1 Chron. 28:1–29:22a)</a:t>
                </a:r>
              </a:p>
            </p:txBody>
          </p:sp>
          <p:sp>
            <p:nvSpPr>
              <p:cNvPr id="86040" name="Rectangle 149"/>
              <p:cNvSpPr>
                <a:spLocks noChangeArrowheads="1"/>
              </p:cNvSpPr>
              <p:nvPr/>
            </p:nvSpPr>
            <p:spPr bwMode="auto">
              <a:xfrm>
                <a:off x="1984" y="4411"/>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33" name="Group 152"/>
            <p:cNvGrpSpPr>
              <a:grpSpLocks/>
            </p:cNvGrpSpPr>
            <p:nvPr/>
          </p:nvGrpSpPr>
          <p:grpSpPr bwMode="auto">
            <a:xfrm>
              <a:off x="0" y="3908"/>
              <a:ext cx="2880" cy="409"/>
              <a:chOff x="-4" y="5159"/>
              <a:chExt cx="1988" cy="633"/>
            </a:xfrm>
          </p:grpSpPr>
          <p:sp>
            <p:nvSpPr>
              <p:cNvPr id="86037" name="Rectangle 117"/>
              <p:cNvSpPr>
                <a:spLocks noChangeArrowheads="1"/>
              </p:cNvSpPr>
              <p:nvPr/>
            </p:nvSpPr>
            <p:spPr bwMode="auto">
              <a:xfrm>
                <a:off x="-4" y="5159"/>
                <a:ext cx="1988"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 Sheba</a:t>
                </a:r>
                <a:r>
                  <a:rPr lang="uk-UA" altLang="zh-CN" sz="2100" b="1">
                    <a:solidFill>
                      <a:srgbClr val="000000"/>
                    </a:solidFill>
                    <a:latin typeface="Arial Narrow" charset="0"/>
                    <a:ea typeface="宋体" charset="0"/>
                    <a:cs typeface="宋体" charset="0"/>
                  </a:rPr>
                  <a:t>'</a:t>
                </a:r>
                <a:r>
                  <a:rPr lang="en-US" altLang="zh-CN" sz="2100" b="1">
                    <a:solidFill>
                      <a:srgbClr val="000000"/>
                    </a:solidFill>
                    <a:latin typeface="Arial Narrow" charset="0"/>
                    <a:ea typeface="宋体" charset="0"/>
                    <a:cs typeface="宋体" charset="0"/>
                  </a:rPr>
                  <a:t>s rebellion put down </a:t>
                </a:r>
              </a:p>
              <a:p>
                <a:pPr algn="ctr"/>
                <a:r>
                  <a:rPr lang="en-US" altLang="zh-CN" sz="2100" b="1">
                    <a:solidFill>
                      <a:srgbClr val="000000"/>
                    </a:solidFill>
                    <a:latin typeface="Arial Narrow" charset="0"/>
                    <a:ea typeface="宋体" charset="0"/>
                    <a:cs typeface="宋体" charset="0"/>
                  </a:rPr>
                  <a:t>(2 Sam. 20)</a:t>
                </a:r>
              </a:p>
            </p:txBody>
          </p:sp>
          <p:sp>
            <p:nvSpPr>
              <p:cNvPr id="86038" name="Rectangle 151"/>
              <p:cNvSpPr>
                <a:spLocks noChangeArrowheads="1"/>
              </p:cNvSpPr>
              <p:nvPr/>
            </p:nvSpPr>
            <p:spPr bwMode="auto">
              <a:xfrm>
                <a:off x="0" y="5159"/>
                <a:ext cx="198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34" name="Group 154"/>
            <p:cNvGrpSpPr>
              <a:grpSpLocks/>
            </p:cNvGrpSpPr>
            <p:nvPr/>
          </p:nvGrpSpPr>
          <p:grpSpPr bwMode="auto">
            <a:xfrm>
              <a:off x="2880" y="3908"/>
              <a:ext cx="2880" cy="409"/>
              <a:chOff x="1984" y="5159"/>
              <a:chExt cx="1988" cy="633"/>
            </a:xfrm>
          </p:grpSpPr>
          <p:sp>
            <p:nvSpPr>
              <p:cNvPr id="86035" name="Rectangle 118"/>
              <p:cNvSpPr>
                <a:spLocks noChangeArrowheads="1"/>
              </p:cNvSpPr>
              <p:nvPr/>
            </p:nvSpPr>
            <p:spPr bwMode="auto">
              <a:xfrm>
                <a:off x="1984" y="5159"/>
                <a:ext cx="1988"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Enterprises of Rehoboam </a:t>
                </a:r>
              </a:p>
              <a:p>
                <a:pPr algn="ctr"/>
                <a:r>
                  <a:rPr lang="en-US" altLang="zh-CN" sz="2100" b="1">
                    <a:solidFill>
                      <a:srgbClr val="000000"/>
                    </a:solidFill>
                    <a:latin typeface="Arial Narrow" charset="0"/>
                    <a:ea typeface="宋体" charset="0"/>
                    <a:cs typeface="宋体" charset="0"/>
                  </a:rPr>
                  <a:t>(2 Chron. 11:5-23)</a:t>
                </a:r>
              </a:p>
            </p:txBody>
          </p:sp>
          <p:sp>
            <p:nvSpPr>
              <p:cNvPr id="86036" name="Rectangle 153"/>
              <p:cNvSpPr>
                <a:spLocks noChangeArrowheads="1"/>
              </p:cNvSpPr>
              <p:nvPr/>
            </p:nvSpPr>
            <p:spPr bwMode="auto">
              <a:xfrm>
                <a:off x="1984" y="5159"/>
                <a:ext cx="198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sp>
        <p:nvSpPr>
          <p:cNvPr id="2" name="Cloud 1"/>
          <p:cNvSpPr/>
          <p:nvPr/>
        </p:nvSpPr>
        <p:spPr bwMode="auto">
          <a:xfrm>
            <a:off x="4139952" y="5301208"/>
            <a:ext cx="5328592" cy="1008112"/>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05" charset="0"/>
            </a:endParaRPr>
          </a:p>
        </p:txBody>
      </p:sp>
    </p:spTree>
    <p:extLst>
      <p:ext uri="{BB962C8B-B14F-4D97-AF65-F5344CB8AC3E}">
        <p14:creationId xmlns:p14="http://schemas.microsoft.com/office/powerpoint/2010/main" val="242136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28</a:t>
            </a:r>
          </a:p>
        </p:txBody>
      </p:sp>
    </p:spTree>
    <p:extLst>
      <p:ext uri="{BB962C8B-B14F-4D97-AF65-F5344CB8AC3E}">
        <p14:creationId xmlns:p14="http://schemas.microsoft.com/office/powerpoint/2010/main" val="4376558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3523232"/>
          </a:xfrm>
          <a:solidFill>
            <a:schemeClr val="tx1"/>
          </a:solidFill>
          <a:effectLst>
            <a:outerShdw blurRad="63500" dist="35921" dir="2700000" algn="ctr" rotWithShape="0">
              <a:schemeClr val="tx2">
                <a:alpha val="74998"/>
              </a:schemeClr>
            </a:outerShdw>
          </a:effectLst>
        </p:spPr>
        <p:txBody>
          <a:bodyPr anchor="t"/>
          <a:lstStyle/>
          <a:p>
            <a:pPr>
              <a:defRPr/>
            </a:pPr>
            <a:r>
              <a:rPr lang="en-US" sz="2800"/>
              <a:t>"Then David gave Solomon the plans for the Temple and its surroundings, including the entry room, the storerooms, the upstairs rooms, the inner rooms, and the inner sanctuary—which was the place of atonement.  </a:t>
            </a:r>
            <a:r>
              <a:rPr lang="en-US" sz="2800" baseline="30000"/>
              <a:t>12</a:t>
            </a:r>
            <a:r>
              <a:rPr lang="en-US" sz="2800"/>
              <a:t>David also gave Solomon all the plans he had in mind for the courtyards of the Lord’s Temple, the outside rooms, the treasuries, and the rooms for the gifts dedicated to the L</a:t>
            </a:r>
            <a:r>
              <a:rPr lang="en-US" sz="2400"/>
              <a:t>ORD</a:t>
            </a:r>
            <a:r>
              <a:rPr lang="en-US" sz="2800"/>
              <a:t>" (28:11-12)</a:t>
            </a:r>
            <a:endParaRPr lang="en-US" sz="2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187624" y="3639403"/>
            <a:ext cx="6408712" cy="3218597"/>
          </a:xfrm>
          <a:prstGeom prst="rect">
            <a:avLst/>
          </a:prstGeom>
        </p:spPr>
      </p:pic>
    </p:spTree>
    <p:extLst>
      <p:ext uri="{BB962C8B-B14F-4D97-AF65-F5344CB8AC3E}">
        <p14:creationId xmlns:p14="http://schemas.microsoft.com/office/powerpoint/2010/main" val="4127575200"/>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116632"/>
            <a:ext cx="9144000" cy="1362992"/>
          </a:xfrm>
          <a:solidFill>
            <a:schemeClr val="tx1"/>
          </a:solidFill>
          <a:effectLst>
            <a:outerShdw blurRad="63500" dist="35921" dir="2700000" algn="ctr" rotWithShape="0">
              <a:schemeClr val="tx2">
                <a:alpha val="74998"/>
              </a:schemeClr>
            </a:outerShdw>
          </a:effectLst>
        </p:spPr>
        <p:txBody>
          <a:bodyPr anchor="t"/>
          <a:lstStyle/>
          <a:p>
            <a:pPr>
              <a:defRPr/>
            </a:pPr>
            <a:r>
              <a:rPr lang="en-US" sz="2800"/>
              <a:t>David commissioned Israel and Solomon to follow God’s design for the temple building and service by Levites and priests (1 Chron 28). </a:t>
            </a:r>
            <a:endParaRPr lang="en-US" sz="2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772816"/>
            <a:ext cx="9174764" cy="3960440"/>
          </a:xfrm>
          <a:prstGeom prst="rect">
            <a:avLst/>
          </a:prstGeom>
        </p:spPr>
      </p:pic>
      <p:sp>
        <p:nvSpPr>
          <p:cNvPr id="5" name="Rectangle 2"/>
          <p:cNvSpPr txBox="1">
            <a:spLocks noChangeArrowheads="1"/>
          </p:cNvSpPr>
          <p:nvPr/>
        </p:nvSpPr>
        <p:spPr bwMode="auto">
          <a:xfrm>
            <a:off x="0" y="6026448"/>
            <a:ext cx="9144000" cy="71492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2800"/>
              <a:t>The Choristers, by James Tissot, 1896-1900</a:t>
            </a:r>
            <a:endParaRPr lang="en-US" sz="280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07879090"/>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29</a:t>
            </a:r>
          </a:p>
        </p:txBody>
      </p:sp>
    </p:spTree>
    <p:extLst>
      <p:ext uri="{BB962C8B-B14F-4D97-AF65-F5344CB8AC3E}">
        <p14:creationId xmlns:p14="http://schemas.microsoft.com/office/powerpoint/2010/main" val="244060863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698" name="Title 66"/>
          <p:cNvSpPr>
            <a:spLocks noGrp="1"/>
          </p:cNvSpPr>
          <p:nvPr>
            <p:ph type="title"/>
          </p:nvPr>
        </p:nvSpPr>
        <p:spPr/>
        <p:txBody>
          <a:bodyPr/>
          <a:lstStyle/>
          <a:p>
            <a:pPr>
              <a:defRPr/>
            </a:pPr>
            <a:r>
              <a:rPr lang="en-US" b="1">
                <a:effectLst>
                  <a:outerShdw blurRad="38100" dist="38100" dir="2700000" algn="tl">
                    <a:srgbClr val="000000">
                      <a:alpha val="43137"/>
                    </a:srgbClr>
                  </a:outerShdw>
                </a:effectLst>
                <a:latin typeface="Times New Roman" charset="0"/>
                <a:ea typeface="ＭＳ Ｐゴシック" charset="0"/>
                <a:cs typeface="ＭＳ Ｐゴシック" charset="0"/>
              </a:rPr>
              <a:t>Book Chart</a:t>
            </a:r>
          </a:p>
        </p:txBody>
      </p:sp>
      <p:pic>
        <p:nvPicPr>
          <p:cNvPr id="41987" name="Picture 2"/>
          <p:cNvPicPr>
            <a:picLocks noChangeAspect="1" noChangeArrowheads="1"/>
          </p:cNvPicPr>
          <p:nvPr/>
        </p:nvPicPr>
        <p:blipFill>
          <a:blip r:embed="rId2" cstate="screen">
            <a:lum bright="-24000" contrast="24000"/>
            <a:extLst>
              <a:ext uri="{28A0092B-C50C-407E-A947-70E740481C1C}">
                <a14:useLocalDpi xmlns:a14="http://schemas.microsoft.com/office/drawing/2010/main"/>
              </a:ext>
            </a:extLst>
          </a:blip>
          <a:srcRect/>
          <a:stretch>
            <a:fillRect/>
          </a:stretch>
        </p:blipFill>
        <p:spPr bwMode="auto">
          <a:xfrm>
            <a:off x="0" y="-80963"/>
            <a:ext cx="9144000" cy="693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0" name="Text Box 3"/>
          <p:cNvSpPr txBox="1">
            <a:spLocks noChangeArrowheads="1"/>
          </p:cNvSpPr>
          <p:nvPr/>
        </p:nvSpPr>
        <p:spPr bwMode="auto">
          <a:xfrm>
            <a:off x="8347075" y="0"/>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effectLst>
                  <a:outerShdw blurRad="38100" dist="38100" dir="2700000" algn="tl">
                    <a:srgbClr val="000000">
                      <a:alpha val="43137"/>
                    </a:srgbClr>
                  </a:outerShdw>
                </a:effectLst>
                <a:latin typeface="Arial"/>
                <a:cs typeface="Arial"/>
              </a:rPr>
              <a:t>262</a:t>
            </a:r>
          </a:p>
        </p:txBody>
      </p:sp>
      <p:grpSp>
        <p:nvGrpSpPr>
          <p:cNvPr id="41989" name="Group 4"/>
          <p:cNvGrpSpPr>
            <a:grpSpLocks/>
          </p:cNvGrpSpPr>
          <p:nvPr/>
        </p:nvGrpSpPr>
        <p:grpSpPr bwMode="auto">
          <a:xfrm>
            <a:off x="0" y="609600"/>
            <a:ext cx="9144000" cy="787400"/>
            <a:chOff x="0" y="0"/>
            <a:chExt cx="4360" cy="671"/>
          </a:xfrm>
        </p:grpSpPr>
        <p:sp>
          <p:nvSpPr>
            <p:cNvPr id="156677" name="Rectangle 5"/>
            <p:cNvSpPr>
              <a:spLocks noChangeArrowheads="1"/>
            </p:cNvSpPr>
            <p:nvPr/>
          </p:nvSpPr>
          <p:spPr bwMode="auto">
            <a:xfrm>
              <a:off x="32" y="0"/>
              <a:ext cx="4296" cy="671"/>
            </a:xfrm>
            <a:prstGeom prst="rect">
              <a:avLst/>
            </a:prstGeom>
            <a:gradFill rotWithShape="1">
              <a:gsLst>
                <a:gs pos="0">
                  <a:schemeClr val="hlink">
                    <a:gamma/>
                    <a:shade val="46275"/>
                    <a:invGamma/>
                  </a:schemeClr>
                </a:gs>
                <a:gs pos="100000">
                  <a:schemeClr val="hlink"/>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a:defRPr/>
              </a:pPr>
              <a:r>
                <a:rPr lang="en-US" altLang="zh-CN" sz="3600" b="1" dirty="0">
                  <a:solidFill>
                    <a:srgbClr val="FEFDE3"/>
                  </a:solidFill>
                  <a:effectLst>
                    <a:outerShdw blurRad="38100" dist="38100" dir="2700000" algn="tl">
                      <a:srgbClr val="000000">
                        <a:alpha val="43137"/>
                      </a:srgbClr>
                    </a:outerShdw>
                  </a:effectLst>
                  <a:latin typeface="Arial Narrow" pitchFamily="-105" charset="0"/>
                  <a:ea typeface="SimSun" pitchFamily="2" charset="-122"/>
                  <a:cs typeface="SimSun" pitchFamily="2" charset="-122"/>
                </a:rPr>
                <a:t> David</a:t>
              </a:r>
              <a:r>
                <a:rPr lang="uk-UA" altLang="zh-CN" sz="3600" b="1" dirty="0">
                  <a:solidFill>
                    <a:srgbClr val="FEFDE3"/>
                  </a:solidFill>
                  <a:effectLst>
                    <a:outerShdw blurRad="38100" dist="38100" dir="2700000" algn="tl">
                      <a:srgbClr val="000000">
                        <a:alpha val="43137"/>
                      </a:srgbClr>
                    </a:outerShdw>
                  </a:effectLst>
                  <a:latin typeface="Arial Narrow" pitchFamily="-105" charset="0"/>
                  <a:ea typeface="SimSun" pitchFamily="2" charset="-122"/>
                  <a:cs typeface="SimSun" pitchFamily="2" charset="-122"/>
                </a:rPr>
                <a:t>'</a:t>
              </a:r>
              <a:r>
                <a:rPr lang="en-US" altLang="zh-CN" sz="3600" b="1" dirty="0">
                  <a:solidFill>
                    <a:srgbClr val="FEFDE3"/>
                  </a:solidFill>
                  <a:effectLst>
                    <a:outerShdw blurRad="38100" dist="38100" dir="2700000" algn="tl">
                      <a:srgbClr val="000000">
                        <a:alpha val="43137"/>
                      </a:srgbClr>
                    </a:outerShdw>
                  </a:effectLst>
                  <a:latin typeface="Arial Narrow" pitchFamily="-105" charset="0"/>
                  <a:ea typeface="SimSun" pitchFamily="2" charset="-122"/>
                  <a:cs typeface="SimSun" pitchFamily="2" charset="-122"/>
                </a:rPr>
                <a:t>s Line Established</a:t>
              </a:r>
            </a:p>
          </p:txBody>
        </p:sp>
        <p:sp>
          <p:nvSpPr>
            <p:cNvPr id="29763" name="Rectangle 6"/>
            <p:cNvSpPr>
              <a:spLocks noChangeArrowheads="1"/>
            </p:cNvSpPr>
            <p:nvPr/>
          </p:nvSpPr>
          <p:spPr bwMode="auto">
            <a:xfrm>
              <a:off x="0" y="0"/>
              <a:ext cx="43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1990" name="Group 7"/>
          <p:cNvGrpSpPr>
            <a:grpSpLocks/>
          </p:cNvGrpSpPr>
          <p:nvPr/>
        </p:nvGrpSpPr>
        <p:grpSpPr bwMode="auto">
          <a:xfrm>
            <a:off x="0" y="1397000"/>
            <a:ext cx="4605338" cy="744538"/>
            <a:chOff x="0" y="671"/>
            <a:chExt cx="2196" cy="633"/>
          </a:xfrm>
        </p:grpSpPr>
        <p:sp>
          <p:nvSpPr>
            <p:cNvPr id="29760" name="Rectangle 8"/>
            <p:cNvSpPr>
              <a:spLocks noChangeArrowheads="1"/>
            </p:cNvSpPr>
            <p:nvPr/>
          </p:nvSpPr>
          <p:spPr bwMode="auto">
            <a:xfrm>
              <a:off x="32" y="671"/>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en-US"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 David</a:t>
              </a:r>
              <a:r>
                <a:rPr lang="uk-UA"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a:t>
              </a:r>
              <a:r>
                <a:rPr lang="en-US"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s Line</a:t>
              </a:r>
            </a:p>
          </p:txBody>
        </p:sp>
        <p:sp>
          <p:nvSpPr>
            <p:cNvPr id="29761" name="Rectangle 9"/>
            <p:cNvSpPr>
              <a:spLocks noChangeArrowheads="1"/>
            </p:cNvSpPr>
            <p:nvPr/>
          </p:nvSpPr>
          <p:spPr bwMode="auto">
            <a:xfrm>
              <a:off x="0" y="671"/>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1991" name="Group 10"/>
          <p:cNvGrpSpPr>
            <a:grpSpLocks/>
          </p:cNvGrpSpPr>
          <p:nvPr/>
        </p:nvGrpSpPr>
        <p:grpSpPr bwMode="auto">
          <a:xfrm>
            <a:off x="4572000" y="1397000"/>
            <a:ext cx="4572000" cy="744538"/>
            <a:chOff x="2180" y="671"/>
            <a:chExt cx="2180" cy="633"/>
          </a:xfrm>
        </p:grpSpPr>
        <p:sp>
          <p:nvSpPr>
            <p:cNvPr id="29758" name="Rectangle 11"/>
            <p:cNvSpPr>
              <a:spLocks noChangeArrowheads="1"/>
            </p:cNvSpPr>
            <p:nvPr/>
          </p:nvSpPr>
          <p:spPr bwMode="auto">
            <a:xfrm>
              <a:off x="2180" y="671"/>
              <a:ext cx="218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en-US"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 David</a:t>
              </a:r>
              <a:r>
                <a:rPr lang="uk-UA"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a:t>
              </a:r>
              <a:r>
                <a:rPr lang="en-US"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s Concern (Ark / Temple)</a:t>
              </a:r>
            </a:p>
          </p:txBody>
        </p:sp>
        <p:sp>
          <p:nvSpPr>
            <p:cNvPr id="29759" name="Rectangle 12"/>
            <p:cNvSpPr>
              <a:spLocks noChangeArrowheads="1"/>
            </p:cNvSpPr>
            <p:nvPr/>
          </p:nvSpPr>
          <p:spPr bwMode="auto">
            <a:xfrm>
              <a:off x="2196" y="671"/>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1992" name="Group 13"/>
          <p:cNvGrpSpPr>
            <a:grpSpLocks/>
          </p:cNvGrpSpPr>
          <p:nvPr/>
        </p:nvGrpSpPr>
        <p:grpSpPr bwMode="auto">
          <a:xfrm>
            <a:off x="0" y="2141538"/>
            <a:ext cx="4605338" cy="742950"/>
            <a:chOff x="0" y="1304"/>
            <a:chExt cx="2196" cy="633"/>
          </a:xfrm>
        </p:grpSpPr>
        <p:sp>
          <p:nvSpPr>
            <p:cNvPr id="29756" name="Rectangle 14"/>
            <p:cNvSpPr>
              <a:spLocks noChangeArrowheads="1"/>
            </p:cNvSpPr>
            <p:nvPr/>
          </p:nvSpPr>
          <p:spPr bwMode="auto">
            <a:xfrm>
              <a:off x="32" y="1304"/>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en-US"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 Chapters 1–9</a:t>
              </a:r>
            </a:p>
          </p:txBody>
        </p:sp>
        <p:sp>
          <p:nvSpPr>
            <p:cNvPr id="29757" name="Rectangle 15"/>
            <p:cNvSpPr>
              <a:spLocks noChangeArrowheads="1"/>
            </p:cNvSpPr>
            <p:nvPr/>
          </p:nvSpPr>
          <p:spPr bwMode="auto">
            <a:xfrm>
              <a:off x="0" y="1304"/>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1993" name="Group 16"/>
          <p:cNvGrpSpPr>
            <a:grpSpLocks/>
          </p:cNvGrpSpPr>
          <p:nvPr/>
        </p:nvGrpSpPr>
        <p:grpSpPr bwMode="auto">
          <a:xfrm>
            <a:off x="4605338" y="2141538"/>
            <a:ext cx="4538662" cy="742950"/>
            <a:chOff x="2196" y="1304"/>
            <a:chExt cx="2164" cy="633"/>
          </a:xfrm>
        </p:grpSpPr>
        <p:sp>
          <p:nvSpPr>
            <p:cNvPr id="29754" name="Rectangle 17"/>
            <p:cNvSpPr>
              <a:spLocks noChangeArrowheads="1"/>
            </p:cNvSpPr>
            <p:nvPr/>
          </p:nvSpPr>
          <p:spPr bwMode="auto">
            <a:xfrm>
              <a:off x="2228" y="1304"/>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en-US"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 Chapters 10–29</a:t>
              </a:r>
            </a:p>
          </p:txBody>
        </p:sp>
        <p:sp>
          <p:nvSpPr>
            <p:cNvPr id="29755" name="Rectangle 18"/>
            <p:cNvSpPr>
              <a:spLocks noChangeArrowheads="1"/>
            </p:cNvSpPr>
            <p:nvPr/>
          </p:nvSpPr>
          <p:spPr bwMode="auto">
            <a:xfrm>
              <a:off x="2196" y="1304"/>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1994" name="Group 19"/>
          <p:cNvGrpSpPr>
            <a:grpSpLocks/>
          </p:cNvGrpSpPr>
          <p:nvPr/>
        </p:nvGrpSpPr>
        <p:grpSpPr bwMode="auto">
          <a:xfrm>
            <a:off x="0" y="2884488"/>
            <a:ext cx="4605338" cy="742950"/>
            <a:chOff x="0" y="1937"/>
            <a:chExt cx="2196" cy="633"/>
          </a:xfrm>
        </p:grpSpPr>
        <p:sp>
          <p:nvSpPr>
            <p:cNvPr id="29752" name="Rectangle 20"/>
            <p:cNvSpPr>
              <a:spLocks noChangeArrowheads="1"/>
            </p:cNvSpPr>
            <p:nvPr/>
          </p:nvSpPr>
          <p:spPr bwMode="auto">
            <a:xfrm>
              <a:off x="32" y="1937"/>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en-US" altLang="zh-CN" sz="2800" b="1">
                  <a:solidFill>
                    <a:srgbClr val="FEFDE3"/>
                  </a:solidFill>
                  <a:effectLst>
                    <a:outerShdw blurRad="38100" dist="38100" dir="2700000" algn="tl">
                      <a:srgbClr val="000000">
                        <a:alpha val="43137"/>
                      </a:srgbClr>
                    </a:outerShdw>
                  </a:effectLst>
                  <a:latin typeface="Arial Narrow" charset="0"/>
                  <a:ea typeface="SimSun" charset="0"/>
                  <a:cs typeface="SimSun" charset="0"/>
                </a:rPr>
                <a:t> Genealogy </a:t>
              </a:r>
            </a:p>
          </p:txBody>
        </p:sp>
        <p:sp>
          <p:nvSpPr>
            <p:cNvPr id="29753" name="Rectangle 21"/>
            <p:cNvSpPr>
              <a:spLocks noChangeArrowheads="1"/>
            </p:cNvSpPr>
            <p:nvPr/>
          </p:nvSpPr>
          <p:spPr bwMode="auto">
            <a:xfrm>
              <a:off x="0" y="1937"/>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1995" name="Group 22"/>
          <p:cNvGrpSpPr>
            <a:grpSpLocks/>
          </p:cNvGrpSpPr>
          <p:nvPr/>
        </p:nvGrpSpPr>
        <p:grpSpPr bwMode="auto">
          <a:xfrm>
            <a:off x="4605338" y="2884488"/>
            <a:ext cx="4538662" cy="742950"/>
            <a:chOff x="2196" y="1937"/>
            <a:chExt cx="2164" cy="633"/>
          </a:xfrm>
        </p:grpSpPr>
        <p:sp>
          <p:nvSpPr>
            <p:cNvPr id="29750" name="Rectangle 23"/>
            <p:cNvSpPr>
              <a:spLocks noChangeArrowheads="1"/>
            </p:cNvSpPr>
            <p:nvPr/>
          </p:nvSpPr>
          <p:spPr bwMode="auto">
            <a:xfrm>
              <a:off x="2228" y="1937"/>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en-US" altLang="zh-CN" sz="2800" b="1">
                  <a:solidFill>
                    <a:srgbClr val="FEFDE3"/>
                  </a:solidFill>
                  <a:effectLst>
                    <a:outerShdw blurRad="38100" dist="38100" dir="2700000" algn="tl">
                      <a:srgbClr val="000000">
                        <a:alpha val="43137"/>
                      </a:srgbClr>
                    </a:outerShdw>
                  </a:effectLst>
                  <a:latin typeface="Arial Narrow" charset="0"/>
                  <a:ea typeface="SimSun" charset="0"/>
                  <a:cs typeface="SimSun" charset="0"/>
                </a:rPr>
                <a:t> History</a:t>
              </a:r>
            </a:p>
          </p:txBody>
        </p:sp>
        <p:sp>
          <p:nvSpPr>
            <p:cNvPr id="29751" name="Rectangle 24"/>
            <p:cNvSpPr>
              <a:spLocks noChangeArrowheads="1"/>
            </p:cNvSpPr>
            <p:nvPr/>
          </p:nvSpPr>
          <p:spPr bwMode="auto">
            <a:xfrm>
              <a:off x="2196" y="1937"/>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1996" name="Group 25"/>
          <p:cNvGrpSpPr>
            <a:grpSpLocks/>
          </p:cNvGrpSpPr>
          <p:nvPr/>
        </p:nvGrpSpPr>
        <p:grpSpPr bwMode="auto">
          <a:xfrm>
            <a:off x="0" y="3627438"/>
            <a:ext cx="4605338" cy="742950"/>
            <a:chOff x="0" y="2570"/>
            <a:chExt cx="2196" cy="633"/>
          </a:xfrm>
        </p:grpSpPr>
        <p:sp>
          <p:nvSpPr>
            <p:cNvPr id="29748" name="Rectangle 26"/>
            <p:cNvSpPr>
              <a:spLocks noChangeArrowheads="1"/>
            </p:cNvSpPr>
            <p:nvPr/>
          </p:nvSpPr>
          <p:spPr bwMode="auto">
            <a:xfrm>
              <a:off x="32" y="2570"/>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en-US" altLang="zh-CN" sz="2800" b="1">
                  <a:solidFill>
                    <a:srgbClr val="FEFDE3"/>
                  </a:solidFill>
                  <a:effectLst>
                    <a:outerShdw blurRad="38100" dist="38100" dir="2700000" algn="tl">
                      <a:srgbClr val="000000">
                        <a:alpha val="43137"/>
                      </a:srgbClr>
                    </a:outerShdw>
                  </a:effectLst>
                  <a:latin typeface="Arial Narrow" charset="0"/>
                  <a:ea typeface="SimSun" charset="0"/>
                  <a:cs typeface="SimSun" charset="0"/>
                </a:rPr>
                <a:t> Ancestry</a:t>
              </a:r>
            </a:p>
          </p:txBody>
        </p:sp>
        <p:sp>
          <p:nvSpPr>
            <p:cNvPr id="29749" name="Rectangle 27"/>
            <p:cNvSpPr>
              <a:spLocks noChangeArrowheads="1"/>
            </p:cNvSpPr>
            <p:nvPr/>
          </p:nvSpPr>
          <p:spPr bwMode="auto">
            <a:xfrm>
              <a:off x="0" y="2570"/>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1997" name="Group 28"/>
          <p:cNvGrpSpPr>
            <a:grpSpLocks/>
          </p:cNvGrpSpPr>
          <p:nvPr/>
        </p:nvGrpSpPr>
        <p:grpSpPr bwMode="auto">
          <a:xfrm>
            <a:off x="4605338" y="3627438"/>
            <a:ext cx="4538662" cy="742950"/>
            <a:chOff x="2196" y="2570"/>
            <a:chExt cx="2164" cy="633"/>
          </a:xfrm>
        </p:grpSpPr>
        <p:sp>
          <p:nvSpPr>
            <p:cNvPr id="29746" name="Rectangle 29"/>
            <p:cNvSpPr>
              <a:spLocks noChangeArrowheads="1"/>
            </p:cNvSpPr>
            <p:nvPr/>
          </p:nvSpPr>
          <p:spPr bwMode="auto">
            <a:xfrm>
              <a:off x="2228" y="2570"/>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en-US" altLang="zh-CN" sz="2800" b="1">
                  <a:solidFill>
                    <a:srgbClr val="FEFDE3"/>
                  </a:solidFill>
                  <a:effectLst>
                    <a:outerShdw blurRad="38100" dist="38100" dir="2700000" algn="tl">
                      <a:srgbClr val="000000">
                        <a:alpha val="43137"/>
                      </a:srgbClr>
                    </a:outerShdw>
                  </a:effectLst>
                  <a:latin typeface="Arial Narrow" charset="0"/>
                  <a:ea typeface="SimSun" charset="0"/>
                  <a:cs typeface="SimSun" charset="0"/>
                </a:rPr>
                <a:t> Activity</a:t>
              </a:r>
            </a:p>
          </p:txBody>
        </p:sp>
        <p:sp>
          <p:nvSpPr>
            <p:cNvPr id="29747" name="Rectangle 30"/>
            <p:cNvSpPr>
              <a:spLocks noChangeArrowheads="1"/>
            </p:cNvSpPr>
            <p:nvPr/>
          </p:nvSpPr>
          <p:spPr bwMode="auto">
            <a:xfrm>
              <a:off x="2196" y="2570"/>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1998" name="Group 31"/>
          <p:cNvGrpSpPr>
            <a:grpSpLocks/>
          </p:cNvGrpSpPr>
          <p:nvPr/>
        </p:nvGrpSpPr>
        <p:grpSpPr bwMode="auto">
          <a:xfrm>
            <a:off x="0" y="4370388"/>
            <a:ext cx="4605338" cy="744537"/>
            <a:chOff x="0" y="3203"/>
            <a:chExt cx="2196" cy="633"/>
          </a:xfrm>
        </p:grpSpPr>
        <p:sp>
          <p:nvSpPr>
            <p:cNvPr id="29744" name="Rectangle 32"/>
            <p:cNvSpPr>
              <a:spLocks noChangeArrowheads="1"/>
            </p:cNvSpPr>
            <p:nvPr/>
          </p:nvSpPr>
          <p:spPr bwMode="auto">
            <a:xfrm>
              <a:off x="32" y="3203"/>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en-US"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Saul</a:t>
              </a:r>
              <a:r>
                <a:rPr lang="uk-UA"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a:t>
              </a:r>
              <a:r>
                <a:rPr lang="en-US"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s Throne to David</a:t>
              </a:r>
            </a:p>
          </p:txBody>
        </p:sp>
        <p:sp>
          <p:nvSpPr>
            <p:cNvPr id="29745" name="Rectangle 33"/>
            <p:cNvSpPr>
              <a:spLocks noChangeArrowheads="1"/>
            </p:cNvSpPr>
            <p:nvPr/>
          </p:nvSpPr>
          <p:spPr bwMode="auto">
            <a:xfrm>
              <a:off x="0" y="3203"/>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1999" name="Group 34"/>
          <p:cNvGrpSpPr>
            <a:grpSpLocks/>
          </p:cNvGrpSpPr>
          <p:nvPr/>
        </p:nvGrpSpPr>
        <p:grpSpPr bwMode="auto">
          <a:xfrm>
            <a:off x="4605338" y="4370388"/>
            <a:ext cx="4538662" cy="744537"/>
            <a:chOff x="2196" y="3203"/>
            <a:chExt cx="2164" cy="633"/>
          </a:xfrm>
        </p:grpSpPr>
        <p:sp>
          <p:nvSpPr>
            <p:cNvPr id="29742" name="Rectangle 35"/>
            <p:cNvSpPr>
              <a:spLocks noChangeArrowheads="1"/>
            </p:cNvSpPr>
            <p:nvPr/>
          </p:nvSpPr>
          <p:spPr bwMode="auto">
            <a:xfrm>
              <a:off x="2228" y="3203"/>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en-US"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 David</a:t>
              </a:r>
              <a:r>
                <a:rPr lang="uk-UA"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a:t>
              </a:r>
              <a:r>
                <a:rPr lang="en-US"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s Throne to Solomon</a:t>
              </a:r>
            </a:p>
          </p:txBody>
        </p:sp>
        <p:sp>
          <p:nvSpPr>
            <p:cNvPr id="29743" name="Rectangle 36"/>
            <p:cNvSpPr>
              <a:spLocks noChangeArrowheads="1"/>
            </p:cNvSpPr>
            <p:nvPr/>
          </p:nvSpPr>
          <p:spPr bwMode="auto">
            <a:xfrm>
              <a:off x="2196" y="3203"/>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2000" name="Group 37"/>
          <p:cNvGrpSpPr>
            <a:grpSpLocks/>
          </p:cNvGrpSpPr>
          <p:nvPr/>
        </p:nvGrpSpPr>
        <p:grpSpPr bwMode="auto">
          <a:xfrm>
            <a:off x="0" y="5114925"/>
            <a:ext cx="4605338" cy="742950"/>
            <a:chOff x="0" y="3836"/>
            <a:chExt cx="2196" cy="633"/>
          </a:xfrm>
        </p:grpSpPr>
        <p:sp>
          <p:nvSpPr>
            <p:cNvPr id="29740" name="Rectangle 38"/>
            <p:cNvSpPr>
              <a:spLocks noChangeArrowheads="1"/>
            </p:cNvSpPr>
            <p:nvPr/>
          </p:nvSpPr>
          <p:spPr bwMode="auto">
            <a:xfrm>
              <a:off x="32" y="3836"/>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en-US" altLang="zh-CN" sz="2800" b="1">
                  <a:solidFill>
                    <a:srgbClr val="FEFDE3"/>
                  </a:solidFill>
                  <a:effectLst>
                    <a:outerShdw blurRad="38100" dist="38100" dir="2700000" algn="tl">
                      <a:srgbClr val="000000">
                        <a:alpha val="43137"/>
                      </a:srgbClr>
                    </a:outerShdw>
                  </a:effectLst>
                  <a:latin typeface="Arial Narrow" charset="0"/>
                  <a:ea typeface="SimSun" charset="0"/>
                  <a:cs typeface="SimSun" charset="0"/>
                </a:rPr>
                <a:t> 4143-1011 BC (3132 years)</a:t>
              </a:r>
            </a:p>
          </p:txBody>
        </p:sp>
        <p:sp>
          <p:nvSpPr>
            <p:cNvPr id="29741" name="Rectangle 39"/>
            <p:cNvSpPr>
              <a:spLocks noChangeArrowheads="1"/>
            </p:cNvSpPr>
            <p:nvPr/>
          </p:nvSpPr>
          <p:spPr bwMode="auto">
            <a:xfrm>
              <a:off x="0" y="3836"/>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2001" name="Group 40"/>
          <p:cNvGrpSpPr>
            <a:grpSpLocks/>
          </p:cNvGrpSpPr>
          <p:nvPr/>
        </p:nvGrpSpPr>
        <p:grpSpPr bwMode="auto">
          <a:xfrm>
            <a:off x="4605338" y="5114925"/>
            <a:ext cx="4538662" cy="742950"/>
            <a:chOff x="2196" y="3836"/>
            <a:chExt cx="2164" cy="633"/>
          </a:xfrm>
        </p:grpSpPr>
        <p:sp>
          <p:nvSpPr>
            <p:cNvPr id="29738" name="Rectangle 41"/>
            <p:cNvSpPr>
              <a:spLocks noChangeArrowheads="1"/>
            </p:cNvSpPr>
            <p:nvPr/>
          </p:nvSpPr>
          <p:spPr bwMode="auto">
            <a:xfrm>
              <a:off x="2228" y="3836"/>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en-US"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1011–971 BC (40 years)</a:t>
              </a:r>
            </a:p>
          </p:txBody>
        </p:sp>
        <p:sp>
          <p:nvSpPr>
            <p:cNvPr id="29739" name="Rectangle 42"/>
            <p:cNvSpPr>
              <a:spLocks noChangeArrowheads="1"/>
            </p:cNvSpPr>
            <p:nvPr/>
          </p:nvSpPr>
          <p:spPr bwMode="auto">
            <a:xfrm>
              <a:off x="2196" y="3836"/>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2002" name="Group 43"/>
          <p:cNvGrpSpPr>
            <a:grpSpLocks/>
          </p:cNvGrpSpPr>
          <p:nvPr/>
        </p:nvGrpSpPr>
        <p:grpSpPr bwMode="auto">
          <a:xfrm>
            <a:off x="0" y="5857875"/>
            <a:ext cx="1073150" cy="923925"/>
            <a:chOff x="0" y="4469"/>
            <a:chExt cx="512" cy="787"/>
          </a:xfrm>
        </p:grpSpPr>
        <p:sp>
          <p:nvSpPr>
            <p:cNvPr id="29736" name="Rectangle 44"/>
            <p:cNvSpPr>
              <a:spLocks noChangeArrowheads="1"/>
            </p:cNvSpPr>
            <p:nvPr/>
          </p:nvSpPr>
          <p:spPr bwMode="auto">
            <a:xfrm>
              <a:off x="32" y="4469"/>
              <a:ext cx="448"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en-US"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Davidic Line</a:t>
              </a:r>
            </a:p>
            <a:p>
              <a:pPr algn="ctr" eaLnBrk="0" hangingPunct="0">
                <a:defRPr/>
              </a:pPr>
              <a:r>
                <a:rPr lang="en-US"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1–3</a:t>
              </a:r>
            </a:p>
          </p:txBody>
        </p:sp>
        <p:sp>
          <p:nvSpPr>
            <p:cNvPr id="29737" name="Rectangle 45"/>
            <p:cNvSpPr>
              <a:spLocks noChangeArrowheads="1"/>
            </p:cNvSpPr>
            <p:nvPr/>
          </p:nvSpPr>
          <p:spPr bwMode="auto">
            <a:xfrm>
              <a:off x="0" y="4469"/>
              <a:ext cx="512"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2003" name="Group 46"/>
          <p:cNvGrpSpPr>
            <a:grpSpLocks/>
          </p:cNvGrpSpPr>
          <p:nvPr/>
        </p:nvGrpSpPr>
        <p:grpSpPr bwMode="auto">
          <a:xfrm>
            <a:off x="1073150" y="5857875"/>
            <a:ext cx="1090613" cy="923925"/>
            <a:chOff x="512" y="4469"/>
            <a:chExt cx="520" cy="787"/>
          </a:xfrm>
        </p:grpSpPr>
        <p:sp>
          <p:nvSpPr>
            <p:cNvPr id="29734" name="Rectangle 47"/>
            <p:cNvSpPr>
              <a:spLocks noChangeArrowheads="1"/>
            </p:cNvSpPr>
            <p:nvPr/>
          </p:nvSpPr>
          <p:spPr bwMode="auto">
            <a:xfrm>
              <a:off x="544" y="4469"/>
              <a:ext cx="456"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en-US"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Tribal </a:t>
              </a:r>
            </a:p>
            <a:p>
              <a:pPr algn="ctr" eaLnBrk="0" hangingPunct="0">
                <a:defRPr/>
              </a:pPr>
              <a:r>
                <a:rPr lang="en-US"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Lines</a:t>
              </a:r>
            </a:p>
            <a:p>
              <a:pPr algn="ctr" eaLnBrk="0" hangingPunct="0">
                <a:defRPr/>
              </a:pPr>
              <a:r>
                <a:rPr lang="en-US"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4–8</a:t>
              </a:r>
            </a:p>
          </p:txBody>
        </p:sp>
        <p:sp>
          <p:nvSpPr>
            <p:cNvPr id="29735" name="Rectangle 48"/>
            <p:cNvSpPr>
              <a:spLocks noChangeArrowheads="1"/>
            </p:cNvSpPr>
            <p:nvPr/>
          </p:nvSpPr>
          <p:spPr bwMode="auto">
            <a:xfrm>
              <a:off x="512" y="4469"/>
              <a:ext cx="520"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2004" name="Group 49"/>
          <p:cNvGrpSpPr>
            <a:grpSpLocks/>
          </p:cNvGrpSpPr>
          <p:nvPr/>
        </p:nvGrpSpPr>
        <p:grpSpPr bwMode="auto">
          <a:xfrm>
            <a:off x="2163763" y="5857875"/>
            <a:ext cx="1250950" cy="923925"/>
            <a:chOff x="1032" y="4469"/>
            <a:chExt cx="596" cy="787"/>
          </a:xfrm>
        </p:grpSpPr>
        <p:sp>
          <p:nvSpPr>
            <p:cNvPr id="29732" name="Rectangle 50"/>
            <p:cNvSpPr>
              <a:spLocks noChangeArrowheads="1"/>
            </p:cNvSpPr>
            <p:nvPr/>
          </p:nvSpPr>
          <p:spPr bwMode="auto">
            <a:xfrm>
              <a:off x="1064" y="4469"/>
              <a:ext cx="532"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en-US" altLang="zh-CN" sz="2000" b="1">
                  <a:solidFill>
                    <a:srgbClr val="FEFDE3"/>
                  </a:solidFill>
                  <a:effectLst>
                    <a:outerShdw blurRad="38100" dist="38100" dir="2700000" algn="tl">
                      <a:srgbClr val="000000">
                        <a:alpha val="43137"/>
                      </a:srgbClr>
                    </a:outerShdw>
                  </a:effectLst>
                  <a:latin typeface="Arial Narrow" charset="0"/>
                  <a:ea typeface="SimSun" charset="0"/>
                  <a:cs typeface="SimSun" charset="0"/>
                </a:rPr>
                <a:t>Priests /</a:t>
              </a:r>
            </a:p>
            <a:p>
              <a:pPr algn="ctr" eaLnBrk="0" hangingPunct="0">
                <a:defRPr/>
              </a:pPr>
              <a:r>
                <a:rPr lang="en-US" altLang="zh-CN" sz="2000" b="1">
                  <a:solidFill>
                    <a:srgbClr val="FEFDE3"/>
                  </a:solidFill>
                  <a:effectLst>
                    <a:outerShdw blurRad="38100" dist="38100" dir="2700000" algn="tl">
                      <a:srgbClr val="000000">
                        <a:alpha val="43137"/>
                      </a:srgbClr>
                    </a:outerShdw>
                  </a:effectLst>
                  <a:latin typeface="Arial Narrow" charset="0"/>
                  <a:ea typeface="SimSun" charset="0"/>
                  <a:cs typeface="SimSun" charset="0"/>
                </a:rPr>
                <a:t>Levites</a:t>
              </a:r>
            </a:p>
            <a:p>
              <a:pPr algn="ctr" eaLnBrk="0" hangingPunct="0">
                <a:defRPr/>
              </a:pPr>
              <a:r>
                <a:rPr lang="en-US" altLang="zh-CN" sz="2000" b="1">
                  <a:solidFill>
                    <a:srgbClr val="FEFDE3"/>
                  </a:solidFill>
                  <a:effectLst>
                    <a:outerShdw blurRad="38100" dist="38100" dir="2700000" algn="tl">
                      <a:srgbClr val="000000">
                        <a:alpha val="43137"/>
                      </a:srgbClr>
                    </a:outerShdw>
                  </a:effectLst>
                  <a:latin typeface="Arial Narrow" charset="0"/>
                  <a:ea typeface="SimSun" charset="0"/>
                  <a:cs typeface="SimSun" charset="0"/>
                </a:rPr>
                <a:t>9:1-34</a:t>
              </a:r>
            </a:p>
          </p:txBody>
        </p:sp>
        <p:sp>
          <p:nvSpPr>
            <p:cNvPr id="29733" name="Rectangle 51"/>
            <p:cNvSpPr>
              <a:spLocks noChangeArrowheads="1"/>
            </p:cNvSpPr>
            <p:nvPr/>
          </p:nvSpPr>
          <p:spPr bwMode="auto">
            <a:xfrm>
              <a:off x="1032" y="4469"/>
              <a:ext cx="596"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2005" name="Group 52"/>
          <p:cNvGrpSpPr>
            <a:grpSpLocks/>
          </p:cNvGrpSpPr>
          <p:nvPr/>
        </p:nvGrpSpPr>
        <p:grpSpPr bwMode="auto">
          <a:xfrm>
            <a:off x="3414713" y="5857875"/>
            <a:ext cx="1190625" cy="923925"/>
            <a:chOff x="1628" y="4469"/>
            <a:chExt cx="568" cy="787"/>
          </a:xfrm>
        </p:grpSpPr>
        <p:sp>
          <p:nvSpPr>
            <p:cNvPr id="29730" name="Rectangle 53"/>
            <p:cNvSpPr>
              <a:spLocks noChangeArrowheads="1"/>
            </p:cNvSpPr>
            <p:nvPr/>
          </p:nvSpPr>
          <p:spPr bwMode="auto">
            <a:xfrm>
              <a:off x="1660" y="4469"/>
              <a:ext cx="504"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en-US"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Saul</a:t>
              </a:r>
              <a:r>
                <a:rPr lang="uk-UA"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a:t>
              </a:r>
              <a:r>
                <a:rPr lang="en-US"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s Line</a:t>
              </a:r>
            </a:p>
            <a:p>
              <a:pPr algn="ctr" eaLnBrk="0" hangingPunct="0">
                <a:defRPr/>
              </a:pPr>
              <a:r>
                <a:rPr lang="en-US"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9:35-44</a:t>
              </a:r>
            </a:p>
          </p:txBody>
        </p:sp>
        <p:sp>
          <p:nvSpPr>
            <p:cNvPr id="29731" name="Rectangle 54"/>
            <p:cNvSpPr>
              <a:spLocks noChangeArrowheads="1"/>
            </p:cNvSpPr>
            <p:nvPr/>
          </p:nvSpPr>
          <p:spPr bwMode="auto">
            <a:xfrm>
              <a:off x="1628" y="4469"/>
              <a:ext cx="568"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2006" name="Group 55"/>
          <p:cNvGrpSpPr>
            <a:grpSpLocks/>
          </p:cNvGrpSpPr>
          <p:nvPr/>
        </p:nvGrpSpPr>
        <p:grpSpPr bwMode="auto">
          <a:xfrm>
            <a:off x="4605338" y="5857875"/>
            <a:ext cx="1192212" cy="923925"/>
            <a:chOff x="2196" y="4469"/>
            <a:chExt cx="568" cy="787"/>
          </a:xfrm>
        </p:grpSpPr>
        <p:sp>
          <p:nvSpPr>
            <p:cNvPr id="29728" name="Rectangle 56"/>
            <p:cNvSpPr>
              <a:spLocks noChangeArrowheads="1"/>
            </p:cNvSpPr>
            <p:nvPr/>
          </p:nvSpPr>
          <p:spPr bwMode="auto">
            <a:xfrm>
              <a:off x="2228" y="4469"/>
              <a:ext cx="504"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en-US" altLang="zh-CN" sz="18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Accession</a:t>
              </a:r>
              <a:r>
                <a:rPr lang="en-US"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 to Throne</a:t>
              </a:r>
            </a:p>
            <a:p>
              <a:pPr algn="ctr" eaLnBrk="0" hangingPunct="0">
                <a:defRPr/>
              </a:pPr>
              <a:r>
                <a:rPr lang="en-US"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10–12</a:t>
              </a:r>
            </a:p>
          </p:txBody>
        </p:sp>
        <p:sp>
          <p:nvSpPr>
            <p:cNvPr id="29729" name="Rectangle 57"/>
            <p:cNvSpPr>
              <a:spLocks noChangeArrowheads="1"/>
            </p:cNvSpPr>
            <p:nvPr/>
          </p:nvSpPr>
          <p:spPr bwMode="auto">
            <a:xfrm>
              <a:off x="2196" y="4469"/>
              <a:ext cx="568"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sp>
        <p:nvSpPr>
          <p:cNvPr id="29719" name="Rectangle 58"/>
          <p:cNvSpPr>
            <a:spLocks noChangeArrowheads="1"/>
          </p:cNvSpPr>
          <p:nvPr/>
        </p:nvSpPr>
        <p:spPr bwMode="auto">
          <a:xfrm>
            <a:off x="5791200" y="5857875"/>
            <a:ext cx="9906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en-US"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Respect for Ark</a:t>
            </a:r>
          </a:p>
          <a:p>
            <a:pPr algn="ctr" eaLnBrk="0" hangingPunct="0">
              <a:defRPr/>
            </a:pPr>
            <a:r>
              <a:rPr lang="en-US"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13–17</a:t>
            </a:r>
          </a:p>
        </p:txBody>
      </p:sp>
      <p:sp>
        <p:nvSpPr>
          <p:cNvPr id="29720" name="Rectangle 59"/>
          <p:cNvSpPr>
            <a:spLocks noChangeArrowheads="1"/>
          </p:cNvSpPr>
          <p:nvPr/>
        </p:nvSpPr>
        <p:spPr bwMode="auto">
          <a:xfrm>
            <a:off x="5797550" y="5857875"/>
            <a:ext cx="1039813" cy="92392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nvGrpSpPr>
          <p:cNvPr id="42009" name="Group 60"/>
          <p:cNvGrpSpPr>
            <a:grpSpLocks/>
          </p:cNvGrpSpPr>
          <p:nvPr/>
        </p:nvGrpSpPr>
        <p:grpSpPr bwMode="auto">
          <a:xfrm>
            <a:off x="6837363" y="5857875"/>
            <a:ext cx="1116012" cy="923925"/>
            <a:chOff x="3260" y="4469"/>
            <a:chExt cx="532" cy="787"/>
          </a:xfrm>
        </p:grpSpPr>
        <p:sp>
          <p:nvSpPr>
            <p:cNvPr id="29726" name="Rectangle 61"/>
            <p:cNvSpPr>
              <a:spLocks noChangeArrowheads="1"/>
            </p:cNvSpPr>
            <p:nvPr/>
          </p:nvSpPr>
          <p:spPr bwMode="auto">
            <a:xfrm>
              <a:off x="3292" y="4469"/>
              <a:ext cx="468"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en-US"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 Military Victories</a:t>
              </a:r>
            </a:p>
            <a:p>
              <a:pPr algn="ctr" eaLnBrk="0" hangingPunct="0">
                <a:defRPr/>
              </a:pPr>
              <a:r>
                <a:rPr lang="en-US"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18–20</a:t>
              </a:r>
            </a:p>
          </p:txBody>
        </p:sp>
        <p:sp>
          <p:nvSpPr>
            <p:cNvPr id="29727" name="Rectangle 62"/>
            <p:cNvSpPr>
              <a:spLocks noChangeArrowheads="1"/>
            </p:cNvSpPr>
            <p:nvPr/>
          </p:nvSpPr>
          <p:spPr bwMode="auto">
            <a:xfrm>
              <a:off x="3260" y="4469"/>
              <a:ext cx="532"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2010" name="Group 63"/>
          <p:cNvGrpSpPr>
            <a:grpSpLocks/>
          </p:cNvGrpSpPr>
          <p:nvPr/>
        </p:nvGrpSpPr>
        <p:grpSpPr bwMode="auto">
          <a:xfrm>
            <a:off x="7953375" y="5857875"/>
            <a:ext cx="1190625" cy="923925"/>
            <a:chOff x="3792" y="4469"/>
            <a:chExt cx="568" cy="787"/>
          </a:xfrm>
        </p:grpSpPr>
        <p:sp>
          <p:nvSpPr>
            <p:cNvPr id="29724" name="Rectangle 64"/>
            <p:cNvSpPr>
              <a:spLocks noChangeArrowheads="1"/>
            </p:cNvSpPr>
            <p:nvPr/>
          </p:nvSpPr>
          <p:spPr bwMode="auto">
            <a:xfrm>
              <a:off x="3824" y="4469"/>
              <a:ext cx="504"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en-US"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Temple Prep.</a:t>
              </a:r>
            </a:p>
            <a:p>
              <a:pPr algn="ctr" eaLnBrk="0" hangingPunct="0">
                <a:defRPr/>
              </a:pPr>
              <a:r>
                <a:rPr lang="en-US"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21–29</a:t>
              </a:r>
            </a:p>
          </p:txBody>
        </p:sp>
        <p:sp>
          <p:nvSpPr>
            <p:cNvPr id="29725" name="Rectangle 65"/>
            <p:cNvSpPr>
              <a:spLocks noChangeArrowheads="1"/>
            </p:cNvSpPr>
            <p:nvPr/>
          </p:nvSpPr>
          <p:spPr bwMode="auto">
            <a:xfrm>
              <a:off x="3792" y="4469"/>
              <a:ext cx="568"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sp>
        <p:nvSpPr>
          <p:cNvPr id="42011" name="WordArt 66"/>
          <p:cNvSpPr>
            <a:spLocks noChangeArrowheads="1" noChangeShapeType="1" noTextEdit="1"/>
          </p:cNvSpPr>
          <p:nvPr/>
        </p:nvSpPr>
        <p:spPr bwMode="auto">
          <a:xfrm>
            <a:off x="152400" y="0"/>
            <a:ext cx="3284538" cy="838200"/>
          </a:xfrm>
          <a:prstGeom prst="rect">
            <a:avLst/>
          </a:prstGeom>
        </p:spPr>
        <p:txBody>
          <a:bodyPr wrap="none" fromWordArt="1">
            <a:prstTxWarp prst="textPlain">
              <a:avLst>
                <a:gd name="adj" fmla="val 50000"/>
              </a:avLst>
            </a:prstTxWarp>
          </a:bodyPr>
          <a:lstStyle/>
          <a:p>
            <a:pPr algn="ctr"/>
            <a:r>
              <a:rPr lang="en-US" sz="3600" b="1" kern="1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38100" dist="38100" dir="2700000" algn="tl" rotWithShape="0">
                    <a:srgbClr val="000000">
                      <a:alpha val="43137"/>
                    </a:srgbClr>
                  </a:outerShdw>
                </a:effectLst>
                <a:latin typeface="Arial Black"/>
                <a:ea typeface="Arial Black"/>
                <a:cs typeface="Arial Black"/>
              </a:rPr>
              <a:t>1 Chronicles</a:t>
            </a:r>
          </a:p>
        </p:txBody>
      </p:sp>
    </p:spTree>
    <p:extLst>
      <p:ext uri="{BB962C8B-B14F-4D97-AF65-F5344CB8AC3E}">
        <p14:creationId xmlns:p14="http://schemas.microsoft.com/office/powerpoint/2010/main" val="46451332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838200" y="152400"/>
            <a:ext cx="6934200" cy="838200"/>
          </a:xfrm>
          <a:solidFill>
            <a:schemeClr val="accent3"/>
          </a:solidFill>
          <a:ln>
            <a:solidFill>
              <a:schemeClr val="tx1"/>
            </a:solidFill>
            <a:miter lim="800000"/>
            <a:headEnd/>
            <a:tailEnd/>
          </a:ln>
        </p:spPr>
        <p:txBody>
          <a:bodyPr/>
          <a:lstStyle/>
          <a:p>
            <a:pPr eaLnBrk="1" hangingPunct="1">
              <a:defRPr/>
            </a:pPr>
            <a:r>
              <a:rPr lang="en-US" b="1">
                <a:solidFill>
                  <a:schemeClr val="tx1"/>
                </a:solidFill>
                <a:latin typeface="Arial"/>
                <a:ea typeface="ＭＳ Ｐゴシック" charset="0"/>
                <a:cs typeface="Arial"/>
              </a:rPr>
              <a:t>Summary Statement</a:t>
            </a:r>
          </a:p>
        </p:txBody>
      </p:sp>
      <p:sp>
        <p:nvSpPr>
          <p:cNvPr id="5" name="Rectangle 4"/>
          <p:cNvSpPr txBox="1">
            <a:spLocks noChangeArrowheads="1"/>
          </p:cNvSpPr>
          <p:nvPr/>
        </p:nvSpPr>
        <p:spPr bwMode="auto">
          <a:xfrm>
            <a:off x="228600" y="1371600"/>
            <a:ext cx="8763000" cy="5029200"/>
          </a:xfrm>
          <a:prstGeom prst="rect">
            <a:avLst/>
          </a:prstGeom>
          <a:solidFill>
            <a:schemeClr val="tx1"/>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spcBef>
                <a:spcPct val="20000"/>
              </a:spcBef>
            </a:pPr>
            <a:r>
              <a:rPr lang="en-US" altLang="zh-CN" sz="3600" b="1">
                <a:solidFill>
                  <a:srgbClr val="FFFFFF"/>
                </a:solidFill>
                <a:latin typeface="Arial"/>
                <a:ea typeface="宋体" charset="0"/>
                <a:cs typeface="Arial"/>
              </a:rPr>
              <a:t>The spiritual perspective on the establishment of David</a:t>
            </a:r>
            <a:r>
              <a:rPr lang="uk-UA" altLang="zh-CN" sz="3600" b="1">
                <a:solidFill>
                  <a:srgbClr val="FFFFFF"/>
                </a:solidFill>
                <a:latin typeface="Arial"/>
                <a:ea typeface="宋体" charset="0"/>
                <a:cs typeface="Arial"/>
              </a:rPr>
              <a:t>'</a:t>
            </a:r>
            <a:r>
              <a:rPr lang="en-US" altLang="zh-CN" sz="3600" b="1">
                <a:solidFill>
                  <a:srgbClr val="FFFFFF"/>
                </a:solidFill>
                <a:latin typeface="Arial"/>
                <a:ea typeface="宋体" charset="0"/>
                <a:cs typeface="Arial"/>
              </a:rPr>
              <a:t>s kingdom is given to encourage the remnant with God</a:t>
            </a:r>
            <a:r>
              <a:rPr lang="uk-UA" altLang="zh-CN" sz="3600" b="1">
                <a:solidFill>
                  <a:srgbClr val="FFFFFF"/>
                </a:solidFill>
                <a:latin typeface="Arial"/>
                <a:ea typeface="宋体" charset="0"/>
                <a:cs typeface="Arial"/>
              </a:rPr>
              <a:t>'</a:t>
            </a:r>
            <a:r>
              <a:rPr lang="en-US" altLang="zh-CN" sz="3600" b="1">
                <a:solidFill>
                  <a:srgbClr val="FFFFFF"/>
                </a:solidFill>
                <a:latin typeface="Arial"/>
                <a:ea typeface="宋体" charset="0"/>
                <a:cs typeface="Arial"/>
              </a:rPr>
              <a:t>s </a:t>
            </a:r>
            <a:br>
              <a:rPr lang="en-US" altLang="zh-CN" sz="3600" b="1">
                <a:solidFill>
                  <a:srgbClr val="FFFFFF"/>
                </a:solidFill>
                <a:latin typeface="Arial"/>
                <a:ea typeface="宋体" charset="0"/>
                <a:cs typeface="Arial"/>
              </a:rPr>
            </a:br>
            <a:r>
              <a:rPr lang="en-US" altLang="zh-CN" sz="3600" b="1" i="1">
                <a:solidFill>
                  <a:srgbClr val="FFFF00"/>
                </a:solidFill>
                <a:latin typeface="Arial"/>
                <a:ea typeface="宋体" charset="0"/>
                <a:cs typeface="Arial"/>
              </a:rPr>
              <a:t>establishment of the Davidic line</a:t>
            </a:r>
            <a:r>
              <a:rPr lang="en-US" altLang="zh-CN" sz="3600" b="1">
                <a:solidFill>
                  <a:srgbClr val="FFFFFF"/>
                </a:solidFill>
                <a:latin typeface="Arial"/>
                <a:ea typeface="宋体" charset="0"/>
                <a:cs typeface="Arial"/>
              </a:rPr>
              <a:t> </a:t>
            </a:r>
            <a:br>
              <a:rPr lang="en-US" altLang="zh-CN" sz="3600" b="1">
                <a:solidFill>
                  <a:srgbClr val="FFFFFF"/>
                </a:solidFill>
                <a:latin typeface="Arial"/>
                <a:ea typeface="宋体" charset="0"/>
                <a:cs typeface="Arial"/>
              </a:rPr>
            </a:br>
            <a:r>
              <a:rPr lang="en-US" altLang="zh-CN" sz="3600" b="1">
                <a:solidFill>
                  <a:srgbClr val="FFFFFF"/>
                </a:solidFill>
                <a:latin typeface="Arial"/>
                <a:ea typeface="宋体" charset="0"/>
                <a:cs typeface="Arial"/>
              </a:rPr>
              <a:t>and to admonish them to </a:t>
            </a:r>
            <a:br>
              <a:rPr lang="en-US" altLang="zh-CN" sz="3600" b="1">
                <a:solidFill>
                  <a:srgbClr val="FFFFFF"/>
                </a:solidFill>
                <a:latin typeface="Arial"/>
                <a:ea typeface="宋体" charset="0"/>
                <a:cs typeface="Arial"/>
              </a:rPr>
            </a:br>
            <a:r>
              <a:rPr lang="en-US" altLang="zh-CN" sz="3600" b="1" i="1">
                <a:solidFill>
                  <a:srgbClr val="FFFF00"/>
                </a:solidFill>
                <a:latin typeface="Arial"/>
                <a:ea typeface="宋体" charset="0"/>
                <a:cs typeface="Arial"/>
              </a:rPr>
              <a:t>proper temple worship</a:t>
            </a:r>
            <a:r>
              <a:rPr lang="en-US" altLang="zh-CN" sz="3600" b="1">
                <a:solidFill>
                  <a:srgbClr val="FFFFFF"/>
                </a:solidFill>
                <a:latin typeface="Arial"/>
                <a:ea typeface="宋体" charset="0"/>
                <a:cs typeface="Arial"/>
              </a:rPr>
              <a:t> —</a:t>
            </a:r>
            <a:br>
              <a:rPr lang="en-US" altLang="zh-CN" sz="3600" b="1">
                <a:solidFill>
                  <a:srgbClr val="FFFFFF"/>
                </a:solidFill>
                <a:latin typeface="Arial"/>
                <a:ea typeface="宋体" charset="0"/>
                <a:cs typeface="Arial"/>
              </a:rPr>
            </a:br>
            <a:r>
              <a:rPr lang="en-US" altLang="zh-CN" sz="3600" b="1">
                <a:solidFill>
                  <a:srgbClr val="FFFFFF"/>
                </a:solidFill>
                <a:latin typeface="Arial"/>
                <a:ea typeface="宋体" charset="0"/>
                <a:cs typeface="Arial"/>
              </a:rPr>
              <a:t>not the idolatry of the past.</a:t>
            </a:r>
          </a:p>
        </p:txBody>
      </p:sp>
      <p:sp>
        <p:nvSpPr>
          <p:cNvPr id="45060"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262</a:t>
            </a:r>
          </a:p>
        </p:txBody>
      </p:sp>
    </p:spTree>
    <p:extLst>
      <p:ext uri="{BB962C8B-B14F-4D97-AF65-F5344CB8AC3E}">
        <p14:creationId xmlns:p14="http://schemas.microsoft.com/office/powerpoint/2010/main" val="884799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0"/>
            <a:ext cx="66620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3563888" y="49784"/>
            <a:ext cx="5580112" cy="6808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established David’s kingdom to promote </a:t>
            </a:r>
            <a:r>
              <a:rPr lang="en-US" sz="4800" b="1" dirty="0">
                <a:solidFill>
                  <a:srgbClr val="FFFF00"/>
                </a:solidFill>
                <a:effectLst>
                  <a:glow rad="127000">
                    <a:schemeClr val="tx1"/>
                  </a:glow>
                </a:effectLst>
                <a:latin typeface="Arial" charset="0"/>
                <a:ea typeface="ＭＳ Ｐゴシック" charset="0"/>
                <a:cs typeface="ＭＳ Ｐゴシック" charset="0"/>
              </a:rPr>
              <a:t>temple worship </a:t>
            </a:r>
            <a:r>
              <a:rPr lang="en-US" sz="4800" b="1" dirty="0">
                <a:effectLst>
                  <a:glow rad="127000">
                    <a:schemeClr val="tx1"/>
                  </a:glow>
                </a:effectLst>
                <a:latin typeface="Arial" charset="0"/>
                <a:ea typeface="ＭＳ Ｐゴシック" charset="0"/>
                <a:cs typeface="ＭＳ Ｐゴシック" charset="0"/>
              </a:rPr>
              <a:t>over idolatry.</a:t>
            </a:r>
          </a:p>
        </p:txBody>
      </p:sp>
    </p:spTree>
    <p:extLst>
      <p:ext uri="{BB962C8B-B14F-4D97-AF65-F5344CB8AC3E}">
        <p14:creationId xmlns:p14="http://schemas.microsoft.com/office/powerpoint/2010/main" val="2625284745"/>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9672" y="1214754"/>
            <a:ext cx="7524328" cy="564324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2515120"/>
          </a:xfrm>
          <a:effectLst>
            <a:outerShdw blurRad="63500" dist="35921" dir="2700000" algn="ctr" rotWithShape="0">
              <a:schemeClr val="tx2">
                <a:alpha val="74998"/>
              </a:schemeClr>
            </a:outerShdw>
          </a:effectLst>
        </p:spPr>
        <p:txBody>
          <a:bodyPr anchor="t"/>
          <a:lstStyle/>
          <a:p>
            <a:pPr marL="723900" indent="-723900" algn="l">
              <a:defRPr/>
            </a:pPr>
            <a:r>
              <a:rPr lang="en-US" sz="4800" b="1" dirty="0">
                <a:effectLst>
                  <a:glow rad="127000">
                    <a:schemeClr val="tx1"/>
                  </a:glow>
                </a:effectLst>
                <a:latin typeface="Arial" charset="0"/>
                <a:ea typeface="ＭＳ Ｐゴシック" charset="0"/>
                <a:cs typeface="ＭＳ Ｐゴシック" charset="0"/>
              </a:rPr>
              <a:t>II. Be established by </a:t>
            </a:r>
            <a:r>
              <a:rPr lang="en-US" sz="4800" b="1" dirty="0">
                <a:solidFill>
                  <a:srgbClr val="FFFF00"/>
                </a:solidFill>
                <a:effectLst>
                  <a:glow rad="127000">
                    <a:schemeClr val="tx1"/>
                  </a:glow>
                </a:effectLst>
                <a:latin typeface="Arial" charset="0"/>
                <a:ea typeface="ＭＳ Ｐゴシック" charset="0"/>
                <a:cs typeface="ＭＳ Ｐゴシック" charset="0"/>
              </a:rPr>
              <a:t>worshipping Jesus</a:t>
            </a:r>
            <a:r>
              <a:rPr lang="en-US" sz="4800" b="1" dirty="0">
                <a:effectLst>
                  <a:glow rad="127000">
                    <a:schemeClr val="tx1"/>
                  </a:glow>
                </a:effectLst>
                <a:latin typeface="Arial" charset="0"/>
                <a:ea typeface="ＭＳ Ｐゴシック" charset="0"/>
                <a:cs typeface="ＭＳ Ｐゴシック" charset="0"/>
              </a:rPr>
              <a:t> as David’s heir.</a:t>
            </a:r>
          </a:p>
        </p:txBody>
      </p:sp>
    </p:spTree>
    <p:extLst>
      <p:ext uri="{BB962C8B-B14F-4D97-AF65-F5344CB8AC3E}">
        <p14:creationId xmlns:p14="http://schemas.microsoft.com/office/powerpoint/2010/main" val="90592844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0"/>
            <a:ext cx="66620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3563888" y="49784"/>
            <a:ext cx="5580112" cy="6808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established David’s kingdom to promote </a:t>
            </a:r>
            <a:r>
              <a:rPr lang="en-US" sz="4800" b="1" dirty="0">
                <a:solidFill>
                  <a:srgbClr val="FFFF00"/>
                </a:solidFill>
                <a:effectLst>
                  <a:glow rad="127000">
                    <a:schemeClr val="tx1"/>
                  </a:glow>
                </a:effectLst>
                <a:latin typeface="Arial" charset="0"/>
                <a:ea typeface="ＭＳ Ｐゴシック" charset="0"/>
                <a:cs typeface="ＭＳ Ｐゴシック" charset="0"/>
              </a:rPr>
              <a:t>temple worship </a:t>
            </a:r>
            <a:r>
              <a:rPr lang="en-US" sz="4800" b="1" dirty="0">
                <a:effectLst>
                  <a:glow rad="127000">
                    <a:schemeClr val="tx1"/>
                  </a:glow>
                </a:effectLst>
                <a:latin typeface="Arial" charset="0"/>
                <a:ea typeface="ＭＳ Ｐゴシック" charset="0"/>
                <a:cs typeface="ＭＳ Ｐゴシック" charset="0"/>
              </a:rPr>
              <a:t>over idolatry.</a:t>
            </a:r>
          </a:p>
        </p:txBody>
      </p:sp>
    </p:spTree>
    <p:extLst>
      <p:ext uri="{BB962C8B-B14F-4D97-AF65-F5344CB8AC3E}">
        <p14:creationId xmlns:p14="http://schemas.microsoft.com/office/powerpoint/2010/main" val="1448969405"/>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261"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858936"/>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That temple was glorious</a:t>
            </a:r>
          </a:p>
        </p:txBody>
      </p:sp>
    </p:spTree>
    <p:extLst>
      <p:ext uri="{BB962C8B-B14F-4D97-AF65-F5344CB8AC3E}">
        <p14:creationId xmlns:p14="http://schemas.microsoft.com/office/powerpoint/2010/main" val="2719103665"/>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435000"/>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But what about that temple?</a:t>
            </a:r>
          </a:p>
        </p:txBody>
      </p:sp>
      <p:pic>
        <p:nvPicPr>
          <p:cNvPr id="3" name="Picture 2"/>
          <p:cNvPicPr>
            <a:picLocks noChangeAspect="1"/>
          </p:cNvPicPr>
          <p:nvPr/>
        </p:nvPicPr>
        <p:blipFill>
          <a:blip r:embed="rId3"/>
          <a:stretch>
            <a:fillRect/>
          </a:stretch>
        </p:blipFill>
        <p:spPr>
          <a:xfrm>
            <a:off x="8301" y="1484722"/>
            <a:ext cx="9144000" cy="5373278"/>
          </a:xfrm>
          <a:prstGeom prst="rect">
            <a:avLst/>
          </a:prstGeom>
        </p:spPr>
      </p:pic>
    </p:spTree>
    <p:extLst>
      <p:ext uri="{BB962C8B-B14F-4D97-AF65-F5344CB8AC3E}">
        <p14:creationId xmlns:p14="http://schemas.microsoft.com/office/powerpoint/2010/main" val="3544932634"/>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0026316" cy="6858000"/>
          </a:xfrm>
          <a:prstGeom prst="rect">
            <a:avLst/>
          </a:prstGeom>
        </p:spPr>
      </p:pic>
      <p:sp>
        <p:nvSpPr>
          <p:cNvPr id="900098" name="Rectangle 2"/>
          <p:cNvSpPr>
            <a:spLocks noGrp="1" noChangeArrowheads="1"/>
          </p:cNvSpPr>
          <p:nvPr>
            <p:ph type="ctrTitle"/>
          </p:nvPr>
        </p:nvSpPr>
        <p:spPr>
          <a:xfrm>
            <a:off x="0" y="-99392"/>
            <a:ext cx="5580112" cy="4032448"/>
          </a:xfrm>
          <a:noFill/>
          <a:effectLst>
            <a:outerShdw blurRad="63500" dist="35921" dir="2700000" algn="ctr" rotWithShape="0">
              <a:schemeClr val="tx2">
                <a:alpha val="74998"/>
              </a:schemeClr>
            </a:outerShdw>
          </a:effectLst>
        </p:spPr>
        <p:txBody>
          <a:bodyPr anchor="t"/>
          <a:lstStyle/>
          <a:p>
            <a:pPr>
              <a:defRPr/>
            </a:pPr>
            <a:r>
              <a:rPr lang="en-US" sz="4000" dirty="0">
                <a:effectLst>
                  <a:glow rad="127000">
                    <a:schemeClr val="tx1"/>
                  </a:glow>
                </a:effectLst>
                <a:latin typeface="Arial" charset="0"/>
                <a:ea typeface="ＭＳ Ｐゴシック" charset="0"/>
                <a:cs typeface="ＭＳ Ｐゴシック" charset="0"/>
              </a:rPr>
              <a:t>Even the temple rebuilt near the time of Chronicles was later destroyed—so what about temple worship now? </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0287982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8319"/>
          </a:xfrm>
          <a:prstGeom prst="rect">
            <a:avLst/>
          </a:prstGeom>
          <a:noFill/>
        </p:spPr>
        <p:txBody>
          <a:bodyPr lIns="91365" tIns="45683" rIns="91365" bIns="45683">
            <a:spAutoFit/>
          </a:bodyPr>
          <a:lstStyle/>
          <a:p>
            <a:pPr defTabSz="914085" eaLnBrk="0" hangingPunct="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CLEANSING THE TEMPLE</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65" tIns="45683" rIns="91365" bIns="45683">
            <a:spAutoFit/>
          </a:bodyPr>
          <a:lstStyle/>
          <a:p>
            <a:pPr defTabSz="914085"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21:12-17</a:t>
            </a:r>
          </a:p>
          <a:p>
            <a:pPr defTabSz="914085"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11:15-19</a:t>
            </a:r>
          </a:p>
          <a:p>
            <a:pPr defTabSz="914085"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19:45-48</a:t>
            </a:r>
          </a:p>
          <a:p>
            <a:pPr defTabSz="914085"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2:13-24</a:t>
            </a:r>
          </a:p>
        </p:txBody>
      </p:sp>
      <p:sp>
        <p:nvSpPr>
          <p:cNvPr id="9" name="TextBox 8"/>
          <p:cNvSpPr txBox="1"/>
          <p:nvPr/>
        </p:nvSpPr>
        <p:spPr>
          <a:xfrm>
            <a:off x="217689" y="3833692"/>
            <a:ext cx="3092120" cy="418829"/>
          </a:xfrm>
          <a:prstGeom prst="rect">
            <a:avLst/>
          </a:prstGeom>
          <a:noFill/>
        </p:spPr>
        <p:txBody>
          <a:bodyPr wrap="none" lIns="64258" tIns="32129" rIns="64258" bIns="32129">
            <a:spAutoFit/>
          </a:bodyPr>
          <a:lstStyle/>
          <a:p>
            <a:pPr defTabSz="321487" eaLnBrk="0" hangingPunct="0">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grpSp>
        <p:nvGrpSpPr>
          <p:cNvPr id="8" name="Group 7"/>
          <p:cNvGrpSpPr/>
          <p:nvPr/>
        </p:nvGrpSpPr>
        <p:grpSpPr>
          <a:xfrm>
            <a:off x="6011648" y="4293097"/>
            <a:ext cx="3456896" cy="1440159"/>
            <a:chOff x="5508104" y="620689"/>
            <a:chExt cx="3456896" cy="1440159"/>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ndParaRPr>
              </a:p>
            </p:txBody>
          </p:sp>
        </p:grpSp>
        <p:sp>
          <p:nvSpPr>
            <p:cNvPr id="11" name="TextBox 10"/>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34970958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effectLst>
                  <a:glow rad="127000">
                    <a:schemeClr val="tx1"/>
                  </a:glow>
                </a:effectLst>
                <a:latin typeface="Arial" charset="0"/>
                <a:ea typeface="ＭＳ Ｐゴシック" charset="0"/>
                <a:cs typeface="ＭＳ Ｐゴシック" charset="0"/>
              </a:rPr>
              <a:t>It was nearly time for the Jewish Passover celebration, so Jesus went to Jerusalem.</a:t>
            </a:r>
          </a:p>
        </p:txBody>
      </p:sp>
    </p:spTree>
    <p:extLst>
      <p:ext uri="{BB962C8B-B14F-4D97-AF65-F5344CB8AC3E}">
        <p14:creationId xmlns:p14="http://schemas.microsoft.com/office/powerpoint/2010/main" val="5714256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7384"/>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effectLst>
                  <a:glow rad="127000">
                    <a:schemeClr val="tx1"/>
                  </a:glow>
                </a:effectLst>
                <a:latin typeface="Arial" charset="0"/>
                <a:ea typeface="ＭＳ Ｐゴシック" charset="0"/>
                <a:cs typeface="ＭＳ Ｐゴシック" charset="0"/>
              </a:rPr>
              <a:t>In the Temple area he saw merchants selling cattle, sheep, and doves for sacrifices.</a:t>
            </a:r>
          </a:p>
        </p:txBody>
      </p:sp>
    </p:spTree>
    <p:extLst>
      <p:ext uri="{BB962C8B-B14F-4D97-AF65-F5344CB8AC3E}">
        <p14:creationId xmlns:p14="http://schemas.microsoft.com/office/powerpoint/2010/main" val="30648267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effectLst>
                  <a:glow rad="127000">
                    <a:schemeClr val="tx1"/>
                  </a:glow>
                </a:effectLst>
                <a:latin typeface="Arial" charset="0"/>
                <a:ea typeface="ＭＳ Ｐゴシック" charset="0"/>
                <a:cs typeface="ＭＳ Ｐゴシック" charset="0"/>
              </a:rPr>
              <a:t>He also saw dealers at tables exchanging foreign money.</a:t>
            </a:r>
          </a:p>
          <a:p>
            <a:pPr>
              <a:defRPr/>
            </a:pPr>
            <a:endParaRPr lang="en-US" sz="360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82506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197275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effectLst>
                  <a:glow rad="127000">
                    <a:schemeClr val="tx1"/>
                  </a:glow>
                </a:effectLst>
                <a:latin typeface="Arial" charset="0"/>
                <a:ea typeface="ＭＳ Ｐゴシック" charset="0"/>
                <a:cs typeface="ＭＳ Ｐゴシック" charset="0"/>
              </a:rPr>
              <a:t>Jesus made a whip from some ropes and chased them all out of the Temple. </a:t>
            </a:r>
          </a:p>
        </p:txBody>
      </p:sp>
    </p:spTree>
    <p:extLst>
      <p:ext uri="{BB962C8B-B14F-4D97-AF65-F5344CB8AC3E}">
        <p14:creationId xmlns:p14="http://schemas.microsoft.com/office/powerpoint/2010/main" val="41393602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p:cNvSpPr txBox="1">
            <a:spLocks noChangeArrowheads="1"/>
          </p:cNvSpPr>
          <p:nvPr/>
        </p:nvSpPr>
        <p:spPr bwMode="auto">
          <a:xfrm>
            <a:off x="17512" y="-99392"/>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effectLst>
                  <a:glow rad="127000">
                    <a:schemeClr val="tx1"/>
                  </a:glow>
                </a:effectLst>
                <a:latin typeface="Arial" charset="0"/>
                <a:ea typeface="ＭＳ Ｐゴシック" charset="0"/>
                <a:cs typeface="ＭＳ Ｐゴシック" charset="0"/>
              </a:rPr>
              <a:t>He drove out the sheep and cattle, scattered the money changers’ coins over the floor</a:t>
            </a:r>
          </a:p>
        </p:txBody>
      </p:sp>
    </p:spTree>
    <p:extLst>
      <p:ext uri="{BB962C8B-B14F-4D97-AF65-F5344CB8AC3E}">
        <p14:creationId xmlns:p14="http://schemas.microsoft.com/office/powerpoint/2010/main" val="37241284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Establishment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1 Chronicles</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262</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39</a:t>
            </a:r>
          </a:p>
        </p:txBody>
      </p:sp>
    </p:spTree>
    <p:extLst>
      <p:ext uri="{BB962C8B-B14F-4D97-AF65-F5344CB8AC3E}">
        <p14:creationId xmlns:p14="http://schemas.microsoft.com/office/powerpoint/2010/main" val="3728083982"/>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effectLst>
                  <a:glow rad="127000">
                    <a:schemeClr val="tx1"/>
                  </a:glow>
                </a:effectLst>
                <a:latin typeface="Arial" charset="0"/>
                <a:ea typeface="ＭＳ Ｐゴシック" charset="0"/>
                <a:cs typeface="ＭＳ Ｐゴシック" charset="0"/>
              </a:rPr>
              <a:t>and turned over their tables.</a:t>
            </a:r>
          </a:p>
          <a:p>
            <a:pPr>
              <a:defRPr/>
            </a:pPr>
            <a:endParaRPr lang="en-US" sz="360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970931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effectLst>
                  <a:glow rad="127000">
                    <a:schemeClr val="tx1"/>
                  </a:glow>
                </a:effectLst>
                <a:latin typeface="Arial" charset="0"/>
                <a:ea typeface="ＭＳ Ｐゴシック" charset="0"/>
                <a:cs typeface="ＭＳ Ｐゴシック" charset="0"/>
              </a:rPr>
              <a:t>Then, going over to the people who sold doves, he told them...</a:t>
            </a:r>
          </a:p>
        </p:txBody>
      </p:sp>
    </p:spTree>
    <p:extLst>
      <p:ext uri="{BB962C8B-B14F-4D97-AF65-F5344CB8AC3E}">
        <p14:creationId xmlns:p14="http://schemas.microsoft.com/office/powerpoint/2010/main" val="2867520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0"/>
            <a:ext cx="9144000" cy="11247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effectLst>
                  <a:glow rad="127000">
                    <a:schemeClr val="tx1"/>
                  </a:glow>
                </a:effectLst>
                <a:latin typeface="Arial" charset="0"/>
                <a:ea typeface="ＭＳ Ｐゴシック" charset="0"/>
                <a:cs typeface="ＭＳ Ｐゴシック" charset="0"/>
              </a:rPr>
              <a:t>“Get these things out of here. Stop turning my Father’s house into a marketplace!”</a:t>
            </a:r>
          </a:p>
          <a:p>
            <a:pPr>
              <a:defRPr/>
            </a:pPr>
            <a:endParaRPr lang="en-US" sz="360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066755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0468" y="4797152"/>
            <a:ext cx="9144000" cy="20608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effectLst>
                  <a:glow rad="127000">
                    <a:schemeClr val="tx1"/>
                  </a:glow>
                </a:effectLst>
                <a:latin typeface="Arial" charset="0"/>
                <a:ea typeface="ＭＳ Ｐゴシック" charset="0"/>
                <a:cs typeface="ＭＳ Ｐゴシック" charset="0"/>
              </a:rPr>
              <a:t>Then his disciples remembered this prophecy from the Scriptures: “Passion for God’s house will consume me.”</a:t>
            </a:r>
          </a:p>
        </p:txBody>
      </p:sp>
    </p:spTree>
    <p:extLst>
      <p:ext uri="{BB962C8B-B14F-4D97-AF65-F5344CB8AC3E}">
        <p14:creationId xmlns:p14="http://schemas.microsoft.com/office/powerpoint/2010/main" val="24267607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1772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3068960"/>
            <a:ext cx="9144000" cy="26074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effectLst>
                  <a:glow rad="127000">
                    <a:schemeClr val="tx1"/>
                  </a:glow>
                </a:effectLst>
                <a:latin typeface="Arial" charset="0"/>
                <a:ea typeface="ＭＳ Ｐゴシック" charset="0"/>
                <a:cs typeface="ＭＳ Ｐゴシック" charset="0"/>
              </a:rPr>
              <a:t>But the Jewish leaders demanded, “What are you doing? If God gave you authority to do this, show us a miraculous sign to prove it.”</a:t>
            </a:r>
          </a:p>
        </p:txBody>
      </p:sp>
    </p:spTree>
    <p:extLst>
      <p:ext uri="{BB962C8B-B14F-4D97-AF65-F5344CB8AC3E}">
        <p14:creationId xmlns:p14="http://schemas.microsoft.com/office/powerpoint/2010/main" val="12356903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755576" y="116632"/>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effectLst>
                  <a:glow rad="127000">
                    <a:schemeClr val="tx1"/>
                  </a:glow>
                </a:effectLst>
                <a:latin typeface="Arial" charset="0"/>
                <a:ea typeface="ＭＳ Ｐゴシック" charset="0"/>
                <a:cs typeface="ＭＳ Ｐゴシック" charset="0"/>
              </a:rPr>
              <a:t>“All right,” Jesus replied. “Destroy this temple, and in three days I will raise it up.”</a:t>
            </a:r>
          </a:p>
        </p:txBody>
      </p:sp>
    </p:spTree>
    <p:extLst>
      <p:ext uri="{BB962C8B-B14F-4D97-AF65-F5344CB8AC3E}">
        <p14:creationId xmlns:p14="http://schemas.microsoft.com/office/powerpoint/2010/main" val="9204804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1052736"/>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effectLst>
                  <a:glow rad="127000">
                    <a:schemeClr val="tx1"/>
                  </a:glow>
                </a:effectLst>
                <a:latin typeface="Arial" charset="0"/>
                <a:ea typeface="ＭＳ Ｐゴシック" charset="0"/>
                <a:cs typeface="ＭＳ Ｐゴシック" charset="0"/>
              </a:rPr>
              <a:t>“What!” they exclaimed. “It has taken forty-six years to build this Temple, and you can rebuild it in three days?” </a:t>
            </a:r>
          </a:p>
        </p:txBody>
      </p:sp>
    </p:spTree>
    <p:extLst>
      <p:ext uri="{BB962C8B-B14F-4D97-AF65-F5344CB8AC3E}">
        <p14:creationId xmlns:p14="http://schemas.microsoft.com/office/powerpoint/2010/main" val="10834735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323528" y="0"/>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effectLst>
                  <a:glow rad="127000">
                    <a:schemeClr val="tx1"/>
                  </a:glow>
                </a:effectLst>
                <a:latin typeface="Arial" charset="0"/>
                <a:ea typeface="ＭＳ Ｐゴシック" charset="0"/>
                <a:cs typeface="ＭＳ Ｐゴシック" charset="0"/>
              </a:rPr>
              <a:t>But when Jesus said “this temple,” he meant his own body.</a:t>
            </a:r>
          </a:p>
        </p:txBody>
      </p:sp>
    </p:spTree>
    <p:extLst>
      <p:ext uri="{BB962C8B-B14F-4D97-AF65-F5344CB8AC3E}">
        <p14:creationId xmlns:p14="http://schemas.microsoft.com/office/powerpoint/2010/main" val="327733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835696" y="3689648"/>
            <a:ext cx="72008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effectLst>
                  <a:glow rad="127000">
                    <a:schemeClr val="tx1"/>
                  </a:glow>
                </a:effectLst>
                <a:latin typeface="Arial" charset="0"/>
                <a:ea typeface="ＭＳ Ｐゴシック" charset="0"/>
                <a:cs typeface="ＭＳ Ｐゴシック" charset="0"/>
              </a:rPr>
              <a:t>After he was raised from the dead, his disciples remembered he had said this, and they believed both the Scriptures and what Jesus had said.</a:t>
            </a:r>
          </a:p>
        </p:txBody>
      </p:sp>
    </p:spTree>
    <p:extLst>
      <p:ext uri="{BB962C8B-B14F-4D97-AF65-F5344CB8AC3E}">
        <p14:creationId xmlns:p14="http://schemas.microsoft.com/office/powerpoint/2010/main" val="38562179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2136280"/>
            <a:ext cx="9144000" cy="35623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David's Line Established</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262</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1 Chronicles</a:t>
            </a:r>
          </a:p>
        </p:txBody>
      </p:sp>
    </p:spTree>
    <p:extLst>
      <p:ext uri="{BB962C8B-B14F-4D97-AF65-F5344CB8AC3E}">
        <p14:creationId xmlns:p14="http://schemas.microsoft.com/office/powerpoint/2010/main" val="39132155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335907058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187522840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283968" y="188640"/>
            <a:ext cx="4860032" cy="6336704"/>
          </a:xfrm>
          <a:effectLst>
            <a:outerShdw blurRad="63500" dist="35921" dir="2700000" algn="ctr" rotWithShape="0">
              <a:schemeClr val="tx2">
                <a:alpha val="74998"/>
              </a:schemeClr>
            </a:outerShdw>
          </a:effectLst>
        </p:spPr>
        <p:txBody>
          <a:bodyPr/>
          <a:lstStyle/>
          <a:p>
            <a:pPr algn="r">
              <a:defRPr/>
            </a:pPr>
            <a:r>
              <a:rPr lang="en-SG" sz="3200" b="1"/>
              <a:t>"Don’t you realize that </a:t>
            </a:r>
            <a:r>
              <a:rPr lang="en-SG" sz="3200" b="1">
                <a:solidFill>
                  <a:srgbClr val="FFFF00"/>
                </a:solidFill>
              </a:rPr>
              <a:t>your body is the temple of the Holy Spirit</a:t>
            </a:r>
            <a:r>
              <a:rPr lang="en-SG" sz="3200" b="1"/>
              <a:t>, who lives in you and was given to you by God? You do not belong to yourself,  </a:t>
            </a:r>
            <a:r>
              <a:rPr lang="en-SG" sz="3200" b="1" baseline="30000"/>
              <a:t>20</a:t>
            </a:r>
            <a:r>
              <a:rPr lang="en-SG" sz="3200" b="1"/>
              <a:t> for God bought you with a high price. So you must honor God with </a:t>
            </a:r>
            <a:br>
              <a:rPr lang="en-SG" sz="3200" b="1"/>
            </a:br>
            <a:r>
              <a:rPr lang="en-SG" sz="3200" b="1"/>
              <a:t>your body" </a:t>
            </a:r>
            <a:br>
              <a:rPr lang="en-SG" sz="3200" b="1"/>
            </a:br>
            <a:br>
              <a:rPr lang="en-SG" sz="3200" b="1"/>
            </a:br>
            <a:r>
              <a:rPr lang="en-SG" sz="3200" b="1"/>
              <a:t>(1 Cor 6:19-20 </a:t>
            </a:r>
            <a:r>
              <a:rPr lang="en-SG" sz="2800" b="1"/>
              <a:t>NLT</a:t>
            </a:r>
            <a:r>
              <a:rPr lang="en-SG" sz="3200" b="1"/>
              <a:t>).</a:t>
            </a:r>
            <a:endParaRPr lang="en-US" sz="32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275667" cy="6858000"/>
          </a:xfrm>
          <a:prstGeom prst="rect">
            <a:avLst/>
          </a:prstGeom>
        </p:spPr>
      </p:pic>
    </p:spTree>
    <p:extLst>
      <p:ext uri="{BB962C8B-B14F-4D97-AF65-F5344CB8AC3E}">
        <p14:creationId xmlns:p14="http://schemas.microsoft.com/office/powerpoint/2010/main" val="416309723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042" y="1268760"/>
            <a:ext cx="9098843" cy="5580624"/>
          </a:xfrm>
          <a:prstGeom prst="rect">
            <a:avLst/>
          </a:prstGeom>
        </p:spPr>
      </p:pic>
      <p:sp>
        <p:nvSpPr>
          <p:cNvPr id="900098" name="Rectangle 2"/>
          <p:cNvSpPr>
            <a:spLocks noGrp="1" noChangeArrowheads="1"/>
          </p:cNvSpPr>
          <p:nvPr>
            <p:ph type="ctrTitle"/>
          </p:nvPr>
        </p:nvSpPr>
        <p:spPr>
          <a:xfrm>
            <a:off x="0" y="-99392"/>
            <a:ext cx="9144000" cy="1656184"/>
          </a:xfrm>
          <a:solidFill>
            <a:schemeClr val="tx1"/>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firmly established in a shaky world? </a:t>
            </a:r>
          </a:p>
        </p:txBody>
      </p:sp>
    </p:spTree>
    <p:extLst>
      <p:ext uri="{BB962C8B-B14F-4D97-AF65-F5344CB8AC3E}">
        <p14:creationId xmlns:p14="http://schemas.microsoft.com/office/powerpoint/2010/main" val="235497863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77272"/>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0"/>
            <a:ext cx="9144000" cy="1526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Be established with </a:t>
            </a:r>
            <a:r>
              <a:rPr lang="en-US" sz="5400" b="1" dirty="0">
                <a:solidFill>
                  <a:srgbClr val="FFFF00"/>
                </a:solidFill>
                <a:effectLst>
                  <a:glow rad="127000">
                    <a:srgbClr val="000000"/>
                  </a:glow>
                </a:effectLst>
                <a:latin typeface="Arial" charset="0"/>
                <a:ea typeface="ＭＳ Ｐゴシック" charset="0"/>
                <a:cs typeface="ＭＳ Ｐゴシック" charset="0"/>
              </a:rPr>
              <a:t>Christ</a:t>
            </a:r>
            <a:r>
              <a:rPr lang="en-US" sz="5400" b="1" dirty="0">
                <a:solidFill>
                  <a:srgbClr val="FFFFFF"/>
                </a:solidFill>
                <a:effectLst>
                  <a:glow rad="127000">
                    <a:srgbClr val="000000"/>
                  </a:glow>
                </a:effectLst>
                <a:latin typeface="Arial" charset="0"/>
                <a:ea typeface="ＭＳ Ｐゴシック" charset="0"/>
                <a:cs typeface="ＭＳ Ｐゴシック" charset="0"/>
              </a:rPr>
              <a:t> as your foundation.</a:t>
            </a:r>
          </a:p>
        </p:txBody>
      </p:sp>
      <p:pic>
        <p:nvPicPr>
          <p:cNvPr id="5" name="Picture 4"/>
          <p:cNvPicPr>
            <a:picLocks noChangeAspect="1"/>
          </p:cNvPicPr>
          <p:nvPr/>
        </p:nvPicPr>
        <p:blipFill>
          <a:blip r:embed="rId3"/>
          <a:stretch>
            <a:fillRect/>
          </a:stretch>
        </p:blipFill>
        <p:spPr>
          <a:xfrm>
            <a:off x="107503" y="1834420"/>
            <a:ext cx="5688633" cy="4760948"/>
          </a:xfrm>
          <a:prstGeom prst="rect">
            <a:avLst/>
          </a:prstGeom>
        </p:spPr>
      </p:pic>
    </p:spTree>
    <p:extLst>
      <p:ext uri="{BB962C8B-B14F-4D97-AF65-F5344CB8AC3E}">
        <p14:creationId xmlns:p14="http://schemas.microsoft.com/office/powerpoint/2010/main" val="306273498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0"/>
            <a:ext cx="66620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3563888" y="49784"/>
            <a:ext cx="5580112" cy="6808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established David’s kingdom to promote </a:t>
            </a:r>
            <a:r>
              <a:rPr lang="en-US" sz="4800" b="1" dirty="0">
                <a:solidFill>
                  <a:srgbClr val="FFFF00"/>
                </a:solidFill>
                <a:effectLst>
                  <a:glow rad="127000">
                    <a:schemeClr val="tx1"/>
                  </a:glow>
                </a:effectLst>
                <a:latin typeface="Arial" charset="0"/>
                <a:ea typeface="ＭＳ Ｐゴシック" charset="0"/>
                <a:cs typeface="ＭＳ Ｐゴシック" charset="0"/>
              </a:rPr>
              <a:t>temple worship </a:t>
            </a:r>
            <a:r>
              <a:rPr lang="en-US" sz="4800" b="1" dirty="0">
                <a:effectLst>
                  <a:glow rad="127000">
                    <a:schemeClr val="tx1"/>
                  </a:glow>
                </a:effectLst>
                <a:latin typeface="Arial" charset="0"/>
                <a:ea typeface="ＭＳ Ｐゴシック" charset="0"/>
                <a:cs typeface="ＭＳ Ｐゴシック" charset="0"/>
              </a:rPr>
              <a:t>over idolatry.</a:t>
            </a:r>
          </a:p>
        </p:txBody>
      </p:sp>
    </p:spTree>
    <p:extLst>
      <p:ext uri="{BB962C8B-B14F-4D97-AF65-F5344CB8AC3E}">
        <p14:creationId xmlns:p14="http://schemas.microsoft.com/office/powerpoint/2010/main" val="3898972391"/>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9672" y="1214754"/>
            <a:ext cx="7524328" cy="564324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2515120"/>
          </a:xfrm>
          <a:effectLst>
            <a:outerShdw blurRad="63500" dist="35921" dir="2700000" algn="ctr" rotWithShape="0">
              <a:schemeClr val="tx2">
                <a:alpha val="74998"/>
              </a:schemeClr>
            </a:outerShdw>
          </a:effectLst>
        </p:spPr>
        <p:txBody>
          <a:bodyPr anchor="t"/>
          <a:lstStyle/>
          <a:p>
            <a:pPr marL="723900" indent="-723900" algn="l">
              <a:defRPr/>
            </a:pPr>
            <a:r>
              <a:rPr lang="en-US" sz="4800" b="1" dirty="0">
                <a:effectLst>
                  <a:glow rad="127000">
                    <a:schemeClr val="tx1"/>
                  </a:glow>
                </a:effectLst>
                <a:latin typeface="Arial" charset="0"/>
                <a:ea typeface="ＭＳ Ｐゴシック" charset="0"/>
                <a:cs typeface="ＭＳ Ｐゴシック" charset="0"/>
              </a:rPr>
              <a:t>II. Be established by </a:t>
            </a:r>
            <a:r>
              <a:rPr lang="en-US" sz="4800" b="1" dirty="0">
                <a:solidFill>
                  <a:srgbClr val="FFFF00"/>
                </a:solidFill>
                <a:effectLst>
                  <a:glow rad="127000">
                    <a:schemeClr val="tx1"/>
                  </a:glow>
                </a:effectLst>
                <a:latin typeface="Arial" charset="0"/>
                <a:ea typeface="ＭＳ Ｐゴシック" charset="0"/>
                <a:cs typeface="ＭＳ Ｐゴシック" charset="0"/>
              </a:rPr>
              <a:t>worshipping Jesus</a:t>
            </a:r>
            <a:r>
              <a:rPr lang="en-US" sz="4800" b="1" dirty="0">
                <a:effectLst>
                  <a:glow rad="127000">
                    <a:schemeClr val="tx1"/>
                  </a:glow>
                </a:effectLst>
                <a:latin typeface="Arial" charset="0"/>
                <a:ea typeface="ＭＳ Ｐゴシック" charset="0"/>
                <a:cs typeface="ＭＳ Ｐゴシック" charset="0"/>
              </a:rPr>
              <a:t> as David’s heir.</a:t>
            </a:r>
          </a:p>
        </p:txBody>
      </p:sp>
    </p:spTree>
    <p:extLst>
      <p:ext uri="{BB962C8B-B14F-4D97-AF65-F5344CB8AC3E}">
        <p14:creationId xmlns:p14="http://schemas.microsoft.com/office/powerpoint/2010/main" val="2407054929"/>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5148064" y="5733256"/>
            <a:ext cx="3528392" cy="792087"/>
          </a:xfrm>
          <a:solidFill>
            <a:srgbClr val="000000"/>
          </a:solidFill>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1 Corinthians 3:11</a:t>
            </a:r>
          </a:p>
        </p:txBody>
      </p:sp>
      <p:pic>
        <p:nvPicPr>
          <p:cNvPr id="3" name="Picture 2"/>
          <p:cNvPicPr>
            <a:picLocks noChangeAspect="1"/>
          </p:cNvPicPr>
          <p:nvPr/>
        </p:nvPicPr>
        <p:blipFill>
          <a:blip r:embed="rId4"/>
          <a:stretch>
            <a:fillRect/>
          </a:stretch>
        </p:blipFill>
        <p:spPr>
          <a:xfrm>
            <a:off x="107503" y="1834420"/>
            <a:ext cx="5688633" cy="4760948"/>
          </a:xfrm>
          <a:prstGeom prst="rect">
            <a:avLst/>
          </a:prstGeom>
        </p:spPr>
      </p:pic>
      <p:sp>
        <p:nvSpPr>
          <p:cNvPr id="6" name="Rectangle 2"/>
          <p:cNvSpPr txBox="1">
            <a:spLocks noChangeArrowheads="1"/>
          </p:cNvSpPr>
          <p:nvPr/>
        </p:nvSpPr>
        <p:spPr bwMode="auto">
          <a:xfrm>
            <a:off x="3419872" y="288032"/>
            <a:ext cx="5724128" cy="2492896"/>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chemeClr val="tx1"/>
                </a:solidFill>
                <a:effectLst/>
                <a:latin typeface="Arial" charset="0"/>
                <a:ea typeface="ＭＳ Ｐゴシック" charset="0"/>
                <a:cs typeface="ＭＳ Ｐゴシック" charset="0"/>
              </a:rPr>
              <a:t>"For no one can lay any foundation other than the one we already have—Jesus Christ."</a:t>
            </a:r>
          </a:p>
        </p:txBody>
      </p:sp>
    </p:spTree>
    <p:extLst>
      <p:ext uri="{BB962C8B-B14F-4D97-AF65-F5344CB8AC3E}">
        <p14:creationId xmlns:p14="http://schemas.microsoft.com/office/powerpoint/2010/main" val="1086242677"/>
      </p:ext>
    </p:extLst>
  </p:cSld>
  <p:clrMapOvr>
    <a:overrideClrMapping bg1="lt1" tx1="dk1" bg2="lt2" tx2="dk2" accent1="accent1" accent2="accent2" accent3="accent3" accent4="accent4" accent5="accent5" accent6="accent6" hlink="hlink" folHlink="folHlink"/>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7544" y="188640"/>
            <a:ext cx="8412363" cy="3312368"/>
          </a:xfrm>
          <a:prstGeom prst="rect">
            <a:avLst/>
          </a:prstGeom>
        </p:spPr>
      </p:pic>
      <p:sp>
        <p:nvSpPr>
          <p:cNvPr id="900098" name="Rectangle 2"/>
          <p:cNvSpPr>
            <a:spLocks noGrp="1" noChangeArrowheads="1"/>
          </p:cNvSpPr>
          <p:nvPr>
            <p:ph type="ctrTitle"/>
          </p:nvPr>
        </p:nvSpPr>
        <p:spPr>
          <a:xfrm>
            <a:off x="-13485" y="566124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How's yours?</a:t>
            </a:r>
          </a:p>
        </p:txBody>
      </p:sp>
    </p:spTree>
    <p:extLst>
      <p:ext uri="{BB962C8B-B14F-4D97-AF65-F5344CB8AC3E}">
        <p14:creationId xmlns:p14="http://schemas.microsoft.com/office/powerpoint/2010/main" val="100341968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7800" y="508000"/>
            <a:ext cx="8775700" cy="58293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Firm Foundation</a:t>
            </a:r>
          </a:p>
        </p:txBody>
      </p:sp>
    </p:spTree>
    <p:extLst>
      <p:ext uri="{BB962C8B-B14F-4D97-AF65-F5344CB8AC3E}">
        <p14:creationId xmlns:p14="http://schemas.microsoft.com/office/powerpoint/2010/main" val="3845872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1</a:t>
            </a:r>
          </a:p>
        </p:txBody>
      </p:sp>
    </p:spTree>
    <p:extLst>
      <p:ext uri="{BB962C8B-B14F-4D97-AF65-F5344CB8AC3E}">
        <p14:creationId xmlns:p14="http://schemas.microsoft.com/office/powerpoint/2010/main" val="312164175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55600"/>
            <a:ext cx="9144000" cy="6121913"/>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Firm Foundation</a:t>
            </a:r>
          </a:p>
        </p:txBody>
      </p:sp>
    </p:spTree>
    <p:extLst>
      <p:ext uri="{BB962C8B-B14F-4D97-AF65-F5344CB8AC3E}">
        <p14:creationId xmlns:p14="http://schemas.microsoft.com/office/powerpoint/2010/main" val="424567713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Established</a:t>
            </a:r>
          </a:p>
        </p:txBody>
      </p:sp>
      <p:pic>
        <p:nvPicPr>
          <p:cNvPr id="2" name="Picture 1"/>
          <p:cNvPicPr>
            <a:picLocks noChangeAspect="1"/>
          </p:cNvPicPr>
          <p:nvPr/>
        </p:nvPicPr>
        <p:blipFill>
          <a:blip r:embed="rId3"/>
          <a:stretch>
            <a:fillRect/>
          </a:stretch>
        </p:blipFill>
        <p:spPr>
          <a:xfrm>
            <a:off x="371" y="35397"/>
            <a:ext cx="9144000" cy="5009606"/>
          </a:xfrm>
          <a:prstGeom prst="rect">
            <a:avLst/>
          </a:prstGeom>
        </p:spPr>
      </p:pic>
    </p:spTree>
    <p:extLst>
      <p:ext uri="{BB962C8B-B14F-4D97-AF65-F5344CB8AC3E}">
        <p14:creationId xmlns:p14="http://schemas.microsoft.com/office/powerpoint/2010/main" val="424711224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489" y="0"/>
            <a:ext cx="9125511" cy="6077590"/>
          </a:xfrm>
          <a:prstGeom prst="rect">
            <a:avLst/>
          </a:prstGeom>
        </p:spPr>
      </p:pic>
      <p:sp>
        <p:nvSpPr>
          <p:cNvPr id="900098" name="Rectangle 2"/>
          <p:cNvSpPr>
            <a:spLocks noGrp="1" noChangeArrowheads="1"/>
          </p:cNvSpPr>
          <p:nvPr>
            <p:ph type="ctrTitle"/>
          </p:nvPr>
        </p:nvSpPr>
        <p:spPr>
          <a:xfrm>
            <a:off x="0" y="6022131"/>
            <a:ext cx="9144000" cy="863253"/>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Firm Foundation</a:t>
            </a:r>
          </a:p>
        </p:txBody>
      </p:sp>
    </p:spTree>
    <p:extLst>
      <p:ext uri="{BB962C8B-B14F-4D97-AF65-F5344CB8AC3E}">
        <p14:creationId xmlns:p14="http://schemas.microsoft.com/office/powerpoint/2010/main" val="294146104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Firm Foundation</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72" y="620688"/>
            <a:ext cx="9144000" cy="4272855"/>
          </a:xfrm>
          <a:prstGeom prst="rect">
            <a:avLst/>
          </a:prstGeom>
        </p:spPr>
      </p:pic>
    </p:spTree>
    <p:extLst>
      <p:ext uri="{BB962C8B-B14F-4D97-AF65-F5344CB8AC3E}">
        <p14:creationId xmlns:p14="http://schemas.microsoft.com/office/powerpoint/2010/main" val="153006065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Established</a:t>
            </a:r>
          </a:p>
        </p:txBody>
      </p:sp>
      <p:pic>
        <p:nvPicPr>
          <p:cNvPr id="2" name="Picture 1"/>
          <p:cNvPicPr>
            <a:picLocks noChangeAspect="1"/>
          </p:cNvPicPr>
          <p:nvPr/>
        </p:nvPicPr>
        <p:blipFill>
          <a:blip r:embed="rId3"/>
          <a:stretch>
            <a:fillRect/>
          </a:stretch>
        </p:blipFill>
        <p:spPr>
          <a:xfrm>
            <a:off x="0" y="-16123"/>
            <a:ext cx="9144000" cy="5189838"/>
          </a:xfrm>
          <a:prstGeom prst="rect">
            <a:avLst/>
          </a:prstGeom>
        </p:spPr>
      </p:pic>
    </p:spTree>
    <p:extLst>
      <p:ext uri="{BB962C8B-B14F-4D97-AF65-F5344CB8AC3E}">
        <p14:creationId xmlns:p14="http://schemas.microsoft.com/office/powerpoint/2010/main" val="156271568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grpSp>
        <p:nvGrpSpPr>
          <p:cNvPr id="3" name="Group 2"/>
          <p:cNvGrpSpPr/>
          <p:nvPr/>
        </p:nvGrpSpPr>
        <p:grpSpPr>
          <a:xfrm>
            <a:off x="-324544" y="190501"/>
            <a:ext cx="9468544" cy="5419678"/>
            <a:chOff x="-324544" y="190501"/>
            <a:chExt cx="9468544" cy="5419678"/>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90501"/>
              <a:ext cx="9144000" cy="5419678"/>
            </a:xfrm>
            <a:prstGeom prst="rect">
              <a:avLst/>
            </a:prstGeom>
          </p:spPr>
        </p:pic>
        <p:sp>
          <p:nvSpPr>
            <p:cNvPr id="2" name="Rectangle 1"/>
            <p:cNvSpPr/>
            <p:nvPr/>
          </p:nvSpPr>
          <p:spPr bwMode="auto">
            <a:xfrm>
              <a:off x="0" y="2492896"/>
              <a:ext cx="4499992" cy="136815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7" name="Rectangle 6"/>
            <p:cNvSpPr/>
            <p:nvPr/>
          </p:nvSpPr>
          <p:spPr bwMode="auto">
            <a:xfrm>
              <a:off x="-324544" y="2060848"/>
              <a:ext cx="4499992" cy="136815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8" name="Rectangle 7"/>
            <p:cNvSpPr/>
            <p:nvPr/>
          </p:nvSpPr>
          <p:spPr bwMode="auto">
            <a:xfrm>
              <a:off x="323528" y="332656"/>
              <a:ext cx="8568952" cy="136815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grpSp>
      <p:sp>
        <p:nvSpPr>
          <p:cNvPr id="900098" name="Rectangle 2"/>
          <p:cNvSpPr>
            <a:spLocks noGrp="1" noChangeArrowheads="1"/>
          </p:cNvSpPr>
          <p:nvPr>
            <p:ph type="ctrTitle"/>
          </p:nvPr>
        </p:nvSpPr>
        <p:spPr>
          <a:xfrm>
            <a:off x="0" y="332656"/>
            <a:ext cx="9143999" cy="1080120"/>
          </a:xfrm>
          <a:effectLst/>
        </p:spPr>
        <p:txBody>
          <a:bodyPr/>
          <a:lstStyle/>
          <a:p>
            <a:pPr>
              <a:defRPr/>
            </a:pPr>
            <a:r>
              <a:rPr lang="en-US" sz="8000" b="1" dirty="0">
                <a:solidFill>
                  <a:schemeClr val="tx2"/>
                </a:solidFill>
                <a:effectLst>
                  <a:glow rad="127000">
                    <a:schemeClr val="bg1"/>
                  </a:glow>
                </a:effectLst>
                <a:latin typeface="Arial" charset="0"/>
                <a:ea typeface="ＭＳ Ｐゴシック" charset="0"/>
                <a:cs typeface="ＭＳ Ｐゴシック" charset="0"/>
              </a:rPr>
              <a:t>GOD'S WORD</a:t>
            </a:r>
          </a:p>
        </p:txBody>
      </p:sp>
      <p:sp>
        <p:nvSpPr>
          <p:cNvPr id="5" name="Rectangle 2"/>
          <p:cNvSpPr txBox="1">
            <a:spLocks noChangeArrowheads="1"/>
          </p:cNvSpPr>
          <p:nvPr/>
        </p:nvSpPr>
        <p:spPr bwMode="auto">
          <a:xfrm>
            <a:off x="10326" y="2348880"/>
            <a:ext cx="4464496" cy="122413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000000"/>
                </a:solidFill>
                <a:effectLst>
                  <a:glow rad="127000">
                    <a:srgbClr val="FFFFFF"/>
                  </a:glow>
                </a:effectLst>
                <a:latin typeface="Arial" charset="0"/>
                <a:ea typeface="ＭＳ Ｐゴシック" charset="0"/>
                <a:cs typeface="ＭＳ Ｐゴシック" charset="0"/>
              </a:rPr>
              <a:t>A FIRM FOUNDATION</a:t>
            </a:r>
          </a:p>
        </p:txBody>
      </p:sp>
    </p:spTree>
    <p:extLst>
      <p:ext uri="{BB962C8B-B14F-4D97-AF65-F5344CB8AC3E}">
        <p14:creationId xmlns:p14="http://schemas.microsoft.com/office/powerpoint/2010/main" val="4160735318"/>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Build on Your Foundation</a:t>
            </a:r>
          </a:p>
        </p:txBody>
      </p:sp>
      <p:pic>
        <p:nvPicPr>
          <p:cNvPr id="2" name="Picture 1"/>
          <p:cNvPicPr>
            <a:picLocks noChangeAspect="1"/>
          </p:cNvPicPr>
          <p:nvPr/>
        </p:nvPicPr>
        <p:blipFill>
          <a:blip r:embed="rId3"/>
          <a:stretch>
            <a:fillRect/>
          </a:stretch>
        </p:blipFill>
        <p:spPr>
          <a:xfrm>
            <a:off x="-29743" y="1628800"/>
            <a:ext cx="9144000" cy="4785360"/>
          </a:xfrm>
          <a:prstGeom prst="rect">
            <a:avLst/>
          </a:prstGeom>
        </p:spPr>
      </p:pic>
    </p:spTree>
    <p:extLst>
      <p:ext uri="{BB962C8B-B14F-4D97-AF65-F5344CB8AC3E}">
        <p14:creationId xmlns:p14="http://schemas.microsoft.com/office/powerpoint/2010/main" val="1445283998"/>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734470448"/>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65811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607443"/>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genealogy from Adam to 450 BC showed David’s throne absent but his line still present due to God’s grace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Chron 1–9) .</a:t>
            </a:r>
          </a:p>
        </p:txBody>
      </p:sp>
      <p:pic>
        <p:nvPicPr>
          <p:cNvPr id="3" name="Picture 2"/>
          <p:cNvPicPr>
            <a:picLocks noChangeAspect="1"/>
          </p:cNvPicPr>
          <p:nvPr/>
        </p:nvPicPr>
        <p:blipFill>
          <a:blip r:embed="rId3"/>
          <a:stretch>
            <a:fillRect/>
          </a:stretch>
        </p:blipFill>
        <p:spPr>
          <a:xfrm>
            <a:off x="19385" y="2564904"/>
            <a:ext cx="3811032" cy="4293096"/>
          </a:xfrm>
          <a:prstGeom prst="rect">
            <a:avLst/>
          </a:prstGeom>
        </p:spPr>
      </p:pic>
    </p:spTree>
    <p:extLst>
      <p:ext uri="{BB962C8B-B14F-4D97-AF65-F5344CB8AC3E}">
        <p14:creationId xmlns:p14="http://schemas.microsoft.com/office/powerpoint/2010/main" val="375683532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4" name="Text Box 3"/>
          <p:cNvSpPr txBox="1">
            <a:spLocks noChangeArrowheads="1"/>
          </p:cNvSpPr>
          <p:nvPr/>
        </p:nvSpPr>
        <p:spPr bwMode="auto">
          <a:xfrm>
            <a:off x="8578850"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a:solidFill>
                  <a:srgbClr val="FFFFFF"/>
                </a:solidFill>
                <a:latin typeface="Arial"/>
                <a:cs typeface="Arial"/>
              </a:rPr>
              <a:t>85</a:t>
            </a:r>
          </a:p>
        </p:txBody>
      </p:sp>
      <p:sp>
        <p:nvSpPr>
          <p:cNvPr id="418820" name="Rectangle 4"/>
          <p:cNvSpPr>
            <a:spLocks noGrp="1" noChangeArrowheads="1"/>
          </p:cNvSpPr>
          <p:nvPr>
            <p:ph type="ctrTitle"/>
          </p:nvPr>
        </p:nvSpPr>
        <p:spPr>
          <a:xfrm>
            <a:off x="0" y="76200"/>
            <a:ext cx="8458200" cy="832520"/>
          </a:xfrm>
        </p:spPr>
        <p:txBody>
          <a:bodyPr/>
          <a:lstStyle/>
          <a:p>
            <a:pPr eaLnBrk="1" hangingPunct="1">
              <a:defRPr/>
            </a:pPr>
            <a:r>
              <a:rPr lang="en-US" sz="2800" b="1" dirty="0">
                <a:solidFill>
                  <a:schemeClr val="tx1"/>
                </a:solidFill>
                <a:effectLst/>
                <a:latin typeface="Arial" charset="0"/>
                <a:ea typeface="ＭＳ Ｐゴシック" charset="0"/>
                <a:cs typeface="ＭＳ Ｐゴシック" charset="0"/>
              </a:rPr>
              <a:t>Adam to Noah Genealogy (1 Chron. 1:1-4)</a:t>
            </a:r>
          </a:p>
        </p:txBody>
      </p:sp>
      <p:sp>
        <p:nvSpPr>
          <p:cNvPr id="418822" name="Rectangle 6"/>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Seth</a:t>
            </a:r>
            <a:endParaRPr lang="en-US" sz="3200">
              <a:solidFill>
                <a:srgbClr val="FFFFFF"/>
              </a:solidFill>
              <a:effectLst>
                <a:outerShdw blurRad="38100" dist="38100" dir="2700000" algn="tl">
                  <a:srgbClr val="010199"/>
                </a:outerShdw>
              </a:effectLst>
              <a:latin typeface="Arial" charset="0"/>
            </a:endParaRPr>
          </a:p>
        </p:txBody>
      </p:sp>
      <p:sp>
        <p:nvSpPr>
          <p:cNvPr id="418823" name="Rectangle 7">
            <a:hlinkClick r:id="rId3"/>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dirty="0">
                <a:solidFill>
                  <a:srgbClr val="FFFFFF"/>
                </a:solidFill>
                <a:effectLst>
                  <a:outerShdw blurRad="38100" dist="38100" dir="2700000" algn="tl">
                    <a:srgbClr val="010199"/>
                  </a:outerShdw>
                </a:effectLst>
                <a:latin typeface="Arial" charset="0"/>
              </a:rPr>
              <a:t>Enosh</a:t>
            </a:r>
            <a:endParaRPr lang="en-US" sz="3200" dirty="0">
              <a:solidFill>
                <a:srgbClr val="FFFFFF"/>
              </a:solidFill>
              <a:effectLst>
                <a:outerShdw blurRad="38100" dist="38100" dir="2700000" algn="tl">
                  <a:srgbClr val="010199"/>
                </a:outerShdw>
              </a:effectLst>
              <a:latin typeface="Arial" charset="0"/>
            </a:endParaRPr>
          </a:p>
        </p:txBody>
      </p:sp>
      <p:sp>
        <p:nvSpPr>
          <p:cNvPr id="418824" name="Rectangle 8">
            <a:hlinkClick r:id="rId3"/>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Kenan</a:t>
            </a:r>
            <a:endParaRPr lang="en-US" sz="3200">
              <a:solidFill>
                <a:srgbClr val="FFFFFF"/>
              </a:solidFill>
              <a:effectLst>
                <a:outerShdw blurRad="38100" dist="38100" dir="2700000" algn="tl">
                  <a:srgbClr val="010199"/>
                </a:outerShdw>
              </a:effectLst>
              <a:latin typeface="Arial" charset="0"/>
            </a:endParaRPr>
          </a:p>
        </p:txBody>
      </p:sp>
      <p:sp>
        <p:nvSpPr>
          <p:cNvPr id="418825" name="Rectangle 9">
            <a:hlinkClick r:id="rId3"/>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Mahalalel</a:t>
            </a:r>
            <a:endParaRPr lang="en-US" sz="3200">
              <a:solidFill>
                <a:srgbClr val="FFFFFF"/>
              </a:solidFill>
              <a:effectLst>
                <a:outerShdw blurRad="38100" dist="38100" dir="2700000" algn="tl">
                  <a:srgbClr val="010199"/>
                </a:outerShdw>
              </a:effectLst>
              <a:latin typeface="Arial" charset="0"/>
            </a:endParaRPr>
          </a:p>
        </p:txBody>
      </p:sp>
      <p:sp>
        <p:nvSpPr>
          <p:cNvPr id="418826" name="Rectangle 10">
            <a:hlinkClick r:id="rId3"/>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Jared</a:t>
            </a:r>
            <a:endParaRPr lang="en-US" sz="3200">
              <a:solidFill>
                <a:srgbClr val="FFFFFF"/>
              </a:solidFill>
              <a:effectLst>
                <a:outerShdw blurRad="38100" dist="38100" dir="2700000" algn="tl">
                  <a:srgbClr val="010199"/>
                </a:outerShdw>
              </a:effectLst>
              <a:latin typeface="Arial" charset="0"/>
            </a:endParaRPr>
          </a:p>
        </p:txBody>
      </p:sp>
      <p:sp>
        <p:nvSpPr>
          <p:cNvPr id="418827" name="Rectangle 11">
            <a:hlinkClick r:id="rId3"/>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Enoch</a:t>
            </a:r>
          </a:p>
        </p:txBody>
      </p:sp>
      <p:sp>
        <p:nvSpPr>
          <p:cNvPr id="418828" name="Rectangle 12">
            <a:hlinkClick r:id="rId5" action="ppaction://hlinkpres?slideindex=10&amp;slidetitle=The Mystery of the Genesis  5 "/>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Methuselah</a:t>
            </a:r>
            <a:endParaRPr lang="en-US" sz="3200">
              <a:solidFill>
                <a:srgbClr val="FFFFFF"/>
              </a:solidFill>
              <a:effectLst>
                <a:outerShdw blurRad="38100" dist="38100" dir="2700000" algn="tl">
                  <a:srgbClr val="010199"/>
                </a:outerShdw>
              </a:effectLst>
              <a:latin typeface="Arial" charset="0"/>
            </a:endParaRPr>
          </a:p>
        </p:txBody>
      </p:sp>
      <p:sp>
        <p:nvSpPr>
          <p:cNvPr id="418829" name="Rectangle 13">
            <a:hlinkClick r:id="rId5" action="ppaction://hlinkpres?slideindex=10&amp;slidetitle=The Mystery of the Genesis  5 "/>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Lamech</a:t>
            </a:r>
            <a:endParaRPr lang="en-US" sz="3200">
              <a:solidFill>
                <a:srgbClr val="FFFFFF"/>
              </a:solidFill>
              <a:effectLst>
                <a:outerShdw blurRad="38100" dist="38100" dir="2700000" algn="tl">
                  <a:srgbClr val="010199"/>
                </a:outerShdw>
              </a:effectLst>
              <a:latin typeface="Arial" charset="0"/>
            </a:endParaRPr>
          </a:p>
        </p:txBody>
      </p:sp>
      <p:sp>
        <p:nvSpPr>
          <p:cNvPr id="418830" name="Rectangle 14">
            <a:hlinkClick r:id="rId5" action="ppaction://hlinkpres?slideindex=10&amp;slidetitle=The Mystery of the Genesis  5 "/>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Noah</a:t>
            </a:r>
            <a:endParaRPr lang="en-US" sz="3200">
              <a:solidFill>
                <a:srgbClr val="FFFFFF"/>
              </a:solidFill>
              <a:effectLst>
                <a:outerShdw blurRad="38100" dist="38100" dir="2700000" algn="tl">
                  <a:srgbClr val="010199"/>
                </a:outerShdw>
              </a:effectLst>
              <a:latin typeface="Arial" charset="0"/>
            </a:endParaRPr>
          </a:p>
        </p:txBody>
      </p:sp>
      <p:sp>
        <p:nvSpPr>
          <p:cNvPr id="418833" name="Rectangle 17"/>
          <p:cNvSpPr>
            <a:spLocks noChangeArrowheads="1"/>
          </p:cNvSpPr>
          <p:nvPr/>
        </p:nvSpPr>
        <p:spPr bwMode="auto">
          <a:xfrm>
            <a:off x="685800" y="8382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Adam</a:t>
            </a:r>
            <a:endParaRPr lang="en-US" sz="3200">
              <a:solidFill>
                <a:srgbClr val="FFFFFF"/>
              </a:solidFill>
              <a:effectLst>
                <a:outerShdw blurRad="38100" dist="38100" dir="2700000" algn="tl">
                  <a:srgbClr val="010199"/>
                </a:outerShdw>
              </a:effectLst>
              <a:latin typeface="Arial" charset="0"/>
            </a:endParaRPr>
          </a:p>
        </p:txBody>
      </p:sp>
      <p:sp>
        <p:nvSpPr>
          <p:cNvPr id="15" name="Rectangle 4"/>
          <p:cNvSpPr txBox="1">
            <a:spLocks noChangeArrowheads="1"/>
          </p:cNvSpPr>
          <p:nvPr/>
        </p:nvSpPr>
        <p:spPr bwMode="auto">
          <a:xfrm>
            <a:off x="5397404" y="6165304"/>
            <a:ext cx="3744416" cy="688504"/>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a:lstStyle>
          <a:p>
            <a:pPr algn="r" eaLnBrk="1" hangingPunct="1">
              <a:defRPr/>
            </a:pPr>
            <a:r>
              <a:rPr lang="en-US" sz="3200" b="1" dirty="0">
                <a:solidFill>
                  <a:schemeClr val="tx1"/>
                </a:solidFill>
                <a:effectLst/>
                <a:latin typeface="Arial" charset="0"/>
                <a:ea typeface="ＭＳ Ｐゴシック" charset="0"/>
                <a:cs typeface="ＭＳ Ｐゴシック" charset="0"/>
              </a:rPr>
              <a:t>= Genesis 5</a:t>
            </a:r>
          </a:p>
        </p:txBody>
      </p:sp>
    </p:spTree>
    <p:extLst>
      <p:ext uri="{BB962C8B-B14F-4D97-AF65-F5344CB8AC3E}">
        <p14:creationId xmlns:p14="http://schemas.microsoft.com/office/powerpoint/2010/main" val="3192667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l="9489" r="2190"/>
          <a:stretch>
            <a:fillRect/>
          </a:stretch>
        </p:blipFill>
        <p:spPr bwMode="auto">
          <a:xfrm>
            <a:off x="0" y="0"/>
            <a:ext cx="9220200" cy="6908800"/>
          </a:xfrm>
          <a:prstGeom prst="rect">
            <a:avLst/>
          </a:prstGeom>
          <a:noFill/>
          <a:ln w="9525">
            <a:noFill/>
            <a:miter lim="800000"/>
            <a:headEnd/>
            <a:tailEnd/>
          </a:ln>
          <a:effectLst>
            <a:outerShdw blurRad="63500" dist="38099" dir="2700000" algn="ctr" rotWithShape="0">
              <a:schemeClr val="tx1">
                <a:alpha val="74998"/>
              </a:schemeClr>
            </a:outerShdw>
          </a:effectLst>
        </p:spPr>
      </p:pic>
      <p:sp>
        <p:nvSpPr>
          <p:cNvPr id="612355" name="Rectangle 3"/>
          <p:cNvSpPr>
            <a:spLocks noGrp="1" noChangeArrowheads="1"/>
          </p:cNvSpPr>
          <p:nvPr>
            <p:ph type="title" idx="4294967295"/>
          </p:nvPr>
        </p:nvSpPr>
        <p:spPr>
          <a:xfrm>
            <a:off x="533400" y="0"/>
            <a:ext cx="7772400" cy="838200"/>
          </a:xfrm>
          <a:solidFill>
            <a:schemeClr val="tx1"/>
          </a:solidFill>
          <a:effectLst>
            <a:outerShdw blurRad="63500" dist="38099" dir="2700000" algn="ctr" rotWithShape="0">
              <a:schemeClr val="tx1">
                <a:alpha val="74998"/>
              </a:schemeClr>
            </a:outerShdw>
          </a:effectLst>
        </p:spPr>
        <p:txBody>
          <a:bodyPr/>
          <a:lstStyle/>
          <a:p>
            <a:pPr eaLnBrk="1" hangingPunct="1">
              <a:defRPr/>
            </a:pPr>
            <a:r>
              <a:rPr lang="en-US" sz="5400" b="1">
                <a:solidFill>
                  <a:srgbClr val="FFFF00"/>
                </a:solidFill>
                <a:latin typeface="Arial" charset="0"/>
                <a:ea typeface="ＭＳ Ｐゴシック" charset="0"/>
              </a:rPr>
              <a:t>The Table of Nations</a:t>
            </a:r>
            <a:endParaRPr lang="en-US" sz="5400" b="1">
              <a:latin typeface="Arial" charset="0"/>
              <a:ea typeface="ＭＳ Ｐゴシック" charset="0"/>
            </a:endParaRPr>
          </a:p>
        </p:txBody>
      </p:sp>
      <p:sp>
        <p:nvSpPr>
          <p:cNvPr id="612356" name="Text Box 4"/>
          <p:cNvSpPr txBox="1">
            <a:spLocks noChangeArrowheads="1"/>
          </p:cNvSpPr>
          <p:nvPr/>
        </p:nvSpPr>
        <p:spPr bwMode="auto">
          <a:xfrm>
            <a:off x="3729038" y="1676400"/>
            <a:ext cx="138112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en-US" sz="3200" b="1">
                <a:solidFill>
                  <a:srgbClr val="FFFF00"/>
                </a:solidFill>
                <a:latin typeface="Arial" pitchFamily="-112" charset="0"/>
                <a:ea typeface="ＭＳ Ｐゴシック" pitchFamily="-112" charset="-128"/>
                <a:cs typeface="ＭＳ Ｐゴシック" pitchFamily="-112" charset="-128"/>
              </a:rPr>
              <a:t>NOAH</a:t>
            </a:r>
          </a:p>
        </p:txBody>
      </p:sp>
      <p:sp>
        <p:nvSpPr>
          <p:cNvPr id="612357" name="Text Box 5"/>
          <p:cNvSpPr txBox="1">
            <a:spLocks noChangeArrowheads="1"/>
          </p:cNvSpPr>
          <p:nvPr/>
        </p:nvSpPr>
        <p:spPr bwMode="auto">
          <a:xfrm>
            <a:off x="387350" y="3124200"/>
            <a:ext cx="174307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en-US" sz="3200" b="1">
                <a:solidFill>
                  <a:srgbClr val="FFFF00"/>
                </a:solidFill>
                <a:latin typeface="Arial" pitchFamily="-112" charset="0"/>
                <a:ea typeface="ＭＳ Ｐゴシック" pitchFamily="-112" charset="-128"/>
                <a:cs typeface="ＭＳ Ｐゴシック" pitchFamily="-112" charset="-128"/>
              </a:rPr>
              <a:t>Japheth</a:t>
            </a:r>
          </a:p>
        </p:txBody>
      </p:sp>
      <p:sp>
        <p:nvSpPr>
          <p:cNvPr id="612358" name="Text Box 6"/>
          <p:cNvSpPr txBox="1">
            <a:spLocks noChangeArrowheads="1"/>
          </p:cNvSpPr>
          <p:nvPr/>
        </p:nvSpPr>
        <p:spPr bwMode="auto">
          <a:xfrm>
            <a:off x="3865563" y="3124200"/>
            <a:ext cx="1109662"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en-US" sz="3200" b="1">
                <a:solidFill>
                  <a:srgbClr val="FFFF00"/>
                </a:solidFill>
                <a:latin typeface="Arial" pitchFamily="-112" charset="0"/>
                <a:ea typeface="ＭＳ Ｐゴシック" pitchFamily="-112" charset="-128"/>
                <a:cs typeface="ＭＳ Ｐゴシック" pitchFamily="-112" charset="-128"/>
              </a:rPr>
              <a:t>HAM</a:t>
            </a:r>
          </a:p>
        </p:txBody>
      </p:sp>
      <p:sp>
        <p:nvSpPr>
          <p:cNvPr id="612359" name="Text Box 7"/>
          <p:cNvSpPr txBox="1">
            <a:spLocks noChangeArrowheads="1"/>
          </p:cNvSpPr>
          <p:nvPr/>
        </p:nvSpPr>
        <p:spPr bwMode="auto">
          <a:xfrm>
            <a:off x="6992938" y="3124200"/>
            <a:ext cx="13589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sz="3200" b="1" i="1">
                <a:solidFill>
                  <a:srgbClr val="FFFF00"/>
                </a:solidFill>
              </a:rPr>
              <a:t>SHEM</a:t>
            </a:r>
            <a:endParaRPr lang="en-US" sz="3200" b="1">
              <a:solidFill>
                <a:srgbClr val="FFFF00"/>
              </a:solidFill>
            </a:endParaRPr>
          </a:p>
        </p:txBody>
      </p:sp>
      <p:sp>
        <p:nvSpPr>
          <p:cNvPr id="612360" name="Text Box 8"/>
          <p:cNvSpPr txBox="1">
            <a:spLocks noChangeArrowheads="1"/>
          </p:cNvSpPr>
          <p:nvPr/>
        </p:nvSpPr>
        <p:spPr bwMode="auto">
          <a:xfrm>
            <a:off x="190500" y="4038600"/>
            <a:ext cx="2443163"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en-US" sz="3200" b="1">
                <a:solidFill>
                  <a:srgbClr val="FFFF00"/>
                </a:solidFill>
                <a:latin typeface="Arial" pitchFamily="-112" charset="0"/>
                <a:ea typeface="ＭＳ Ｐゴシック" pitchFamily="-112" charset="-128"/>
                <a:cs typeface="ＭＳ Ｐゴシック" pitchFamily="-112" charset="-128"/>
              </a:rPr>
              <a:t>Caucasians</a:t>
            </a:r>
          </a:p>
        </p:txBody>
      </p:sp>
      <p:sp>
        <p:nvSpPr>
          <p:cNvPr id="612361" name="Text Box 9"/>
          <p:cNvSpPr txBox="1">
            <a:spLocks noChangeArrowheads="1"/>
          </p:cNvSpPr>
          <p:nvPr/>
        </p:nvSpPr>
        <p:spPr bwMode="auto">
          <a:xfrm>
            <a:off x="3246438" y="4038600"/>
            <a:ext cx="235267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en-US" sz="3200" b="1">
                <a:solidFill>
                  <a:srgbClr val="FFFF00"/>
                </a:solidFill>
                <a:latin typeface="Arial" pitchFamily="-112" charset="0"/>
                <a:ea typeface="ＭＳ Ｐゴシック" pitchFamily="-112" charset="-128"/>
                <a:cs typeface="ＭＳ Ｐゴシック" pitchFamily="-112" charset="-128"/>
              </a:rPr>
              <a:t>Canaanites</a:t>
            </a:r>
          </a:p>
        </p:txBody>
      </p:sp>
      <p:sp>
        <p:nvSpPr>
          <p:cNvPr id="612362" name="Text Box 10"/>
          <p:cNvSpPr txBox="1">
            <a:spLocks noChangeArrowheads="1"/>
          </p:cNvSpPr>
          <p:nvPr/>
        </p:nvSpPr>
        <p:spPr bwMode="auto">
          <a:xfrm>
            <a:off x="6792913" y="4038600"/>
            <a:ext cx="174307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sz="3200" b="1" i="1">
                <a:solidFill>
                  <a:srgbClr val="FFFF00"/>
                </a:solidFill>
              </a:rPr>
              <a:t>Semites</a:t>
            </a:r>
            <a:endParaRPr lang="en-US" sz="3200" b="1">
              <a:solidFill>
                <a:srgbClr val="FFFF00"/>
              </a:solidFill>
            </a:endParaRPr>
          </a:p>
        </p:txBody>
      </p:sp>
      <p:sp>
        <p:nvSpPr>
          <p:cNvPr id="612363" name="Text Box 11"/>
          <p:cNvSpPr txBox="1">
            <a:spLocks noChangeArrowheads="1"/>
          </p:cNvSpPr>
          <p:nvPr/>
        </p:nvSpPr>
        <p:spPr bwMode="auto">
          <a:xfrm>
            <a:off x="74613" y="5105400"/>
            <a:ext cx="2690812"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en-US" sz="3200" b="1">
                <a:solidFill>
                  <a:srgbClr val="FFFF00"/>
                </a:solidFill>
                <a:latin typeface="Arial" pitchFamily="-112" charset="0"/>
                <a:ea typeface="ＭＳ Ｐゴシック" pitchFamily="-112" charset="-128"/>
                <a:cs typeface="ＭＳ Ｐゴシック" pitchFamily="-112" charset="-128"/>
              </a:rPr>
              <a:t>Europeans &amp;</a:t>
            </a:r>
          </a:p>
          <a:p>
            <a:pPr algn="ctr" eaLnBrk="0" hangingPunct="0">
              <a:defRPr/>
            </a:pPr>
            <a:r>
              <a:rPr lang="en-US" sz="3200" b="1">
                <a:solidFill>
                  <a:srgbClr val="FFFF00"/>
                </a:solidFill>
                <a:latin typeface="Arial" pitchFamily="-112" charset="0"/>
                <a:ea typeface="ＭＳ Ｐゴシック" pitchFamily="-112" charset="-128"/>
                <a:cs typeface="ＭＳ Ｐゴシック" pitchFamily="-112" charset="-128"/>
              </a:rPr>
              <a:t>East Indians</a:t>
            </a:r>
          </a:p>
        </p:txBody>
      </p:sp>
      <p:sp>
        <p:nvSpPr>
          <p:cNvPr id="612364" name="Text Box 12"/>
          <p:cNvSpPr txBox="1">
            <a:spLocks noChangeArrowheads="1"/>
          </p:cNvSpPr>
          <p:nvPr/>
        </p:nvSpPr>
        <p:spPr bwMode="auto">
          <a:xfrm>
            <a:off x="3324225" y="5105400"/>
            <a:ext cx="2216150"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en-US" sz="3200" b="1">
                <a:solidFill>
                  <a:srgbClr val="FFFF00"/>
                </a:solidFill>
                <a:latin typeface="Arial" pitchFamily="-112" charset="0"/>
                <a:ea typeface="ＭＳ Ｐゴシック" pitchFamily="-112" charset="-128"/>
                <a:cs typeface="ＭＳ Ｐゴシック" pitchFamily="-112" charset="-128"/>
              </a:rPr>
              <a:t>Africans &amp;</a:t>
            </a:r>
          </a:p>
          <a:p>
            <a:pPr algn="ctr" eaLnBrk="0" hangingPunct="0">
              <a:defRPr/>
            </a:pPr>
            <a:r>
              <a:rPr lang="en-US" sz="3200" b="1">
                <a:solidFill>
                  <a:srgbClr val="FFFF00"/>
                </a:solidFill>
                <a:latin typeface="Arial" pitchFamily="-112" charset="0"/>
                <a:ea typeface="ＭＳ Ｐゴシック" pitchFamily="-112" charset="-128"/>
                <a:cs typeface="ＭＳ Ｐゴシック" pitchFamily="-112" charset="-128"/>
              </a:rPr>
              <a:t> Asians</a:t>
            </a:r>
          </a:p>
        </p:txBody>
      </p:sp>
      <p:sp>
        <p:nvSpPr>
          <p:cNvPr id="612365" name="Text Box 13"/>
          <p:cNvSpPr txBox="1">
            <a:spLocks noChangeArrowheads="1"/>
          </p:cNvSpPr>
          <p:nvPr/>
        </p:nvSpPr>
        <p:spPr bwMode="auto">
          <a:xfrm>
            <a:off x="6878638" y="5105400"/>
            <a:ext cx="1584325"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sz="3200" b="1" i="1">
                <a:solidFill>
                  <a:srgbClr val="FFFF00"/>
                </a:solidFill>
              </a:rPr>
              <a:t>Jews &amp;</a:t>
            </a:r>
          </a:p>
          <a:p>
            <a:pPr algn="ctr" eaLnBrk="0" hangingPunct="0">
              <a:defRPr/>
            </a:pPr>
            <a:r>
              <a:rPr lang="en-US" sz="3200" b="1" i="1">
                <a:solidFill>
                  <a:srgbClr val="FFFF00"/>
                </a:solidFill>
              </a:rPr>
              <a:t> Arabs</a:t>
            </a:r>
            <a:endParaRPr lang="en-US" sz="3200" b="1">
              <a:solidFill>
                <a:srgbClr val="FFFF00"/>
              </a:solidFill>
            </a:endParaRPr>
          </a:p>
        </p:txBody>
      </p:sp>
      <p:sp>
        <p:nvSpPr>
          <p:cNvPr id="612366"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eaLnBrk="0" hangingPunct="0"/>
            <a:endParaRPr lang="zh-CN" altLang="en-US">
              <a:solidFill>
                <a:srgbClr val="000000"/>
              </a:solidFill>
              <a:latin typeface="Arial" charset="0"/>
            </a:endParaRPr>
          </a:p>
        </p:txBody>
      </p:sp>
      <p:sp>
        <p:nvSpPr>
          <p:cNvPr id="612367"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eaLnBrk="0" hangingPunct="0"/>
            <a:endParaRPr lang="zh-CN" altLang="en-US">
              <a:solidFill>
                <a:srgbClr val="000000"/>
              </a:solidFill>
              <a:latin typeface="Arial" charset="0"/>
            </a:endParaRPr>
          </a:p>
        </p:txBody>
      </p:sp>
      <p:sp>
        <p:nvSpPr>
          <p:cNvPr id="612368" name="AutoShape 16"/>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eaLnBrk="0" hangingPunct="0"/>
            <a:endParaRPr lang="zh-CN" altLang="en-US">
              <a:solidFill>
                <a:srgbClr val="000000"/>
              </a:solidFill>
              <a:latin typeface="Arial" charset="0"/>
            </a:endParaRPr>
          </a:p>
        </p:txBody>
      </p:sp>
      <p:sp>
        <p:nvSpPr>
          <p:cNvPr id="287760" name="Text Box 17"/>
          <p:cNvSpPr txBox="1">
            <a:spLocks noChangeArrowheads="1"/>
          </p:cNvSpPr>
          <p:nvPr/>
        </p:nvSpPr>
        <p:spPr bwMode="auto">
          <a:xfrm>
            <a:off x="8615363" y="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altLang="zh-CN" b="1">
                <a:solidFill>
                  <a:srgbClr val="FFFFFF"/>
                </a:solidFill>
              </a:rPr>
              <a:t>92</a:t>
            </a:r>
          </a:p>
        </p:txBody>
      </p:sp>
      <p:sp>
        <p:nvSpPr>
          <p:cNvPr id="612370" name="Text Box 18"/>
          <p:cNvSpPr txBox="1">
            <a:spLocks noChangeArrowheads="1"/>
          </p:cNvSpPr>
          <p:nvPr/>
        </p:nvSpPr>
        <p:spPr bwMode="auto">
          <a:xfrm>
            <a:off x="2133600" y="3468688"/>
            <a:ext cx="6588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altLang="zh-CN" b="1">
                <a:solidFill>
                  <a:srgbClr val="FFFFFF"/>
                </a:solidFill>
              </a:rPr>
              <a:t>Sin</a:t>
            </a:r>
            <a:endParaRPr lang="en-US" altLang="zh-CN" sz="1800">
              <a:solidFill>
                <a:srgbClr val="000000"/>
              </a:solidFill>
            </a:endParaRPr>
          </a:p>
        </p:txBody>
      </p:sp>
      <p:sp>
        <p:nvSpPr>
          <p:cNvPr id="612371" name="Text Box 19"/>
          <p:cNvSpPr txBox="1">
            <a:spLocks noChangeArrowheads="1"/>
          </p:cNvSpPr>
          <p:nvPr/>
        </p:nvSpPr>
        <p:spPr bwMode="auto">
          <a:xfrm>
            <a:off x="1676400" y="4876800"/>
            <a:ext cx="9128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altLang="zh-CN" b="1">
                <a:solidFill>
                  <a:srgbClr val="FFFFFF"/>
                </a:solidFill>
              </a:rPr>
              <a:t>Sinai</a:t>
            </a:r>
            <a:endParaRPr lang="en-US" altLang="zh-CN" sz="1800">
              <a:solidFill>
                <a:srgbClr val="000000"/>
              </a:solidFill>
            </a:endParaRPr>
          </a:p>
        </p:txBody>
      </p:sp>
      <p:sp>
        <p:nvSpPr>
          <p:cNvPr id="612372" name="Text Box 20"/>
          <p:cNvSpPr txBox="1">
            <a:spLocks noChangeArrowheads="1"/>
          </p:cNvSpPr>
          <p:nvPr/>
        </p:nvSpPr>
        <p:spPr bwMode="auto">
          <a:xfrm>
            <a:off x="8305800" y="1752600"/>
            <a:ext cx="8445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altLang="zh-CN" b="1">
                <a:solidFill>
                  <a:srgbClr val="FFFFFF"/>
                </a:solidFill>
              </a:rPr>
              <a:t>Sino</a:t>
            </a:r>
            <a:endParaRPr lang="en-US" altLang="zh-CN" sz="1800">
              <a:solidFill>
                <a:srgbClr val="000000"/>
              </a:solidFill>
            </a:endParaRPr>
          </a:p>
        </p:txBody>
      </p:sp>
      <p:sp>
        <p:nvSpPr>
          <p:cNvPr id="612373" name="Oval 21"/>
          <p:cNvSpPr>
            <a:spLocks noChangeArrowheads="1"/>
          </p:cNvSpPr>
          <p:nvPr/>
        </p:nvSpPr>
        <p:spPr bwMode="auto">
          <a:xfrm>
            <a:off x="2743200" y="3581400"/>
            <a:ext cx="152400" cy="152400"/>
          </a:xfrm>
          <a:prstGeom prst="ellipse">
            <a:avLst/>
          </a:prstGeom>
          <a:solidFill>
            <a:schemeClr val="bg1"/>
          </a:solidFill>
          <a:ln w="9525">
            <a:solidFill>
              <a:schemeClr val="tx1"/>
            </a:solidFill>
            <a:round/>
            <a:headEnd/>
            <a:tailEnd/>
          </a:ln>
        </p:spPr>
        <p:txBody>
          <a:bodyPr wrap="none" anchor="ctr"/>
          <a:lstStyle/>
          <a:p>
            <a:pPr eaLnBrk="0" hangingPunct="0"/>
            <a:endParaRPr lang="zh-CN" altLang="en-US">
              <a:solidFill>
                <a:srgbClr val="000000"/>
              </a:solidFill>
              <a:latin typeface="Arial" charset="0"/>
            </a:endParaRPr>
          </a:p>
        </p:txBody>
      </p:sp>
      <p:sp>
        <p:nvSpPr>
          <p:cNvPr id="612374" name="AutoShape 22"/>
          <p:cNvSpPr>
            <a:spLocks noChangeArrowheads="1"/>
          </p:cNvSpPr>
          <p:nvPr/>
        </p:nvSpPr>
        <p:spPr bwMode="auto">
          <a:xfrm rot="11854091" flipV="1">
            <a:off x="2743200" y="3581400"/>
            <a:ext cx="381000" cy="1752600"/>
          </a:xfrm>
          <a:prstGeom prst="curvedRightArrow">
            <a:avLst>
              <a:gd name="adj1" fmla="val 92000"/>
              <a:gd name="adj2" fmla="val 184000"/>
              <a:gd name="adj3" fmla="val 33333"/>
            </a:avLst>
          </a:prstGeom>
          <a:solidFill>
            <a:schemeClr val="bg1"/>
          </a:solidFill>
          <a:ln w="9525">
            <a:solidFill>
              <a:schemeClr val="tx1"/>
            </a:solidFill>
            <a:miter lim="800000"/>
            <a:headEnd/>
            <a:tailEnd/>
          </a:ln>
        </p:spPr>
        <p:txBody>
          <a:bodyPr wrap="none" anchor="ctr"/>
          <a:lstStyle/>
          <a:p>
            <a:pPr eaLnBrk="0" hangingPunct="0"/>
            <a:endParaRPr lang="zh-CN" altLang="en-US">
              <a:solidFill>
                <a:srgbClr val="000000"/>
              </a:solidFill>
              <a:latin typeface="Arial" charset="0"/>
            </a:endParaRPr>
          </a:p>
        </p:txBody>
      </p:sp>
      <p:sp>
        <p:nvSpPr>
          <p:cNvPr id="612375" name="Freeform 23"/>
          <p:cNvSpPr>
            <a:spLocks/>
          </p:cNvSpPr>
          <p:nvPr/>
        </p:nvSpPr>
        <p:spPr bwMode="auto">
          <a:xfrm>
            <a:off x="2895600" y="1981200"/>
            <a:ext cx="5334000" cy="1447800"/>
          </a:xfrm>
          <a:custGeom>
            <a:avLst/>
            <a:gdLst/>
            <a:ahLst/>
            <a:cxnLst>
              <a:cxn ang="0">
                <a:pos x="0" y="912"/>
              </a:cxn>
              <a:cxn ang="0">
                <a:pos x="1056" y="192"/>
              </a:cxn>
              <a:cxn ang="0">
                <a:pos x="3360" y="0"/>
              </a:cxn>
            </a:cxnLst>
            <a:rect l="0" t="0" r="r" b="b"/>
            <a:pathLst>
              <a:path w="3360" h="912">
                <a:moveTo>
                  <a:pt x="0" y="912"/>
                </a:moveTo>
                <a:cubicBezTo>
                  <a:pt x="248" y="628"/>
                  <a:pt x="496" y="344"/>
                  <a:pt x="1056" y="192"/>
                </a:cubicBezTo>
                <a:cubicBezTo>
                  <a:pt x="1616" y="40"/>
                  <a:pt x="2488" y="20"/>
                  <a:pt x="3360" y="0"/>
                </a:cubicBezTo>
              </a:path>
            </a:pathLst>
          </a:custGeom>
          <a:noFill/>
          <a:ln w="76200" cmpd="sng">
            <a:solidFill>
              <a:srgbClr val="FFFFFF"/>
            </a:solidFill>
            <a:round/>
            <a:headEnd/>
            <a:tailEnd type="triangle" w="med" len="med"/>
          </a:ln>
          <a:effectLst>
            <a:outerShdw blurRad="63500" dist="38099" dir="2700000" algn="ctr" rotWithShape="0">
              <a:schemeClr val="tx1">
                <a:alpha val="74998"/>
              </a:schemeClr>
            </a:outerShdw>
          </a:effectLst>
        </p:spPr>
        <p:txBody>
          <a:bodyPr wrap="none" anchor="ctr"/>
          <a:lstStyle/>
          <a:p>
            <a:pPr eaLnBrk="0" hangingPunct="0">
              <a:defRPr/>
            </a:pPr>
            <a:endParaRPr lang="en-US">
              <a:solidFill>
                <a:srgbClr val="000000"/>
              </a:solidFill>
              <a:latin typeface="Arial" pitchFamily="-112" charset="0"/>
              <a:ea typeface="ＭＳ Ｐゴシック" pitchFamily="-112" charset="-128"/>
              <a:cs typeface="ＭＳ Ｐゴシック" pitchFamily="-112" charset="-128"/>
            </a:endParaRPr>
          </a:p>
        </p:txBody>
      </p:sp>
      <p:sp>
        <p:nvSpPr>
          <p:cNvPr id="612376" name="Text Box 24"/>
          <p:cNvSpPr txBox="1">
            <a:spLocks noChangeArrowheads="1"/>
          </p:cNvSpPr>
          <p:nvPr/>
        </p:nvSpPr>
        <p:spPr bwMode="auto">
          <a:xfrm>
            <a:off x="6689725" y="6281738"/>
            <a:ext cx="2024063" cy="5794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hangingPunct="0">
              <a:defRPr/>
            </a:pPr>
            <a:r>
              <a:rPr lang="en-US" sz="3200" b="1">
                <a:solidFill>
                  <a:srgbClr val="FFFFFF"/>
                </a:solidFill>
                <a:latin typeface="Times New Roman" pitchFamily="-112" charset="0"/>
                <a:ea typeface="ＭＳ Ｐゴシック" pitchFamily="-112" charset="-128"/>
                <a:cs typeface="ＭＳ Ｐゴシック" pitchFamily="-112" charset="-128"/>
              </a:rPr>
              <a:t>Genesis 10</a:t>
            </a:r>
          </a:p>
        </p:txBody>
      </p:sp>
      <p:sp>
        <p:nvSpPr>
          <p:cNvPr id="25" name="Text Box 24"/>
          <p:cNvSpPr txBox="1">
            <a:spLocks noChangeArrowheads="1"/>
          </p:cNvSpPr>
          <p:nvPr/>
        </p:nvSpPr>
        <p:spPr bwMode="auto">
          <a:xfrm>
            <a:off x="-72008" y="833339"/>
            <a:ext cx="8964488" cy="5794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eaLnBrk="0" hangingPunct="0">
              <a:defRPr/>
            </a:pPr>
            <a:r>
              <a:rPr lang="en-US" sz="3200" b="1">
                <a:solidFill>
                  <a:srgbClr val="FFFFFF"/>
                </a:solidFill>
                <a:latin typeface="Arial"/>
                <a:ea typeface="ＭＳ Ｐゴシック" pitchFamily="-112" charset="-128"/>
                <a:cs typeface="Arial"/>
              </a:rPr>
              <a:t>1 Chronicles 1:4-27</a:t>
            </a:r>
          </a:p>
        </p:txBody>
      </p:sp>
    </p:spTree>
    <p:extLst>
      <p:ext uri="{BB962C8B-B14F-4D97-AF65-F5344CB8AC3E}">
        <p14:creationId xmlns:p14="http://schemas.microsoft.com/office/powerpoint/2010/main" val="33215165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2356"/>
                                        </p:tgtEl>
                                        <p:attrNameLst>
                                          <p:attrName>style.visibility</p:attrName>
                                        </p:attrNameLst>
                                      </p:cBhvr>
                                      <p:to>
                                        <p:strVal val="visible"/>
                                      </p:to>
                                    </p:set>
                                    <p:animEffect transition="in" filter="fade">
                                      <p:cBhvr>
                                        <p:cTn id="7" dur="500"/>
                                        <p:tgtEl>
                                          <p:spTgt spid="6123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2366"/>
                                        </p:tgtEl>
                                        <p:attrNameLst>
                                          <p:attrName>style.visibility</p:attrName>
                                        </p:attrNameLst>
                                      </p:cBhvr>
                                      <p:to>
                                        <p:strVal val="visible"/>
                                      </p:to>
                                    </p:set>
                                    <p:animEffect transition="in" filter="fade">
                                      <p:cBhvr>
                                        <p:cTn id="12" dur="500"/>
                                        <p:tgtEl>
                                          <p:spTgt spid="61236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12357"/>
                                        </p:tgtEl>
                                        <p:attrNameLst>
                                          <p:attrName>style.visibility</p:attrName>
                                        </p:attrNameLst>
                                      </p:cBhvr>
                                      <p:to>
                                        <p:strVal val="visible"/>
                                      </p:to>
                                    </p:set>
                                    <p:animEffect transition="in" filter="fade">
                                      <p:cBhvr>
                                        <p:cTn id="15" dur="500"/>
                                        <p:tgtEl>
                                          <p:spTgt spid="61235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12367"/>
                                        </p:tgtEl>
                                        <p:attrNameLst>
                                          <p:attrName>style.visibility</p:attrName>
                                        </p:attrNameLst>
                                      </p:cBhvr>
                                      <p:to>
                                        <p:strVal val="visible"/>
                                      </p:to>
                                    </p:set>
                                    <p:animEffect transition="in" filter="fade">
                                      <p:cBhvr>
                                        <p:cTn id="20" dur="500"/>
                                        <p:tgtEl>
                                          <p:spTgt spid="61236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12358"/>
                                        </p:tgtEl>
                                        <p:attrNameLst>
                                          <p:attrName>style.visibility</p:attrName>
                                        </p:attrNameLst>
                                      </p:cBhvr>
                                      <p:to>
                                        <p:strVal val="visible"/>
                                      </p:to>
                                    </p:set>
                                    <p:animEffect transition="in" filter="fade">
                                      <p:cBhvr>
                                        <p:cTn id="23" dur="500"/>
                                        <p:tgtEl>
                                          <p:spTgt spid="61235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12368"/>
                                        </p:tgtEl>
                                        <p:attrNameLst>
                                          <p:attrName>style.visibility</p:attrName>
                                        </p:attrNameLst>
                                      </p:cBhvr>
                                      <p:to>
                                        <p:strVal val="visible"/>
                                      </p:to>
                                    </p:set>
                                    <p:animEffect transition="in" filter="fade">
                                      <p:cBhvr>
                                        <p:cTn id="28" dur="500"/>
                                        <p:tgtEl>
                                          <p:spTgt spid="61236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12359"/>
                                        </p:tgtEl>
                                        <p:attrNameLst>
                                          <p:attrName>style.visibility</p:attrName>
                                        </p:attrNameLst>
                                      </p:cBhvr>
                                      <p:to>
                                        <p:strVal val="visible"/>
                                      </p:to>
                                    </p:set>
                                    <p:animEffect transition="in" filter="fade">
                                      <p:cBhvr>
                                        <p:cTn id="31" dur="500"/>
                                        <p:tgtEl>
                                          <p:spTgt spid="61235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12360"/>
                                        </p:tgtEl>
                                        <p:attrNameLst>
                                          <p:attrName>style.visibility</p:attrName>
                                        </p:attrNameLst>
                                      </p:cBhvr>
                                      <p:to>
                                        <p:strVal val="visible"/>
                                      </p:to>
                                    </p:set>
                                    <p:animEffect transition="in" filter="fade">
                                      <p:cBhvr>
                                        <p:cTn id="36" dur="500"/>
                                        <p:tgtEl>
                                          <p:spTgt spid="61236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12363"/>
                                        </p:tgtEl>
                                        <p:attrNameLst>
                                          <p:attrName>style.visibility</p:attrName>
                                        </p:attrNameLst>
                                      </p:cBhvr>
                                      <p:to>
                                        <p:strVal val="visible"/>
                                      </p:to>
                                    </p:set>
                                    <p:animEffect transition="in" filter="fade">
                                      <p:cBhvr>
                                        <p:cTn id="41" dur="500"/>
                                        <p:tgtEl>
                                          <p:spTgt spid="61236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12361"/>
                                        </p:tgtEl>
                                        <p:attrNameLst>
                                          <p:attrName>style.visibility</p:attrName>
                                        </p:attrNameLst>
                                      </p:cBhvr>
                                      <p:to>
                                        <p:strVal val="visible"/>
                                      </p:to>
                                    </p:set>
                                    <p:animEffect transition="in" filter="fade">
                                      <p:cBhvr>
                                        <p:cTn id="46" dur="500"/>
                                        <p:tgtEl>
                                          <p:spTgt spid="61236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12364"/>
                                        </p:tgtEl>
                                        <p:attrNameLst>
                                          <p:attrName>style.visibility</p:attrName>
                                        </p:attrNameLst>
                                      </p:cBhvr>
                                      <p:to>
                                        <p:strVal val="visible"/>
                                      </p:to>
                                    </p:set>
                                    <p:animEffect transition="in" filter="fade">
                                      <p:cBhvr>
                                        <p:cTn id="51" dur="500"/>
                                        <p:tgtEl>
                                          <p:spTgt spid="61236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12362"/>
                                        </p:tgtEl>
                                        <p:attrNameLst>
                                          <p:attrName>style.visibility</p:attrName>
                                        </p:attrNameLst>
                                      </p:cBhvr>
                                      <p:to>
                                        <p:strVal val="visible"/>
                                      </p:to>
                                    </p:set>
                                    <p:animEffect transition="in" filter="fade">
                                      <p:cBhvr>
                                        <p:cTn id="56" dur="500"/>
                                        <p:tgtEl>
                                          <p:spTgt spid="612362"/>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12365"/>
                                        </p:tgtEl>
                                        <p:attrNameLst>
                                          <p:attrName>style.visibility</p:attrName>
                                        </p:attrNameLst>
                                      </p:cBhvr>
                                      <p:to>
                                        <p:strVal val="visible"/>
                                      </p:to>
                                    </p:set>
                                    <p:animEffect transition="in" filter="fade">
                                      <p:cBhvr>
                                        <p:cTn id="61" dur="500"/>
                                        <p:tgtEl>
                                          <p:spTgt spid="61236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12373"/>
                                        </p:tgtEl>
                                        <p:attrNameLst>
                                          <p:attrName>style.visibility</p:attrName>
                                        </p:attrNameLst>
                                      </p:cBhvr>
                                      <p:to>
                                        <p:strVal val="visible"/>
                                      </p:to>
                                    </p:set>
                                    <p:animEffect transition="in" filter="fade">
                                      <p:cBhvr>
                                        <p:cTn id="66" dur="500"/>
                                        <p:tgtEl>
                                          <p:spTgt spid="612373"/>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12370"/>
                                        </p:tgtEl>
                                        <p:attrNameLst>
                                          <p:attrName>style.visibility</p:attrName>
                                        </p:attrNameLst>
                                      </p:cBhvr>
                                      <p:to>
                                        <p:strVal val="visible"/>
                                      </p:to>
                                    </p:set>
                                    <p:animEffect transition="in" filter="fade">
                                      <p:cBhvr>
                                        <p:cTn id="71" dur="500"/>
                                        <p:tgtEl>
                                          <p:spTgt spid="612370"/>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612374"/>
                                        </p:tgtEl>
                                        <p:attrNameLst>
                                          <p:attrName>style.visibility</p:attrName>
                                        </p:attrNameLst>
                                      </p:cBhvr>
                                      <p:to>
                                        <p:strVal val="visible"/>
                                      </p:to>
                                    </p:set>
                                    <p:animEffect transition="in" filter="wipe(up)">
                                      <p:cBhvr>
                                        <p:cTn id="76" dur="500"/>
                                        <p:tgtEl>
                                          <p:spTgt spid="612374"/>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612371"/>
                                        </p:tgtEl>
                                        <p:attrNameLst>
                                          <p:attrName>style.visibility</p:attrName>
                                        </p:attrNameLst>
                                      </p:cBhvr>
                                      <p:to>
                                        <p:strVal val="visible"/>
                                      </p:to>
                                    </p:set>
                                    <p:animEffect transition="in" filter="fade">
                                      <p:cBhvr>
                                        <p:cTn id="81" dur="500"/>
                                        <p:tgtEl>
                                          <p:spTgt spid="61237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8" fill="hold" nodeType="clickEffect">
                                  <p:stCondLst>
                                    <p:cond delay="0"/>
                                  </p:stCondLst>
                                  <p:childTnLst>
                                    <p:set>
                                      <p:cBhvr>
                                        <p:cTn id="85" dur="1" fill="hold">
                                          <p:stCondLst>
                                            <p:cond delay="0"/>
                                          </p:stCondLst>
                                        </p:cTn>
                                        <p:tgtEl>
                                          <p:spTgt spid="612375"/>
                                        </p:tgtEl>
                                        <p:attrNameLst>
                                          <p:attrName>style.visibility</p:attrName>
                                        </p:attrNameLst>
                                      </p:cBhvr>
                                      <p:to>
                                        <p:strVal val="visible"/>
                                      </p:to>
                                    </p:set>
                                    <p:animEffect transition="in" filter="wipe(left)">
                                      <p:cBhvr>
                                        <p:cTn id="86" dur="500"/>
                                        <p:tgtEl>
                                          <p:spTgt spid="61237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12372"/>
                                        </p:tgtEl>
                                        <p:attrNameLst>
                                          <p:attrName>style.visibility</p:attrName>
                                        </p:attrNameLst>
                                      </p:cBhvr>
                                      <p:to>
                                        <p:strVal val="visible"/>
                                      </p:to>
                                    </p:set>
                                    <p:animEffect transition="in" filter="fade">
                                      <p:cBhvr>
                                        <p:cTn id="91" dur="500"/>
                                        <p:tgtEl>
                                          <p:spTgt spid="612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6" grpId="0" autoUpdateAnimBg="0"/>
      <p:bldP spid="612357" grpId="0" autoUpdateAnimBg="0"/>
      <p:bldP spid="612358" grpId="0" autoUpdateAnimBg="0"/>
      <p:bldP spid="612359" grpId="0" autoUpdateAnimBg="0"/>
      <p:bldP spid="612360" grpId="0" autoUpdateAnimBg="0"/>
      <p:bldP spid="612361" grpId="0" autoUpdateAnimBg="0"/>
      <p:bldP spid="612362" grpId="0" autoUpdateAnimBg="0"/>
      <p:bldP spid="612363" grpId="0" autoUpdateAnimBg="0"/>
      <p:bldP spid="612364" grpId="0" autoUpdateAnimBg="0"/>
      <p:bldP spid="612365" grpId="0" autoUpdateAnimBg="0"/>
      <p:bldP spid="612366" grpId="0" animBg="1"/>
      <p:bldP spid="612367" grpId="0" animBg="1"/>
      <p:bldP spid="612368" grpId="0" animBg="1"/>
      <p:bldP spid="612370" grpId="0" autoUpdateAnimBg="0"/>
      <p:bldP spid="612371" grpId="0" autoUpdateAnimBg="0"/>
      <p:bldP spid="612372" grpId="0" autoUpdateAnimBg="0"/>
      <p:bldP spid="612373" grpId="0" animBg="1"/>
      <p:bldP spid="61237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2" descr="the ppl of genesi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575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2082" name="Rectangle 3"/>
          <p:cNvSpPr>
            <a:spLocks noGrp="1" noChangeArrowheads="1"/>
          </p:cNvSpPr>
          <p:nvPr>
            <p:ph type="title"/>
          </p:nvPr>
        </p:nvSpPr>
        <p:spPr>
          <a:xfrm>
            <a:off x="0" y="0"/>
            <a:ext cx="8604448" cy="1124744"/>
          </a:xfrm>
          <a:solidFill>
            <a:schemeClr val="tx1"/>
          </a:solidFill>
        </p:spPr>
        <p:txBody>
          <a:bodyPr/>
          <a:lstStyle/>
          <a:p>
            <a:pPr algn="l" eaLnBrk="1" hangingPunct="1"/>
            <a:r>
              <a:rPr lang="en-US" altLang="zh-CN" sz="2800" b="1">
                <a:solidFill>
                  <a:schemeClr val="bg1"/>
                </a:solidFill>
                <a:latin typeface="Arial" charset="0"/>
                <a:ea typeface="ＭＳ Ｐゴシック" charset="0"/>
              </a:rPr>
              <a:t>Patriarchal Family Tree </a:t>
            </a:r>
            <a:br>
              <a:rPr lang="en-US" altLang="zh-CN" sz="2800" b="1">
                <a:solidFill>
                  <a:schemeClr val="bg1"/>
                </a:solidFill>
                <a:latin typeface="Arial" charset="0"/>
                <a:ea typeface="ＭＳ Ｐゴシック" charset="0"/>
              </a:rPr>
            </a:br>
            <a:r>
              <a:rPr lang="en-US" altLang="zh-CN" sz="2800" b="1">
                <a:solidFill>
                  <a:schemeClr val="bg1"/>
                </a:solidFill>
                <a:latin typeface="Arial" charset="0"/>
                <a:ea typeface="ＭＳ Ｐゴシック" charset="0"/>
              </a:rPr>
              <a:t>(Gen. 12–50; 1 Chron. 1:28-34)</a:t>
            </a:r>
          </a:p>
        </p:txBody>
      </p:sp>
      <p:sp>
        <p:nvSpPr>
          <p:cNvPr id="302083" name="Text Box 4"/>
          <p:cNvSpPr txBox="1">
            <a:spLocks noChangeArrowheads="1"/>
          </p:cNvSpPr>
          <p:nvPr/>
        </p:nvSpPr>
        <p:spPr bwMode="auto">
          <a:xfrm>
            <a:off x="8578850"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srgbClr val="FFFFFF"/>
                </a:solidFill>
                <a:latin typeface="Arial"/>
                <a:cs typeface="Arial"/>
              </a:rPr>
              <a:t>91</a:t>
            </a:r>
          </a:p>
        </p:txBody>
      </p:sp>
      <p:sp>
        <p:nvSpPr>
          <p:cNvPr id="647173" name="Oval 5"/>
          <p:cNvSpPr>
            <a:spLocks noChangeArrowheads="1"/>
          </p:cNvSpPr>
          <p:nvPr/>
        </p:nvSpPr>
        <p:spPr bwMode="auto">
          <a:xfrm>
            <a:off x="-381000" y="2057400"/>
            <a:ext cx="2133600" cy="5334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a:solidFill>
                <a:srgbClr val="FF0000"/>
              </a:solidFill>
            </a:endParaRPr>
          </a:p>
        </p:txBody>
      </p:sp>
      <p:sp>
        <p:nvSpPr>
          <p:cNvPr id="647174" name="Oval 6"/>
          <p:cNvSpPr>
            <a:spLocks noChangeArrowheads="1"/>
          </p:cNvSpPr>
          <p:nvPr/>
        </p:nvSpPr>
        <p:spPr bwMode="auto">
          <a:xfrm>
            <a:off x="1371600" y="2743200"/>
            <a:ext cx="2133600" cy="5334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a:solidFill>
                <a:srgbClr val="FF0000"/>
              </a:solidFill>
            </a:endParaRPr>
          </a:p>
        </p:txBody>
      </p:sp>
      <p:sp>
        <p:nvSpPr>
          <p:cNvPr id="647175" name="Oval 7"/>
          <p:cNvSpPr>
            <a:spLocks noChangeArrowheads="1"/>
          </p:cNvSpPr>
          <p:nvPr/>
        </p:nvSpPr>
        <p:spPr bwMode="auto">
          <a:xfrm>
            <a:off x="2667000" y="3581400"/>
            <a:ext cx="2133600" cy="5334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a:solidFill>
                <a:srgbClr val="FF0000"/>
              </a:solidFill>
            </a:endParaRPr>
          </a:p>
        </p:txBody>
      </p:sp>
      <p:sp>
        <p:nvSpPr>
          <p:cNvPr id="647176" name="Oval 8"/>
          <p:cNvSpPr>
            <a:spLocks noChangeArrowheads="1"/>
          </p:cNvSpPr>
          <p:nvPr/>
        </p:nvSpPr>
        <p:spPr bwMode="auto">
          <a:xfrm>
            <a:off x="5410200" y="5257800"/>
            <a:ext cx="2133600" cy="5334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a:solidFill>
                <a:srgbClr val="FF0000"/>
              </a:solidFill>
            </a:endParaRPr>
          </a:p>
        </p:txBody>
      </p:sp>
    </p:spTree>
    <p:extLst>
      <p:ext uri="{BB962C8B-B14F-4D97-AF65-F5344CB8AC3E}">
        <p14:creationId xmlns:p14="http://schemas.microsoft.com/office/powerpoint/2010/main" val="147915685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47173"/>
                                        </p:tgtEl>
                                        <p:attrNameLst>
                                          <p:attrName>style.visibility</p:attrName>
                                        </p:attrNameLst>
                                      </p:cBhvr>
                                      <p:to>
                                        <p:strVal val="visible"/>
                                      </p:to>
                                    </p:set>
                                    <p:animEffect transition="in" filter="fade">
                                      <p:cBhvr>
                                        <p:cTn id="7" dur="770" decel="100000"/>
                                        <p:tgtEl>
                                          <p:spTgt spid="647173"/>
                                        </p:tgtEl>
                                      </p:cBhvr>
                                    </p:animEffect>
                                    <p:animScale>
                                      <p:cBhvr>
                                        <p:cTn id="8" dur="770" decel="100000"/>
                                        <p:tgtEl>
                                          <p:spTgt spid="647173"/>
                                        </p:tgtEl>
                                      </p:cBhvr>
                                      <p:from x="10000" y="10000"/>
                                      <p:to x="200000" y="450000"/>
                                    </p:animScale>
                                    <p:animScale>
                                      <p:cBhvr>
                                        <p:cTn id="9" dur="1230" accel="100000" fill="hold">
                                          <p:stCondLst>
                                            <p:cond delay="770"/>
                                          </p:stCondLst>
                                        </p:cTn>
                                        <p:tgtEl>
                                          <p:spTgt spid="647173"/>
                                        </p:tgtEl>
                                      </p:cBhvr>
                                      <p:from x="200000" y="450000"/>
                                      <p:to x="100000" y="100000"/>
                                    </p:animScale>
                                    <p:set>
                                      <p:cBhvr>
                                        <p:cTn id="10" dur="770" fill="hold"/>
                                        <p:tgtEl>
                                          <p:spTgt spid="647173"/>
                                        </p:tgtEl>
                                        <p:attrNameLst>
                                          <p:attrName>ppt_x</p:attrName>
                                        </p:attrNameLst>
                                      </p:cBhvr>
                                      <p:to>
                                        <p:strVal val="(0.5)"/>
                                      </p:to>
                                    </p:set>
                                    <p:anim from="(0.5)" to="(#ppt_x)" calcmode="lin" valueType="num">
                                      <p:cBhvr>
                                        <p:cTn id="11" dur="1230" accel="100000" fill="hold">
                                          <p:stCondLst>
                                            <p:cond delay="770"/>
                                          </p:stCondLst>
                                        </p:cTn>
                                        <p:tgtEl>
                                          <p:spTgt spid="647173"/>
                                        </p:tgtEl>
                                        <p:attrNameLst>
                                          <p:attrName>ppt_x</p:attrName>
                                        </p:attrNameLst>
                                      </p:cBhvr>
                                    </p:anim>
                                    <p:set>
                                      <p:cBhvr>
                                        <p:cTn id="12" dur="770" fill="hold"/>
                                        <p:tgtEl>
                                          <p:spTgt spid="647173"/>
                                        </p:tgtEl>
                                        <p:attrNameLst>
                                          <p:attrName>ppt_y</p:attrName>
                                        </p:attrNameLst>
                                      </p:cBhvr>
                                      <p:to>
                                        <p:strVal val="(#ppt_y+0.4)"/>
                                      </p:to>
                                    </p:set>
                                    <p:anim from="(#ppt_y+0.4)" to="(#ppt_y)" calcmode="lin" valueType="num">
                                      <p:cBhvr>
                                        <p:cTn id="13" dur="1230" accel="100000" fill="hold">
                                          <p:stCondLst>
                                            <p:cond delay="770"/>
                                          </p:stCondLst>
                                        </p:cTn>
                                        <p:tgtEl>
                                          <p:spTgt spid="64717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647174"/>
                                        </p:tgtEl>
                                        <p:attrNameLst>
                                          <p:attrName>style.visibility</p:attrName>
                                        </p:attrNameLst>
                                      </p:cBhvr>
                                      <p:to>
                                        <p:strVal val="visible"/>
                                      </p:to>
                                    </p:set>
                                    <p:animEffect transition="in" filter="fade">
                                      <p:cBhvr>
                                        <p:cTn id="18" dur="770" decel="100000"/>
                                        <p:tgtEl>
                                          <p:spTgt spid="647174"/>
                                        </p:tgtEl>
                                      </p:cBhvr>
                                    </p:animEffect>
                                    <p:animScale>
                                      <p:cBhvr>
                                        <p:cTn id="19" dur="770" decel="100000"/>
                                        <p:tgtEl>
                                          <p:spTgt spid="647174"/>
                                        </p:tgtEl>
                                      </p:cBhvr>
                                      <p:from x="10000" y="10000"/>
                                      <p:to x="200000" y="450000"/>
                                    </p:animScale>
                                    <p:animScale>
                                      <p:cBhvr>
                                        <p:cTn id="20" dur="1230" accel="100000" fill="hold">
                                          <p:stCondLst>
                                            <p:cond delay="770"/>
                                          </p:stCondLst>
                                        </p:cTn>
                                        <p:tgtEl>
                                          <p:spTgt spid="647174"/>
                                        </p:tgtEl>
                                      </p:cBhvr>
                                      <p:from x="200000" y="450000"/>
                                      <p:to x="100000" y="100000"/>
                                    </p:animScale>
                                    <p:set>
                                      <p:cBhvr>
                                        <p:cTn id="21" dur="770" fill="hold"/>
                                        <p:tgtEl>
                                          <p:spTgt spid="647174"/>
                                        </p:tgtEl>
                                        <p:attrNameLst>
                                          <p:attrName>ppt_x</p:attrName>
                                        </p:attrNameLst>
                                      </p:cBhvr>
                                      <p:to>
                                        <p:strVal val="(0.5)"/>
                                      </p:to>
                                    </p:set>
                                    <p:anim from="(0.5)" to="(#ppt_x)" calcmode="lin" valueType="num">
                                      <p:cBhvr>
                                        <p:cTn id="22" dur="1230" accel="100000" fill="hold">
                                          <p:stCondLst>
                                            <p:cond delay="770"/>
                                          </p:stCondLst>
                                        </p:cTn>
                                        <p:tgtEl>
                                          <p:spTgt spid="647174"/>
                                        </p:tgtEl>
                                        <p:attrNameLst>
                                          <p:attrName>ppt_x</p:attrName>
                                        </p:attrNameLst>
                                      </p:cBhvr>
                                    </p:anim>
                                    <p:set>
                                      <p:cBhvr>
                                        <p:cTn id="23" dur="770" fill="hold"/>
                                        <p:tgtEl>
                                          <p:spTgt spid="647174"/>
                                        </p:tgtEl>
                                        <p:attrNameLst>
                                          <p:attrName>ppt_y</p:attrName>
                                        </p:attrNameLst>
                                      </p:cBhvr>
                                      <p:to>
                                        <p:strVal val="(#ppt_y+0.4)"/>
                                      </p:to>
                                    </p:set>
                                    <p:anim from="(#ppt_y+0.4)" to="(#ppt_y)" calcmode="lin" valueType="num">
                                      <p:cBhvr>
                                        <p:cTn id="24" dur="1230" accel="100000" fill="hold">
                                          <p:stCondLst>
                                            <p:cond delay="770"/>
                                          </p:stCondLst>
                                        </p:cTn>
                                        <p:tgtEl>
                                          <p:spTgt spid="647174"/>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647175"/>
                                        </p:tgtEl>
                                        <p:attrNameLst>
                                          <p:attrName>style.visibility</p:attrName>
                                        </p:attrNameLst>
                                      </p:cBhvr>
                                      <p:to>
                                        <p:strVal val="visible"/>
                                      </p:to>
                                    </p:set>
                                    <p:animEffect transition="in" filter="fade">
                                      <p:cBhvr>
                                        <p:cTn id="29" dur="770" decel="100000"/>
                                        <p:tgtEl>
                                          <p:spTgt spid="647175"/>
                                        </p:tgtEl>
                                      </p:cBhvr>
                                    </p:animEffect>
                                    <p:animScale>
                                      <p:cBhvr>
                                        <p:cTn id="30" dur="770" decel="100000"/>
                                        <p:tgtEl>
                                          <p:spTgt spid="647175"/>
                                        </p:tgtEl>
                                      </p:cBhvr>
                                      <p:from x="10000" y="10000"/>
                                      <p:to x="200000" y="450000"/>
                                    </p:animScale>
                                    <p:animScale>
                                      <p:cBhvr>
                                        <p:cTn id="31" dur="1230" accel="100000" fill="hold">
                                          <p:stCondLst>
                                            <p:cond delay="770"/>
                                          </p:stCondLst>
                                        </p:cTn>
                                        <p:tgtEl>
                                          <p:spTgt spid="647175"/>
                                        </p:tgtEl>
                                      </p:cBhvr>
                                      <p:from x="200000" y="450000"/>
                                      <p:to x="100000" y="100000"/>
                                    </p:animScale>
                                    <p:set>
                                      <p:cBhvr>
                                        <p:cTn id="32" dur="770" fill="hold"/>
                                        <p:tgtEl>
                                          <p:spTgt spid="647175"/>
                                        </p:tgtEl>
                                        <p:attrNameLst>
                                          <p:attrName>ppt_x</p:attrName>
                                        </p:attrNameLst>
                                      </p:cBhvr>
                                      <p:to>
                                        <p:strVal val="(0.5)"/>
                                      </p:to>
                                    </p:set>
                                    <p:anim from="(0.5)" to="(#ppt_x)" calcmode="lin" valueType="num">
                                      <p:cBhvr>
                                        <p:cTn id="33" dur="1230" accel="100000" fill="hold">
                                          <p:stCondLst>
                                            <p:cond delay="770"/>
                                          </p:stCondLst>
                                        </p:cTn>
                                        <p:tgtEl>
                                          <p:spTgt spid="647175"/>
                                        </p:tgtEl>
                                        <p:attrNameLst>
                                          <p:attrName>ppt_x</p:attrName>
                                        </p:attrNameLst>
                                      </p:cBhvr>
                                    </p:anim>
                                    <p:set>
                                      <p:cBhvr>
                                        <p:cTn id="34" dur="770" fill="hold"/>
                                        <p:tgtEl>
                                          <p:spTgt spid="647175"/>
                                        </p:tgtEl>
                                        <p:attrNameLst>
                                          <p:attrName>ppt_y</p:attrName>
                                        </p:attrNameLst>
                                      </p:cBhvr>
                                      <p:to>
                                        <p:strVal val="(#ppt_y+0.4)"/>
                                      </p:to>
                                    </p:set>
                                    <p:anim from="(#ppt_y+0.4)" to="(#ppt_y)" calcmode="lin" valueType="num">
                                      <p:cBhvr>
                                        <p:cTn id="35" dur="1230" accel="100000" fill="hold">
                                          <p:stCondLst>
                                            <p:cond delay="770"/>
                                          </p:stCondLst>
                                        </p:cTn>
                                        <p:tgtEl>
                                          <p:spTgt spid="647175"/>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647176"/>
                                        </p:tgtEl>
                                        <p:attrNameLst>
                                          <p:attrName>style.visibility</p:attrName>
                                        </p:attrNameLst>
                                      </p:cBhvr>
                                      <p:to>
                                        <p:strVal val="visible"/>
                                      </p:to>
                                    </p:set>
                                    <p:animEffect transition="in" filter="fade">
                                      <p:cBhvr>
                                        <p:cTn id="40" dur="770" decel="100000"/>
                                        <p:tgtEl>
                                          <p:spTgt spid="647176"/>
                                        </p:tgtEl>
                                      </p:cBhvr>
                                    </p:animEffect>
                                    <p:animScale>
                                      <p:cBhvr>
                                        <p:cTn id="41" dur="770" decel="100000"/>
                                        <p:tgtEl>
                                          <p:spTgt spid="647176"/>
                                        </p:tgtEl>
                                      </p:cBhvr>
                                      <p:from x="10000" y="10000"/>
                                      <p:to x="200000" y="450000"/>
                                    </p:animScale>
                                    <p:animScale>
                                      <p:cBhvr>
                                        <p:cTn id="42" dur="1230" accel="100000" fill="hold">
                                          <p:stCondLst>
                                            <p:cond delay="770"/>
                                          </p:stCondLst>
                                        </p:cTn>
                                        <p:tgtEl>
                                          <p:spTgt spid="647176"/>
                                        </p:tgtEl>
                                      </p:cBhvr>
                                      <p:from x="200000" y="450000"/>
                                      <p:to x="100000" y="100000"/>
                                    </p:animScale>
                                    <p:set>
                                      <p:cBhvr>
                                        <p:cTn id="43" dur="770" fill="hold"/>
                                        <p:tgtEl>
                                          <p:spTgt spid="647176"/>
                                        </p:tgtEl>
                                        <p:attrNameLst>
                                          <p:attrName>ppt_x</p:attrName>
                                        </p:attrNameLst>
                                      </p:cBhvr>
                                      <p:to>
                                        <p:strVal val="(0.5)"/>
                                      </p:to>
                                    </p:set>
                                    <p:anim from="(0.5)" to="(#ppt_x)" calcmode="lin" valueType="num">
                                      <p:cBhvr>
                                        <p:cTn id="44" dur="1230" accel="100000" fill="hold">
                                          <p:stCondLst>
                                            <p:cond delay="770"/>
                                          </p:stCondLst>
                                        </p:cTn>
                                        <p:tgtEl>
                                          <p:spTgt spid="647176"/>
                                        </p:tgtEl>
                                        <p:attrNameLst>
                                          <p:attrName>ppt_x</p:attrName>
                                        </p:attrNameLst>
                                      </p:cBhvr>
                                    </p:anim>
                                    <p:set>
                                      <p:cBhvr>
                                        <p:cTn id="45" dur="770" fill="hold"/>
                                        <p:tgtEl>
                                          <p:spTgt spid="647176"/>
                                        </p:tgtEl>
                                        <p:attrNameLst>
                                          <p:attrName>ppt_y</p:attrName>
                                        </p:attrNameLst>
                                      </p:cBhvr>
                                      <p:to>
                                        <p:strVal val="(#ppt_y+0.4)"/>
                                      </p:to>
                                    </p:set>
                                    <p:anim from="(#ppt_y+0.4)" to="(#ppt_y)" calcmode="lin" valueType="num">
                                      <p:cBhvr>
                                        <p:cTn id="46" dur="1230" accel="100000" fill="hold">
                                          <p:stCondLst>
                                            <p:cond delay="770"/>
                                          </p:stCondLst>
                                        </p:cTn>
                                        <p:tgtEl>
                                          <p:spTgt spid="64717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7173" grpId="0" animBg="1"/>
      <p:bldP spid="647174" grpId="0" animBg="1"/>
      <p:bldP spid="647175" grpId="0" animBg="1"/>
      <p:bldP spid="64717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en-US" sz="5400" b="1" dirty="0">
                <a:solidFill>
                  <a:schemeClr val="tx1"/>
                </a:solidFill>
                <a:effectLst/>
                <a:latin typeface="Arial" charset="0"/>
                <a:ea typeface="ＭＳ Ｐゴシック" charset="0"/>
                <a:cs typeface="ＭＳ Ｐゴシック" charset="0"/>
              </a:rPr>
              <a:t>Let</a:t>
            </a:r>
            <a:r>
              <a:rPr lang="mr-IN" sz="5400" b="1" dirty="0">
                <a:solidFill>
                  <a:schemeClr val="tx1"/>
                </a:solidFill>
                <a:effectLst/>
                <a:latin typeface="Arial" charset="0"/>
                <a:ea typeface="ＭＳ Ｐゴシック" charset="0"/>
                <a:cs typeface="ＭＳ Ｐゴシック" charset="0"/>
              </a:rPr>
              <a:t>'</a:t>
            </a:r>
            <a:r>
              <a:rPr lang="en-US" sz="5400" b="1" dirty="0">
                <a:solidFill>
                  <a:schemeClr val="tx1"/>
                </a:solidFill>
                <a:effectLst/>
                <a:latin typeface="Arial" charset="0"/>
                <a:ea typeface="ＭＳ Ｐゴシック" charset="0"/>
                <a:cs typeface="ＭＳ Ｐゴシック" charset="0"/>
              </a:rPr>
              <a:t>s Study Through Scripture</a:t>
            </a: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000000"/>
                </a:solidFill>
                <a:latin typeface="Arial" charset="0"/>
                <a:ea typeface="ＭＳ Ｐゴシック" charset="0"/>
                <a:cs typeface="ＭＳ Ｐゴシック" charset="0"/>
              </a:rPr>
              <a:t>The Bible: Book by Book</a:t>
            </a:r>
          </a:p>
        </p:txBody>
      </p:sp>
    </p:spTree>
    <p:extLst>
      <p:ext uri="{BB962C8B-B14F-4D97-AF65-F5344CB8AC3E}">
        <p14:creationId xmlns:p14="http://schemas.microsoft.com/office/powerpoint/2010/main" val="3954938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5410200" y="1341438"/>
            <a:ext cx="3733800" cy="3124200"/>
          </a:xfrm>
          <a:solidFill>
            <a:schemeClr val="tx1"/>
          </a:solidFill>
          <a:ln>
            <a:solidFill>
              <a:schemeClr val="tx1"/>
            </a:solidFill>
            <a:miter lim="800000"/>
            <a:headEnd/>
            <a:tailEnd/>
          </a:ln>
        </p:spPr>
        <p:txBody>
          <a:bodyPr/>
          <a:lstStyle/>
          <a:p>
            <a:pPr eaLnBrk="1" hangingPunct="1"/>
            <a:r>
              <a:rPr lang="en-US" altLang="zh-CN" b="1">
                <a:solidFill>
                  <a:srgbClr val="FFFFFF"/>
                </a:solidFill>
                <a:latin typeface="Arial" charset="0"/>
                <a:ea typeface="ＭＳ Ｐゴシック" charset="0"/>
                <a:cs typeface="Arial" charset="0"/>
              </a:rPr>
              <a:t>Patriarchal Family Tree</a:t>
            </a:r>
            <a:endParaRPr lang="en-US" sz="2000" b="1">
              <a:solidFill>
                <a:srgbClr val="FFFFFF"/>
              </a:solidFill>
              <a:latin typeface="Arial" charset="0"/>
              <a:ea typeface="ＭＳ Ｐゴシック" charset="0"/>
              <a:cs typeface="Arial" charset="0"/>
            </a:endParaRPr>
          </a:p>
        </p:txBody>
      </p:sp>
      <p:sp>
        <p:nvSpPr>
          <p:cNvPr id="90115"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solidFill>
                  <a:srgbClr val="FFFFFF"/>
                </a:solidFill>
                <a:latin typeface="Arial" charset="0"/>
                <a:cs typeface="Arial" charset="0"/>
              </a:rPr>
              <a:t>269</a:t>
            </a:r>
          </a:p>
        </p:txBody>
      </p:sp>
      <p:pic>
        <p:nvPicPr>
          <p:cNvPr id="90116" name="Picture 5"/>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76200" y="0"/>
            <a:ext cx="53975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90117" name="TextBox 4"/>
          <p:cNvSpPr txBox="1">
            <a:spLocks noChangeArrowheads="1"/>
          </p:cNvSpPr>
          <p:nvPr/>
        </p:nvSpPr>
        <p:spPr bwMode="auto">
          <a:xfrm>
            <a:off x="5448300" y="5572125"/>
            <a:ext cx="3657600" cy="584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600" b="1">
                <a:solidFill>
                  <a:srgbClr val="FFFFFF"/>
                </a:solidFill>
                <a:latin typeface="Arial" charset="0"/>
                <a:cs typeface="Arial" charset="0"/>
              </a:rPr>
              <a:t>John H. Walton, </a:t>
            </a:r>
            <a:r>
              <a:rPr lang="en-US" altLang="zh-CN" sz="1600" b="1" i="1">
                <a:solidFill>
                  <a:srgbClr val="FFFFFF"/>
                </a:solidFill>
                <a:latin typeface="Arial" charset="0"/>
                <a:cs typeface="Arial" charset="0"/>
              </a:rPr>
              <a:t>Chronological and Background Charts of the OT</a:t>
            </a:r>
            <a:r>
              <a:rPr lang="en-US" altLang="zh-CN" sz="1600" b="1">
                <a:solidFill>
                  <a:srgbClr val="FFFFFF"/>
                </a:solidFill>
                <a:latin typeface="Arial" charset="0"/>
                <a:cs typeface="Arial" charset="0"/>
              </a:rPr>
              <a:t> </a:t>
            </a:r>
            <a:endParaRPr lang="en-US" sz="1600">
              <a:latin typeface="Arial" charset="0"/>
              <a:cs typeface="Arial"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5364089"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Eastern Tribes During Divided Kingdom</a:t>
            </a: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Judah</a:t>
            </a: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35166" y="2348880"/>
            <a:ext cx="4752857" cy="12241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1 Chronicles 1:35-54 (Edom)</a:t>
            </a:r>
          </a:p>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1 Kings 12–2 Kings 17</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Aram</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Egypt</a:t>
            </a: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Philistia</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Phoenicia</a:t>
            </a:r>
          </a:p>
        </p:txBody>
      </p:sp>
    </p:spTree>
    <p:extLst>
      <p:ext uri="{BB962C8B-B14F-4D97-AF65-F5344CB8AC3E}">
        <p14:creationId xmlns:p14="http://schemas.microsoft.com/office/powerpoint/2010/main" val="3154853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P spid="17" grpId="0"/>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2</a:t>
            </a:r>
          </a:p>
        </p:txBody>
      </p:sp>
    </p:spTree>
    <p:extLst>
      <p:ext uri="{BB962C8B-B14F-4D97-AF65-F5344CB8AC3E}">
        <p14:creationId xmlns:p14="http://schemas.microsoft.com/office/powerpoint/2010/main" val="1655610042"/>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pPr eaLnBrk="0" hangingPunct="0"/>
            <a:endParaRPr lang="zh-CN" altLang="en-US">
              <a:solidFill>
                <a:srgbClr val="000000"/>
              </a:solidFill>
              <a:latin typeface="Arial"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en-US" altLang="zh-CN" sz="2800" b="1" dirty="0">
                <a:solidFill>
                  <a:schemeClr val="tx1"/>
                </a:solidFill>
                <a:latin typeface="Arial" charset="0"/>
                <a:ea typeface="ＭＳ Ｐゴシック" charset="0"/>
              </a:rPr>
              <a:t>Patriarchal Family Tree</a:t>
            </a: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7000"/>
                </a:solidFill>
                <a:cs typeface="Arial" charset="0"/>
              </a:rPr>
              <a:t>Terah</a:t>
            </a: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Haran</a:t>
            </a: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Nahor</a:t>
            </a: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7000"/>
                </a:solidFill>
                <a:cs typeface="Arial" charset="0"/>
              </a:rPr>
              <a:t>Abraham</a:t>
            </a:r>
            <a:endParaRPr lang="en-US" altLang="zh-CN" b="1">
              <a:solidFill>
                <a:srgbClr val="009900"/>
              </a:solidFill>
              <a:cs typeface="Arial"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Lot</a:t>
            </a: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Bethuel</a:t>
            </a:r>
          </a:p>
        </p:txBody>
      </p:sp>
      <p:sp>
        <p:nvSpPr>
          <p:cNvPr id="412681" name="Text Box 9"/>
          <p:cNvSpPr txBox="1">
            <a:spLocks noChangeArrowheads="1"/>
          </p:cNvSpPr>
          <p:nvPr/>
        </p:nvSpPr>
        <p:spPr bwMode="auto">
          <a:xfrm>
            <a:off x="5257800" y="2020130"/>
            <a:ext cx="1752600" cy="8318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(of Hagar) </a:t>
            </a:r>
            <a:r>
              <a:rPr lang="en-US" altLang="zh-CN" b="1" dirty="0">
                <a:solidFill>
                  <a:srgbClr val="000000"/>
                </a:solidFill>
                <a:cs typeface="Arial" charset="0"/>
              </a:rPr>
              <a:t>Ishmael</a:t>
            </a:r>
          </a:p>
        </p:txBody>
      </p:sp>
      <p:sp>
        <p:nvSpPr>
          <p:cNvPr id="412682" name="Text Box 10"/>
          <p:cNvSpPr txBox="1">
            <a:spLocks noChangeArrowheads="1"/>
          </p:cNvSpPr>
          <p:nvPr/>
        </p:nvSpPr>
        <p:spPr bwMode="auto">
          <a:xfrm>
            <a:off x="7162800" y="2020130"/>
            <a:ext cx="1752600" cy="8318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FF33CC"/>
                </a:solidFill>
                <a:cs typeface="Arial" charset="0"/>
              </a:rPr>
              <a:t>(of Sarah) </a:t>
            </a:r>
            <a:r>
              <a:rPr lang="en-US" altLang="zh-CN" b="1">
                <a:solidFill>
                  <a:srgbClr val="007000"/>
                </a:solidFill>
                <a:cs typeface="Arial" charset="0"/>
              </a:rPr>
              <a:t>Isaac</a:t>
            </a:r>
            <a:endParaRPr lang="en-US" altLang="zh-CN" b="1">
              <a:solidFill>
                <a:srgbClr val="009900"/>
              </a:solidFill>
              <a:cs typeface="Arial" charset="0"/>
            </a:endParaRP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000000"/>
                </a:solidFill>
                <a:cs typeface="Arial" charset="0"/>
              </a:rPr>
              <a:t>Laban     </a:t>
            </a:r>
            <a:r>
              <a:rPr lang="en-US" altLang="zh-CN" b="1" dirty="0">
                <a:solidFill>
                  <a:srgbClr val="FF33CC"/>
                </a:solidFill>
                <a:cs typeface="Arial" charset="0"/>
              </a:rPr>
              <a:t>Rebekah</a:t>
            </a:r>
            <a:endParaRPr lang="en-US" altLang="zh-CN" b="1" dirty="0">
              <a:solidFill>
                <a:srgbClr val="000000"/>
              </a:solidFill>
              <a:cs typeface="Arial" charset="0"/>
            </a:endParaRP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Leah</a:t>
            </a:r>
            <a:endParaRPr lang="en-US" altLang="zh-CN" b="1" dirty="0">
              <a:solidFill>
                <a:srgbClr val="000000"/>
              </a:solidFill>
              <a:cs typeface="Arial" charset="0"/>
            </a:endParaRP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Esau</a:t>
            </a:r>
            <a:endParaRPr lang="en-US" altLang="zh-CN" b="1">
              <a:solidFill>
                <a:srgbClr val="33CC33"/>
              </a:solidFill>
              <a:cs typeface="Arial" charset="0"/>
            </a:endParaRPr>
          </a:p>
        </p:txBody>
      </p:sp>
      <p:sp>
        <p:nvSpPr>
          <p:cNvPr id="412686" name="Text Box 14"/>
          <p:cNvSpPr txBox="1">
            <a:spLocks noChangeArrowheads="1"/>
          </p:cNvSpPr>
          <p:nvPr/>
        </p:nvSpPr>
        <p:spPr bwMode="auto">
          <a:xfrm>
            <a:off x="76200" y="4147380"/>
            <a:ext cx="1981200" cy="2677656"/>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(of Leah)</a:t>
            </a:r>
            <a:r>
              <a:rPr lang="en-US" altLang="zh-CN" b="1" dirty="0">
                <a:solidFill>
                  <a:srgbClr val="000000"/>
                </a:solidFill>
                <a:cs typeface="Arial" charset="0"/>
              </a:rPr>
              <a:t>  Reuben, Simeon, Levi, </a:t>
            </a:r>
            <a:br>
              <a:rPr lang="en-US" altLang="zh-CN" b="1" dirty="0">
                <a:solidFill>
                  <a:srgbClr val="000000"/>
                </a:solidFill>
                <a:cs typeface="Arial" charset="0"/>
              </a:rPr>
            </a:br>
            <a:r>
              <a:rPr lang="en-US" altLang="zh-CN" b="1" dirty="0">
                <a:solidFill>
                  <a:srgbClr val="000000"/>
                </a:solidFill>
                <a:cs typeface="Arial" charset="0"/>
              </a:rPr>
              <a:t>Judah, Issachar, Zebulun</a:t>
            </a:r>
            <a:endParaRPr lang="en-US" altLang="zh-CN" b="1" dirty="0">
              <a:solidFill>
                <a:srgbClr val="009900"/>
              </a:solidFill>
              <a:cs typeface="Arial" charset="0"/>
            </a:endParaRPr>
          </a:p>
        </p:txBody>
      </p:sp>
      <p:sp>
        <p:nvSpPr>
          <p:cNvPr id="412687" name="Text Box 15"/>
          <p:cNvSpPr txBox="1">
            <a:spLocks noChangeArrowheads="1"/>
          </p:cNvSpPr>
          <p:nvPr/>
        </p:nvSpPr>
        <p:spPr bwMode="auto">
          <a:xfrm>
            <a:off x="2159000" y="4147380"/>
            <a:ext cx="1828800" cy="1200328"/>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(of </a:t>
            </a:r>
            <a:r>
              <a:rPr lang="en-US" altLang="zh-CN" b="1" dirty="0" err="1">
                <a:solidFill>
                  <a:srgbClr val="FF33CC"/>
                </a:solidFill>
                <a:cs typeface="Arial" charset="0"/>
              </a:rPr>
              <a:t>Zilpah</a:t>
            </a:r>
            <a:r>
              <a:rPr lang="en-US" altLang="zh-CN" b="1" dirty="0">
                <a:solidFill>
                  <a:srgbClr val="FF33CC"/>
                </a:solidFill>
                <a:cs typeface="Arial" charset="0"/>
              </a:rPr>
              <a:t>)</a:t>
            </a:r>
            <a:r>
              <a:rPr lang="en-US" altLang="zh-CN" b="1" dirty="0">
                <a:solidFill>
                  <a:srgbClr val="000000"/>
                </a:solidFill>
                <a:cs typeface="Arial" charset="0"/>
              </a:rPr>
              <a:t> Gad, </a:t>
            </a:r>
            <a:br>
              <a:rPr lang="en-US" altLang="zh-CN" b="1" dirty="0">
                <a:solidFill>
                  <a:srgbClr val="000000"/>
                </a:solidFill>
                <a:cs typeface="Arial" charset="0"/>
              </a:rPr>
            </a:br>
            <a:r>
              <a:rPr lang="en-US" altLang="zh-CN" b="1" dirty="0">
                <a:solidFill>
                  <a:srgbClr val="000000"/>
                </a:solidFill>
                <a:cs typeface="Arial" charset="0"/>
              </a:rPr>
              <a:t>Asher</a:t>
            </a:r>
          </a:p>
        </p:txBody>
      </p:sp>
      <p:sp>
        <p:nvSpPr>
          <p:cNvPr id="412688" name="Text Box 16"/>
          <p:cNvSpPr txBox="1">
            <a:spLocks noChangeArrowheads="1"/>
          </p:cNvSpPr>
          <p:nvPr/>
        </p:nvSpPr>
        <p:spPr bwMode="auto">
          <a:xfrm>
            <a:off x="4089400" y="4147380"/>
            <a:ext cx="1905000" cy="1206500"/>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FF33CC"/>
                </a:solidFill>
                <a:cs typeface="Arial" charset="0"/>
              </a:rPr>
              <a:t>(of Bilhah)</a:t>
            </a:r>
            <a:r>
              <a:rPr lang="en-US" altLang="zh-CN" b="1">
                <a:solidFill>
                  <a:srgbClr val="000000"/>
                </a:solidFill>
                <a:cs typeface="Arial" charset="0"/>
              </a:rPr>
              <a:t> Dan, Naphtali</a:t>
            </a:r>
          </a:p>
        </p:txBody>
      </p:sp>
      <p:sp>
        <p:nvSpPr>
          <p:cNvPr id="412689" name="Text Box 17"/>
          <p:cNvSpPr txBox="1">
            <a:spLocks noChangeArrowheads="1"/>
          </p:cNvSpPr>
          <p:nvPr/>
        </p:nvSpPr>
        <p:spPr bwMode="auto">
          <a:xfrm>
            <a:off x="6096000" y="4147380"/>
            <a:ext cx="2819400" cy="84137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(of Rachel)</a:t>
            </a:r>
            <a:r>
              <a:rPr lang="en-US" altLang="zh-CN" b="1" dirty="0">
                <a:solidFill>
                  <a:srgbClr val="000000"/>
                </a:solidFill>
                <a:cs typeface="Arial" charset="0"/>
              </a:rPr>
              <a:t> </a:t>
            </a:r>
            <a:br>
              <a:rPr lang="en-US" altLang="zh-CN" b="1" dirty="0">
                <a:solidFill>
                  <a:srgbClr val="000000"/>
                </a:solidFill>
                <a:cs typeface="Arial" charset="0"/>
              </a:rPr>
            </a:br>
            <a:r>
              <a:rPr lang="en-US" altLang="zh-CN" b="1" dirty="0">
                <a:solidFill>
                  <a:srgbClr val="000000"/>
                </a:solidFill>
                <a:cs typeface="Arial" charset="0"/>
              </a:rPr>
              <a:t>Benjamin, </a:t>
            </a:r>
            <a:r>
              <a:rPr lang="en-US" altLang="zh-CN" b="1" dirty="0">
                <a:solidFill>
                  <a:srgbClr val="007000"/>
                </a:solidFill>
                <a:cs typeface="Arial" charset="0"/>
              </a:rPr>
              <a:t>Joseph</a:t>
            </a:r>
            <a:endParaRPr lang="en-US" altLang="zh-CN" b="1" dirty="0">
              <a:solidFill>
                <a:srgbClr val="000000"/>
              </a:solidFill>
              <a:cs typeface="Arial" charset="0"/>
            </a:endParaRPr>
          </a:p>
        </p:txBody>
      </p:sp>
      <p:sp>
        <p:nvSpPr>
          <p:cNvPr id="412690" name="Text Box 18"/>
          <p:cNvSpPr txBox="1">
            <a:spLocks noChangeArrowheads="1"/>
          </p:cNvSpPr>
          <p:nvPr/>
        </p:nvSpPr>
        <p:spPr bwMode="auto">
          <a:xfrm>
            <a:off x="7661275" y="5420555"/>
            <a:ext cx="1447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7000"/>
                </a:solidFill>
                <a:cs typeface="Arial" charset="0"/>
              </a:rPr>
              <a:t>Ephraim</a:t>
            </a:r>
            <a:endParaRPr lang="en-US" altLang="zh-CN" b="1">
              <a:solidFill>
                <a:srgbClr val="000000"/>
              </a:solidFill>
              <a:cs typeface="Arial"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Rachel</a:t>
            </a:r>
            <a:endParaRPr lang="en-US" altLang="zh-CN" b="1" dirty="0">
              <a:solidFill>
                <a:srgbClr val="000000"/>
              </a:solidFill>
              <a:cs typeface="Arial" charset="0"/>
            </a:endParaRPr>
          </a:p>
        </p:txBody>
      </p:sp>
      <p:grpSp>
        <p:nvGrpSpPr>
          <p:cNvPr id="412710"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7000"/>
                </a:solidFill>
                <a:cs typeface="Arial" charset="0"/>
              </a:rPr>
              <a:t>Jacob</a:t>
            </a: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nvGrpSpPr>
          <p:cNvPr id="412718" name="Group 50"/>
          <p:cNvGrpSpPr>
            <a:grpSpLocks/>
          </p:cNvGrpSpPr>
          <p:nvPr/>
        </p:nvGrpSpPr>
        <p:grpSpPr bwMode="auto">
          <a:xfrm flipH="1">
            <a:off x="7008813" y="4985580"/>
            <a:ext cx="1524000" cy="495300"/>
            <a:chOff x="3888" y="3144"/>
            <a:chExt cx="960" cy="336"/>
          </a:xfrm>
        </p:grpSpPr>
        <p:grpSp>
          <p:nvGrpSpPr>
            <p:cNvPr id="412727"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Manasseh</a:t>
            </a: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algn="ctr" eaLnBrk="0" hangingPunct="0"/>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Patriarchal Family Tree</a:t>
            </a: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latin typeface="Arial" charset="0"/>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latin typeface="Arial" charset="0"/>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latin typeface="Arial" charset="0"/>
            </a:endParaRPr>
          </a:p>
        </p:txBody>
      </p:sp>
      <p:sp>
        <p:nvSpPr>
          <p:cNvPr id="412724" name="Text Box 61"/>
          <p:cNvSpPr txBox="1">
            <a:spLocks noChangeArrowheads="1"/>
          </p:cNvSpPr>
          <p:nvPr/>
        </p:nvSpPr>
        <p:spPr bwMode="auto">
          <a:xfrm>
            <a:off x="8553450" y="39688"/>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srgbClr val="000000"/>
                </a:solidFill>
                <a:cs typeface="Arial" charset="0"/>
              </a:rPr>
              <a:t>91</a:t>
            </a:r>
          </a:p>
        </p:txBody>
      </p:sp>
      <p:sp>
        <p:nvSpPr>
          <p:cNvPr id="412725" name="Text Box 62"/>
          <p:cNvSpPr txBox="1">
            <a:spLocks noChangeArrowheads="1"/>
          </p:cNvSpPr>
          <p:nvPr/>
        </p:nvSpPr>
        <p:spPr bwMode="auto">
          <a:xfrm>
            <a:off x="2362200" y="5976180"/>
            <a:ext cx="67818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2000" b="1">
                <a:solidFill>
                  <a:srgbClr val="007000"/>
                </a:solidFill>
                <a:cs typeface="Arial" charset="0"/>
              </a:rPr>
              <a:t>Green = line of blessing with rights of firstborn even though none of these were born first (1 Chron. 5:1-2)</a:t>
            </a: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1800" b="1" i="1">
                <a:solidFill>
                  <a:srgbClr val="000000"/>
                </a:solidFill>
                <a:cs typeface="Arial" charset="0"/>
              </a:rPr>
              <a:t>married</a:t>
            </a:r>
            <a:endParaRPr lang="en-US" altLang="zh-CN" sz="1800" b="1" i="1">
              <a:solidFill>
                <a:srgbClr val="33CC33"/>
              </a:solidFill>
              <a:cs typeface="Arial" charset="0"/>
            </a:endParaRPr>
          </a:p>
        </p:txBody>
      </p:sp>
      <p:sp>
        <p:nvSpPr>
          <p:cNvPr id="65" name="Text Box 62"/>
          <p:cNvSpPr txBox="1">
            <a:spLocks noChangeArrowheads="1"/>
          </p:cNvSpPr>
          <p:nvPr/>
        </p:nvSpPr>
        <p:spPr bwMode="auto">
          <a:xfrm>
            <a:off x="4644008" y="188640"/>
            <a:ext cx="3312368" cy="523220"/>
          </a:xfrm>
          <a:prstGeom prst="rect">
            <a:avLst/>
          </a:prstGeom>
          <a:solidFill>
            <a:srgbClr val="000000"/>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2800" b="1">
                <a:solidFill>
                  <a:srgbClr val="FFFFFF"/>
                </a:solidFill>
                <a:cs typeface="Arial" charset="0"/>
              </a:rPr>
              <a:t>1 Chron. 2:1-5</a:t>
            </a:r>
          </a:p>
        </p:txBody>
      </p:sp>
    </p:spTree>
    <p:extLst>
      <p:ext uri="{BB962C8B-B14F-4D97-AF65-F5344CB8AC3E}">
        <p14:creationId xmlns:p14="http://schemas.microsoft.com/office/powerpoint/2010/main" val="2727937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sz="4000" b="1" dirty="0">
                <a:solidFill>
                  <a:srgbClr val="FFFFFF"/>
                </a:solidFill>
                <a:effectLst>
                  <a:glow rad="127000">
                    <a:schemeClr val="tx1"/>
                  </a:glow>
                </a:effectLst>
                <a:latin typeface="Arial" charset="0"/>
                <a:ea typeface="ＭＳ Ｐゴシック" charset="0"/>
                <a:cs typeface="ＭＳ Ｐゴシック" charset="0"/>
              </a:rPr>
              <a:t>Populations by Tribe</a:t>
            </a:r>
          </a:p>
        </p:txBody>
      </p:sp>
      <p:sp>
        <p:nvSpPr>
          <p:cNvPr id="8" name="Text Box 4"/>
          <p:cNvSpPr txBox="1">
            <a:spLocks noChangeArrowheads="1"/>
          </p:cNvSpPr>
          <p:nvPr/>
        </p:nvSpPr>
        <p:spPr bwMode="auto">
          <a:xfrm>
            <a:off x="4549224" y="4149080"/>
            <a:ext cx="2061485"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Judah</a:t>
            </a:r>
            <a:br>
              <a:rPr lang="en-US" sz="3200" b="1" dirty="0">
                <a:solidFill>
                  <a:srgbClr val="FFFFFF"/>
                </a:solidFill>
                <a:effectLst>
                  <a:glow rad="101600">
                    <a:srgbClr val="000000">
                      <a:alpha val="75000"/>
                    </a:srgbClr>
                  </a:glow>
                </a:effectLst>
                <a:latin typeface="Arial"/>
                <a:ea typeface="+mn-ea"/>
                <a:cs typeface="Arial"/>
              </a:rPr>
            </a:br>
            <a:r>
              <a:rPr lang="en-US" sz="3200" b="1" dirty="0">
                <a:solidFill>
                  <a:srgbClr val="FFFFFF"/>
                </a:solidFill>
                <a:effectLst>
                  <a:glow rad="101600">
                    <a:srgbClr val="000000">
                      <a:alpha val="75000"/>
                    </a:srgbClr>
                  </a:glow>
                </a:effectLst>
                <a:latin typeface="Arial"/>
                <a:ea typeface="+mn-ea"/>
                <a:cs typeface="Arial"/>
              </a:rPr>
              <a:t>76,500</a:t>
            </a:r>
          </a:p>
        </p:txBody>
      </p:sp>
      <p:sp>
        <p:nvSpPr>
          <p:cNvPr id="174095"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t>
            </a:r>
          </a:p>
        </p:txBody>
      </p:sp>
      <p:sp>
        <p:nvSpPr>
          <p:cNvPr id="50" name="Rectangle 2"/>
          <p:cNvSpPr txBox="1">
            <a:spLocks noChangeArrowheads="1"/>
          </p:cNvSpPr>
          <p:nvPr/>
        </p:nvSpPr>
        <p:spPr bwMode="auto">
          <a:xfrm>
            <a:off x="-1" y="1435222"/>
            <a:ext cx="3582158" cy="13457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000" b="1" i="1" dirty="0">
                <a:solidFill>
                  <a:srgbClr val="FFFFFF"/>
                </a:solidFill>
                <a:effectLst>
                  <a:glow rad="127000">
                    <a:srgbClr val="000000"/>
                  </a:glow>
                </a:effectLst>
                <a:latin typeface="Arial" charset="0"/>
                <a:ea typeface="ＭＳ Ｐゴシック" charset="0"/>
                <a:cs typeface="ＭＳ Ｐゴシック" charset="0"/>
              </a:rPr>
              <a:t>Numbers 26</a:t>
            </a:r>
            <a:br>
              <a:rPr lang="en-US" sz="2000" b="1" i="1" dirty="0">
                <a:solidFill>
                  <a:srgbClr val="FFFFFF"/>
                </a:solidFill>
                <a:effectLst>
                  <a:glow rad="127000">
                    <a:srgbClr val="000000"/>
                  </a:glow>
                </a:effectLst>
                <a:latin typeface="Arial" charset="0"/>
                <a:ea typeface="ＭＳ Ｐゴシック" charset="0"/>
                <a:cs typeface="ＭＳ Ｐゴシック" charset="0"/>
              </a:rPr>
            </a:br>
            <a:r>
              <a:rPr lang="en-US" sz="2000" b="1" i="1" dirty="0">
                <a:solidFill>
                  <a:srgbClr val="FFFFFF"/>
                </a:solidFill>
                <a:effectLst>
                  <a:glow rad="127000">
                    <a:srgbClr val="000000"/>
                  </a:glow>
                </a:effectLst>
                <a:latin typeface="Arial" charset="0"/>
                <a:ea typeface="ＭＳ Ｐゴシック" charset="0"/>
                <a:cs typeface="ＭＳ Ｐゴシック" charset="0"/>
              </a:rPr>
              <a:t>Joshua 13:1–19:48</a:t>
            </a:r>
            <a:br>
              <a:rPr lang="en-US" sz="2000" b="1" i="1" dirty="0">
                <a:solidFill>
                  <a:srgbClr val="FFFFFF"/>
                </a:solidFill>
                <a:effectLst>
                  <a:glow rad="127000">
                    <a:srgbClr val="000000"/>
                  </a:glow>
                </a:effectLst>
                <a:latin typeface="Arial" charset="0"/>
                <a:ea typeface="ＭＳ Ｐゴシック" charset="0"/>
                <a:cs typeface="ＭＳ Ｐゴシック" charset="0"/>
              </a:rPr>
            </a:br>
            <a:r>
              <a:rPr lang="en-US" sz="2000" b="1" i="1" dirty="0">
                <a:solidFill>
                  <a:srgbClr val="FFFFFF"/>
                </a:solidFill>
                <a:effectLst>
                  <a:glow rad="127000">
                    <a:srgbClr val="000000"/>
                  </a:glow>
                </a:effectLst>
                <a:latin typeface="Arial" charset="0"/>
                <a:ea typeface="ＭＳ Ｐゴシック" charset="0"/>
                <a:cs typeface="ＭＳ Ｐゴシック" charset="0"/>
              </a:rPr>
              <a:t>1 Chronicles 2:3-55 (Judah, Hezron, Caleb, Hur)</a:t>
            </a: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1" name="Text Box 3"/>
          <p:cNvSpPr txBox="1">
            <a:spLocks noChangeArrowheads="1"/>
          </p:cNvSpPr>
          <p:nvPr/>
        </p:nvSpPr>
        <p:spPr bwMode="auto">
          <a:xfrm>
            <a:off x="2925889" y="2745816"/>
            <a:ext cx="167215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Levi</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23,000</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Spread Throughout Israel</a:t>
            </a:r>
          </a:p>
        </p:txBody>
      </p:sp>
    </p:spTree>
    <p:extLst>
      <p:ext uri="{BB962C8B-B14F-4D97-AF65-F5344CB8AC3E}">
        <p14:creationId xmlns:p14="http://schemas.microsoft.com/office/powerpoint/2010/main" val="380743096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3</a:t>
            </a:r>
          </a:p>
        </p:txBody>
      </p:sp>
    </p:spTree>
    <p:extLst>
      <p:ext uri="{BB962C8B-B14F-4D97-AF65-F5344CB8AC3E}">
        <p14:creationId xmlns:p14="http://schemas.microsoft.com/office/powerpoint/2010/main" val="32192446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228600" y="533400"/>
            <a:ext cx="7696200" cy="1371600"/>
          </a:xfrm>
          <a:solidFill>
            <a:schemeClr val="tx1"/>
          </a:solidFill>
          <a:ln>
            <a:solidFill>
              <a:schemeClr val="tx1"/>
            </a:solidFill>
            <a:miter lim="800000"/>
            <a:headEnd/>
            <a:tailEnd/>
          </a:ln>
        </p:spPr>
        <p:txBody>
          <a:bodyPr/>
          <a:lstStyle/>
          <a:p>
            <a:pPr eaLnBrk="1" hangingPunct="1"/>
            <a:r>
              <a:rPr lang="en-US" altLang="zh-CN" sz="3600" b="1">
                <a:solidFill>
                  <a:srgbClr val="FFFFFF"/>
                </a:solidFill>
                <a:latin typeface="Arial Black" charset="0"/>
                <a:ea typeface="宋体" charset="0"/>
                <a:cs typeface="宋体" charset="0"/>
              </a:rPr>
              <a:t>Family &amp; Ancestry of David</a:t>
            </a:r>
            <a:endParaRPr lang="en-US" sz="1800" b="1">
              <a:solidFill>
                <a:srgbClr val="FFFFFF"/>
              </a:solidFill>
              <a:latin typeface="Times" charset="0"/>
              <a:ea typeface="宋体" charset="0"/>
              <a:cs typeface="宋体" charset="0"/>
            </a:endParaRPr>
          </a:p>
        </p:txBody>
      </p:sp>
      <p:sp>
        <p:nvSpPr>
          <p:cNvPr id="92163"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solidFill>
                  <a:srgbClr val="FFFFFF"/>
                </a:solidFill>
                <a:latin typeface="Arial" charset="0"/>
                <a:cs typeface="Arial" charset="0"/>
              </a:rPr>
              <a:t>270</a:t>
            </a:r>
          </a:p>
        </p:txBody>
      </p:sp>
      <p:pic>
        <p:nvPicPr>
          <p:cNvPr id="92164" name="Picture 52"/>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0" y="2101850"/>
            <a:ext cx="9144000" cy="39941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92165" name="TextBox 4"/>
          <p:cNvSpPr txBox="1">
            <a:spLocks noChangeArrowheads="1"/>
          </p:cNvSpPr>
          <p:nvPr/>
        </p:nvSpPr>
        <p:spPr bwMode="auto">
          <a:xfrm>
            <a:off x="152400" y="1458913"/>
            <a:ext cx="77724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800" b="1">
                <a:solidFill>
                  <a:srgbClr val="FFFFFF"/>
                </a:solidFill>
                <a:latin typeface="Arial" charset="0"/>
                <a:cs typeface="Arial" charset="0"/>
              </a:rPr>
              <a:t>John H. Walton, </a:t>
            </a:r>
            <a:r>
              <a:rPr lang="en-US" altLang="zh-CN" sz="1800" b="1" i="1">
                <a:solidFill>
                  <a:srgbClr val="FFFFFF"/>
                </a:solidFill>
                <a:latin typeface="Arial" charset="0"/>
                <a:cs typeface="Arial" charset="0"/>
              </a:rPr>
              <a:t>Chronological and Background Charts of the OT</a:t>
            </a:r>
            <a:r>
              <a:rPr lang="en-US" altLang="zh-CN" sz="1800" b="1">
                <a:solidFill>
                  <a:srgbClr val="FFFFFF"/>
                </a:solidFill>
                <a:latin typeface="Arial" charset="0"/>
                <a:cs typeface="Arial" charset="0"/>
              </a:rPr>
              <a:t> </a:t>
            </a:r>
            <a:endParaRPr lang="en-US" sz="1800">
              <a:latin typeface="Arial" charset="0"/>
              <a:cs typeface="Arial"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61" name="Picture 2"/>
          <p:cNvPicPr>
            <a:picLocks noChangeAspect="1"/>
          </p:cNvPicPr>
          <p:nvPr/>
        </p:nvPicPr>
        <p:blipFill>
          <a:blip r:embed="rId2"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03"/>
          <p:cNvGrpSpPr>
            <a:grpSpLocks/>
          </p:cNvGrpSpPr>
          <p:nvPr/>
        </p:nvGrpSpPr>
        <p:grpSpPr bwMode="auto">
          <a:xfrm>
            <a:off x="2178050" y="185738"/>
            <a:ext cx="7143750" cy="6556375"/>
            <a:chOff x="144" y="192"/>
            <a:chExt cx="4500" cy="4130"/>
          </a:xfrm>
        </p:grpSpPr>
        <p:sp>
          <p:nvSpPr>
            <p:cNvPr id="63492" name="Text Box 5"/>
            <p:cNvSpPr txBox="1">
              <a:spLocks noChangeArrowheads="1"/>
            </p:cNvSpPr>
            <p:nvPr/>
          </p:nvSpPr>
          <p:spPr bwMode="auto">
            <a:xfrm>
              <a:off x="144" y="192"/>
              <a:ext cx="1344" cy="2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b="1">
                  <a:solidFill>
                    <a:srgbClr val="FFFFFF"/>
                  </a:solidFill>
                  <a:effectLst>
                    <a:glow rad="241300">
                      <a:srgbClr val="000000">
                        <a:alpha val="89000"/>
                      </a:srgbClr>
                    </a:glow>
                  </a:effectLst>
                  <a:latin typeface="Tahoma" charset="0"/>
                </a:rPr>
                <a:t>ABRAHAM</a:t>
              </a:r>
              <a:endParaRPr lang="en-GB" b="1">
                <a:solidFill>
                  <a:srgbClr val="FFFFFF"/>
                </a:solidFill>
                <a:effectLst>
                  <a:glow rad="241300">
                    <a:srgbClr val="000000">
                      <a:alpha val="89000"/>
                    </a:srgbClr>
                  </a:glow>
                </a:effectLst>
                <a:latin typeface="Tahoma" charset="0"/>
              </a:endParaRPr>
            </a:p>
          </p:txBody>
        </p:sp>
        <p:grpSp>
          <p:nvGrpSpPr>
            <p:cNvPr id="194565" name="Group 100"/>
            <p:cNvGrpSpPr>
              <a:grpSpLocks/>
            </p:cNvGrpSpPr>
            <p:nvPr/>
          </p:nvGrpSpPr>
          <p:grpSpPr bwMode="auto">
            <a:xfrm>
              <a:off x="576" y="432"/>
              <a:ext cx="4068" cy="3890"/>
              <a:chOff x="576" y="432"/>
              <a:chExt cx="4068" cy="3890"/>
            </a:xfrm>
          </p:grpSpPr>
          <p:cxnSp>
            <p:nvCxnSpPr>
              <p:cNvPr id="194566" name="AutoShape 7"/>
              <p:cNvCxnSpPr>
                <a:cxnSpLocks noChangeShapeType="1"/>
              </p:cNvCxnSpPr>
              <p:nvPr/>
            </p:nvCxnSpPr>
            <p:spPr bwMode="auto">
              <a:xfrm>
                <a:off x="672" y="43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495" name="Text Box 8"/>
              <p:cNvSpPr txBox="1">
                <a:spLocks noChangeArrowheads="1"/>
              </p:cNvSpPr>
              <p:nvPr/>
            </p:nvSpPr>
            <p:spPr bwMode="auto">
              <a:xfrm>
                <a:off x="576" y="480"/>
                <a:ext cx="61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b="1">
                    <a:solidFill>
                      <a:srgbClr val="FFFFFF"/>
                    </a:solidFill>
                    <a:effectLst>
                      <a:glow rad="241300">
                        <a:srgbClr val="000000">
                          <a:alpha val="89000"/>
                        </a:srgbClr>
                      </a:glow>
                    </a:effectLst>
                    <a:latin typeface="Arial" charset="0"/>
                  </a:rPr>
                  <a:t>Isaac</a:t>
                </a:r>
                <a:endParaRPr lang="en-GB" b="1">
                  <a:solidFill>
                    <a:srgbClr val="FFFFFF"/>
                  </a:solidFill>
                  <a:effectLst>
                    <a:glow rad="241300">
                      <a:srgbClr val="000000">
                        <a:alpha val="89000"/>
                      </a:srgbClr>
                    </a:glow>
                  </a:effectLst>
                  <a:latin typeface="Arial" charset="0"/>
                </a:endParaRPr>
              </a:p>
            </p:txBody>
          </p:sp>
          <p:cxnSp>
            <p:nvCxnSpPr>
              <p:cNvPr id="194568" name="AutoShape 9"/>
              <p:cNvCxnSpPr>
                <a:cxnSpLocks noChangeShapeType="1"/>
              </p:cNvCxnSpPr>
              <p:nvPr/>
            </p:nvCxnSpPr>
            <p:spPr bwMode="auto">
              <a:xfrm rot="16200000" flipH="1">
                <a:off x="879" y="75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497" name="Text Box 10"/>
              <p:cNvSpPr txBox="1">
                <a:spLocks noChangeArrowheads="1"/>
              </p:cNvSpPr>
              <p:nvPr/>
            </p:nvSpPr>
            <p:spPr bwMode="auto">
              <a:xfrm>
                <a:off x="864" y="816"/>
                <a:ext cx="61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sz="2000" b="1">
                    <a:solidFill>
                      <a:srgbClr val="FFFFFF"/>
                    </a:solidFill>
                    <a:effectLst>
                      <a:glow rad="241300">
                        <a:srgbClr val="000000">
                          <a:alpha val="89000"/>
                        </a:srgbClr>
                      </a:glow>
                    </a:effectLst>
                    <a:latin typeface="Arial" charset="0"/>
                  </a:rPr>
                  <a:t>Jacob</a:t>
                </a:r>
                <a:endParaRPr lang="en-GB" sz="2000" b="1">
                  <a:solidFill>
                    <a:srgbClr val="FFFFFF"/>
                  </a:solidFill>
                  <a:effectLst>
                    <a:glow rad="241300">
                      <a:srgbClr val="000000">
                        <a:alpha val="89000"/>
                      </a:srgbClr>
                    </a:glow>
                  </a:effectLst>
                  <a:latin typeface="Arial" charset="0"/>
                </a:endParaRPr>
              </a:p>
            </p:txBody>
          </p:sp>
          <p:cxnSp>
            <p:nvCxnSpPr>
              <p:cNvPr id="194570" name="AutoShape 11"/>
              <p:cNvCxnSpPr>
                <a:cxnSpLocks noChangeShapeType="1"/>
              </p:cNvCxnSpPr>
              <p:nvPr/>
            </p:nvCxnSpPr>
            <p:spPr bwMode="auto">
              <a:xfrm rot="16200000" flipH="1">
                <a:off x="1119" y="104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499" name="Text Box 12"/>
              <p:cNvSpPr txBox="1">
                <a:spLocks noChangeArrowheads="1"/>
              </p:cNvSpPr>
              <p:nvPr/>
            </p:nvSpPr>
            <p:spPr bwMode="auto">
              <a:xfrm>
                <a:off x="1056" y="1104"/>
                <a:ext cx="61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sz="2000" b="1">
                    <a:solidFill>
                      <a:srgbClr val="FFFFFF"/>
                    </a:solidFill>
                    <a:effectLst>
                      <a:glow rad="241300">
                        <a:srgbClr val="000000">
                          <a:alpha val="89000"/>
                        </a:srgbClr>
                      </a:glow>
                    </a:effectLst>
                    <a:latin typeface="Arial" charset="0"/>
                  </a:rPr>
                  <a:t>Judah</a:t>
                </a:r>
                <a:endParaRPr lang="en-GB" sz="2000" b="1">
                  <a:solidFill>
                    <a:srgbClr val="FFFFFF"/>
                  </a:solidFill>
                  <a:effectLst>
                    <a:glow rad="241300">
                      <a:srgbClr val="000000">
                        <a:alpha val="89000"/>
                      </a:srgbClr>
                    </a:glow>
                  </a:effectLst>
                  <a:latin typeface="Arial" charset="0"/>
                </a:endParaRPr>
              </a:p>
            </p:txBody>
          </p:sp>
          <p:cxnSp>
            <p:nvCxnSpPr>
              <p:cNvPr id="194572" name="AutoShape 13"/>
              <p:cNvCxnSpPr>
                <a:cxnSpLocks noChangeShapeType="1"/>
              </p:cNvCxnSpPr>
              <p:nvPr/>
            </p:nvCxnSpPr>
            <p:spPr bwMode="auto">
              <a:xfrm rot="16200000" flipH="1">
                <a:off x="1359" y="132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01" name="Text Box 14"/>
              <p:cNvSpPr txBox="1">
                <a:spLocks noChangeArrowheads="1"/>
              </p:cNvSpPr>
              <p:nvPr/>
            </p:nvSpPr>
            <p:spPr bwMode="auto">
              <a:xfrm>
                <a:off x="1296" y="1392"/>
                <a:ext cx="61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sz="2000" b="1">
                    <a:solidFill>
                      <a:srgbClr val="FFFFFF"/>
                    </a:solidFill>
                    <a:effectLst>
                      <a:glow rad="241300">
                        <a:srgbClr val="000000">
                          <a:alpha val="89000"/>
                        </a:srgbClr>
                      </a:glow>
                    </a:effectLst>
                    <a:latin typeface="Arial" charset="0"/>
                  </a:rPr>
                  <a:t>Perez</a:t>
                </a:r>
                <a:endParaRPr lang="en-GB" sz="2000" b="1">
                  <a:solidFill>
                    <a:srgbClr val="FFFFFF"/>
                  </a:solidFill>
                  <a:effectLst>
                    <a:glow rad="241300">
                      <a:srgbClr val="000000">
                        <a:alpha val="89000"/>
                      </a:srgbClr>
                    </a:glow>
                  </a:effectLst>
                  <a:latin typeface="Arial" charset="0"/>
                </a:endParaRPr>
              </a:p>
            </p:txBody>
          </p:sp>
          <p:cxnSp>
            <p:nvCxnSpPr>
              <p:cNvPr id="194574" name="AutoShape 15"/>
              <p:cNvCxnSpPr>
                <a:cxnSpLocks noChangeShapeType="1"/>
              </p:cNvCxnSpPr>
              <p:nvPr/>
            </p:nvCxnSpPr>
            <p:spPr bwMode="auto">
              <a:xfrm rot="16200000" flipH="1">
                <a:off x="1599" y="16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03" name="Text Box 16"/>
              <p:cNvSpPr txBox="1">
                <a:spLocks noChangeArrowheads="1"/>
              </p:cNvSpPr>
              <p:nvPr/>
            </p:nvSpPr>
            <p:spPr bwMode="auto">
              <a:xfrm>
                <a:off x="1440" y="1680"/>
                <a:ext cx="87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sz="2000" b="1">
                    <a:solidFill>
                      <a:srgbClr val="FFFFFF"/>
                    </a:solidFill>
                    <a:effectLst>
                      <a:glow rad="241300">
                        <a:srgbClr val="000000">
                          <a:alpha val="89000"/>
                        </a:srgbClr>
                      </a:glow>
                    </a:effectLst>
                    <a:latin typeface="Arial" charset="0"/>
                  </a:rPr>
                  <a:t>Hezron</a:t>
                </a:r>
                <a:endParaRPr lang="en-GB" sz="2000" b="1">
                  <a:solidFill>
                    <a:srgbClr val="FFFFFF"/>
                  </a:solidFill>
                  <a:effectLst>
                    <a:glow rad="241300">
                      <a:srgbClr val="000000">
                        <a:alpha val="89000"/>
                      </a:srgbClr>
                    </a:glow>
                  </a:effectLst>
                  <a:latin typeface="Arial" charset="0"/>
                </a:endParaRPr>
              </a:p>
            </p:txBody>
          </p:sp>
          <p:cxnSp>
            <p:nvCxnSpPr>
              <p:cNvPr id="194576" name="AutoShape 17"/>
              <p:cNvCxnSpPr>
                <a:cxnSpLocks noChangeShapeType="1"/>
              </p:cNvCxnSpPr>
              <p:nvPr/>
            </p:nvCxnSpPr>
            <p:spPr bwMode="auto">
              <a:xfrm rot="16200000" flipH="1">
                <a:off x="1839" y="19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05" name="Text Box 18"/>
              <p:cNvSpPr txBox="1">
                <a:spLocks noChangeArrowheads="1"/>
              </p:cNvSpPr>
              <p:nvPr/>
            </p:nvSpPr>
            <p:spPr bwMode="auto">
              <a:xfrm>
                <a:off x="1776" y="1968"/>
                <a:ext cx="61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sz="2000" b="1">
                    <a:solidFill>
                      <a:srgbClr val="FFFFFF"/>
                    </a:solidFill>
                    <a:effectLst>
                      <a:glow rad="241300">
                        <a:srgbClr val="000000">
                          <a:alpha val="89000"/>
                        </a:srgbClr>
                      </a:glow>
                    </a:effectLst>
                    <a:latin typeface="Arial" charset="0"/>
                  </a:rPr>
                  <a:t>Ram</a:t>
                </a:r>
                <a:endParaRPr lang="en-GB" sz="2000" b="1">
                  <a:solidFill>
                    <a:srgbClr val="FFFFFF"/>
                  </a:solidFill>
                  <a:effectLst>
                    <a:glow rad="241300">
                      <a:srgbClr val="000000">
                        <a:alpha val="89000"/>
                      </a:srgbClr>
                    </a:glow>
                  </a:effectLst>
                  <a:latin typeface="Arial" charset="0"/>
                </a:endParaRPr>
              </a:p>
            </p:txBody>
          </p:sp>
          <p:cxnSp>
            <p:nvCxnSpPr>
              <p:cNvPr id="194578" name="AutoShape 19"/>
              <p:cNvCxnSpPr>
                <a:cxnSpLocks noChangeShapeType="1"/>
              </p:cNvCxnSpPr>
              <p:nvPr/>
            </p:nvCxnSpPr>
            <p:spPr bwMode="auto">
              <a:xfrm rot="16200000" flipH="1">
                <a:off x="2031" y="219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07" name="Text Box 20"/>
              <p:cNvSpPr txBox="1">
                <a:spLocks noChangeArrowheads="1"/>
              </p:cNvSpPr>
              <p:nvPr/>
            </p:nvSpPr>
            <p:spPr bwMode="auto">
              <a:xfrm>
                <a:off x="1776" y="2256"/>
                <a:ext cx="1237"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sz="2000" b="1" dirty="0" err="1">
                    <a:solidFill>
                      <a:srgbClr val="FFFFFF"/>
                    </a:solidFill>
                    <a:effectLst>
                      <a:glow rad="241300">
                        <a:srgbClr val="000000">
                          <a:alpha val="89000"/>
                        </a:srgbClr>
                      </a:glow>
                    </a:effectLst>
                    <a:latin typeface="Arial" charset="0"/>
                  </a:rPr>
                  <a:t>Amminadab</a:t>
                </a:r>
                <a:endParaRPr lang="en-GB" sz="2000" b="1" dirty="0">
                  <a:solidFill>
                    <a:srgbClr val="FFFFFF"/>
                  </a:solidFill>
                  <a:effectLst>
                    <a:glow rad="241300">
                      <a:srgbClr val="000000">
                        <a:alpha val="89000"/>
                      </a:srgbClr>
                    </a:glow>
                  </a:effectLst>
                  <a:latin typeface="Arial" charset="0"/>
                </a:endParaRPr>
              </a:p>
            </p:txBody>
          </p:sp>
          <p:cxnSp>
            <p:nvCxnSpPr>
              <p:cNvPr id="194580" name="AutoShape 21"/>
              <p:cNvCxnSpPr>
                <a:cxnSpLocks noChangeShapeType="1"/>
              </p:cNvCxnSpPr>
              <p:nvPr/>
            </p:nvCxnSpPr>
            <p:spPr bwMode="auto">
              <a:xfrm rot="16200000" flipH="1">
                <a:off x="2271" y="24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09" name="Text Box 22"/>
              <p:cNvSpPr txBox="1">
                <a:spLocks noChangeArrowheads="1"/>
              </p:cNvSpPr>
              <p:nvPr/>
            </p:nvSpPr>
            <p:spPr bwMode="auto">
              <a:xfrm>
                <a:off x="2064" y="2544"/>
                <a:ext cx="85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sz="2000" b="1">
                    <a:solidFill>
                      <a:srgbClr val="FFFFFF"/>
                    </a:solidFill>
                    <a:effectLst>
                      <a:glow rad="241300">
                        <a:srgbClr val="000000">
                          <a:alpha val="89000"/>
                        </a:srgbClr>
                      </a:glow>
                    </a:effectLst>
                    <a:latin typeface="Arial" charset="0"/>
                  </a:rPr>
                  <a:t>Nahshon</a:t>
                </a:r>
                <a:endParaRPr lang="en-GB" sz="2000" b="1">
                  <a:solidFill>
                    <a:srgbClr val="FFFFFF"/>
                  </a:solidFill>
                  <a:effectLst>
                    <a:glow rad="241300">
                      <a:srgbClr val="000000">
                        <a:alpha val="89000"/>
                      </a:srgbClr>
                    </a:glow>
                  </a:effectLst>
                  <a:latin typeface="Arial" charset="0"/>
                </a:endParaRPr>
              </a:p>
            </p:txBody>
          </p:sp>
          <p:cxnSp>
            <p:nvCxnSpPr>
              <p:cNvPr id="194582" name="AutoShape 23"/>
              <p:cNvCxnSpPr>
                <a:cxnSpLocks noChangeShapeType="1"/>
              </p:cNvCxnSpPr>
              <p:nvPr/>
            </p:nvCxnSpPr>
            <p:spPr bwMode="auto">
              <a:xfrm rot="16200000" flipH="1">
                <a:off x="2415" y="276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11" name="Text Box 24"/>
              <p:cNvSpPr txBox="1">
                <a:spLocks noChangeArrowheads="1"/>
              </p:cNvSpPr>
              <p:nvPr/>
            </p:nvSpPr>
            <p:spPr bwMode="auto">
              <a:xfrm>
                <a:off x="2304" y="2832"/>
                <a:ext cx="85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sz="2000" b="1">
                    <a:solidFill>
                      <a:srgbClr val="FFFFFF"/>
                    </a:solidFill>
                    <a:effectLst>
                      <a:glow rad="241300">
                        <a:srgbClr val="000000">
                          <a:alpha val="89000"/>
                        </a:srgbClr>
                      </a:glow>
                    </a:effectLst>
                    <a:latin typeface="Arial" charset="0"/>
                  </a:rPr>
                  <a:t>Salmon</a:t>
                </a:r>
                <a:endParaRPr lang="en-GB" sz="2000" b="1">
                  <a:solidFill>
                    <a:srgbClr val="FFFFFF"/>
                  </a:solidFill>
                  <a:effectLst>
                    <a:glow rad="241300">
                      <a:srgbClr val="000000">
                        <a:alpha val="89000"/>
                      </a:srgbClr>
                    </a:glow>
                  </a:effectLst>
                  <a:latin typeface="Arial" charset="0"/>
                </a:endParaRPr>
              </a:p>
            </p:txBody>
          </p:sp>
          <p:cxnSp>
            <p:nvCxnSpPr>
              <p:cNvPr id="194584" name="AutoShape 25"/>
              <p:cNvCxnSpPr>
                <a:cxnSpLocks noChangeShapeType="1"/>
              </p:cNvCxnSpPr>
              <p:nvPr/>
            </p:nvCxnSpPr>
            <p:spPr bwMode="auto">
              <a:xfrm rot="16200000" flipH="1">
                <a:off x="2703" y="31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13" name="Text Box 26"/>
              <p:cNvSpPr txBox="1">
                <a:spLocks noChangeArrowheads="1"/>
              </p:cNvSpPr>
              <p:nvPr/>
            </p:nvSpPr>
            <p:spPr bwMode="auto">
              <a:xfrm>
                <a:off x="2640" y="3168"/>
                <a:ext cx="624"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sz="2000" b="1">
                    <a:solidFill>
                      <a:srgbClr val="FFFFFF"/>
                    </a:solidFill>
                    <a:effectLst>
                      <a:glow rad="241300">
                        <a:srgbClr val="000000">
                          <a:alpha val="89000"/>
                        </a:srgbClr>
                      </a:glow>
                    </a:effectLst>
                    <a:latin typeface="Arial" charset="0"/>
                  </a:rPr>
                  <a:t>Boaz</a:t>
                </a:r>
                <a:endParaRPr lang="en-GB" sz="2000" b="1">
                  <a:solidFill>
                    <a:srgbClr val="FFFFFF"/>
                  </a:solidFill>
                  <a:effectLst>
                    <a:glow rad="241300">
                      <a:srgbClr val="000000">
                        <a:alpha val="89000"/>
                      </a:srgbClr>
                    </a:glow>
                  </a:effectLst>
                  <a:latin typeface="Arial" charset="0"/>
                </a:endParaRPr>
              </a:p>
            </p:txBody>
          </p:sp>
          <p:cxnSp>
            <p:nvCxnSpPr>
              <p:cNvPr id="194586" name="AutoShape 27"/>
              <p:cNvCxnSpPr>
                <a:cxnSpLocks noChangeShapeType="1"/>
              </p:cNvCxnSpPr>
              <p:nvPr/>
            </p:nvCxnSpPr>
            <p:spPr bwMode="auto">
              <a:xfrm rot="16200000" flipH="1">
                <a:off x="2895" y="344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15" name="Text Box 28"/>
              <p:cNvSpPr txBox="1">
                <a:spLocks noChangeArrowheads="1"/>
              </p:cNvSpPr>
              <p:nvPr/>
            </p:nvSpPr>
            <p:spPr bwMode="auto">
              <a:xfrm>
                <a:off x="2736" y="3504"/>
                <a:ext cx="85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sz="2000" b="1">
                    <a:solidFill>
                      <a:srgbClr val="FFFFFF"/>
                    </a:solidFill>
                    <a:effectLst>
                      <a:glow rad="241300">
                        <a:srgbClr val="000000">
                          <a:alpha val="89000"/>
                        </a:srgbClr>
                      </a:glow>
                    </a:effectLst>
                    <a:latin typeface="Arial" charset="0"/>
                  </a:rPr>
                  <a:t>Obed</a:t>
                </a:r>
                <a:endParaRPr lang="en-GB" sz="2000" b="1">
                  <a:solidFill>
                    <a:srgbClr val="FFFFFF"/>
                  </a:solidFill>
                  <a:effectLst>
                    <a:glow rad="241300">
                      <a:srgbClr val="000000">
                        <a:alpha val="89000"/>
                      </a:srgbClr>
                    </a:glow>
                  </a:effectLst>
                  <a:latin typeface="Arial" charset="0"/>
                </a:endParaRPr>
              </a:p>
            </p:txBody>
          </p:sp>
          <p:cxnSp>
            <p:nvCxnSpPr>
              <p:cNvPr id="194588" name="AutoShape 29"/>
              <p:cNvCxnSpPr>
                <a:cxnSpLocks noChangeShapeType="1"/>
              </p:cNvCxnSpPr>
              <p:nvPr/>
            </p:nvCxnSpPr>
            <p:spPr bwMode="auto">
              <a:xfrm rot="16200000" flipH="1">
                <a:off x="3087" y="372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17" name="Text Box 30"/>
              <p:cNvSpPr txBox="1">
                <a:spLocks noChangeArrowheads="1"/>
              </p:cNvSpPr>
              <p:nvPr/>
            </p:nvSpPr>
            <p:spPr bwMode="auto">
              <a:xfrm>
                <a:off x="2976" y="3744"/>
                <a:ext cx="85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sz="2000" b="1">
                    <a:solidFill>
                      <a:srgbClr val="FFFFFF"/>
                    </a:solidFill>
                    <a:effectLst>
                      <a:glow rad="241300">
                        <a:srgbClr val="000000">
                          <a:alpha val="89000"/>
                        </a:srgbClr>
                      </a:glow>
                    </a:effectLst>
                    <a:latin typeface="Arial" charset="0"/>
                  </a:rPr>
                  <a:t>Jesse</a:t>
                </a:r>
                <a:endParaRPr lang="en-GB" sz="2000" b="1">
                  <a:solidFill>
                    <a:srgbClr val="FFFFFF"/>
                  </a:solidFill>
                  <a:effectLst>
                    <a:glow rad="241300">
                      <a:srgbClr val="000000">
                        <a:alpha val="89000"/>
                      </a:srgbClr>
                    </a:glow>
                  </a:effectLst>
                  <a:latin typeface="Arial" charset="0"/>
                </a:endParaRPr>
              </a:p>
            </p:txBody>
          </p:sp>
          <p:cxnSp>
            <p:nvCxnSpPr>
              <p:cNvPr id="194590" name="AutoShape 31"/>
              <p:cNvCxnSpPr>
                <a:cxnSpLocks noChangeShapeType="1"/>
              </p:cNvCxnSpPr>
              <p:nvPr/>
            </p:nvCxnSpPr>
            <p:spPr bwMode="auto">
              <a:xfrm rot="16200000" flipH="1">
                <a:off x="3327" y="396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19" name="Text Box 32"/>
              <p:cNvSpPr txBox="1">
                <a:spLocks noChangeArrowheads="1"/>
              </p:cNvSpPr>
              <p:nvPr/>
            </p:nvSpPr>
            <p:spPr bwMode="auto">
              <a:xfrm>
                <a:off x="3312" y="4032"/>
                <a:ext cx="1332" cy="2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b="1">
                    <a:solidFill>
                      <a:srgbClr val="FFFFFF"/>
                    </a:solidFill>
                    <a:effectLst>
                      <a:glow rad="241300">
                        <a:srgbClr val="000000">
                          <a:alpha val="89000"/>
                        </a:srgbClr>
                      </a:glow>
                    </a:effectLst>
                    <a:latin typeface="Tahoma" charset="0"/>
                  </a:rPr>
                  <a:t>DAVID</a:t>
                </a:r>
                <a:endParaRPr lang="en-GB" b="1">
                  <a:solidFill>
                    <a:srgbClr val="FFFFFF"/>
                  </a:solidFill>
                  <a:effectLst>
                    <a:glow rad="241300">
                      <a:srgbClr val="000000">
                        <a:alpha val="89000"/>
                      </a:srgbClr>
                    </a:glow>
                  </a:effectLst>
                  <a:latin typeface="Tahoma" charset="0"/>
                </a:endParaRPr>
              </a:p>
            </p:txBody>
          </p:sp>
        </p:grpSp>
      </p:grpSp>
      <p:sp>
        <p:nvSpPr>
          <p:cNvPr id="63491" name="Rectangle 97"/>
          <p:cNvSpPr>
            <a:spLocks noGrp="1" noChangeArrowheads="1"/>
          </p:cNvSpPr>
          <p:nvPr>
            <p:ph type="title"/>
          </p:nvPr>
        </p:nvSpPr>
        <p:spPr>
          <a:xfrm>
            <a:off x="4739952" y="68833"/>
            <a:ext cx="4800600" cy="3505200"/>
          </a:xfrm>
        </p:spPr>
        <p:txBody>
          <a:bodyPr/>
          <a:lstStyle/>
          <a:p>
            <a:pPr algn="ctr" eaLnBrk="1" hangingPunct="1">
              <a:defRPr/>
            </a:pPr>
            <a:r>
              <a:rPr lang="en-US" b="1" dirty="0">
                <a:solidFill>
                  <a:srgbClr val="FFFFFF"/>
                </a:solidFill>
                <a:effectLst>
                  <a:glow rad="241300">
                    <a:schemeClr val="bg1">
                      <a:alpha val="89000"/>
                    </a:schemeClr>
                  </a:glow>
                </a:effectLst>
                <a:latin typeface="Tahoma" charset="0"/>
              </a:rPr>
              <a:t>The Lineage </a:t>
            </a:r>
            <a:br>
              <a:rPr lang="en-US" b="1" dirty="0">
                <a:solidFill>
                  <a:srgbClr val="FFFFFF"/>
                </a:solidFill>
                <a:effectLst>
                  <a:glow rad="241300">
                    <a:schemeClr val="bg1">
                      <a:alpha val="89000"/>
                    </a:schemeClr>
                  </a:glow>
                </a:effectLst>
                <a:latin typeface="Tahoma" charset="0"/>
              </a:rPr>
            </a:br>
            <a:r>
              <a:rPr lang="en-US" b="1" dirty="0">
                <a:solidFill>
                  <a:srgbClr val="FFFFFF"/>
                </a:solidFill>
                <a:effectLst>
                  <a:glow rad="241300">
                    <a:schemeClr val="bg1">
                      <a:alpha val="89000"/>
                    </a:schemeClr>
                  </a:glow>
                </a:effectLst>
                <a:latin typeface="Tahoma" charset="0"/>
              </a:rPr>
              <a:t>of </a:t>
            </a:r>
            <a:br>
              <a:rPr lang="en-US" b="1" dirty="0">
                <a:solidFill>
                  <a:srgbClr val="FFFFFF"/>
                </a:solidFill>
                <a:effectLst>
                  <a:glow rad="241300">
                    <a:schemeClr val="bg1">
                      <a:alpha val="89000"/>
                    </a:schemeClr>
                  </a:glow>
                </a:effectLst>
                <a:latin typeface="Tahoma" charset="0"/>
              </a:rPr>
            </a:br>
            <a:r>
              <a:rPr lang="en-US" b="1" dirty="0">
                <a:solidFill>
                  <a:srgbClr val="FFFFFF"/>
                </a:solidFill>
                <a:effectLst>
                  <a:glow rad="241300">
                    <a:schemeClr val="bg1">
                      <a:alpha val="89000"/>
                    </a:schemeClr>
                  </a:glow>
                </a:effectLst>
                <a:latin typeface="Tahoma" charset="0"/>
              </a:rPr>
              <a:t> David</a:t>
            </a:r>
          </a:p>
        </p:txBody>
      </p:sp>
    </p:spTree>
    <p:extLst>
      <p:ext uri="{BB962C8B-B14F-4D97-AF65-F5344CB8AC3E}">
        <p14:creationId xmlns:p14="http://schemas.microsoft.com/office/powerpoint/2010/main" val="41422862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1" descr="Matthew LionAsl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531813"/>
            <a:ext cx="9178925" cy="738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Rectangle 2"/>
          <p:cNvSpPr>
            <a:spLocks noGrp="1" noChangeArrowheads="1"/>
          </p:cNvSpPr>
          <p:nvPr>
            <p:ph type="title"/>
          </p:nvPr>
        </p:nvSpPr>
        <p:spPr>
          <a:xfrm>
            <a:off x="0" y="-99392"/>
            <a:ext cx="9144000" cy="934690"/>
          </a:xfrm>
          <a:ln>
            <a:miter lim="800000"/>
            <a:headEnd/>
            <a:tailEnd/>
          </a:ln>
        </p:spPr>
        <p:txBody>
          <a:bodyPr/>
          <a:lstStyle/>
          <a:p>
            <a:pPr eaLnBrk="1" hangingPunct="1">
              <a:spcBef>
                <a:spcPct val="20000"/>
              </a:spcBef>
              <a:defRPr/>
            </a:pPr>
            <a:r>
              <a:rPr lang="en-US" sz="4800" b="1" dirty="0">
                <a:solidFill>
                  <a:schemeClr val="bg1"/>
                </a:solidFill>
                <a:effectLst>
                  <a:glow rad="152400">
                    <a:schemeClr val="tx1">
                      <a:alpha val="95000"/>
                    </a:schemeClr>
                  </a:glow>
                </a:effectLst>
                <a:latin typeface="+mn-lt"/>
              </a:rPr>
              <a:t>Messiah from Judah</a:t>
            </a:r>
          </a:p>
        </p:txBody>
      </p:sp>
      <p:sp>
        <p:nvSpPr>
          <p:cNvPr id="4" name="Rectangle 3"/>
          <p:cNvSpPr txBox="1">
            <a:spLocks noChangeArrowheads="1"/>
          </p:cNvSpPr>
          <p:nvPr/>
        </p:nvSpPr>
        <p:spPr bwMode="auto">
          <a:xfrm>
            <a:off x="144016" y="2663823"/>
            <a:ext cx="2627784" cy="4005064"/>
          </a:xfrm>
          <a:prstGeom prst="rect">
            <a:avLst/>
          </a:prstGeom>
          <a:noFill/>
          <a:ln w="9525">
            <a:noFill/>
            <a:miter lim="800000"/>
            <a:headEnd/>
            <a:tailEnd/>
          </a:ln>
          <a:effectLst/>
        </p:spPr>
        <p:txBody>
          <a:bodyPr/>
          <a:lstStyle/>
          <a:p>
            <a:pPr>
              <a:spcBef>
                <a:spcPct val="20000"/>
              </a:spcBef>
              <a:defRPr/>
            </a:pPr>
            <a:r>
              <a:rPr lang="en-US" sz="3200" b="1" kern="0" dirty="0">
                <a:solidFill>
                  <a:srgbClr val="FFFFFF"/>
                </a:solidFill>
                <a:effectLst>
                  <a:glow rad="152400">
                    <a:srgbClr val="000000">
                      <a:alpha val="95000"/>
                    </a:srgbClr>
                  </a:glow>
                </a:effectLst>
                <a:latin typeface="Arial"/>
                <a:ea typeface="ＭＳ Ｐゴシック" charset="-128"/>
                <a:cs typeface="ＭＳ Ｐゴシック" charset="-128"/>
              </a:rPr>
              <a:t>Since Jacob</a:t>
            </a:r>
            <a:r>
              <a:rPr lang="uk-UA" sz="3200" b="1" kern="0" dirty="0">
                <a:solidFill>
                  <a:srgbClr val="FFFFFF"/>
                </a:solidFill>
                <a:effectLst>
                  <a:glow rad="152400">
                    <a:srgbClr val="000000">
                      <a:alpha val="95000"/>
                    </a:srgbClr>
                  </a:glow>
                </a:effectLst>
                <a:latin typeface="Arial"/>
                <a:ea typeface="ＭＳ Ｐゴシック" charset="-128"/>
                <a:cs typeface="ＭＳ Ｐゴシック" charset="-128"/>
              </a:rPr>
              <a:t>'</a:t>
            </a:r>
            <a:r>
              <a:rPr lang="en-US" sz="3200" b="1" kern="0" dirty="0">
                <a:solidFill>
                  <a:srgbClr val="FFFFFF"/>
                </a:solidFill>
                <a:effectLst>
                  <a:glow rad="152400">
                    <a:srgbClr val="000000">
                      <a:alpha val="95000"/>
                    </a:srgbClr>
                  </a:glow>
                </a:effectLst>
                <a:latin typeface="Arial"/>
                <a:ea typeface="ＭＳ Ｐゴシック" charset="-128"/>
                <a:cs typeface="ＭＳ Ｐゴシック" charset="-128"/>
              </a:rPr>
              <a:t>s blessing in Genesis 49:9-10, the lion has depicted a king…</a:t>
            </a:r>
          </a:p>
        </p:txBody>
      </p:sp>
      <p:sp>
        <p:nvSpPr>
          <p:cNvPr id="7" name="Rectangle 3"/>
          <p:cNvSpPr txBox="1">
            <a:spLocks noChangeArrowheads="1"/>
          </p:cNvSpPr>
          <p:nvPr/>
        </p:nvSpPr>
        <p:spPr bwMode="auto">
          <a:xfrm>
            <a:off x="3707904" y="2663823"/>
            <a:ext cx="5436096" cy="3994071"/>
          </a:xfrm>
          <a:prstGeom prst="rect">
            <a:avLst/>
          </a:prstGeom>
          <a:noFill/>
          <a:ln w="9525">
            <a:noFill/>
            <a:miter lim="800000"/>
            <a:headEnd/>
            <a:tailEnd/>
          </a:ln>
          <a:effectLst/>
        </p:spPr>
        <p:txBody>
          <a:bodyPr/>
          <a:lstStyle/>
          <a:p>
            <a:pPr>
              <a:spcBef>
                <a:spcPct val="20000"/>
              </a:spcBef>
              <a:defRPr/>
            </a:pPr>
            <a:r>
              <a:rPr lang="ru-RU" b="1" kern="0" dirty="0">
                <a:solidFill>
                  <a:srgbClr val="FFFFFF"/>
                </a:solidFill>
                <a:effectLst>
                  <a:glow rad="152400">
                    <a:srgbClr val="000000">
                      <a:alpha val="95000"/>
                    </a:srgbClr>
                  </a:glow>
                </a:effectLst>
                <a:latin typeface="Arial"/>
                <a:ea typeface="ＭＳ Ｐゴシック" charset="-128"/>
                <a:cs typeface="ＭＳ Ｐゴシック" charset="-128"/>
              </a:rPr>
              <a:t>"</a:t>
            </a:r>
            <a:r>
              <a:rPr lang="en-US" b="1" kern="0" dirty="0">
                <a:solidFill>
                  <a:srgbClr val="FFFFFF"/>
                </a:solidFill>
                <a:effectLst>
                  <a:glow rad="152400">
                    <a:srgbClr val="000000">
                      <a:alpha val="95000"/>
                    </a:srgbClr>
                  </a:glow>
                </a:effectLst>
                <a:latin typeface="Arial"/>
                <a:ea typeface="ＭＳ Ｐゴシック" charset="-128"/>
                <a:cs typeface="ＭＳ Ｐゴシック" charset="-128"/>
              </a:rPr>
              <a:t>Judah, my son, is a young lion that has finished eating its prey. Like a lion he crouches and lies down; like a lioness—who dares to rouse him? </a:t>
            </a:r>
          </a:p>
          <a:p>
            <a:pPr>
              <a:spcBef>
                <a:spcPct val="20000"/>
              </a:spcBef>
              <a:defRPr/>
            </a:pPr>
            <a:r>
              <a:rPr lang="en-US" b="1" kern="0" baseline="30000" dirty="0">
                <a:solidFill>
                  <a:srgbClr val="FFFFFF"/>
                </a:solidFill>
                <a:effectLst>
                  <a:glow rad="152400">
                    <a:srgbClr val="000000">
                      <a:alpha val="95000"/>
                    </a:srgbClr>
                  </a:glow>
                </a:effectLst>
                <a:latin typeface="Arial"/>
                <a:ea typeface="ＭＳ Ｐゴシック" charset="-128"/>
                <a:cs typeface="ＭＳ Ｐゴシック" charset="-128"/>
              </a:rPr>
              <a:t>10</a:t>
            </a:r>
            <a:r>
              <a:rPr lang="en-US" b="1" kern="0" dirty="0">
                <a:solidFill>
                  <a:srgbClr val="FFFFFF"/>
                </a:solidFill>
                <a:effectLst>
                  <a:glow rad="152400">
                    <a:srgbClr val="000000">
                      <a:alpha val="95000"/>
                    </a:srgbClr>
                  </a:glow>
                </a:effectLst>
                <a:latin typeface="Arial"/>
                <a:ea typeface="ＭＳ Ｐゴシック" charset="-128"/>
                <a:cs typeface="ＭＳ Ｐゴシック" charset="-128"/>
              </a:rPr>
              <a:t>The scepter will not depart from Judah, nor the ruler</a:t>
            </a:r>
            <a:r>
              <a:rPr lang="uk-UA" b="1" kern="0" dirty="0">
                <a:solidFill>
                  <a:srgbClr val="FFFFFF"/>
                </a:solidFill>
                <a:effectLst>
                  <a:glow rad="152400">
                    <a:srgbClr val="000000">
                      <a:alpha val="95000"/>
                    </a:srgbClr>
                  </a:glow>
                </a:effectLst>
                <a:latin typeface="Arial"/>
                <a:ea typeface="ＭＳ Ｐゴシック" charset="-128"/>
                <a:cs typeface="ＭＳ Ｐゴシック" charset="-128"/>
              </a:rPr>
              <a:t>'</a:t>
            </a:r>
            <a:r>
              <a:rPr lang="en-US" b="1" kern="0" dirty="0">
                <a:solidFill>
                  <a:srgbClr val="FFFFFF"/>
                </a:solidFill>
                <a:effectLst>
                  <a:glow rad="152400">
                    <a:srgbClr val="000000">
                      <a:alpha val="95000"/>
                    </a:srgbClr>
                  </a:glow>
                </a:effectLst>
                <a:latin typeface="Arial"/>
                <a:ea typeface="ＭＳ Ｐゴシック" charset="-128"/>
                <a:cs typeface="ＭＳ Ｐゴシック" charset="-128"/>
              </a:rPr>
              <a:t>s staff from his descendants, until the coming of the one to whom it belongs, the one whom all nations will honor</a:t>
            </a:r>
            <a:r>
              <a:rPr lang="ru-RU" b="1" kern="0" dirty="0">
                <a:solidFill>
                  <a:srgbClr val="FFFFFF"/>
                </a:solidFill>
                <a:effectLst>
                  <a:glow rad="152400">
                    <a:srgbClr val="000000">
                      <a:alpha val="95000"/>
                    </a:srgbClr>
                  </a:glow>
                </a:effectLst>
                <a:latin typeface="Arial"/>
                <a:ea typeface="ＭＳ Ｐゴシック" charset="-128"/>
                <a:cs typeface="ＭＳ Ｐゴシック" charset="-128"/>
              </a:rPr>
              <a:t>"</a:t>
            </a:r>
            <a:r>
              <a:rPr lang="en-US" sz="2000" b="1" kern="0" dirty="0">
                <a:solidFill>
                  <a:srgbClr val="FFFFFF"/>
                </a:solidFill>
                <a:effectLst>
                  <a:glow rad="152400">
                    <a:srgbClr val="000000">
                      <a:alpha val="95000"/>
                    </a:srgbClr>
                  </a:glow>
                </a:effectLst>
                <a:latin typeface="Arial"/>
                <a:ea typeface="ＭＳ Ｐゴシック" charset="-128"/>
                <a:cs typeface="ＭＳ Ｐゴシック" charset="-128"/>
              </a:rPr>
              <a:t> (NLT)</a:t>
            </a:r>
            <a:r>
              <a:rPr lang="en-US" b="1" kern="0" dirty="0">
                <a:solidFill>
                  <a:srgbClr val="FFFFFF"/>
                </a:solidFill>
                <a:effectLst>
                  <a:glow rad="152400">
                    <a:srgbClr val="000000">
                      <a:alpha val="95000"/>
                    </a:srgbClr>
                  </a:glow>
                </a:effectLst>
                <a:latin typeface="Arial"/>
                <a:ea typeface="ＭＳ Ｐゴシック" charset="-128"/>
                <a:cs typeface="ＭＳ Ｐゴシック" charset="-128"/>
              </a:rPr>
              <a:t>. </a:t>
            </a:r>
          </a:p>
        </p:txBody>
      </p:sp>
    </p:spTree>
    <p:extLst>
      <p:ext uri="{BB962C8B-B14F-4D97-AF65-F5344CB8AC3E}">
        <p14:creationId xmlns:p14="http://schemas.microsoft.com/office/powerpoint/2010/main" val="3145170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624"/>
            <a:ext cx="9144000" cy="1152128"/>
          </a:xfrm>
          <a:solidFill>
            <a:schemeClr val="tx1"/>
          </a:solidFill>
        </p:spPr>
        <p:txBody>
          <a:bodyPr/>
          <a:lstStyle/>
          <a:p>
            <a:r>
              <a:rPr lang="en-US" sz="4000" b="1">
                <a:solidFill>
                  <a:schemeClr val="bg1"/>
                </a:solidFill>
                <a:latin typeface="Arial"/>
                <a:cs typeface="Arial"/>
              </a:rPr>
              <a:t>Oh, David, why so many wives?</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371600"/>
            <a:ext cx="9144000" cy="4102671"/>
          </a:xfrm>
          <a:prstGeom prst="rect">
            <a:avLst/>
          </a:prstGeom>
        </p:spPr>
      </p:pic>
    </p:spTree>
    <p:extLst>
      <p:ext uri="{BB962C8B-B14F-4D97-AF65-F5344CB8AC3E}">
        <p14:creationId xmlns:p14="http://schemas.microsoft.com/office/powerpoint/2010/main" val="435217335"/>
      </p:ext>
    </p:extLst>
  </p:cSld>
  <p:clrMapOvr>
    <a:masterClrMapping/>
  </p:clrMapOvr>
  <p:transition spd="med">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43000" y="0"/>
            <a:ext cx="6858000" cy="6858000"/>
          </a:xfrm>
          <a:prstGeom prst="rect">
            <a:avLst/>
          </a:prstGeom>
        </p:spPr>
      </p:pic>
      <p:sp>
        <p:nvSpPr>
          <p:cNvPr id="2" name="Title 1"/>
          <p:cNvSpPr>
            <a:spLocks noGrp="1"/>
          </p:cNvSpPr>
          <p:nvPr>
            <p:ph type="title"/>
          </p:nvPr>
        </p:nvSpPr>
        <p:spPr>
          <a:xfrm>
            <a:off x="0" y="44624"/>
            <a:ext cx="9144000" cy="1152128"/>
          </a:xfrm>
          <a:solidFill>
            <a:schemeClr val="tx1"/>
          </a:solidFill>
        </p:spPr>
        <p:txBody>
          <a:bodyPr/>
          <a:lstStyle/>
          <a:p>
            <a:r>
              <a:rPr lang="en-US" sz="4000" b="1">
                <a:solidFill>
                  <a:schemeClr val="bg1"/>
                </a:solidFill>
                <a:latin typeface="Arial"/>
                <a:cs typeface="Arial"/>
              </a:rPr>
              <a:t>Oh, no</a:t>
            </a:r>
            <a:r>
              <a:rPr lang="is-IS" sz="4000" b="1">
                <a:solidFill>
                  <a:schemeClr val="bg1"/>
                </a:solidFill>
                <a:latin typeface="Arial"/>
                <a:cs typeface="Arial"/>
              </a:rPr>
              <a:t>… I hit the geneaologies</a:t>
            </a:r>
            <a:endParaRPr lang="en-US" sz="4000" b="1">
              <a:solidFill>
                <a:schemeClr val="bg1"/>
              </a:solidFill>
              <a:latin typeface="Arial"/>
              <a:cs typeface="Arial"/>
            </a:endParaRPr>
          </a:p>
        </p:txBody>
      </p:sp>
      <p:sp>
        <p:nvSpPr>
          <p:cNvPr id="7" name="Title 1"/>
          <p:cNvSpPr txBox="1">
            <a:spLocks/>
          </p:cNvSpPr>
          <p:nvPr/>
        </p:nvSpPr>
        <p:spPr bwMode="auto">
          <a:xfrm>
            <a:off x="0" y="5517232"/>
            <a:ext cx="9144000" cy="144016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en-US" sz="4000" b="1">
                <a:solidFill>
                  <a:schemeClr val="bg1"/>
                </a:solidFill>
                <a:latin typeface="Arial"/>
                <a:cs typeface="Arial"/>
              </a:rPr>
              <a:t>in my read-through-the-Bible program again</a:t>
            </a:r>
            <a:r>
              <a:rPr lang="is-IS" sz="4000" b="1">
                <a:solidFill>
                  <a:schemeClr val="bg1"/>
                </a:solidFill>
                <a:latin typeface="Arial"/>
                <a:cs typeface="Arial"/>
              </a:rPr>
              <a:t>…</a:t>
            </a:r>
            <a:endParaRPr lang="en-US" sz="4000" b="1">
              <a:solidFill>
                <a:schemeClr val="bg1"/>
              </a:solidFill>
              <a:latin typeface="Arial"/>
              <a:cs typeface="Arial"/>
            </a:endParaRPr>
          </a:p>
        </p:txBody>
      </p:sp>
    </p:spTree>
    <p:extLst>
      <p:ext uri="{BB962C8B-B14F-4D97-AF65-F5344CB8AC3E}">
        <p14:creationId xmlns:p14="http://schemas.microsoft.com/office/powerpoint/2010/main" val="2920054421"/>
      </p:ext>
    </p:extLst>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52400" y="0"/>
            <a:ext cx="7772400" cy="685800"/>
          </a:xfrm>
          <a:solidFill>
            <a:schemeClr val="tx1"/>
          </a:solidFill>
          <a:ln>
            <a:solidFill>
              <a:schemeClr val="tx1"/>
            </a:solidFill>
            <a:miter lim="800000"/>
            <a:headEnd/>
            <a:tailEnd/>
          </a:ln>
        </p:spPr>
        <p:txBody>
          <a:bodyPr/>
          <a:lstStyle/>
          <a:p>
            <a:pPr eaLnBrk="1" hangingPunct="1"/>
            <a:r>
              <a:rPr lang="en-US" altLang="zh-CN" sz="3600" b="1">
                <a:solidFill>
                  <a:srgbClr val="FFFFFF"/>
                </a:solidFill>
                <a:latin typeface="Arial Black" charset="0"/>
                <a:ea typeface="宋体" charset="0"/>
                <a:cs typeface="宋体" charset="0"/>
              </a:rPr>
              <a:t>Family &amp; Ancestry of David</a:t>
            </a:r>
            <a:endParaRPr lang="en-US" sz="2000" b="1">
              <a:solidFill>
                <a:srgbClr val="FFFFFF"/>
              </a:solidFill>
              <a:latin typeface="Times" charset="0"/>
              <a:ea typeface="宋体" charset="0"/>
              <a:cs typeface="宋体" charset="0"/>
            </a:endParaRPr>
          </a:p>
        </p:txBody>
      </p:sp>
      <p:sp>
        <p:nvSpPr>
          <p:cNvPr id="94211"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solidFill>
                  <a:srgbClr val="FFFFFF"/>
                </a:solidFill>
                <a:latin typeface="Arial" charset="0"/>
                <a:cs typeface="Arial" charset="0"/>
              </a:rPr>
              <a:t>270</a:t>
            </a:r>
          </a:p>
        </p:txBody>
      </p:sp>
      <p:pic>
        <p:nvPicPr>
          <p:cNvPr id="94212" name="Picture 8"/>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990600" y="852488"/>
            <a:ext cx="7172325" cy="600551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94213" name="TextBox 4"/>
          <p:cNvSpPr txBox="1">
            <a:spLocks noChangeArrowheads="1"/>
          </p:cNvSpPr>
          <p:nvPr/>
        </p:nvSpPr>
        <p:spPr bwMode="auto">
          <a:xfrm>
            <a:off x="152400" y="620713"/>
            <a:ext cx="7772400" cy="36988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800" b="1">
                <a:solidFill>
                  <a:srgbClr val="FFFFFF"/>
                </a:solidFill>
                <a:latin typeface="Arial" charset="0"/>
                <a:cs typeface="Arial" charset="0"/>
              </a:rPr>
              <a:t>John H. Walton, </a:t>
            </a:r>
            <a:r>
              <a:rPr lang="en-US" altLang="zh-CN" sz="1800" b="1" i="1">
                <a:solidFill>
                  <a:srgbClr val="FFFFFF"/>
                </a:solidFill>
                <a:latin typeface="Arial" charset="0"/>
                <a:cs typeface="Arial" charset="0"/>
              </a:rPr>
              <a:t>Chronological and Background Charts of the OT</a:t>
            </a:r>
            <a:r>
              <a:rPr lang="en-US" altLang="zh-CN" sz="1800" b="1">
                <a:solidFill>
                  <a:srgbClr val="FFFFFF"/>
                </a:solidFill>
                <a:latin typeface="Arial" charset="0"/>
                <a:cs typeface="Arial" charset="0"/>
              </a:rPr>
              <a:t> </a:t>
            </a:r>
            <a:endParaRPr lang="en-US" sz="1800">
              <a:latin typeface="Arial" charset="0"/>
              <a:cs typeface="Arial" charset="0"/>
            </a:endParaRPr>
          </a:p>
        </p:txBody>
      </p:sp>
      <p:sp>
        <p:nvSpPr>
          <p:cNvPr id="6" name="Text Box 62"/>
          <p:cNvSpPr txBox="1">
            <a:spLocks noChangeArrowheads="1"/>
          </p:cNvSpPr>
          <p:nvPr/>
        </p:nvSpPr>
        <p:spPr bwMode="auto">
          <a:xfrm>
            <a:off x="5580112" y="980728"/>
            <a:ext cx="3312368" cy="523220"/>
          </a:xfrm>
          <a:prstGeom prst="rect">
            <a:avLst/>
          </a:prstGeom>
          <a:solidFill>
            <a:srgbClr val="000000"/>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2800" b="1">
                <a:solidFill>
                  <a:srgbClr val="FFFFFF"/>
                </a:solidFill>
                <a:cs typeface="Arial" charset="0"/>
              </a:rPr>
              <a:t>1 Chron. 3:5-8</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921" name="Picture 2"/>
          <p:cNvPicPr>
            <a:picLocks noChangeAspect="1"/>
          </p:cNvPicPr>
          <p:nvPr/>
        </p:nvPicPr>
        <p:blipFill>
          <a:blip r:embed="rId2"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1" name="Text Box 1026"/>
          <p:cNvSpPr txBox="1">
            <a:spLocks noChangeArrowheads="1"/>
          </p:cNvSpPr>
          <p:nvPr/>
        </p:nvSpPr>
        <p:spPr bwMode="auto">
          <a:xfrm>
            <a:off x="8458200" y="5483225"/>
            <a:ext cx="685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Mary</a:t>
            </a:r>
            <a:endParaRPr lang="en-GB" sz="1400" b="1">
              <a:solidFill>
                <a:srgbClr val="FFFFFF"/>
              </a:solidFill>
              <a:effectLst>
                <a:glow rad="228600">
                  <a:srgbClr val="000000">
                    <a:lumMod val="95000"/>
                    <a:lumOff val="5000"/>
                  </a:srgbClr>
                </a:glow>
              </a:effectLst>
            </a:endParaRPr>
          </a:p>
        </p:txBody>
      </p:sp>
      <p:sp>
        <p:nvSpPr>
          <p:cNvPr id="117762" name="Text Box 1027"/>
          <p:cNvSpPr txBox="1">
            <a:spLocks noChangeArrowheads="1"/>
          </p:cNvSpPr>
          <p:nvPr/>
        </p:nvSpPr>
        <p:spPr bwMode="auto">
          <a:xfrm>
            <a:off x="0" y="2492896"/>
            <a:ext cx="1981200" cy="3831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ru-RU" sz="1800" b="1" dirty="0">
                <a:solidFill>
                  <a:srgbClr val="FFFFFF"/>
                </a:solidFill>
                <a:effectLst>
                  <a:glow rad="228600">
                    <a:srgbClr val="000000">
                      <a:lumMod val="95000"/>
                      <a:lumOff val="5000"/>
                    </a:srgbClr>
                  </a:glow>
                </a:effectLst>
                <a:cs typeface="Times New Roman" charset="0"/>
              </a:rPr>
              <a:t>"</a:t>
            </a:r>
            <a:r>
              <a:rPr lang="en-US" sz="1800" b="1" dirty="0">
                <a:solidFill>
                  <a:srgbClr val="FFFFFF"/>
                </a:solidFill>
                <a:effectLst>
                  <a:glow rad="228600">
                    <a:srgbClr val="000000">
                      <a:lumMod val="95000"/>
                      <a:lumOff val="5000"/>
                    </a:srgbClr>
                  </a:glow>
                </a:effectLst>
                <a:cs typeface="Times New Roman" charset="0"/>
              </a:rPr>
              <a:t>Thus there were fourteen generations in all from Abraham to David, fourteen from David to the exile to Babylon, and fourteen from the exile to Christ.</a:t>
            </a:r>
            <a:r>
              <a:rPr lang="ru-RU" sz="1800" b="1" dirty="0">
                <a:solidFill>
                  <a:srgbClr val="FFFFFF"/>
                </a:solidFill>
                <a:effectLst>
                  <a:glow rad="228600">
                    <a:srgbClr val="000000">
                      <a:lumMod val="95000"/>
                      <a:lumOff val="5000"/>
                    </a:srgbClr>
                  </a:glow>
                </a:effectLst>
                <a:cs typeface="Times New Roman" charset="0"/>
              </a:rPr>
              <a:t>"</a:t>
            </a:r>
            <a:endParaRPr lang="en-GB" sz="1800" b="1" dirty="0">
              <a:solidFill>
                <a:srgbClr val="FFFFFF"/>
              </a:solidFill>
              <a:effectLst>
                <a:glow rad="228600">
                  <a:srgbClr val="000000">
                    <a:lumMod val="95000"/>
                    <a:lumOff val="5000"/>
                  </a:srgbClr>
                </a:glow>
              </a:effectLst>
              <a:cs typeface="Times New Roman" charset="0"/>
            </a:endParaRPr>
          </a:p>
          <a:p>
            <a:pPr algn="ctr" eaLnBrk="1" hangingPunct="1">
              <a:spcBef>
                <a:spcPct val="50000"/>
              </a:spcBef>
              <a:defRPr/>
            </a:pPr>
            <a:r>
              <a:rPr lang="en-US" sz="1800" b="1" i="1" dirty="0">
                <a:solidFill>
                  <a:srgbClr val="FFFFFF"/>
                </a:solidFill>
                <a:effectLst>
                  <a:glow rad="228600">
                    <a:srgbClr val="000000">
                      <a:lumMod val="95000"/>
                      <a:lumOff val="5000"/>
                    </a:srgbClr>
                  </a:glow>
                </a:effectLst>
                <a:cs typeface="Times New Roman" charset="0"/>
              </a:rPr>
              <a:t>Matthew 1:17</a:t>
            </a:r>
            <a:endParaRPr lang="en-GB" sz="1800" b="1" i="1" dirty="0">
              <a:solidFill>
                <a:srgbClr val="FFFFFF"/>
              </a:solidFill>
              <a:effectLst>
                <a:glow rad="228600">
                  <a:srgbClr val="000000">
                    <a:lumMod val="95000"/>
                    <a:lumOff val="5000"/>
                  </a:srgbClr>
                </a:glow>
              </a:effectLst>
              <a:cs typeface="Times New Roman" charset="0"/>
            </a:endParaRPr>
          </a:p>
        </p:txBody>
      </p:sp>
      <p:grpSp>
        <p:nvGrpSpPr>
          <p:cNvPr id="209924" name="Group 1028"/>
          <p:cNvGrpSpPr>
            <a:grpSpLocks/>
          </p:cNvGrpSpPr>
          <p:nvPr/>
        </p:nvGrpSpPr>
        <p:grpSpPr bwMode="auto">
          <a:xfrm>
            <a:off x="228600" y="682625"/>
            <a:ext cx="5086350" cy="5902325"/>
            <a:chOff x="0" y="336"/>
            <a:chExt cx="3204" cy="3718"/>
          </a:xfrm>
        </p:grpSpPr>
        <p:sp>
          <p:nvSpPr>
            <p:cNvPr id="117825" name="Text Box 1029"/>
            <p:cNvSpPr txBox="1">
              <a:spLocks noChangeArrowheads="1"/>
            </p:cNvSpPr>
            <p:nvPr/>
          </p:nvSpPr>
          <p:spPr bwMode="auto">
            <a:xfrm>
              <a:off x="0" y="336"/>
              <a:ext cx="802"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600" b="1">
                  <a:solidFill>
                    <a:srgbClr val="FFFFFF"/>
                  </a:solidFill>
                  <a:effectLst>
                    <a:glow rad="228600">
                      <a:srgbClr val="000000">
                        <a:lumMod val="95000"/>
                        <a:lumOff val="5000"/>
                      </a:srgbClr>
                    </a:glow>
                  </a:effectLst>
                  <a:latin typeface="Tahoma" charset="0"/>
                </a:rPr>
                <a:t>ABRAHAM</a:t>
              </a:r>
              <a:endParaRPr lang="en-GB" sz="1600" b="1">
                <a:solidFill>
                  <a:srgbClr val="FFFFFF"/>
                </a:solidFill>
                <a:effectLst>
                  <a:glow rad="228600">
                    <a:srgbClr val="000000">
                      <a:lumMod val="95000"/>
                      <a:lumOff val="5000"/>
                    </a:srgbClr>
                  </a:glow>
                </a:effectLst>
                <a:latin typeface="Tahoma" charset="0"/>
              </a:endParaRPr>
            </a:p>
          </p:txBody>
        </p:sp>
        <p:grpSp>
          <p:nvGrpSpPr>
            <p:cNvPr id="209987" name="Group 1030"/>
            <p:cNvGrpSpPr>
              <a:grpSpLocks/>
            </p:cNvGrpSpPr>
            <p:nvPr/>
          </p:nvGrpSpPr>
          <p:grpSpPr bwMode="auto">
            <a:xfrm>
              <a:off x="364" y="524"/>
              <a:ext cx="2840" cy="3530"/>
              <a:chOff x="608" y="92"/>
              <a:chExt cx="2500" cy="3530"/>
            </a:xfrm>
          </p:grpSpPr>
          <p:cxnSp>
            <p:nvCxnSpPr>
              <p:cNvPr id="209988" name="AutoShape 1031"/>
              <p:cNvCxnSpPr>
                <a:cxnSpLocks noChangeShapeType="1"/>
              </p:cNvCxnSpPr>
              <p:nvPr/>
            </p:nvCxnSpPr>
            <p:spPr bwMode="auto">
              <a:xfrm>
                <a:off x="608" y="9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28" name="Text Box 1032"/>
              <p:cNvSpPr txBox="1">
                <a:spLocks noChangeArrowheads="1"/>
              </p:cNvSpPr>
              <p:nvPr/>
            </p:nvSpPr>
            <p:spPr bwMode="auto">
              <a:xfrm>
                <a:off x="794" y="122"/>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Isaac</a:t>
                </a:r>
                <a:endParaRPr lang="en-GB" sz="1400" b="1">
                  <a:solidFill>
                    <a:srgbClr val="FFFFFF"/>
                  </a:solidFill>
                  <a:effectLst>
                    <a:glow rad="228600">
                      <a:srgbClr val="000000">
                        <a:lumMod val="95000"/>
                        <a:lumOff val="5000"/>
                      </a:srgbClr>
                    </a:glow>
                  </a:effectLst>
                </a:endParaRPr>
              </a:p>
            </p:txBody>
          </p:sp>
          <p:cxnSp>
            <p:nvCxnSpPr>
              <p:cNvPr id="209990" name="AutoShape 1033"/>
              <p:cNvCxnSpPr>
                <a:cxnSpLocks noChangeShapeType="1"/>
              </p:cNvCxnSpPr>
              <p:nvPr/>
            </p:nvCxnSpPr>
            <p:spPr bwMode="auto">
              <a:xfrm rot="16200000" flipH="1">
                <a:off x="887" y="3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0" name="Text Box 1034"/>
              <p:cNvSpPr txBox="1">
                <a:spLocks noChangeArrowheads="1"/>
              </p:cNvSpPr>
              <p:nvPr/>
            </p:nvSpPr>
            <p:spPr bwMode="auto">
              <a:xfrm>
                <a:off x="878" y="398"/>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Jacob</a:t>
                </a:r>
                <a:endParaRPr lang="en-GB" sz="1400" b="1">
                  <a:solidFill>
                    <a:srgbClr val="FFFFFF"/>
                  </a:solidFill>
                  <a:effectLst>
                    <a:glow rad="228600">
                      <a:srgbClr val="000000">
                        <a:lumMod val="95000"/>
                        <a:lumOff val="5000"/>
                      </a:srgbClr>
                    </a:glow>
                  </a:effectLst>
                </a:endParaRPr>
              </a:p>
            </p:txBody>
          </p:sp>
          <p:cxnSp>
            <p:nvCxnSpPr>
              <p:cNvPr id="209992" name="AutoShape 1035"/>
              <p:cNvCxnSpPr>
                <a:cxnSpLocks noChangeShapeType="1"/>
              </p:cNvCxnSpPr>
              <p:nvPr/>
            </p:nvCxnSpPr>
            <p:spPr bwMode="auto">
              <a:xfrm rot="16200000" flipH="1">
                <a:off x="995" y="5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2" name="Text Box 1036"/>
              <p:cNvSpPr txBox="1">
                <a:spLocks noChangeArrowheads="1"/>
              </p:cNvSpPr>
              <p:nvPr/>
            </p:nvSpPr>
            <p:spPr bwMode="auto">
              <a:xfrm>
                <a:off x="986" y="674"/>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Judah</a:t>
                </a:r>
                <a:endParaRPr lang="en-GB" sz="1400" b="1">
                  <a:solidFill>
                    <a:srgbClr val="FFFFFF"/>
                  </a:solidFill>
                  <a:effectLst>
                    <a:glow rad="228600">
                      <a:srgbClr val="000000">
                        <a:lumMod val="95000"/>
                        <a:lumOff val="5000"/>
                      </a:srgbClr>
                    </a:glow>
                  </a:effectLst>
                </a:endParaRPr>
              </a:p>
            </p:txBody>
          </p:sp>
          <p:cxnSp>
            <p:nvCxnSpPr>
              <p:cNvPr id="209994" name="AutoShape 1037"/>
              <p:cNvCxnSpPr>
                <a:cxnSpLocks noChangeShapeType="1"/>
              </p:cNvCxnSpPr>
              <p:nvPr/>
            </p:nvCxnSpPr>
            <p:spPr bwMode="auto">
              <a:xfrm rot="16200000" flipH="1">
                <a:off x="1103" y="86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4" name="Text Box 1038"/>
              <p:cNvSpPr txBox="1">
                <a:spLocks noChangeArrowheads="1"/>
              </p:cNvSpPr>
              <p:nvPr/>
            </p:nvSpPr>
            <p:spPr bwMode="auto">
              <a:xfrm>
                <a:off x="1094" y="956"/>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Perez</a:t>
                </a:r>
                <a:endParaRPr lang="en-GB" sz="1400" b="1">
                  <a:solidFill>
                    <a:srgbClr val="FFFFFF"/>
                  </a:solidFill>
                  <a:effectLst>
                    <a:glow rad="228600">
                      <a:srgbClr val="000000">
                        <a:lumMod val="95000"/>
                        <a:lumOff val="5000"/>
                      </a:srgbClr>
                    </a:glow>
                  </a:effectLst>
                </a:endParaRPr>
              </a:p>
            </p:txBody>
          </p:sp>
          <p:cxnSp>
            <p:nvCxnSpPr>
              <p:cNvPr id="209996" name="AutoShape 1039"/>
              <p:cNvCxnSpPr>
                <a:cxnSpLocks noChangeShapeType="1"/>
              </p:cNvCxnSpPr>
              <p:nvPr/>
            </p:nvCxnSpPr>
            <p:spPr bwMode="auto">
              <a:xfrm rot="16200000" flipH="1">
                <a:off x="1235" y="113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6" name="Text Box 1040"/>
              <p:cNvSpPr txBox="1">
                <a:spLocks noChangeArrowheads="1"/>
              </p:cNvSpPr>
              <p:nvPr/>
            </p:nvSpPr>
            <p:spPr bwMode="auto">
              <a:xfrm>
                <a:off x="1226" y="1232"/>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Hezron</a:t>
                </a:r>
                <a:endParaRPr lang="en-GB" sz="1400" b="1">
                  <a:solidFill>
                    <a:srgbClr val="FFFFFF"/>
                  </a:solidFill>
                  <a:effectLst>
                    <a:glow rad="228600">
                      <a:srgbClr val="000000">
                        <a:lumMod val="95000"/>
                        <a:lumOff val="5000"/>
                      </a:srgbClr>
                    </a:glow>
                  </a:effectLst>
                </a:endParaRPr>
              </a:p>
            </p:txBody>
          </p:sp>
          <p:cxnSp>
            <p:nvCxnSpPr>
              <p:cNvPr id="209998" name="AutoShape 1041"/>
              <p:cNvCxnSpPr>
                <a:cxnSpLocks noChangeShapeType="1"/>
              </p:cNvCxnSpPr>
              <p:nvPr/>
            </p:nvCxnSpPr>
            <p:spPr bwMode="auto">
              <a:xfrm rot="16200000" flipH="1">
                <a:off x="1367" y="141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8" name="Text Box 1042"/>
              <p:cNvSpPr txBox="1">
                <a:spLocks noChangeArrowheads="1"/>
              </p:cNvSpPr>
              <p:nvPr/>
            </p:nvSpPr>
            <p:spPr bwMode="auto">
              <a:xfrm>
                <a:off x="1358" y="1508"/>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Ram</a:t>
                </a:r>
                <a:endParaRPr lang="en-GB" sz="1400" b="1">
                  <a:solidFill>
                    <a:srgbClr val="FFFFFF"/>
                  </a:solidFill>
                  <a:effectLst>
                    <a:glow rad="228600">
                      <a:srgbClr val="000000">
                        <a:lumMod val="95000"/>
                        <a:lumOff val="5000"/>
                      </a:srgbClr>
                    </a:glow>
                  </a:effectLst>
                </a:endParaRPr>
              </a:p>
            </p:txBody>
          </p:sp>
          <p:cxnSp>
            <p:nvCxnSpPr>
              <p:cNvPr id="210000" name="AutoShape 1043"/>
              <p:cNvCxnSpPr>
                <a:cxnSpLocks noChangeShapeType="1"/>
              </p:cNvCxnSpPr>
              <p:nvPr/>
            </p:nvCxnSpPr>
            <p:spPr bwMode="auto">
              <a:xfrm rot="16200000" flipH="1">
                <a:off x="1499" y="168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0" name="Text Box 1044"/>
              <p:cNvSpPr txBox="1">
                <a:spLocks noChangeArrowheads="1"/>
              </p:cNvSpPr>
              <p:nvPr/>
            </p:nvSpPr>
            <p:spPr bwMode="auto">
              <a:xfrm>
                <a:off x="1490" y="1778"/>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Amminadab</a:t>
                </a:r>
                <a:endParaRPr lang="en-GB" sz="1400" b="1">
                  <a:solidFill>
                    <a:srgbClr val="FFFFFF"/>
                  </a:solidFill>
                  <a:effectLst>
                    <a:glow rad="228600">
                      <a:srgbClr val="000000">
                        <a:lumMod val="95000"/>
                        <a:lumOff val="5000"/>
                      </a:srgbClr>
                    </a:glow>
                  </a:effectLst>
                </a:endParaRPr>
              </a:p>
            </p:txBody>
          </p:sp>
          <p:cxnSp>
            <p:nvCxnSpPr>
              <p:cNvPr id="210002" name="AutoShape 1045"/>
              <p:cNvCxnSpPr>
                <a:cxnSpLocks noChangeShapeType="1"/>
              </p:cNvCxnSpPr>
              <p:nvPr/>
            </p:nvCxnSpPr>
            <p:spPr bwMode="auto">
              <a:xfrm rot="16200000" flipH="1">
                <a:off x="1643" y="196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2" name="Text Box 1046"/>
              <p:cNvSpPr txBox="1">
                <a:spLocks noChangeArrowheads="1"/>
              </p:cNvSpPr>
              <p:nvPr/>
            </p:nvSpPr>
            <p:spPr bwMode="auto">
              <a:xfrm>
                <a:off x="1634" y="2054"/>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Nahshon</a:t>
                </a:r>
                <a:endParaRPr lang="en-GB" sz="1400" b="1">
                  <a:solidFill>
                    <a:srgbClr val="FFFFFF"/>
                  </a:solidFill>
                  <a:effectLst>
                    <a:glow rad="228600">
                      <a:srgbClr val="000000">
                        <a:lumMod val="95000"/>
                        <a:lumOff val="5000"/>
                      </a:srgbClr>
                    </a:glow>
                  </a:effectLst>
                </a:endParaRPr>
              </a:p>
            </p:txBody>
          </p:sp>
          <p:cxnSp>
            <p:nvCxnSpPr>
              <p:cNvPr id="210004" name="AutoShape 1047"/>
              <p:cNvCxnSpPr>
                <a:cxnSpLocks noChangeShapeType="1"/>
              </p:cNvCxnSpPr>
              <p:nvPr/>
            </p:nvCxnSpPr>
            <p:spPr bwMode="auto">
              <a:xfrm rot="16200000" flipH="1">
                <a:off x="1763" y="223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4" name="Text Box 1048"/>
              <p:cNvSpPr txBox="1">
                <a:spLocks noChangeArrowheads="1"/>
              </p:cNvSpPr>
              <p:nvPr/>
            </p:nvSpPr>
            <p:spPr bwMode="auto">
              <a:xfrm>
                <a:off x="1754" y="2324"/>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Salmon</a:t>
                </a:r>
                <a:endParaRPr lang="en-GB" sz="1400" b="1">
                  <a:solidFill>
                    <a:srgbClr val="FFFFFF"/>
                  </a:solidFill>
                  <a:effectLst>
                    <a:glow rad="228600">
                      <a:srgbClr val="000000">
                        <a:lumMod val="95000"/>
                        <a:lumOff val="5000"/>
                      </a:srgbClr>
                    </a:glow>
                  </a:effectLst>
                </a:endParaRPr>
              </a:p>
            </p:txBody>
          </p:sp>
          <p:cxnSp>
            <p:nvCxnSpPr>
              <p:cNvPr id="210006" name="AutoShape 1049"/>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6" name="Text Box 1050"/>
              <p:cNvSpPr txBox="1">
                <a:spLocks noChangeArrowheads="1"/>
              </p:cNvSpPr>
              <p:nvPr/>
            </p:nvSpPr>
            <p:spPr bwMode="auto">
              <a:xfrm>
                <a:off x="1874" y="2594"/>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Boaz</a:t>
                </a:r>
                <a:endParaRPr lang="en-GB" sz="1400" b="1">
                  <a:solidFill>
                    <a:srgbClr val="FFFFFF"/>
                  </a:solidFill>
                  <a:effectLst>
                    <a:glow rad="228600">
                      <a:srgbClr val="000000">
                        <a:lumMod val="95000"/>
                        <a:lumOff val="5000"/>
                      </a:srgbClr>
                    </a:glow>
                  </a:effectLst>
                </a:endParaRPr>
              </a:p>
            </p:txBody>
          </p:sp>
          <p:cxnSp>
            <p:nvCxnSpPr>
              <p:cNvPr id="210008" name="AutoShape 1051"/>
              <p:cNvCxnSpPr>
                <a:cxnSpLocks noChangeShapeType="1"/>
              </p:cNvCxnSpPr>
              <p:nvPr/>
            </p:nvCxnSpPr>
            <p:spPr bwMode="auto">
              <a:xfrm rot="16200000" flipH="1">
                <a:off x="2015" y="277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3" name="Text Box 1052"/>
              <p:cNvSpPr txBox="1">
                <a:spLocks noChangeArrowheads="1"/>
              </p:cNvSpPr>
              <p:nvPr/>
            </p:nvSpPr>
            <p:spPr bwMode="auto">
              <a:xfrm>
                <a:off x="2006" y="2864"/>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Obed</a:t>
                </a:r>
                <a:endParaRPr lang="en-GB" sz="1400" b="1">
                  <a:solidFill>
                    <a:srgbClr val="FFFFFF"/>
                  </a:solidFill>
                  <a:effectLst>
                    <a:glow rad="228600">
                      <a:srgbClr val="000000">
                        <a:lumMod val="95000"/>
                        <a:lumOff val="5000"/>
                      </a:srgbClr>
                    </a:glow>
                  </a:effectLst>
                </a:endParaRPr>
              </a:p>
            </p:txBody>
          </p:sp>
          <p:cxnSp>
            <p:nvCxnSpPr>
              <p:cNvPr id="210010" name="AutoShape 1053"/>
              <p:cNvCxnSpPr>
                <a:cxnSpLocks noChangeShapeType="1"/>
              </p:cNvCxnSpPr>
              <p:nvPr/>
            </p:nvCxnSpPr>
            <p:spPr bwMode="auto">
              <a:xfrm rot="16200000" flipH="1">
                <a:off x="2153" y="304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5" name="Text Box 1054"/>
              <p:cNvSpPr txBox="1">
                <a:spLocks noChangeArrowheads="1"/>
              </p:cNvSpPr>
              <p:nvPr/>
            </p:nvSpPr>
            <p:spPr bwMode="auto">
              <a:xfrm>
                <a:off x="2144" y="3140"/>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Jesse</a:t>
                </a:r>
                <a:endParaRPr lang="en-GB" sz="1400" b="1">
                  <a:solidFill>
                    <a:srgbClr val="FFFFFF"/>
                  </a:solidFill>
                  <a:effectLst>
                    <a:glow rad="228600">
                      <a:srgbClr val="000000">
                        <a:lumMod val="95000"/>
                        <a:lumOff val="5000"/>
                      </a:srgbClr>
                    </a:glow>
                  </a:effectLst>
                </a:endParaRPr>
              </a:p>
            </p:txBody>
          </p:sp>
          <p:cxnSp>
            <p:nvCxnSpPr>
              <p:cNvPr id="210012" name="AutoShape 1055"/>
              <p:cNvCxnSpPr>
                <a:cxnSpLocks noChangeShapeType="1"/>
              </p:cNvCxnSpPr>
              <p:nvPr/>
            </p:nvCxnSpPr>
            <p:spPr bwMode="auto">
              <a:xfrm rot="16200000" flipH="1">
                <a:off x="2261" y="33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7" name="Text Box 1056"/>
              <p:cNvSpPr txBox="1">
                <a:spLocks noChangeArrowheads="1"/>
              </p:cNvSpPr>
              <p:nvPr/>
            </p:nvSpPr>
            <p:spPr bwMode="auto">
              <a:xfrm>
                <a:off x="2252" y="3410"/>
                <a:ext cx="856"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600" b="1">
                    <a:solidFill>
                      <a:srgbClr val="FFFFFF"/>
                    </a:solidFill>
                    <a:effectLst>
                      <a:glow rad="228600">
                        <a:srgbClr val="000000">
                          <a:lumMod val="95000"/>
                          <a:lumOff val="5000"/>
                        </a:srgbClr>
                      </a:glow>
                    </a:effectLst>
                    <a:latin typeface="Tahoma" charset="0"/>
                  </a:rPr>
                  <a:t>KING DAVID</a:t>
                </a:r>
                <a:endParaRPr lang="en-GB" sz="1600" b="1">
                  <a:solidFill>
                    <a:srgbClr val="FFFFFF"/>
                  </a:solidFill>
                  <a:effectLst>
                    <a:glow rad="228600">
                      <a:srgbClr val="000000">
                        <a:lumMod val="95000"/>
                        <a:lumOff val="5000"/>
                      </a:srgbClr>
                    </a:glow>
                  </a:effectLst>
                  <a:latin typeface="Tahoma" charset="0"/>
                </a:endParaRPr>
              </a:p>
            </p:txBody>
          </p:sp>
        </p:grpSp>
      </p:grpSp>
      <p:sp>
        <p:nvSpPr>
          <p:cNvPr id="117764" name="Text Box 1057"/>
          <p:cNvSpPr txBox="1">
            <a:spLocks noChangeArrowheads="1"/>
          </p:cNvSpPr>
          <p:nvPr/>
        </p:nvSpPr>
        <p:spPr bwMode="auto">
          <a:xfrm>
            <a:off x="2438400" y="835025"/>
            <a:ext cx="12604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Solomon</a:t>
            </a:r>
            <a:endParaRPr lang="en-GB" sz="1400" b="1">
              <a:solidFill>
                <a:srgbClr val="FFFFFF"/>
              </a:solidFill>
              <a:effectLst>
                <a:glow rad="228600">
                  <a:srgbClr val="000000">
                    <a:lumMod val="95000"/>
                    <a:lumOff val="5000"/>
                  </a:srgbClr>
                </a:glow>
              </a:effectLst>
            </a:endParaRPr>
          </a:p>
        </p:txBody>
      </p:sp>
      <p:cxnSp>
        <p:nvCxnSpPr>
          <p:cNvPr id="209926" name="AutoShape 1058"/>
          <p:cNvCxnSpPr>
            <a:cxnSpLocks noChangeShapeType="1"/>
          </p:cNvCxnSpPr>
          <p:nvPr/>
        </p:nvCxnSpPr>
        <p:spPr bwMode="auto">
          <a:xfrm>
            <a:off x="3302000"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66" name="Text Box 1059"/>
          <p:cNvSpPr txBox="1">
            <a:spLocks noChangeArrowheads="1"/>
          </p:cNvSpPr>
          <p:nvPr/>
        </p:nvSpPr>
        <p:spPr bwMode="auto">
          <a:xfrm>
            <a:off x="3584575" y="1104900"/>
            <a:ext cx="12557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Rehoboam</a:t>
            </a:r>
            <a:endParaRPr lang="en-GB" sz="1400" b="1">
              <a:solidFill>
                <a:srgbClr val="FFFFFF"/>
              </a:solidFill>
              <a:effectLst>
                <a:glow rad="228600">
                  <a:srgbClr val="000000">
                    <a:lumMod val="95000"/>
                    <a:lumOff val="5000"/>
                  </a:srgbClr>
                </a:glow>
              </a:effectLst>
            </a:endParaRPr>
          </a:p>
        </p:txBody>
      </p:sp>
      <p:cxnSp>
        <p:nvCxnSpPr>
          <p:cNvPr id="209928" name="AutoShape 1060"/>
          <p:cNvCxnSpPr>
            <a:cxnSpLocks noChangeShapeType="1"/>
          </p:cNvCxnSpPr>
          <p:nvPr/>
        </p:nvCxnSpPr>
        <p:spPr bwMode="auto">
          <a:xfrm rot="16200000" flipH="1">
            <a:off x="3795712"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68" name="Text Box 1061"/>
          <p:cNvSpPr txBox="1">
            <a:spLocks noChangeArrowheads="1"/>
          </p:cNvSpPr>
          <p:nvPr/>
        </p:nvSpPr>
        <p:spPr bwMode="auto">
          <a:xfrm>
            <a:off x="3781425" y="1543050"/>
            <a:ext cx="12922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Abijah</a:t>
            </a:r>
            <a:endParaRPr lang="en-GB" sz="1400" b="1">
              <a:solidFill>
                <a:srgbClr val="FFFFFF"/>
              </a:solidFill>
              <a:effectLst>
                <a:glow rad="228600">
                  <a:srgbClr val="000000">
                    <a:lumMod val="95000"/>
                    <a:lumOff val="5000"/>
                  </a:srgbClr>
                </a:glow>
              </a:effectLst>
            </a:endParaRPr>
          </a:p>
        </p:txBody>
      </p:sp>
      <p:cxnSp>
        <p:nvCxnSpPr>
          <p:cNvPr id="209930" name="AutoShape 1062"/>
          <p:cNvCxnSpPr>
            <a:cxnSpLocks noChangeShapeType="1"/>
          </p:cNvCxnSpPr>
          <p:nvPr/>
        </p:nvCxnSpPr>
        <p:spPr bwMode="auto">
          <a:xfrm rot="16200000" flipH="1">
            <a:off x="4005262"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0" name="Text Box 1063"/>
          <p:cNvSpPr txBox="1">
            <a:spLocks noChangeArrowheads="1"/>
          </p:cNvSpPr>
          <p:nvPr/>
        </p:nvSpPr>
        <p:spPr bwMode="auto">
          <a:xfrm>
            <a:off x="3990975" y="1981200"/>
            <a:ext cx="9683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Asa</a:t>
            </a:r>
            <a:endParaRPr lang="en-GB" sz="1400" b="1">
              <a:solidFill>
                <a:srgbClr val="FFFFFF"/>
              </a:solidFill>
              <a:effectLst>
                <a:glow rad="228600">
                  <a:srgbClr val="000000">
                    <a:lumMod val="95000"/>
                    <a:lumOff val="5000"/>
                  </a:srgbClr>
                </a:glow>
              </a:effectLst>
            </a:endParaRPr>
          </a:p>
        </p:txBody>
      </p:sp>
      <p:cxnSp>
        <p:nvCxnSpPr>
          <p:cNvPr id="209932" name="AutoShape 1064"/>
          <p:cNvCxnSpPr>
            <a:cxnSpLocks noChangeShapeType="1"/>
          </p:cNvCxnSpPr>
          <p:nvPr/>
        </p:nvCxnSpPr>
        <p:spPr bwMode="auto">
          <a:xfrm rot="16200000" flipH="1">
            <a:off x="4189412"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2" name="Text Box 1065"/>
          <p:cNvSpPr txBox="1">
            <a:spLocks noChangeArrowheads="1"/>
          </p:cNvSpPr>
          <p:nvPr/>
        </p:nvSpPr>
        <p:spPr bwMode="auto">
          <a:xfrm>
            <a:off x="4175125" y="2428875"/>
            <a:ext cx="13954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Jehoshaphat</a:t>
            </a:r>
            <a:endParaRPr lang="en-GB" sz="1400" b="1">
              <a:solidFill>
                <a:srgbClr val="FFFFFF"/>
              </a:solidFill>
              <a:effectLst>
                <a:glow rad="228600">
                  <a:srgbClr val="000000">
                    <a:lumMod val="95000"/>
                    <a:lumOff val="5000"/>
                  </a:srgbClr>
                </a:glow>
              </a:effectLst>
            </a:endParaRPr>
          </a:p>
        </p:txBody>
      </p:sp>
      <p:cxnSp>
        <p:nvCxnSpPr>
          <p:cNvPr id="209934" name="AutoShape 1066"/>
          <p:cNvCxnSpPr>
            <a:cxnSpLocks noChangeShapeType="1"/>
          </p:cNvCxnSpPr>
          <p:nvPr/>
        </p:nvCxnSpPr>
        <p:spPr bwMode="auto">
          <a:xfrm rot="16200000" flipH="1">
            <a:off x="4398962" y="27193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4" name="Text Box 1067"/>
          <p:cNvSpPr txBox="1">
            <a:spLocks noChangeArrowheads="1"/>
          </p:cNvSpPr>
          <p:nvPr/>
        </p:nvSpPr>
        <p:spPr bwMode="auto">
          <a:xfrm>
            <a:off x="4384675" y="2867025"/>
            <a:ext cx="13620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Jehoram</a:t>
            </a:r>
            <a:endParaRPr lang="en-GB" sz="1400" b="1">
              <a:solidFill>
                <a:srgbClr val="FFFFFF"/>
              </a:solidFill>
              <a:effectLst>
                <a:glow rad="228600">
                  <a:srgbClr val="000000">
                    <a:lumMod val="95000"/>
                    <a:lumOff val="5000"/>
                  </a:srgbClr>
                </a:glow>
              </a:effectLst>
            </a:endParaRPr>
          </a:p>
        </p:txBody>
      </p:sp>
      <p:cxnSp>
        <p:nvCxnSpPr>
          <p:cNvPr id="209936" name="AutoShape 1068"/>
          <p:cNvCxnSpPr>
            <a:cxnSpLocks noChangeShapeType="1"/>
          </p:cNvCxnSpPr>
          <p:nvPr/>
        </p:nvCxnSpPr>
        <p:spPr bwMode="auto">
          <a:xfrm rot="16200000" flipH="1">
            <a:off x="4608512"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6" name="Text Box 1069"/>
          <p:cNvSpPr txBox="1">
            <a:spLocks noChangeArrowheads="1"/>
          </p:cNvSpPr>
          <p:nvPr/>
        </p:nvSpPr>
        <p:spPr bwMode="auto">
          <a:xfrm>
            <a:off x="4594225" y="3305175"/>
            <a:ext cx="9683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Uzziah</a:t>
            </a:r>
            <a:endParaRPr lang="en-GB" sz="1400" b="1">
              <a:solidFill>
                <a:srgbClr val="FFFFFF"/>
              </a:solidFill>
              <a:effectLst>
                <a:glow rad="228600">
                  <a:srgbClr val="000000">
                    <a:lumMod val="95000"/>
                    <a:lumOff val="5000"/>
                  </a:srgbClr>
                </a:glow>
              </a:effectLst>
            </a:endParaRPr>
          </a:p>
        </p:txBody>
      </p:sp>
      <p:cxnSp>
        <p:nvCxnSpPr>
          <p:cNvPr id="209938" name="AutoShape 1070"/>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8" name="Text Box 1071"/>
          <p:cNvSpPr txBox="1">
            <a:spLocks noChangeArrowheads="1"/>
          </p:cNvSpPr>
          <p:nvPr/>
        </p:nvSpPr>
        <p:spPr bwMode="auto">
          <a:xfrm>
            <a:off x="4803775" y="373380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Jotham</a:t>
            </a:r>
            <a:endParaRPr lang="en-GB" sz="1400" b="1">
              <a:solidFill>
                <a:srgbClr val="FFFFFF"/>
              </a:solidFill>
              <a:effectLst>
                <a:glow rad="228600">
                  <a:srgbClr val="000000">
                    <a:lumMod val="95000"/>
                    <a:lumOff val="5000"/>
                  </a:srgbClr>
                </a:glow>
              </a:effectLst>
            </a:endParaRPr>
          </a:p>
        </p:txBody>
      </p:sp>
      <p:cxnSp>
        <p:nvCxnSpPr>
          <p:cNvPr id="209940" name="AutoShape 1072"/>
          <p:cNvCxnSpPr>
            <a:cxnSpLocks noChangeShapeType="1"/>
          </p:cNvCxnSpPr>
          <p:nvPr/>
        </p:nvCxnSpPr>
        <p:spPr bwMode="auto">
          <a:xfrm rot="16200000" flipH="1">
            <a:off x="5046662"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0" name="Text Box 1073"/>
          <p:cNvSpPr txBox="1">
            <a:spLocks noChangeArrowheads="1"/>
          </p:cNvSpPr>
          <p:nvPr/>
        </p:nvSpPr>
        <p:spPr bwMode="auto">
          <a:xfrm>
            <a:off x="5032375" y="417195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Ahaz</a:t>
            </a:r>
            <a:endParaRPr lang="en-GB" sz="1400" b="1">
              <a:solidFill>
                <a:srgbClr val="FFFFFF"/>
              </a:solidFill>
              <a:effectLst>
                <a:glow rad="228600">
                  <a:srgbClr val="000000">
                    <a:lumMod val="95000"/>
                    <a:lumOff val="5000"/>
                  </a:srgbClr>
                </a:glow>
              </a:effectLst>
            </a:endParaRPr>
          </a:p>
        </p:txBody>
      </p:sp>
      <p:cxnSp>
        <p:nvCxnSpPr>
          <p:cNvPr id="209942" name="AutoShape 1074"/>
          <p:cNvCxnSpPr>
            <a:cxnSpLocks noChangeShapeType="1"/>
          </p:cNvCxnSpPr>
          <p:nvPr/>
        </p:nvCxnSpPr>
        <p:spPr bwMode="auto">
          <a:xfrm rot="16200000" flipH="1">
            <a:off x="5237162"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2" name="Text Box 1075"/>
          <p:cNvSpPr txBox="1">
            <a:spLocks noChangeArrowheads="1"/>
          </p:cNvSpPr>
          <p:nvPr/>
        </p:nvSpPr>
        <p:spPr bwMode="auto">
          <a:xfrm>
            <a:off x="5222875" y="4600575"/>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Hezekiah</a:t>
            </a:r>
            <a:endParaRPr lang="en-GB" sz="1400" b="1">
              <a:solidFill>
                <a:srgbClr val="FFFFFF"/>
              </a:solidFill>
              <a:effectLst>
                <a:glow rad="228600">
                  <a:srgbClr val="000000">
                    <a:lumMod val="95000"/>
                    <a:lumOff val="5000"/>
                  </a:srgbClr>
                </a:glow>
              </a:effectLst>
            </a:endParaRPr>
          </a:p>
        </p:txBody>
      </p:sp>
      <p:cxnSp>
        <p:nvCxnSpPr>
          <p:cNvPr id="209944" name="AutoShape 1076"/>
          <p:cNvCxnSpPr>
            <a:cxnSpLocks noChangeShapeType="1"/>
          </p:cNvCxnSpPr>
          <p:nvPr/>
        </p:nvCxnSpPr>
        <p:spPr bwMode="auto">
          <a:xfrm rot="16200000" flipH="1">
            <a:off x="5427662"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4" name="Text Box 1077"/>
          <p:cNvSpPr txBox="1">
            <a:spLocks noChangeArrowheads="1"/>
          </p:cNvSpPr>
          <p:nvPr/>
        </p:nvSpPr>
        <p:spPr bwMode="auto">
          <a:xfrm>
            <a:off x="5413375" y="502920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Manasseh</a:t>
            </a:r>
            <a:endParaRPr lang="en-GB" sz="1400" b="1">
              <a:solidFill>
                <a:srgbClr val="FFFFFF"/>
              </a:solidFill>
              <a:effectLst>
                <a:glow rad="228600">
                  <a:srgbClr val="000000">
                    <a:lumMod val="95000"/>
                    <a:lumOff val="5000"/>
                  </a:srgbClr>
                </a:glow>
              </a:effectLst>
            </a:endParaRPr>
          </a:p>
        </p:txBody>
      </p:sp>
      <p:cxnSp>
        <p:nvCxnSpPr>
          <p:cNvPr id="209946" name="AutoShape 1078"/>
          <p:cNvCxnSpPr>
            <a:cxnSpLocks noChangeShapeType="1"/>
          </p:cNvCxnSpPr>
          <p:nvPr/>
        </p:nvCxnSpPr>
        <p:spPr bwMode="auto">
          <a:xfrm rot="16200000" flipH="1">
            <a:off x="5637212"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6" name="Text Box 1079"/>
          <p:cNvSpPr txBox="1">
            <a:spLocks noChangeArrowheads="1"/>
          </p:cNvSpPr>
          <p:nvPr/>
        </p:nvSpPr>
        <p:spPr bwMode="auto">
          <a:xfrm>
            <a:off x="5622925" y="5457825"/>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Amon</a:t>
            </a:r>
            <a:endParaRPr lang="en-GB" sz="1400" b="1">
              <a:solidFill>
                <a:srgbClr val="FFFFFF"/>
              </a:solidFill>
              <a:effectLst>
                <a:glow rad="228600">
                  <a:srgbClr val="000000">
                    <a:lumMod val="95000"/>
                    <a:lumOff val="5000"/>
                  </a:srgbClr>
                </a:glow>
              </a:effectLst>
            </a:endParaRPr>
          </a:p>
        </p:txBody>
      </p:sp>
      <p:cxnSp>
        <p:nvCxnSpPr>
          <p:cNvPr id="209948" name="AutoShape 1080"/>
          <p:cNvCxnSpPr>
            <a:cxnSpLocks noChangeShapeType="1"/>
          </p:cNvCxnSpPr>
          <p:nvPr/>
        </p:nvCxnSpPr>
        <p:spPr bwMode="auto">
          <a:xfrm rot="16200000" flipH="1">
            <a:off x="5856287" y="57483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8" name="Text Box 1081"/>
          <p:cNvSpPr txBox="1">
            <a:spLocks noChangeArrowheads="1"/>
          </p:cNvSpPr>
          <p:nvPr/>
        </p:nvSpPr>
        <p:spPr bwMode="auto">
          <a:xfrm>
            <a:off x="5842000" y="5895975"/>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Josiah</a:t>
            </a:r>
            <a:endParaRPr lang="en-GB" sz="1400" b="1">
              <a:solidFill>
                <a:srgbClr val="FFFFFF"/>
              </a:solidFill>
              <a:effectLst>
                <a:glow rad="228600">
                  <a:srgbClr val="000000">
                    <a:lumMod val="95000"/>
                    <a:lumOff val="5000"/>
                  </a:srgbClr>
                </a:glow>
              </a:effectLst>
            </a:endParaRPr>
          </a:p>
        </p:txBody>
      </p:sp>
      <p:cxnSp>
        <p:nvCxnSpPr>
          <p:cNvPr id="209950" name="AutoShape 1082"/>
          <p:cNvCxnSpPr>
            <a:cxnSpLocks noChangeShapeType="1"/>
          </p:cNvCxnSpPr>
          <p:nvPr/>
        </p:nvCxnSpPr>
        <p:spPr bwMode="auto">
          <a:xfrm rot="16200000" flipH="1">
            <a:off x="6027737" y="61769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0" name="Text Box 1083"/>
          <p:cNvSpPr txBox="1">
            <a:spLocks noChangeArrowheads="1"/>
          </p:cNvSpPr>
          <p:nvPr/>
        </p:nvSpPr>
        <p:spPr bwMode="auto">
          <a:xfrm>
            <a:off x="5364088" y="6321425"/>
            <a:ext cx="217775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600" b="1" dirty="0">
                <a:solidFill>
                  <a:srgbClr val="FFFFFF"/>
                </a:solidFill>
                <a:effectLst>
                  <a:glow rad="228600">
                    <a:srgbClr val="000000">
                      <a:lumMod val="95000"/>
                      <a:lumOff val="5000"/>
                    </a:srgbClr>
                  </a:glow>
                </a:effectLst>
                <a:latin typeface="Tahoma" charset="0"/>
              </a:rPr>
              <a:t>JECONIAH (EXILE)</a:t>
            </a:r>
            <a:endParaRPr lang="en-GB" sz="1600" b="1" dirty="0">
              <a:solidFill>
                <a:srgbClr val="FFFFFF"/>
              </a:solidFill>
              <a:effectLst>
                <a:glow rad="228600">
                  <a:srgbClr val="000000">
                    <a:lumMod val="95000"/>
                    <a:lumOff val="5000"/>
                  </a:srgbClr>
                </a:glow>
              </a:effectLst>
              <a:latin typeface="Tahoma" charset="0"/>
            </a:endParaRPr>
          </a:p>
        </p:txBody>
      </p:sp>
      <p:sp>
        <p:nvSpPr>
          <p:cNvPr id="117791" name="Text Box 1084"/>
          <p:cNvSpPr txBox="1">
            <a:spLocks noChangeArrowheads="1"/>
          </p:cNvSpPr>
          <p:nvPr/>
        </p:nvSpPr>
        <p:spPr bwMode="auto">
          <a:xfrm>
            <a:off x="4816475" y="911225"/>
            <a:ext cx="12604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Shealtiel</a:t>
            </a:r>
            <a:endParaRPr lang="en-GB" sz="1400" b="1">
              <a:solidFill>
                <a:srgbClr val="FFFFFF"/>
              </a:solidFill>
              <a:effectLst>
                <a:glow rad="228600">
                  <a:srgbClr val="000000">
                    <a:lumMod val="95000"/>
                    <a:lumOff val="5000"/>
                  </a:srgbClr>
                </a:glow>
              </a:effectLst>
            </a:endParaRPr>
          </a:p>
        </p:txBody>
      </p:sp>
      <p:cxnSp>
        <p:nvCxnSpPr>
          <p:cNvPr id="209953" name="AutoShape 1085"/>
          <p:cNvCxnSpPr>
            <a:cxnSpLocks noChangeShapeType="1"/>
          </p:cNvCxnSpPr>
          <p:nvPr/>
        </p:nvCxnSpPr>
        <p:spPr bwMode="auto">
          <a:xfrm>
            <a:off x="5616575"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3" name="Text Box 1086"/>
          <p:cNvSpPr txBox="1">
            <a:spLocks noChangeArrowheads="1"/>
          </p:cNvSpPr>
          <p:nvPr/>
        </p:nvSpPr>
        <p:spPr bwMode="auto">
          <a:xfrm>
            <a:off x="5899150" y="1104900"/>
            <a:ext cx="12557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Zerubbabel</a:t>
            </a:r>
            <a:endParaRPr lang="en-GB" sz="1400" b="1">
              <a:solidFill>
                <a:srgbClr val="FFFFFF"/>
              </a:solidFill>
              <a:effectLst>
                <a:glow rad="228600">
                  <a:srgbClr val="000000">
                    <a:lumMod val="95000"/>
                    <a:lumOff val="5000"/>
                  </a:srgbClr>
                </a:glow>
              </a:effectLst>
            </a:endParaRPr>
          </a:p>
        </p:txBody>
      </p:sp>
      <p:cxnSp>
        <p:nvCxnSpPr>
          <p:cNvPr id="209955" name="AutoShape 1087"/>
          <p:cNvCxnSpPr>
            <a:cxnSpLocks noChangeShapeType="1"/>
          </p:cNvCxnSpPr>
          <p:nvPr/>
        </p:nvCxnSpPr>
        <p:spPr bwMode="auto">
          <a:xfrm rot="16200000" flipH="1">
            <a:off x="6110287"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5" name="Text Box 1088"/>
          <p:cNvSpPr txBox="1">
            <a:spLocks noChangeArrowheads="1"/>
          </p:cNvSpPr>
          <p:nvPr/>
        </p:nvSpPr>
        <p:spPr bwMode="auto">
          <a:xfrm>
            <a:off x="6096000" y="1543050"/>
            <a:ext cx="12922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Abiud</a:t>
            </a:r>
            <a:endParaRPr lang="en-GB" sz="1400" b="1">
              <a:solidFill>
                <a:srgbClr val="FFFFFF"/>
              </a:solidFill>
              <a:effectLst>
                <a:glow rad="228600">
                  <a:srgbClr val="000000">
                    <a:lumMod val="95000"/>
                    <a:lumOff val="5000"/>
                  </a:srgbClr>
                </a:glow>
              </a:effectLst>
            </a:endParaRPr>
          </a:p>
        </p:txBody>
      </p:sp>
      <p:cxnSp>
        <p:nvCxnSpPr>
          <p:cNvPr id="209957" name="AutoShape 1089"/>
          <p:cNvCxnSpPr>
            <a:cxnSpLocks noChangeShapeType="1"/>
          </p:cNvCxnSpPr>
          <p:nvPr/>
        </p:nvCxnSpPr>
        <p:spPr bwMode="auto">
          <a:xfrm rot="16200000" flipH="1">
            <a:off x="6319837"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7" name="Text Box 1090"/>
          <p:cNvSpPr txBox="1">
            <a:spLocks noChangeArrowheads="1"/>
          </p:cNvSpPr>
          <p:nvPr/>
        </p:nvSpPr>
        <p:spPr bwMode="auto">
          <a:xfrm>
            <a:off x="6305550" y="1981200"/>
            <a:ext cx="9683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Eliakim</a:t>
            </a:r>
            <a:endParaRPr lang="en-GB" sz="1400" b="1">
              <a:solidFill>
                <a:srgbClr val="FFFFFF"/>
              </a:solidFill>
              <a:effectLst>
                <a:glow rad="228600">
                  <a:srgbClr val="000000">
                    <a:lumMod val="95000"/>
                    <a:lumOff val="5000"/>
                  </a:srgbClr>
                </a:glow>
              </a:effectLst>
            </a:endParaRPr>
          </a:p>
        </p:txBody>
      </p:sp>
      <p:cxnSp>
        <p:nvCxnSpPr>
          <p:cNvPr id="209959" name="AutoShape 1091"/>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9" name="Text Box 1092"/>
          <p:cNvSpPr txBox="1">
            <a:spLocks noChangeArrowheads="1"/>
          </p:cNvSpPr>
          <p:nvPr/>
        </p:nvSpPr>
        <p:spPr bwMode="auto">
          <a:xfrm>
            <a:off x="6489700" y="2428875"/>
            <a:ext cx="13954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Azor</a:t>
            </a:r>
            <a:endParaRPr lang="en-GB" sz="1400" b="1">
              <a:solidFill>
                <a:srgbClr val="FFFFFF"/>
              </a:solidFill>
              <a:effectLst>
                <a:glow rad="228600">
                  <a:srgbClr val="000000">
                    <a:lumMod val="95000"/>
                    <a:lumOff val="5000"/>
                  </a:srgbClr>
                </a:glow>
              </a:effectLst>
            </a:endParaRPr>
          </a:p>
        </p:txBody>
      </p:sp>
      <p:cxnSp>
        <p:nvCxnSpPr>
          <p:cNvPr id="209961" name="AutoShape 1093"/>
          <p:cNvCxnSpPr>
            <a:cxnSpLocks noChangeShapeType="1"/>
          </p:cNvCxnSpPr>
          <p:nvPr/>
        </p:nvCxnSpPr>
        <p:spPr bwMode="auto">
          <a:xfrm rot="16200000" flipH="1">
            <a:off x="6729412" y="27162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1" name="Text Box 1094"/>
          <p:cNvSpPr txBox="1">
            <a:spLocks noChangeArrowheads="1"/>
          </p:cNvSpPr>
          <p:nvPr/>
        </p:nvSpPr>
        <p:spPr bwMode="auto">
          <a:xfrm>
            <a:off x="6699250" y="2867025"/>
            <a:ext cx="13620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dirty="0">
                <a:solidFill>
                  <a:srgbClr val="FFFFFF"/>
                </a:solidFill>
                <a:effectLst>
                  <a:glow rad="228600">
                    <a:srgbClr val="000000">
                      <a:lumMod val="95000"/>
                      <a:lumOff val="5000"/>
                    </a:srgbClr>
                  </a:glow>
                </a:effectLst>
              </a:rPr>
              <a:t>Zadok</a:t>
            </a:r>
            <a:endParaRPr lang="en-GB" sz="1400" b="1" dirty="0">
              <a:solidFill>
                <a:srgbClr val="FFFFFF"/>
              </a:solidFill>
              <a:effectLst>
                <a:glow rad="228600">
                  <a:srgbClr val="000000">
                    <a:lumMod val="95000"/>
                    <a:lumOff val="5000"/>
                  </a:srgbClr>
                </a:glow>
              </a:effectLst>
            </a:endParaRPr>
          </a:p>
        </p:txBody>
      </p:sp>
      <p:cxnSp>
        <p:nvCxnSpPr>
          <p:cNvPr id="209963" name="AutoShape 1095"/>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3" name="Text Box 1096"/>
          <p:cNvSpPr txBox="1">
            <a:spLocks noChangeArrowheads="1"/>
          </p:cNvSpPr>
          <p:nvPr/>
        </p:nvSpPr>
        <p:spPr bwMode="auto">
          <a:xfrm>
            <a:off x="6908800" y="3305175"/>
            <a:ext cx="9683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Akim</a:t>
            </a:r>
            <a:endParaRPr lang="en-GB" sz="1400" b="1">
              <a:solidFill>
                <a:srgbClr val="FFFFFF"/>
              </a:solidFill>
              <a:effectLst>
                <a:glow rad="228600">
                  <a:srgbClr val="000000">
                    <a:lumMod val="95000"/>
                    <a:lumOff val="5000"/>
                  </a:srgbClr>
                </a:glow>
              </a:effectLst>
            </a:endParaRPr>
          </a:p>
        </p:txBody>
      </p:sp>
      <p:cxnSp>
        <p:nvCxnSpPr>
          <p:cNvPr id="209965" name="AutoShape 1097"/>
          <p:cNvCxnSpPr>
            <a:cxnSpLocks noChangeShapeType="1"/>
          </p:cNvCxnSpPr>
          <p:nvPr/>
        </p:nvCxnSpPr>
        <p:spPr bwMode="auto">
          <a:xfrm rot="16200000" flipH="1">
            <a:off x="7132637"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5" name="Text Box 1098"/>
          <p:cNvSpPr txBox="1">
            <a:spLocks noChangeArrowheads="1"/>
          </p:cNvSpPr>
          <p:nvPr/>
        </p:nvSpPr>
        <p:spPr bwMode="auto">
          <a:xfrm>
            <a:off x="7118350" y="373380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Eliud</a:t>
            </a:r>
            <a:endParaRPr lang="en-GB" sz="1400" b="1">
              <a:solidFill>
                <a:srgbClr val="FFFFFF"/>
              </a:solidFill>
              <a:effectLst>
                <a:glow rad="228600">
                  <a:srgbClr val="000000">
                    <a:lumMod val="95000"/>
                    <a:lumOff val="5000"/>
                  </a:srgbClr>
                </a:glow>
              </a:effectLst>
            </a:endParaRPr>
          </a:p>
        </p:txBody>
      </p:sp>
      <p:cxnSp>
        <p:nvCxnSpPr>
          <p:cNvPr id="209967" name="AutoShape 1099"/>
          <p:cNvCxnSpPr>
            <a:cxnSpLocks noChangeShapeType="1"/>
          </p:cNvCxnSpPr>
          <p:nvPr/>
        </p:nvCxnSpPr>
        <p:spPr bwMode="auto">
          <a:xfrm rot="16200000" flipH="1">
            <a:off x="7361237"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7" name="Text Box 1100"/>
          <p:cNvSpPr txBox="1">
            <a:spLocks noChangeArrowheads="1"/>
          </p:cNvSpPr>
          <p:nvPr/>
        </p:nvSpPr>
        <p:spPr bwMode="auto">
          <a:xfrm>
            <a:off x="7346950" y="417195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Eleazar</a:t>
            </a:r>
            <a:endParaRPr lang="en-GB" sz="1400" b="1">
              <a:solidFill>
                <a:srgbClr val="FFFFFF"/>
              </a:solidFill>
              <a:effectLst>
                <a:glow rad="228600">
                  <a:srgbClr val="000000">
                    <a:lumMod val="95000"/>
                    <a:lumOff val="5000"/>
                  </a:srgbClr>
                </a:glow>
              </a:effectLst>
            </a:endParaRPr>
          </a:p>
        </p:txBody>
      </p:sp>
      <p:cxnSp>
        <p:nvCxnSpPr>
          <p:cNvPr id="209969" name="AutoShape 1101"/>
          <p:cNvCxnSpPr>
            <a:cxnSpLocks noChangeShapeType="1"/>
          </p:cNvCxnSpPr>
          <p:nvPr/>
        </p:nvCxnSpPr>
        <p:spPr bwMode="auto">
          <a:xfrm rot="16200000" flipH="1">
            <a:off x="7551737"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9" name="Text Box 1102"/>
          <p:cNvSpPr txBox="1">
            <a:spLocks noChangeArrowheads="1"/>
          </p:cNvSpPr>
          <p:nvPr/>
        </p:nvSpPr>
        <p:spPr bwMode="auto">
          <a:xfrm>
            <a:off x="7537450" y="4600575"/>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Matthan</a:t>
            </a:r>
            <a:endParaRPr lang="en-GB" sz="1400" b="1">
              <a:solidFill>
                <a:srgbClr val="FFFFFF"/>
              </a:solidFill>
              <a:effectLst>
                <a:glow rad="228600">
                  <a:srgbClr val="000000">
                    <a:lumMod val="95000"/>
                    <a:lumOff val="5000"/>
                  </a:srgbClr>
                </a:glow>
              </a:effectLst>
            </a:endParaRPr>
          </a:p>
        </p:txBody>
      </p:sp>
      <p:cxnSp>
        <p:nvCxnSpPr>
          <p:cNvPr id="209971" name="AutoShape 1103"/>
          <p:cNvCxnSpPr>
            <a:cxnSpLocks noChangeShapeType="1"/>
          </p:cNvCxnSpPr>
          <p:nvPr/>
        </p:nvCxnSpPr>
        <p:spPr bwMode="auto">
          <a:xfrm rot="16200000" flipH="1">
            <a:off x="7742237"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11" name="Text Box 1104"/>
          <p:cNvSpPr txBox="1">
            <a:spLocks noChangeArrowheads="1"/>
          </p:cNvSpPr>
          <p:nvPr/>
        </p:nvSpPr>
        <p:spPr bwMode="auto">
          <a:xfrm>
            <a:off x="7727950" y="502920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Jacob</a:t>
            </a:r>
            <a:endParaRPr lang="en-GB" sz="1400" b="1">
              <a:solidFill>
                <a:srgbClr val="FFFFFF"/>
              </a:solidFill>
              <a:effectLst>
                <a:glow rad="228600">
                  <a:srgbClr val="000000">
                    <a:lumMod val="95000"/>
                    <a:lumOff val="5000"/>
                  </a:srgbClr>
                </a:glow>
              </a:effectLst>
            </a:endParaRPr>
          </a:p>
        </p:txBody>
      </p:sp>
      <p:cxnSp>
        <p:nvCxnSpPr>
          <p:cNvPr id="209973" name="AutoShape 1105"/>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13" name="Text Box 1106"/>
          <p:cNvSpPr txBox="1">
            <a:spLocks noChangeArrowheads="1"/>
          </p:cNvSpPr>
          <p:nvPr/>
        </p:nvSpPr>
        <p:spPr bwMode="auto">
          <a:xfrm>
            <a:off x="7543800" y="5483225"/>
            <a:ext cx="9461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Joseph +</a:t>
            </a:r>
            <a:endParaRPr lang="en-GB" sz="1400" b="1">
              <a:solidFill>
                <a:srgbClr val="FFFFFF"/>
              </a:solidFill>
              <a:effectLst>
                <a:glow rad="228600">
                  <a:srgbClr val="000000">
                    <a:lumMod val="95000"/>
                    <a:lumOff val="5000"/>
                  </a:srgbClr>
                </a:glow>
              </a:effectLst>
            </a:endParaRPr>
          </a:p>
        </p:txBody>
      </p:sp>
      <p:sp>
        <p:nvSpPr>
          <p:cNvPr id="117814" name="Text Box 1107"/>
          <p:cNvSpPr txBox="1">
            <a:spLocks noChangeArrowheads="1"/>
          </p:cNvSpPr>
          <p:nvPr/>
        </p:nvSpPr>
        <p:spPr bwMode="auto">
          <a:xfrm>
            <a:off x="7380313" y="6321425"/>
            <a:ext cx="176368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600" b="1" dirty="0">
                <a:solidFill>
                  <a:srgbClr val="FFFFFF"/>
                </a:solidFill>
                <a:effectLst>
                  <a:glow rad="228600">
                    <a:srgbClr val="000000">
                      <a:lumMod val="95000"/>
                      <a:lumOff val="5000"/>
                    </a:srgbClr>
                  </a:glow>
                </a:effectLst>
                <a:latin typeface="Tahoma" charset="0"/>
              </a:rPr>
              <a:t>JESUS CHRIST</a:t>
            </a:r>
            <a:endParaRPr lang="en-GB" sz="1600" b="1" dirty="0">
              <a:solidFill>
                <a:srgbClr val="FFFFFF"/>
              </a:solidFill>
              <a:effectLst>
                <a:glow rad="228600">
                  <a:srgbClr val="000000">
                    <a:lumMod val="95000"/>
                    <a:lumOff val="5000"/>
                  </a:srgbClr>
                </a:glow>
              </a:effectLst>
              <a:latin typeface="Tahoma" charset="0"/>
            </a:endParaRPr>
          </a:p>
        </p:txBody>
      </p:sp>
      <p:cxnSp>
        <p:nvCxnSpPr>
          <p:cNvPr id="209976" name="AutoShape 1108"/>
          <p:cNvCxnSpPr>
            <a:cxnSpLocks noChangeShapeType="1"/>
          </p:cNvCxnSpPr>
          <p:nvPr/>
        </p:nvCxnSpPr>
        <p:spPr bwMode="auto">
          <a:xfrm rot="16200000" flipH="1">
            <a:off x="8168482" y="5925343"/>
            <a:ext cx="558800" cy="284163"/>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5" name="Text Box 1109"/>
          <p:cNvSpPr txBox="1">
            <a:spLocks noChangeArrowheads="1"/>
          </p:cNvSpPr>
          <p:nvPr/>
        </p:nvSpPr>
        <p:spPr bwMode="auto">
          <a:xfrm>
            <a:off x="6629400" y="377825"/>
            <a:ext cx="2514600" cy="120032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dirty="0">
                <a:solidFill>
                  <a:srgbClr val="FFFFFF"/>
                </a:solidFill>
                <a:effectLst>
                  <a:glow rad="228600">
                    <a:srgbClr val="000000">
                      <a:lumMod val="95000"/>
                      <a:lumOff val="5000"/>
                    </a:srgbClr>
                  </a:glow>
                </a:effectLst>
                <a:latin typeface="Copperplate Gothic Bold" charset="0"/>
              </a:rPr>
              <a:t>Establishing the Eternal Kingdom</a:t>
            </a:r>
          </a:p>
        </p:txBody>
      </p:sp>
      <p:sp>
        <p:nvSpPr>
          <p:cNvPr id="117817" name="Line 1110"/>
          <p:cNvSpPr>
            <a:spLocks noChangeShapeType="1"/>
          </p:cNvSpPr>
          <p:nvPr/>
        </p:nvSpPr>
        <p:spPr bwMode="auto">
          <a:xfrm flipH="1" flipV="1">
            <a:off x="28194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algn="ctr">
              <a:defRPr/>
            </a:pPr>
            <a:endParaRPr lang="en-US" sz="1800" b="1">
              <a:solidFill>
                <a:srgbClr val="FFFFFF"/>
              </a:solidFill>
              <a:effectLst>
                <a:glow rad="228600">
                  <a:srgbClr val="000000">
                    <a:lumMod val="95000"/>
                    <a:lumOff val="5000"/>
                  </a:srgbClr>
                </a:glow>
              </a:effectLst>
              <a:latin typeface="Arial" charset="0"/>
            </a:endParaRPr>
          </a:p>
        </p:txBody>
      </p:sp>
      <p:sp>
        <p:nvSpPr>
          <p:cNvPr id="117818" name="Line 1111"/>
          <p:cNvSpPr>
            <a:spLocks noChangeShapeType="1"/>
          </p:cNvSpPr>
          <p:nvPr/>
        </p:nvSpPr>
        <p:spPr bwMode="auto">
          <a:xfrm flipH="1" flipV="1">
            <a:off x="52578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algn="ctr">
              <a:defRPr/>
            </a:pPr>
            <a:endParaRPr lang="en-US" sz="1800" b="1">
              <a:solidFill>
                <a:srgbClr val="FFFFFF"/>
              </a:solidFill>
              <a:effectLst>
                <a:glow rad="228600">
                  <a:srgbClr val="000000">
                    <a:lumMod val="95000"/>
                    <a:lumOff val="5000"/>
                  </a:srgbClr>
                </a:glow>
              </a:effectLst>
              <a:latin typeface="Arial" charset="0"/>
            </a:endParaRPr>
          </a:p>
        </p:txBody>
      </p:sp>
      <p:sp>
        <p:nvSpPr>
          <p:cNvPr id="117848" name="Text Box 1112"/>
          <p:cNvSpPr txBox="1">
            <a:spLocks noChangeArrowheads="1"/>
          </p:cNvSpPr>
          <p:nvPr/>
        </p:nvSpPr>
        <p:spPr bwMode="auto">
          <a:xfrm>
            <a:off x="1524000" y="5635625"/>
            <a:ext cx="1752600" cy="120032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effectLst>
                  <a:glow rad="228600">
                    <a:srgbClr val="000000">
                      <a:lumMod val="95000"/>
                      <a:lumOff val="5000"/>
                    </a:srgbClr>
                  </a:glow>
                </a:effectLst>
                <a:latin typeface="Copperplate Gothic Bold" charset="0"/>
              </a:rPr>
              <a:t>Rise of the Kingdom</a:t>
            </a:r>
          </a:p>
        </p:txBody>
      </p:sp>
      <p:sp>
        <p:nvSpPr>
          <p:cNvPr id="117849" name="Text Box 1113"/>
          <p:cNvSpPr txBox="1">
            <a:spLocks noChangeArrowheads="1"/>
          </p:cNvSpPr>
          <p:nvPr/>
        </p:nvSpPr>
        <p:spPr bwMode="auto">
          <a:xfrm>
            <a:off x="1371600" y="377825"/>
            <a:ext cx="3962400" cy="457200"/>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dirty="0">
                <a:solidFill>
                  <a:srgbClr val="FFFFFF"/>
                </a:solidFill>
                <a:effectLst>
                  <a:glow rad="228600">
                    <a:srgbClr val="000000">
                      <a:lumMod val="95000"/>
                      <a:lumOff val="5000"/>
                    </a:srgbClr>
                  </a:glow>
                </a:effectLst>
                <a:latin typeface="Copperplate Gothic Bold" charset="0"/>
              </a:rPr>
              <a:t>Fall of the Kingdom</a:t>
            </a:r>
          </a:p>
        </p:txBody>
      </p:sp>
      <p:sp>
        <p:nvSpPr>
          <p:cNvPr id="117850" name="Oval 1114"/>
          <p:cNvSpPr>
            <a:spLocks noChangeArrowheads="1"/>
          </p:cNvSpPr>
          <p:nvPr/>
        </p:nvSpPr>
        <p:spPr bwMode="auto">
          <a:xfrm rot="-2026311">
            <a:off x="1781175" y="106363"/>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1800" b="1">
              <a:solidFill>
                <a:srgbClr val="FFFFFF"/>
              </a:solidFill>
              <a:effectLst>
                <a:glow rad="228600">
                  <a:srgbClr val="000000">
                    <a:lumMod val="95000"/>
                    <a:lumOff val="5000"/>
                  </a:srgbClr>
                </a:glow>
              </a:effectLst>
              <a:latin typeface="Arial" charset="0"/>
            </a:endParaRPr>
          </a:p>
        </p:txBody>
      </p:sp>
      <p:sp>
        <p:nvSpPr>
          <p:cNvPr id="117851" name="Oval 1115"/>
          <p:cNvSpPr>
            <a:spLocks noChangeArrowheads="1"/>
          </p:cNvSpPr>
          <p:nvPr/>
        </p:nvSpPr>
        <p:spPr bwMode="auto">
          <a:xfrm rot="-2026311">
            <a:off x="4114800" y="225425"/>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1800" b="1">
              <a:solidFill>
                <a:srgbClr val="FFFFFF"/>
              </a:solidFill>
              <a:effectLst>
                <a:glow rad="228600">
                  <a:srgbClr val="000000">
                    <a:lumMod val="95000"/>
                    <a:lumOff val="5000"/>
                  </a:srgbClr>
                </a:glow>
              </a:effectLst>
              <a:latin typeface="Arial" charset="0"/>
            </a:endParaRPr>
          </a:p>
        </p:txBody>
      </p:sp>
      <p:sp>
        <p:nvSpPr>
          <p:cNvPr id="117852" name="Oval 1116"/>
          <p:cNvSpPr>
            <a:spLocks noChangeArrowheads="1"/>
          </p:cNvSpPr>
          <p:nvPr/>
        </p:nvSpPr>
        <p:spPr bwMode="auto">
          <a:xfrm rot="-2026311">
            <a:off x="6172200" y="225425"/>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1800" b="1">
              <a:solidFill>
                <a:srgbClr val="FFFFFF"/>
              </a:solidFill>
              <a:effectLst>
                <a:glow rad="228600">
                  <a:srgbClr val="000000">
                    <a:lumMod val="95000"/>
                    <a:lumOff val="5000"/>
                  </a:srgbClr>
                </a:glow>
              </a:effectLst>
              <a:latin typeface="Arial" charset="0"/>
            </a:endParaRPr>
          </a:p>
        </p:txBody>
      </p:sp>
      <p:sp>
        <p:nvSpPr>
          <p:cNvPr id="117824" name="Rectangle 1117"/>
          <p:cNvSpPr>
            <a:spLocks noGrp="1" noChangeArrowheads="1"/>
          </p:cNvSpPr>
          <p:nvPr>
            <p:ph type="title" idx="4294967295"/>
          </p:nvPr>
        </p:nvSpPr>
        <p:spPr>
          <a:xfrm>
            <a:off x="0" y="0"/>
            <a:ext cx="5257800" cy="457200"/>
          </a:xfrm>
        </p:spPr>
        <p:txBody>
          <a:bodyPr/>
          <a:lstStyle/>
          <a:p>
            <a:pPr eaLnBrk="1" hangingPunct="1">
              <a:defRPr/>
            </a:pPr>
            <a:r>
              <a:rPr lang="en-US" sz="2400" b="1" i="1">
                <a:solidFill>
                  <a:srgbClr val="FFFFFF"/>
                </a:solidFill>
                <a:effectLst>
                  <a:glow rad="228600">
                    <a:schemeClr val="bg1">
                      <a:lumMod val="95000"/>
                      <a:lumOff val="5000"/>
                    </a:schemeClr>
                  </a:glow>
                </a:effectLst>
                <a:latin typeface="Arial Black" charset="0"/>
                <a:ea typeface="ＭＳ Ｐゴシック" charset="0"/>
                <a:cs typeface="ＭＳ Ｐゴシック" charset="0"/>
              </a:rPr>
              <a:t>The Kingdom in Matthew 1</a:t>
            </a:r>
          </a:p>
        </p:txBody>
      </p:sp>
    </p:spTree>
    <p:extLst>
      <p:ext uri="{BB962C8B-B14F-4D97-AF65-F5344CB8AC3E}">
        <p14:creationId xmlns:p14="http://schemas.microsoft.com/office/powerpoint/2010/main" val="26036072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7850"/>
                                        </p:tgtEl>
                                        <p:attrNameLst>
                                          <p:attrName>style.visibility</p:attrName>
                                        </p:attrNameLst>
                                      </p:cBhvr>
                                      <p:to>
                                        <p:strVal val="visible"/>
                                      </p:to>
                                    </p:set>
                                    <p:animEffect transition="in" filter="diamond(in)">
                                      <p:cBhvr>
                                        <p:cTn id="7" dur="2000"/>
                                        <p:tgtEl>
                                          <p:spTgt spid="117850"/>
                                        </p:tgtEl>
                                      </p:cBhvr>
                                    </p:animEffect>
                                  </p:childTnLst>
                                </p:cTn>
                              </p:par>
                            </p:childTnLst>
                          </p:cTn>
                        </p:par>
                        <p:par>
                          <p:cTn id="8" fill="hold" nodeType="afterGroup">
                            <p:stCondLst>
                              <p:cond delay="2000"/>
                            </p:stCondLst>
                            <p:childTnLst>
                              <p:par>
                                <p:cTn id="9" presetID="2" presetClass="entr" presetSubtype="4" fill="hold" nodeType="afterEffect">
                                  <p:stCondLst>
                                    <p:cond delay="0"/>
                                  </p:stCondLst>
                                  <p:childTnLst>
                                    <p:set>
                                      <p:cBhvr>
                                        <p:cTn id="10" dur="1" fill="hold">
                                          <p:stCondLst>
                                            <p:cond delay="0"/>
                                          </p:stCondLst>
                                        </p:cTn>
                                        <p:tgtEl>
                                          <p:spTgt spid="117848"/>
                                        </p:tgtEl>
                                        <p:attrNameLst>
                                          <p:attrName>style.visibility</p:attrName>
                                        </p:attrNameLst>
                                      </p:cBhvr>
                                      <p:to>
                                        <p:strVal val="visible"/>
                                      </p:to>
                                    </p:set>
                                    <p:anim calcmode="lin" valueType="num">
                                      <p:cBhvr additive="base">
                                        <p:cTn id="11" dur="500" fill="hold"/>
                                        <p:tgtEl>
                                          <p:spTgt spid="117848"/>
                                        </p:tgtEl>
                                        <p:attrNameLst>
                                          <p:attrName>ppt_x</p:attrName>
                                        </p:attrNameLst>
                                      </p:cBhvr>
                                      <p:tavLst>
                                        <p:tav tm="0">
                                          <p:val>
                                            <p:strVal val="#ppt_x"/>
                                          </p:val>
                                        </p:tav>
                                        <p:tav tm="100000">
                                          <p:val>
                                            <p:strVal val="#ppt_x"/>
                                          </p:val>
                                        </p:tav>
                                      </p:tavLst>
                                    </p:anim>
                                    <p:anim calcmode="lin" valueType="num">
                                      <p:cBhvr additive="base">
                                        <p:cTn id="12" dur="500" fill="hold"/>
                                        <p:tgtEl>
                                          <p:spTgt spid="11784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17851"/>
                                        </p:tgtEl>
                                        <p:attrNameLst>
                                          <p:attrName>style.visibility</p:attrName>
                                        </p:attrNameLst>
                                      </p:cBhvr>
                                      <p:to>
                                        <p:strVal val="visible"/>
                                      </p:to>
                                    </p:set>
                                    <p:animEffect transition="in" filter="fade">
                                      <p:cBhvr>
                                        <p:cTn id="17" dur="800" decel="100000"/>
                                        <p:tgtEl>
                                          <p:spTgt spid="117851"/>
                                        </p:tgtEl>
                                      </p:cBhvr>
                                    </p:animEffect>
                                    <p:anim calcmode="lin" valueType="num">
                                      <p:cBhvr>
                                        <p:cTn id="18" dur="800" decel="100000" fill="hold"/>
                                        <p:tgtEl>
                                          <p:spTgt spid="117851"/>
                                        </p:tgtEl>
                                        <p:attrNameLst>
                                          <p:attrName>style.rotation</p:attrName>
                                        </p:attrNameLst>
                                      </p:cBhvr>
                                      <p:tavLst>
                                        <p:tav tm="0">
                                          <p:val>
                                            <p:fltVal val="-90"/>
                                          </p:val>
                                        </p:tav>
                                        <p:tav tm="100000">
                                          <p:val>
                                            <p:fltVal val="0"/>
                                          </p:val>
                                        </p:tav>
                                      </p:tavLst>
                                    </p:anim>
                                    <p:anim calcmode="lin" valueType="num">
                                      <p:cBhvr>
                                        <p:cTn id="19" dur="800" decel="100000" fill="hold"/>
                                        <p:tgtEl>
                                          <p:spTgt spid="117851"/>
                                        </p:tgtEl>
                                        <p:attrNameLst>
                                          <p:attrName>ppt_x</p:attrName>
                                        </p:attrNameLst>
                                      </p:cBhvr>
                                      <p:tavLst>
                                        <p:tav tm="0">
                                          <p:val>
                                            <p:strVal val="#ppt_x+0.4"/>
                                          </p:val>
                                        </p:tav>
                                        <p:tav tm="100000">
                                          <p:val>
                                            <p:strVal val="#ppt_x-0.05"/>
                                          </p:val>
                                        </p:tav>
                                      </p:tavLst>
                                    </p:anim>
                                    <p:anim calcmode="lin" valueType="num">
                                      <p:cBhvr>
                                        <p:cTn id="20" dur="800" decel="100000" fill="hold"/>
                                        <p:tgtEl>
                                          <p:spTgt spid="11785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1785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17851"/>
                                        </p:tgtEl>
                                        <p:attrNameLst>
                                          <p:attrName>ppt_y</p:attrName>
                                        </p:attrNameLst>
                                      </p:cBhvr>
                                      <p:tavLst>
                                        <p:tav tm="0">
                                          <p:val>
                                            <p:strVal val="#ppt_y+0.1"/>
                                          </p:val>
                                        </p:tav>
                                        <p:tav tm="100000">
                                          <p:val>
                                            <p:strVal val="#ppt_y"/>
                                          </p:val>
                                        </p:tav>
                                      </p:tavLst>
                                    </p:anim>
                                  </p:childTnLst>
                                </p:cTn>
                              </p:par>
                            </p:childTnLst>
                          </p:cTn>
                        </p:par>
                        <p:par>
                          <p:cTn id="23" fill="hold" nodeType="afterGroup">
                            <p:stCondLst>
                              <p:cond delay="1000"/>
                            </p:stCondLst>
                            <p:childTnLst>
                              <p:par>
                                <p:cTn id="24" presetID="1" presetClass="entr" presetSubtype="0" fill="hold" nodeType="afterEffect">
                                  <p:stCondLst>
                                    <p:cond delay="0"/>
                                  </p:stCondLst>
                                  <p:childTnLst>
                                    <p:set>
                                      <p:cBhvr>
                                        <p:cTn id="25" dur="1" fill="hold">
                                          <p:stCondLst>
                                            <p:cond delay="0"/>
                                          </p:stCondLst>
                                        </p:cTn>
                                        <p:tgtEl>
                                          <p:spTgt spid="11784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117852"/>
                                        </p:tgtEl>
                                        <p:attrNameLst>
                                          <p:attrName>style.visibility</p:attrName>
                                        </p:attrNameLst>
                                      </p:cBhvr>
                                      <p:to>
                                        <p:strVal val="visible"/>
                                      </p:to>
                                    </p:set>
                                    <p:animEffect transition="in" filter="fade">
                                      <p:cBhvr>
                                        <p:cTn id="30" dur="800" decel="100000"/>
                                        <p:tgtEl>
                                          <p:spTgt spid="117852"/>
                                        </p:tgtEl>
                                      </p:cBhvr>
                                    </p:animEffect>
                                    <p:anim calcmode="lin" valueType="num">
                                      <p:cBhvr>
                                        <p:cTn id="31" dur="800" decel="100000" fill="hold"/>
                                        <p:tgtEl>
                                          <p:spTgt spid="117852"/>
                                        </p:tgtEl>
                                        <p:attrNameLst>
                                          <p:attrName>style.rotation</p:attrName>
                                        </p:attrNameLst>
                                      </p:cBhvr>
                                      <p:tavLst>
                                        <p:tav tm="0">
                                          <p:val>
                                            <p:fltVal val="-90"/>
                                          </p:val>
                                        </p:tav>
                                        <p:tav tm="100000">
                                          <p:val>
                                            <p:fltVal val="0"/>
                                          </p:val>
                                        </p:tav>
                                      </p:tavLst>
                                    </p:anim>
                                    <p:anim calcmode="lin" valueType="num">
                                      <p:cBhvr>
                                        <p:cTn id="32" dur="800" decel="100000" fill="hold"/>
                                        <p:tgtEl>
                                          <p:spTgt spid="117852"/>
                                        </p:tgtEl>
                                        <p:attrNameLst>
                                          <p:attrName>ppt_x</p:attrName>
                                        </p:attrNameLst>
                                      </p:cBhvr>
                                      <p:tavLst>
                                        <p:tav tm="0">
                                          <p:val>
                                            <p:strVal val="#ppt_x+0.4"/>
                                          </p:val>
                                        </p:tav>
                                        <p:tav tm="100000">
                                          <p:val>
                                            <p:strVal val="#ppt_x-0.05"/>
                                          </p:val>
                                        </p:tav>
                                      </p:tavLst>
                                    </p:anim>
                                    <p:anim calcmode="lin" valueType="num">
                                      <p:cBhvr>
                                        <p:cTn id="33" dur="800" decel="100000" fill="hold"/>
                                        <p:tgtEl>
                                          <p:spTgt spid="117852"/>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17852"/>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17852"/>
                                        </p:tgtEl>
                                        <p:attrNameLst>
                                          <p:attrName>ppt_y</p:attrName>
                                        </p:attrNameLst>
                                      </p:cBhvr>
                                      <p:tavLst>
                                        <p:tav tm="0">
                                          <p:val>
                                            <p:strVal val="#ppt_y+0.1"/>
                                          </p:val>
                                        </p:tav>
                                        <p:tav tm="100000">
                                          <p:val>
                                            <p:strVal val="#ppt_y"/>
                                          </p:val>
                                        </p:tav>
                                      </p:tavLst>
                                    </p:anim>
                                  </p:childTnLst>
                                </p:cTn>
                              </p:par>
                            </p:childTnLst>
                          </p:cTn>
                        </p:par>
                        <p:par>
                          <p:cTn id="36" fill="hold" nodeType="afterGroup">
                            <p:stCondLst>
                              <p:cond delay="1000"/>
                            </p:stCondLst>
                            <p:childTnLst>
                              <p:par>
                                <p:cTn id="37" presetID="1" presetClass="entr" presetSubtype="0" fill="hold" nodeType="afterEffect">
                                  <p:stCondLst>
                                    <p:cond delay="0"/>
                                  </p:stCondLst>
                                  <p:childTnLst>
                                    <p:set>
                                      <p:cBhvr>
                                        <p:cTn id="38" dur="1" fill="hold">
                                          <p:stCondLst>
                                            <p:cond delay="0"/>
                                          </p:stCondLst>
                                        </p:cTn>
                                        <p:tgtEl>
                                          <p:spTgt spid="117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50" grpId="0" animBg="1"/>
      <p:bldP spid="117851" grpId="0" animBg="1"/>
      <p:bldP spid="11785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4</a:t>
            </a:r>
          </a:p>
        </p:txBody>
      </p:sp>
    </p:spTree>
    <p:extLst>
      <p:ext uri="{BB962C8B-B14F-4D97-AF65-F5344CB8AC3E}">
        <p14:creationId xmlns:p14="http://schemas.microsoft.com/office/powerpoint/2010/main" val="41811913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sz="4000" b="1" dirty="0">
                <a:solidFill>
                  <a:srgbClr val="FFFFFF"/>
                </a:solidFill>
                <a:effectLst>
                  <a:glow rad="127000">
                    <a:schemeClr val="tx1"/>
                  </a:glow>
                </a:effectLst>
                <a:latin typeface="Arial" charset="0"/>
                <a:ea typeface="ＭＳ Ｐゴシック" charset="0"/>
                <a:cs typeface="ＭＳ Ｐゴシック" charset="0"/>
              </a:rPr>
              <a:t>Populations by Tribe</a:t>
            </a: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Judah</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76,500</a:t>
            </a: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Simeon</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22,200</a:t>
            </a:r>
          </a:p>
        </p:txBody>
      </p:sp>
      <p:sp>
        <p:nvSpPr>
          <p:cNvPr id="174095"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t>
            </a:r>
          </a:p>
        </p:txBody>
      </p:sp>
      <p:sp>
        <p:nvSpPr>
          <p:cNvPr id="50" name="Rectangle 2"/>
          <p:cNvSpPr txBox="1">
            <a:spLocks noChangeArrowheads="1"/>
          </p:cNvSpPr>
          <p:nvPr/>
        </p:nvSpPr>
        <p:spPr bwMode="auto">
          <a:xfrm>
            <a:off x="-2" y="1435222"/>
            <a:ext cx="4283969" cy="177775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127000">
                    <a:srgbClr val="000000"/>
                  </a:glow>
                </a:effectLst>
                <a:latin typeface="Arial" charset="0"/>
                <a:ea typeface="ＭＳ Ｐゴシック" charset="0"/>
                <a:cs typeface="ＭＳ Ｐゴシック" charset="0"/>
              </a:rPr>
              <a:t>Numbers 26</a:t>
            </a:r>
            <a:br>
              <a:rPr lang="en-US" sz="2800" b="1" i="1" dirty="0">
                <a:solidFill>
                  <a:srgbClr val="FFFFFF"/>
                </a:solidFill>
                <a:effectLst>
                  <a:glow rad="127000">
                    <a:srgbClr val="000000"/>
                  </a:glow>
                </a:effectLst>
                <a:latin typeface="Arial" charset="0"/>
                <a:ea typeface="ＭＳ Ｐゴシック" charset="0"/>
                <a:cs typeface="ＭＳ Ｐゴシック" charset="0"/>
              </a:rPr>
            </a:br>
            <a:r>
              <a:rPr lang="en-US" sz="2800" b="1" i="1" dirty="0">
                <a:solidFill>
                  <a:srgbClr val="FFFFFF"/>
                </a:solidFill>
                <a:effectLst>
                  <a:glow rad="127000">
                    <a:srgbClr val="000000"/>
                  </a:glow>
                </a:effectLst>
                <a:latin typeface="Arial" charset="0"/>
                <a:ea typeface="ＭＳ Ｐゴシック" charset="0"/>
                <a:cs typeface="ＭＳ Ｐゴシック" charset="0"/>
              </a:rPr>
              <a:t>Joshua 13:1–19:48</a:t>
            </a:r>
            <a:br>
              <a:rPr lang="en-US" sz="2800" b="1" i="1" dirty="0">
                <a:solidFill>
                  <a:srgbClr val="FFFFFF"/>
                </a:solidFill>
                <a:effectLst>
                  <a:glow rad="127000">
                    <a:srgbClr val="000000"/>
                  </a:glow>
                </a:effectLst>
                <a:latin typeface="Arial" charset="0"/>
                <a:ea typeface="ＭＳ Ｐゴシック" charset="0"/>
                <a:cs typeface="ＭＳ Ｐゴシック" charset="0"/>
              </a:rPr>
            </a:br>
            <a:r>
              <a:rPr lang="en-US" sz="2800" b="1" i="1" dirty="0">
                <a:solidFill>
                  <a:srgbClr val="FFFFFF"/>
                </a:solidFill>
                <a:effectLst>
                  <a:glow rad="127000">
                    <a:srgbClr val="000000"/>
                  </a:glow>
                </a:effectLst>
                <a:latin typeface="Arial" charset="0"/>
                <a:ea typeface="ＭＳ Ｐゴシック" charset="0"/>
                <a:cs typeface="ＭＳ Ｐゴシック" charset="0"/>
              </a:rPr>
              <a:t>1 Chronicles 4 (Judah &amp; Simeon)</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1662852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5</a:t>
            </a:r>
          </a:p>
        </p:txBody>
      </p:sp>
    </p:spTree>
    <p:extLst>
      <p:ext uri="{BB962C8B-B14F-4D97-AF65-F5344CB8AC3E}">
        <p14:creationId xmlns:p14="http://schemas.microsoft.com/office/powerpoint/2010/main" val="23980163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pPr eaLnBrk="0" hangingPunct="0"/>
            <a:endParaRPr lang="zh-CN" altLang="en-US">
              <a:solidFill>
                <a:srgbClr val="000000"/>
              </a:solidFill>
              <a:latin typeface="Arial"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en-US" altLang="zh-CN" sz="2800" b="1" dirty="0">
                <a:solidFill>
                  <a:schemeClr val="tx1"/>
                </a:solidFill>
                <a:latin typeface="Arial" charset="0"/>
                <a:ea typeface="ＭＳ Ｐゴシック" charset="0"/>
              </a:rPr>
              <a:t>Patriarchal Family Tree</a:t>
            </a: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7000"/>
                </a:solidFill>
                <a:cs typeface="Arial" charset="0"/>
              </a:rPr>
              <a:t>Terah</a:t>
            </a: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Haran</a:t>
            </a: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Nahor</a:t>
            </a: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7000"/>
                </a:solidFill>
                <a:cs typeface="Arial" charset="0"/>
              </a:rPr>
              <a:t>Abraham</a:t>
            </a:r>
            <a:endParaRPr lang="en-US" altLang="zh-CN" b="1">
              <a:solidFill>
                <a:srgbClr val="009900"/>
              </a:solidFill>
              <a:cs typeface="Arial"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Lot</a:t>
            </a: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Bethuel</a:t>
            </a:r>
          </a:p>
        </p:txBody>
      </p:sp>
      <p:sp>
        <p:nvSpPr>
          <p:cNvPr id="412681" name="Text Box 9"/>
          <p:cNvSpPr txBox="1">
            <a:spLocks noChangeArrowheads="1"/>
          </p:cNvSpPr>
          <p:nvPr/>
        </p:nvSpPr>
        <p:spPr bwMode="auto">
          <a:xfrm>
            <a:off x="5257800" y="2020130"/>
            <a:ext cx="1752600" cy="8318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(of Hagar) </a:t>
            </a:r>
            <a:r>
              <a:rPr lang="en-US" altLang="zh-CN" b="1" dirty="0">
                <a:solidFill>
                  <a:srgbClr val="000000"/>
                </a:solidFill>
                <a:cs typeface="Arial" charset="0"/>
              </a:rPr>
              <a:t>Ishmael</a:t>
            </a:r>
          </a:p>
        </p:txBody>
      </p:sp>
      <p:sp>
        <p:nvSpPr>
          <p:cNvPr id="412682" name="Text Box 10"/>
          <p:cNvSpPr txBox="1">
            <a:spLocks noChangeArrowheads="1"/>
          </p:cNvSpPr>
          <p:nvPr/>
        </p:nvSpPr>
        <p:spPr bwMode="auto">
          <a:xfrm>
            <a:off x="7162800" y="2020130"/>
            <a:ext cx="1752600" cy="8318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FF33CC"/>
                </a:solidFill>
                <a:cs typeface="Arial" charset="0"/>
              </a:rPr>
              <a:t>(of Sarah) </a:t>
            </a:r>
            <a:r>
              <a:rPr lang="en-US" altLang="zh-CN" b="1">
                <a:solidFill>
                  <a:srgbClr val="007000"/>
                </a:solidFill>
                <a:cs typeface="Arial" charset="0"/>
              </a:rPr>
              <a:t>Isaac</a:t>
            </a:r>
            <a:endParaRPr lang="en-US" altLang="zh-CN" b="1">
              <a:solidFill>
                <a:srgbClr val="009900"/>
              </a:solidFill>
              <a:cs typeface="Arial" charset="0"/>
            </a:endParaRP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000000"/>
                </a:solidFill>
                <a:cs typeface="Arial" charset="0"/>
              </a:rPr>
              <a:t>Laban     </a:t>
            </a:r>
            <a:r>
              <a:rPr lang="en-US" altLang="zh-CN" b="1" dirty="0">
                <a:solidFill>
                  <a:srgbClr val="FF33CC"/>
                </a:solidFill>
                <a:cs typeface="Arial" charset="0"/>
              </a:rPr>
              <a:t>Rebekah</a:t>
            </a:r>
            <a:endParaRPr lang="en-US" altLang="zh-CN" b="1" dirty="0">
              <a:solidFill>
                <a:srgbClr val="000000"/>
              </a:solidFill>
              <a:cs typeface="Arial" charset="0"/>
            </a:endParaRP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Leah</a:t>
            </a:r>
            <a:endParaRPr lang="en-US" altLang="zh-CN" b="1" dirty="0">
              <a:solidFill>
                <a:srgbClr val="000000"/>
              </a:solidFill>
              <a:cs typeface="Arial" charset="0"/>
            </a:endParaRP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Esau</a:t>
            </a:r>
            <a:endParaRPr lang="en-US" altLang="zh-CN" b="1">
              <a:solidFill>
                <a:srgbClr val="33CC33"/>
              </a:solidFill>
              <a:cs typeface="Arial" charset="0"/>
            </a:endParaRPr>
          </a:p>
        </p:txBody>
      </p:sp>
      <p:sp>
        <p:nvSpPr>
          <p:cNvPr id="412686" name="Text Box 14"/>
          <p:cNvSpPr txBox="1">
            <a:spLocks noChangeArrowheads="1"/>
          </p:cNvSpPr>
          <p:nvPr/>
        </p:nvSpPr>
        <p:spPr bwMode="auto">
          <a:xfrm>
            <a:off x="76200" y="4147380"/>
            <a:ext cx="1981200" cy="2677656"/>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(of Leah)</a:t>
            </a:r>
            <a:r>
              <a:rPr lang="en-US" altLang="zh-CN" b="1" dirty="0">
                <a:solidFill>
                  <a:srgbClr val="000000"/>
                </a:solidFill>
                <a:cs typeface="Arial" charset="0"/>
              </a:rPr>
              <a:t>  Reuben, Simeon, Levi, </a:t>
            </a:r>
            <a:br>
              <a:rPr lang="en-US" altLang="zh-CN" b="1" dirty="0">
                <a:solidFill>
                  <a:srgbClr val="000000"/>
                </a:solidFill>
                <a:cs typeface="Arial" charset="0"/>
              </a:rPr>
            </a:br>
            <a:r>
              <a:rPr lang="en-US" altLang="zh-CN" b="1" dirty="0">
                <a:solidFill>
                  <a:srgbClr val="000000"/>
                </a:solidFill>
                <a:cs typeface="Arial" charset="0"/>
              </a:rPr>
              <a:t>Judah, Issachar, Zebulun</a:t>
            </a:r>
            <a:endParaRPr lang="en-US" altLang="zh-CN" b="1" dirty="0">
              <a:solidFill>
                <a:srgbClr val="009900"/>
              </a:solidFill>
              <a:cs typeface="Arial" charset="0"/>
            </a:endParaRPr>
          </a:p>
        </p:txBody>
      </p:sp>
      <p:sp>
        <p:nvSpPr>
          <p:cNvPr id="412687" name="Text Box 15"/>
          <p:cNvSpPr txBox="1">
            <a:spLocks noChangeArrowheads="1"/>
          </p:cNvSpPr>
          <p:nvPr/>
        </p:nvSpPr>
        <p:spPr bwMode="auto">
          <a:xfrm>
            <a:off x="2159000" y="4147380"/>
            <a:ext cx="1828800" cy="1200328"/>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(of </a:t>
            </a:r>
            <a:r>
              <a:rPr lang="en-US" altLang="zh-CN" b="1" dirty="0" err="1">
                <a:solidFill>
                  <a:srgbClr val="FF33CC"/>
                </a:solidFill>
                <a:cs typeface="Arial" charset="0"/>
              </a:rPr>
              <a:t>Zilpah</a:t>
            </a:r>
            <a:r>
              <a:rPr lang="en-US" altLang="zh-CN" b="1" dirty="0">
                <a:solidFill>
                  <a:srgbClr val="FF33CC"/>
                </a:solidFill>
                <a:cs typeface="Arial" charset="0"/>
              </a:rPr>
              <a:t>)</a:t>
            </a:r>
            <a:r>
              <a:rPr lang="en-US" altLang="zh-CN" b="1" dirty="0">
                <a:solidFill>
                  <a:srgbClr val="000000"/>
                </a:solidFill>
                <a:cs typeface="Arial" charset="0"/>
              </a:rPr>
              <a:t> Gad, </a:t>
            </a:r>
            <a:br>
              <a:rPr lang="en-US" altLang="zh-CN" b="1" dirty="0">
                <a:solidFill>
                  <a:srgbClr val="000000"/>
                </a:solidFill>
                <a:cs typeface="Arial" charset="0"/>
              </a:rPr>
            </a:br>
            <a:r>
              <a:rPr lang="en-US" altLang="zh-CN" b="1" dirty="0">
                <a:solidFill>
                  <a:srgbClr val="000000"/>
                </a:solidFill>
                <a:cs typeface="Arial" charset="0"/>
              </a:rPr>
              <a:t>Asher</a:t>
            </a:r>
          </a:p>
        </p:txBody>
      </p:sp>
      <p:sp>
        <p:nvSpPr>
          <p:cNvPr id="412688" name="Text Box 16"/>
          <p:cNvSpPr txBox="1">
            <a:spLocks noChangeArrowheads="1"/>
          </p:cNvSpPr>
          <p:nvPr/>
        </p:nvSpPr>
        <p:spPr bwMode="auto">
          <a:xfrm>
            <a:off x="4089400" y="4147380"/>
            <a:ext cx="1905000" cy="1206500"/>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FF33CC"/>
                </a:solidFill>
                <a:cs typeface="Arial" charset="0"/>
              </a:rPr>
              <a:t>(of Bilhah)</a:t>
            </a:r>
            <a:r>
              <a:rPr lang="en-US" altLang="zh-CN" b="1">
                <a:solidFill>
                  <a:srgbClr val="000000"/>
                </a:solidFill>
                <a:cs typeface="Arial" charset="0"/>
              </a:rPr>
              <a:t> Dan, Naphtali</a:t>
            </a:r>
          </a:p>
        </p:txBody>
      </p:sp>
      <p:sp>
        <p:nvSpPr>
          <p:cNvPr id="412689" name="Text Box 17"/>
          <p:cNvSpPr txBox="1">
            <a:spLocks noChangeArrowheads="1"/>
          </p:cNvSpPr>
          <p:nvPr/>
        </p:nvSpPr>
        <p:spPr bwMode="auto">
          <a:xfrm>
            <a:off x="6096000" y="4147380"/>
            <a:ext cx="2819400" cy="84137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(of Rachel)</a:t>
            </a:r>
            <a:r>
              <a:rPr lang="en-US" altLang="zh-CN" b="1" dirty="0">
                <a:solidFill>
                  <a:srgbClr val="000000"/>
                </a:solidFill>
                <a:cs typeface="Arial" charset="0"/>
              </a:rPr>
              <a:t> </a:t>
            </a:r>
            <a:br>
              <a:rPr lang="en-US" altLang="zh-CN" b="1" dirty="0">
                <a:solidFill>
                  <a:srgbClr val="000000"/>
                </a:solidFill>
                <a:cs typeface="Arial" charset="0"/>
              </a:rPr>
            </a:br>
            <a:r>
              <a:rPr lang="en-US" altLang="zh-CN" b="1" dirty="0">
                <a:solidFill>
                  <a:srgbClr val="000000"/>
                </a:solidFill>
                <a:cs typeface="Arial" charset="0"/>
              </a:rPr>
              <a:t>Benjamin, </a:t>
            </a:r>
            <a:r>
              <a:rPr lang="en-US" altLang="zh-CN" b="1" dirty="0">
                <a:solidFill>
                  <a:srgbClr val="007000"/>
                </a:solidFill>
                <a:cs typeface="Arial" charset="0"/>
              </a:rPr>
              <a:t>Joseph</a:t>
            </a:r>
            <a:endParaRPr lang="en-US" altLang="zh-CN" b="1" dirty="0">
              <a:solidFill>
                <a:srgbClr val="000000"/>
              </a:solidFill>
              <a:cs typeface="Arial" charset="0"/>
            </a:endParaRPr>
          </a:p>
        </p:txBody>
      </p:sp>
      <p:sp>
        <p:nvSpPr>
          <p:cNvPr id="412690" name="Text Box 18"/>
          <p:cNvSpPr txBox="1">
            <a:spLocks noChangeArrowheads="1"/>
          </p:cNvSpPr>
          <p:nvPr/>
        </p:nvSpPr>
        <p:spPr bwMode="auto">
          <a:xfrm>
            <a:off x="7661275" y="5420555"/>
            <a:ext cx="1447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7000"/>
                </a:solidFill>
                <a:cs typeface="Arial" charset="0"/>
              </a:rPr>
              <a:t>Ephraim</a:t>
            </a:r>
            <a:endParaRPr lang="en-US" altLang="zh-CN" b="1">
              <a:solidFill>
                <a:srgbClr val="000000"/>
              </a:solidFill>
              <a:cs typeface="Arial"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Rachel</a:t>
            </a:r>
            <a:endParaRPr lang="en-US" altLang="zh-CN" b="1" dirty="0">
              <a:solidFill>
                <a:srgbClr val="000000"/>
              </a:solidFill>
              <a:cs typeface="Arial" charset="0"/>
            </a:endParaRPr>
          </a:p>
        </p:txBody>
      </p:sp>
      <p:grpSp>
        <p:nvGrpSpPr>
          <p:cNvPr id="412710"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7000"/>
                </a:solidFill>
                <a:cs typeface="Arial" charset="0"/>
              </a:rPr>
              <a:t>Jacob</a:t>
            </a: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nvGrpSpPr>
          <p:cNvPr id="412718" name="Group 50"/>
          <p:cNvGrpSpPr>
            <a:grpSpLocks/>
          </p:cNvGrpSpPr>
          <p:nvPr/>
        </p:nvGrpSpPr>
        <p:grpSpPr bwMode="auto">
          <a:xfrm flipH="1">
            <a:off x="7008813" y="4985580"/>
            <a:ext cx="1524000" cy="495300"/>
            <a:chOff x="3888" y="3144"/>
            <a:chExt cx="960" cy="336"/>
          </a:xfrm>
        </p:grpSpPr>
        <p:grpSp>
          <p:nvGrpSpPr>
            <p:cNvPr id="412727"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Manasseh</a:t>
            </a: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algn="ctr" eaLnBrk="0" hangingPunct="0"/>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Patriarchal Family Tree</a:t>
            </a: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latin typeface="Arial" charset="0"/>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latin typeface="Arial" charset="0"/>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latin typeface="Arial" charset="0"/>
            </a:endParaRPr>
          </a:p>
        </p:txBody>
      </p:sp>
      <p:sp>
        <p:nvSpPr>
          <p:cNvPr id="412724" name="Text Box 61"/>
          <p:cNvSpPr txBox="1">
            <a:spLocks noChangeArrowheads="1"/>
          </p:cNvSpPr>
          <p:nvPr/>
        </p:nvSpPr>
        <p:spPr bwMode="auto">
          <a:xfrm>
            <a:off x="8553450" y="39688"/>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srgbClr val="000000"/>
                </a:solidFill>
                <a:cs typeface="Arial" charset="0"/>
              </a:rPr>
              <a:t>91</a:t>
            </a:r>
          </a:p>
        </p:txBody>
      </p:sp>
      <p:sp>
        <p:nvSpPr>
          <p:cNvPr id="412725" name="Text Box 62"/>
          <p:cNvSpPr txBox="1">
            <a:spLocks noChangeArrowheads="1"/>
          </p:cNvSpPr>
          <p:nvPr/>
        </p:nvSpPr>
        <p:spPr bwMode="auto">
          <a:xfrm>
            <a:off x="2362200" y="5976180"/>
            <a:ext cx="67818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2000" b="1">
                <a:solidFill>
                  <a:srgbClr val="007000"/>
                </a:solidFill>
                <a:cs typeface="Arial" charset="0"/>
              </a:rPr>
              <a:t>Green = line of blessing with rights of firstborn even though none of these were born first (1 Chron. 5:1-2)</a:t>
            </a: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1800" b="1" i="1">
                <a:solidFill>
                  <a:srgbClr val="000000"/>
                </a:solidFill>
                <a:cs typeface="Arial" charset="0"/>
              </a:rPr>
              <a:t>married</a:t>
            </a:r>
            <a:endParaRPr lang="en-US" altLang="zh-CN" sz="1800" b="1" i="1">
              <a:solidFill>
                <a:srgbClr val="33CC33"/>
              </a:solidFill>
              <a:cs typeface="Arial" charset="0"/>
            </a:endParaRPr>
          </a:p>
        </p:txBody>
      </p:sp>
      <p:sp>
        <p:nvSpPr>
          <p:cNvPr id="65" name="Text Box 62"/>
          <p:cNvSpPr txBox="1">
            <a:spLocks noChangeArrowheads="1"/>
          </p:cNvSpPr>
          <p:nvPr/>
        </p:nvSpPr>
        <p:spPr bwMode="auto">
          <a:xfrm>
            <a:off x="4644008" y="188640"/>
            <a:ext cx="3312368" cy="523220"/>
          </a:xfrm>
          <a:prstGeom prst="rect">
            <a:avLst/>
          </a:prstGeom>
          <a:solidFill>
            <a:srgbClr val="000000"/>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2800" b="1">
                <a:solidFill>
                  <a:srgbClr val="FFFFFF"/>
                </a:solidFill>
                <a:cs typeface="Arial" charset="0"/>
              </a:rPr>
              <a:t>1 Chron. 2:1-5</a:t>
            </a:r>
          </a:p>
        </p:txBody>
      </p:sp>
    </p:spTree>
    <p:extLst>
      <p:ext uri="{BB962C8B-B14F-4D97-AF65-F5344CB8AC3E}">
        <p14:creationId xmlns:p14="http://schemas.microsoft.com/office/powerpoint/2010/main" val="37106705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sz="4000" b="1" dirty="0">
                <a:solidFill>
                  <a:srgbClr val="FFFFFF"/>
                </a:solidFill>
                <a:effectLst>
                  <a:glow rad="127000">
                    <a:schemeClr val="tx1"/>
                  </a:glow>
                </a:effectLst>
                <a:latin typeface="Arial" charset="0"/>
                <a:ea typeface="ＭＳ Ｐゴシック" charset="0"/>
                <a:cs typeface="ＭＳ Ｐゴシック" charset="0"/>
              </a:rPr>
              <a:t>Populations by Tribe</a:t>
            </a: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Reuben</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43,730</a:t>
            </a: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Gad</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40,500</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Manasseh</a:t>
            </a: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Manasseh</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52,700</a:t>
            </a:r>
          </a:p>
        </p:txBody>
      </p:sp>
      <p:sp>
        <p:nvSpPr>
          <p:cNvPr id="174095"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t>
            </a:r>
          </a:p>
        </p:txBody>
      </p:sp>
      <p:sp>
        <p:nvSpPr>
          <p:cNvPr id="50" name="Rectangle 2"/>
          <p:cNvSpPr txBox="1">
            <a:spLocks noChangeArrowheads="1"/>
          </p:cNvSpPr>
          <p:nvPr/>
        </p:nvSpPr>
        <p:spPr bwMode="auto">
          <a:xfrm>
            <a:off x="-1" y="1435222"/>
            <a:ext cx="3582158" cy="13457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127000">
                    <a:srgbClr val="000000"/>
                  </a:glow>
                </a:effectLst>
                <a:latin typeface="Arial" charset="0"/>
                <a:ea typeface="ＭＳ Ｐゴシック" charset="0"/>
                <a:cs typeface="ＭＳ Ｐゴシック" charset="0"/>
              </a:rPr>
              <a:t>Numbers 26</a:t>
            </a:r>
            <a:br>
              <a:rPr lang="en-US" sz="2800" b="1" i="1" dirty="0">
                <a:solidFill>
                  <a:srgbClr val="FFFFFF"/>
                </a:solidFill>
                <a:effectLst>
                  <a:glow rad="127000">
                    <a:srgbClr val="000000"/>
                  </a:glow>
                </a:effectLst>
                <a:latin typeface="Arial" charset="0"/>
                <a:ea typeface="ＭＳ Ｐゴシック" charset="0"/>
                <a:cs typeface="ＭＳ Ｐゴシック" charset="0"/>
              </a:rPr>
            </a:br>
            <a:r>
              <a:rPr lang="en-US" sz="2800" b="1" i="1" dirty="0">
                <a:solidFill>
                  <a:srgbClr val="FFFFFF"/>
                </a:solidFill>
                <a:effectLst>
                  <a:glow rad="127000">
                    <a:srgbClr val="000000"/>
                  </a:glow>
                </a:effectLst>
                <a:latin typeface="Arial" charset="0"/>
                <a:ea typeface="ＭＳ Ｐゴシック" charset="0"/>
                <a:cs typeface="ＭＳ Ｐゴシック" charset="0"/>
              </a:rPr>
              <a:t>Joshua 13:1–19:48</a:t>
            </a:r>
            <a:br>
              <a:rPr lang="en-US" sz="2800" b="1" i="1" dirty="0">
                <a:solidFill>
                  <a:srgbClr val="FFFFFF"/>
                </a:solidFill>
                <a:effectLst>
                  <a:glow rad="127000">
                    <a:srgbClr val="000000"/>
                  </a:glow>
                </a:effectLst>
                <a:latin typeface="Arial" charset="0"/>
                <a:ea typeface="ＭＳ Ｐゴシック" charset="0"/>
                <a:cs typeface="ＭＳ Ｐゴシック" charset="0"/>
              </a:rPr>
            </a:br>
            <a:r>
              <a:rPr lang="en-US" sz="2800" b="1" i="1" dirty="0">
                <a:solidFill>
                  <a:srgbClr val="FFFFFF"/>
                </a:solidFill>
                <a:effectLst>
                  <a:glow rad="127000">
                    <a:srgbClr val="000000"/>
                  </a:glow>
                </a:effectLst>
                <a:latin typeface="Arial" charset="0"/>
                <a:ea typeface="ＭＳ Ｐゴシック" charset="0"/>
                <a:cs typeface="ＭＳ Ｐゴシック" charset="0"/>
              </a:rPr>
              <a:t>1 Chronicles 5 (Reuben, Gad, Manasseh)</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1216311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pPr eaLnBrk="0" hangingPunct="0"/>
            <a:endParaRPr lang="zh-CN" altLang="en-US">
              <a:solidFill>
                <a:srgbClr val="000000"/>
              </a:solidFill>
              <a:latin typeface="Arial"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en-US" altLang="zh-CN" sz="2800" b="1" dirty="0">
                <a:solidFill>
                  <a:schemeClr val="tx1"/>
                </a:solidFill>
                <a:latin typeface="Arial" charset="0"/>
                <a:ea typeface="ＭＳ Ｐゴシック" charset="0"/>
              </a:rPr>
              <a:t>Patriarchal Family Tree</a:t>
            </a: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err="1">
                <a:solidFill>
                  <a:srgbClr val="000000"/>
                </a:solidFill>
                <a:cs typeface="Arial" charset="0"/>
              </a:rPr>
              <a:t>Terah</a:t>
            </a:r>
            <a:endParaRPr lang="en-US" altLang="zh-CN" b="1" dirty="0">
              <a:solidFill>
                <a:srgbClr val="000000"/>
              </a:solidFill>
              <a:cs typeface="Arial" charset="0"/>
            </a:endParaRP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Haran</a:t>
            </a: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Nahor</a:t>
            </a: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0000"/>
                </a:solidFill>
                <a:cs typeface="Arial" charset="0"/>
              </a:rPr>
              <a:t>Abraham</a:t>
            </a: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Lot</a:t>
            </a: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Bethuel</a:t>
            </a:r>
          </a:p>
        </p:txBody>
      </p:sp>
      <p:sp>
        <p:nvSpPr>
          <p:cNvPr id="412681" name="Text Box 9"/>
          <p:cNvSpPr txBox="1">
            <a:spLocks noChangeArrowheads="1"/>
          </p:cNvSpPr>
          <p:nvPr/>
        </p:nvSpPr>
        <p:spPr bwMode="auto">
          <a:xfrm>
            <a:off x="5257800" y="2020130"/>
            <a:ext cx="1752600" cy="8318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FF33CC"/>
                </a:solidFill>
                <a:cs typeface="Arial" charset="0"/>
              </a:rPr>
              <a:t>(of Hagar) </a:t>
            </a:r>
            <a:r>
              <a:rPr lang="en-US" altLang="zh-CN" b="1">
                <a:solidFill>
                  <a:srgbClr val="000000"/>
                </a:solidFill>
                <a:cs typeface="Arial" charset="0"/>
              </a:rPr>
              <a:t>Ishmael</a:t>
            </a:r>
          </a:p>
        </p:txBody>
      </p:sp>
      <p:sp>
        <p:nvSpPr>
          <p:cNvPr id="412682" name="Text Box 10"/>
          <p:cNvSpPr txBox="1">
            <a:spLocks noChangeArrowheads="1"/>
          </p:cNvSpPr>
          <p:nvPr/>
        </p:nvSpPr>
        <p:spPr bwMode="auto">
          <a:xfrm>
            <a:off x="7162800" y="2020130"/>
            <a:ext cx="1752600" cy="8318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(of Sarah) </a:t>
            </a:r>
            <a:r>
              <a:rPr lang="en-US" altLang="zh-CN" b="1" dirty="0">
                <a:solidFill>
                  <a:srgbClr val="FF0000"/>
                </a:solidFill>
                <a:cs typeface="Arial" charset="0"/>
              </a:rPr>
              <a:t>Isaac</a:t>
            </a: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Laban     Rebekah</a:t>
            </a: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Leah</a:t>
            </a: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Esau</a:t>
            </a:r>
            <a:endParaRPr lang="en-US" altLang="zh-CN" b="1">
              <a:solidFill>
                <a:srgbClr val="33CC33"/>
              </a:solidFill>
              <a:cs typeface="Arial" charset="0"/>
            </a:endParaRPr>
          </a:p>
        </p:txBody>
      </p:sp>
      <p:sp>
        <p:nvSpPr>
          <p:cNvPr id="412686" name="Text Box 14"/>
          <p:cNvSpPr txBox="1">
            <a:spLocks noChangeArrowheads="1"/>
          </p:cNvSpPr>
          <p:nvPr/>
        </p:nvSpPr>
        <p:spPr bwMode="auto">
          <a:xfrm>
            <a:off x="76200" y="4147380"/>
            <a:ext cx="1981200" cy="2677656"/>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(of Leah)</a:t>
            </a:r>
            <a:r>
              <a:rPr lang="en-US" altLang="zh-CN" b="1" dirty="0">
                <a:solidFill>
                  <a:srgbClr val="000000"/>
                </a:solidFill>
                <a:cs typeface="Arial" charset="0"/>
              </a:rPr>
              <a:t>  Reuben, Simeon, Levi, </a:t>
            </a:r>
            <a:br>
              <a:rPr lang="en-US" altLang="zh-CN" b="1" dirty="0">
                <a:solidFill>
                  <a:srgbClr val="000000"/>
                </a:solidFill>
                <a:cs typeface="Arial" charset="0"/>
              </a:rPr>
            </a:br>
            <a:r>
              <a:rPr lang="en-US" altLang="zh-CN" b="1" dirty="0">
                <a:solidFill>
                  <a:srgbClr val="FF0000"/>
                </a:solidFill>
                <a:cs typeface="Arial" charset="0"/>
              </a:rPr>
              <a:t>Judah</a:t>
            </a:r>
            <a:r>
              <a:rPr lang="en-US" altLang="zh-CN" b="1" dirty="0">
                <a:solidFill>
                  <a:srgbClr val="000000"/>
                </a:solidFill>
                <a:cs typeface="Arial" charset="0"/>
              </a:rPr>
              <a:t>, Issachar, Zebulun</a:t>
            </a:r>
            <a:endParaRPr lang="en-US" altLang="zh-CN" b="1" dirty="0">
              <a:solidFill>
                <a:srgbClr val="009900"/>
              </a:solidFill>
              <a:cs typeface="Arial" charset="0"/>
            </a:endParaRPr>
          </a:p>
        </p:txBody>
      </p:sp>
      <p:sp>
        <p:nvSpPr>
          <p:cNvPr id="412687" name="Text Box 15"/>
          <p:cNvSpPr txBox="1">
            <a:spLocks noChangeArrowheads="1"/>
          </p:cNvSpPr>
          <p:nvPr/>
        </p:nvSpPr>
        <p:spPr bwMode="auto">
          <a:xfrm>
            <a:off x="2159000" y="4147380"/>
            <a:ext cx="1828800" cy="84137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FF33CC"/>
                </a:solidFill>
                <a:cs typeface="Arial" charset="0"/>
              </a:rPr>
              <a:t>(of Zilpah)</a:t>
            </a:r>
            <a:r>
              <a:rPr lang="en-US" altLang="zh-CN" b="1">
                <a:solidFill>
                  <a:srgbClr val="000000"/>
                </a:solidFill>
                <a:cs typeface="Arial" charset="0"/>
              </a:rPr>
              <a:t> Gad, Asher</a:t>
            </a:r>
          </a:p>
        </p:txBody>
      </p:sp>
      <p:sp>
        <p:nvSpPr>
          <p:cNvPr id="412688" name="Text Box 16"/>
          <p:cNvSpPr txBox="1">
            <a:spLocks noChangeArrowheads="1"/>
          </p:cNvSpPr>
          <p:nvPr/>
        </p:nvSpPr>
        <p:spPr bwMode="auto">
          <a:xfrm>
            <a:off x="4089400" y="4147380"/>
            <a:ext cx="1905000" cy="1206500"/>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FF33CC"/>
                </a:solidFill>
                <a:cs typeface="Arial" charset="0"/>
              </a:rPr>
              <a:t>(of Bilhah)</a:t>
            </a:r>
            <a:r>
              <a:rPr lang="en-US" altLang="zh-CN" b="1">
                <a:solidFill>
                  <a:srgbClr val="000000"/>
                </a:solidFill>
                <a:cs typeface="Arial" charset="0"/>
              </a:rPr>
              <a:t> Dan, Naphtali</a:t>
            </a:r>
          </a:p>
        </p:txBody>
      </p:sp>
      <p:sp>
        <p:nvSpPr>
          <p:cNvPr id="412689" name="Text Box 17"/>
          <p:cNvSpPr txBox="1">
            <a:spLocks noChangeArrowheads="1"/>
          </p:cNvSpPr>
          <p:nvPr/>
        </p:nvSpPr>
        <p:spPr bwMode="auto">
          <a:xfrm>
            <a:off x="6096000" y="4147380"/>
            <a:ext cx="2819400" cy="84137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(of Rachel)</a:t>
            </a:r>
            <a:r>
              <a:rPr lang="en-US" altLang="zh-CN" b="1" dirty="0">
                <a:solidFill>
                  <a:srgbClr val="000000"/>
                </a:solidFill>
                <a:cs typeface="Arial" charset="0"/>
              </a:rPr>
              <a:t> </a:t>
            </a:r>
            <a:br>
              <a:rPr lang="en-US" altLang="zh-CN" b="1" dirty="0">
                <a:solidFill>
                  <a:srgbClr val="000000"/>
                </a:solidFill>
                <a:cs typeface="Arial" charset="0"/>
              </a:rPr>
            </a:br>
            <a:r>
              <a:rPr lang="en-US" altLang="zh-CN" b="1" dirty="0">
                <a:solidFill>
                  <a:srgbClr val="000000"/>
                </a:solidFill>
                <a:cs typeface="Arial" charset="0"/>
              </a:rPr>
              <a:t>Benjamin, Joseph</a:t>
            </a:r>
          </a:p>
        </p:txBody>
      </p:sp>
      <p:sp>
        <p:nvSpPr>
          <p:cNvPr id="412690" name="Text Box 18"/>
          <p:cNvSpPr txBox="1">
            <a:spLocks noChangeArrowheads="1"/>
          </p:cNvSpPr>
          <p:nvPr/>
        </p:nvSpPr>
        <p:spPr bwMode="auto">
          <a:xfrm>
            <a:off x="7661275" y="5420555"/>
            <a:ext cx="1447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000000"/>
                </a:solidFill>
                <a:cs typeface="Arial" charset="0"/>
              </a:rPr>
              <a:t>Ephraim</a:t>
            </a: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Rachel</a:t>
            </a:r>
          </a:p>
        </p:txBody>
      </p:sp>
      <p:grpSp>
        <p:nvGrpSpPr>
          <p:cNvPr id="412710"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0000"/>
                </a:solidFill>
                <a:cs typeface="Arial" charset="0"/>
              </a:rPr>
              <a:t>Jacob</a:t>
            </a: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nvGrpSpPr>
          <p:cNvPr id="412718" name="Group 50"/>
          <p:cNvGrpSpPr>
            <a:grpSpLocks/>
          </p:cNvGrpSpPr>
          <p:nvPr/>
        </p:nvGrpSpPr>
        <p:grpSpPr bwMode="auto">
          <a:xfrm flipH="1">
            <a:off x="7008813" y="4985580"/>
            <a:ext cx="1524000" cy="495300"/>
            <a:chOff x="3888" y="3144"/>
            <a:chExt cx="960" cy="336"/>
          </a:xfrm>
        </p:grpSpPr>
        <p:grpSp>
          <p:nvGrpSpPr>
            <p:cNvPr id="412727"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Manasseh</a:t>
            </a: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algn="ctr" eaLnBrk="0" hangingPunct="0"/>
            <a:r>
              <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Kingly Line</a:t>
            </a: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latin typeface="Arial" charset="0"/>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latin typeface="Arial" charset="0"/>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latin typeface="Arial" charset="0"/>
            </a:endParaRPr>
          </a:p>
        </p:txBody>
      </p:sp>
      <p:sp>
        <p:nvSpPr>
          <p:cNvPr id="412724" name="Text Box 61"/>
          <p:cNvSpPr txBox="1">
            <a:spLocks noChangeArrowheads="1"/>
          </p:cNvSpPr>
          <p:nvPr/>
        </p:nvSpPr>
        <p:spPr bwMode="auto">
          <a:xfrm>
            <a:off x="8553450" y="39688"/>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a:solidFill>
                  <a:srgbClr val="000000"/>
                </a:solidFill>
                <a:cs typeface="Arial" charset="0"/>
              </a:rPr>
              <a:t>91</a:t>
            </a:r>
          </a:p>
        </p:txBody>
      </p:sp>
      <p:sp>
        <p:nvSpPr>
          <p:cNvPr id="412725" name="Text Box 62"/>
          <p:cNvSpPr txBox="1">
            <a:spLocks noChangeArrowheads="1"/>
          </p:cNvSpPr>
          <p:nvPr/>
        </p:nvSpPr>
        <p:spPr bwMode="auto">
          <a:xfrm>
            <a:off x="2362200" y="5976180"/>
            <a:ext cx="67818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2000" b="1" dirty="0">
                <a:solidFill>
                  <a:srgbClr val="FF0000"/>
                </a:solidFill>
                <a:cs typeface="Arial" charset="0"/>
              </a:rPr>
              <a:t>Red: Even though Judah was not the firstborn, Jacob claimed the kings of Israel would come from him.</a:t>
            </a: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1800" b="1" i="1">
                <a:solidFill>
                  <a:srgbClr val="000000"/>
                </a:solidFill>
                <a:cs typeface="Arial" charset="0"/>
              </a:rPr>
              <a:t>married</a:t>
            </a:r>
            <a:endParaRPr lang="en-US" altLang="zh-CN" sz="1800" b="1" i="1">
              <a:solidFill>
                <a:srgbClr val="33CC33"/>
              </a:solidFill>
              <a:cs typeface="Arial" charset="0"/>
            </a:endParaRPr>
          </a:p>
        </p:txBody>
      </p:sp>
    </p:spTree>
    <p:extLst>
      <p:ext uri="{BB962C8B-B14F-4D97-AF65-F5344CB8AC3E}">
        <p14:creationId xmlns:p14="http://schemas.microsoft.com/office/powerpoint/2010/main" val="12426063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6</a:t>
            </a:r>
          </a:p>
        </p:txBody>
      </p:sp>
    </p:spTree>
    <p:extLst>
      <p:ext uri="{BB962C8B-B14F-4D97-AF65-F5344CB8AC3E}">
        <p14:creationId xmlns:p14="http://schemas.microsoft.com/office/powerpoint/2010/main" val="9622820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4978" name="Rectangle 10"/>
          <p:cNvSpPr>
            <a:spLocks noChangeArrowheads="1"/>
          </p:cNvSpPr>
          <p:nvPr/>
        </p:nvSpPr>
        <p:spPr bwMode="auto">
          <a:xfrm>
            <a:off x="0" y="0"/>
            <a:ext cx="9144000" cy="6858000"/>
          </a:xfrm>
          <a:prstGeom prst="rect">
            <a:avLst/>
          </a:prstGeom>
          <a:gradFill rotWithShape="1">
            <a:gsLst>
              <a:gs pos="0">
                <a:srgbClr val="FF0000"/>
              </a:gs>
              <a:gs pos="100000">
                <a:srgbClr val="2C0000"/>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eaLnBrk="0" hangingPunct="0"/>
            <a:endParaRPr lang="en-US" sz="1400">
              <a:solidFill>
                <a:srgbClr val="000000"/>
              </a:solidFill>
              <a:latin typeface="Arial Narrow" charset="0"/>
            </a:endParaRPr>
          </a:p>
        </p:txBody>
      </p:sp>
      <p:sp>
        <p:nvSpPr>
          <p:cNvPr id="254979" name="Rectangle 2"/>
          <p:cNvSpPr>
            <a:spLocks noGrp="1" noChangeArrowheads="1"/>
          </p:cNvSpPr>
          <p:nvPr>
            <p:ph type="title"/>
          </p:nvPr>
        </p:nvSpPr>
        <p:spPr>
          <a:xfrm>
            <a:off x="152400" y="152400"/>
            <a:ext cx="7772400" cy="685800"/>
          </a:xfrm>
          <a:solidFill>
            <a:schemeClr val="bg2"/>
          </a:solidFill>
        </p:spPr>
        <p:txBody>
          <a:bodyPr/>
          <a:lstStyle/>
          <a:p>
            <a:r>
              <a:rPr lang="en-US" altLang="zh-CN" sz="3600" b="1">
                <a:solidFill>
                  <a:schemeClr val="tx1"/>
                </a:solidFill>
                <a:latin typeface="Arial" charset="0"/>
                <a:ea typeface="ＭＳ Ｐゴシック" charset="0"/>
              </a:rPr>
              <a:t>Contrasting Levites and Priests</a:t>
            </a:r>
            <a:endParaRPr lang="en-US" sz="3600" b="1">
              <a:solidFill>
                <a:schemeClr val="tx1"/>
              </a:solidFill>
              <a:latin typeface="Arial" charset="0"/>
              <a:ea typeface="ＭＳ Ｐゴシック" charset="0"/>
            </a:endParaRPr>
          </a:p>
        </p:txBody>
      </p:sp>
      <p:sp>
        <p:nvSpPr>
          <p:cNvPr id="254980" name="Text Box 3"/>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en-US" sz="2400" b="1">
                <a:solidFill>
                  <a:srgbClr val="CBCBCB"/>
                </a:solidFill>
                <a:latin typeface="Arial" charset="0"/>
              </a:rPr>
              <a:t>132</a:t>
            </a:r>
          </a:p>
        </p:txBody>
      </p:sp>
      <p:sp>
        <p:nvSpPr>
          <p:cNvPr id="19492" name="Line 36"/>
          <p:cNvSpPr>
            <a:spLocks noChangeShapeType="1"/>
          </p:cNvSpPr>
          <p:nvPr/>
        </p:nvSpPr>
        <p:spPr bwMode="auto">
          <a:xfrm>
            <a:off x="4983163" y="1844675"/>
            <a:ext cx="0" cy="366713"/>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19491" name="Line 35"/>
          <p:cNvSpPr>
            <a:spLocks noChangeShapeType="1"/>
          </p:cNvSpPr>
          <p:nvPr/>
        </p:nvSpPr>
        <p:spPr bwMode="auto">
          <a:xfrm>
            <a:off x="4983163" y="2667000"/>
            <a:ext cx="0" cy="366713"/>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19490" name="Line 34"/>
          <p:cNvSpPr>
            <a:spLocks noChangeShapeType="1"/>
          </p:cNvSpPr>
          <p:nvPr/>
        </p:nvSpPr>
        <p:spPr bwMode="auto">
          <a:xfrm>
            <a:off x="4983163" y="3429000"/>
            <a:ext cx="0" cy="366713"/>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grpSp>
        <p:nvGrpSpPr>
          <p:cNvPr id="2" name="Group 48"/>
          <p:cNvGrpSpPr>
            <a:grpSpLocks/>
          </p:cNvGrpSpPr>
          <p:nvPr/>
        </p:nvGrpSpPr>
        <p:grpSpPr bwMode="auto">
          <a:xfrm>
            <a:off x="4343400" y="4267200"/>
            <a:ext cx="1279525" cy="433388"/>
            <a:chOff x="2496" y="2836"/>
            <a:chExt cx="806" cy="177"/>
          </a:xfrm>
        </p:grpSpPr>
        <p:sp>
          <p:nvSpPr>
            <p:cNvPr id="254995" name="Line 33"/>
            <p:cNvSpPr>
              <a:spLocks noChangeShapeType="1"/>
            </p:cNvSpPr>
            <p:nvPr/>
          </p:nvSpPr>
          <p:spPr bwMode="auto">
            <a:xfrm flipH="1">
              <a:off x="2496" y="2836"/>
              <a:ext cx="405" cy="177"/>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54996" name="Line 32"/>
            <p:cNvSpPr>
              <a:spLocks noChangeShapeType="1"/>
            </p:cNvSpPr>
            <p:nvPr/>
          </p:nvSpPr>
          <p:spPr bwMode="auto">
            <a:xfrm>
              <a:off x="2899" y="2840"/>
              <a:ext cx="403" cy="173"/>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grpSp>
      <p:grpSp>
        <p:nvGrpSpPr>
          <p:cNvPr id="3" name="Group 49"/>
          <p:cNvGrpSpPr>
            <a:grpSpLocks/>
          </p:cNvGrpSpPr>
          <p:nvPr/>
        </p:nvGrpSpPr>
        <p:grpSpPr bwMode="auto">
          <a:xfrm>
            <a:off x="4343400" y="5272088"/>
            <a:ext cx="1371600" cy="366712"/>
            <a:chOff x="2496" y="3321"/>
            <a:chExt cx="864" cy="231"/>
          </a:xfrm>
        </p:grpSpPr>
        <p:sp>
          <p:nvSpPr>
            <p:cNvPr id="254993" name="Line 31"/>
            <p:cNvSpPr>
              <a:spLocks noChangeShapeType="1"/>
            </p:cNvSpPr>
            <p:nvPr/>
          </p:nvSpPr>
          <p:spPr bwMode="auto">
            <a:xfrm>
              <a:off x="2496" y="3321"/>
              <a:ext cx="0" cy="231"/>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54994" name="Line 30"/>
            <p:cNvSpPr>
              <a:spLocks noChangeShapeType="1"/>
            </p:cNvSpPr>
            <p:nvPr/>
          </p:nvSpPr>
          <p:spPr bwMode="auto">
            <a:xfrm>
              <a:off x="3360" y="3321"/>
              <a:ext cx="0" cy="231"/>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grpSp>
      <p:sp>
        <p:nvSpPr>
          <p:cNvPr id="19495" name="Text Box 39"/>
          <p:cNvSpPr txBox="1">
            <a:spLocks noChangeArrowheads="1"/>
          </p:cNvSpPr>
          <p:nvPr/>
        </p:nvSpPr>
        <p:spPr bwMode="auto">
          <a:xfrm>
            <a:off x="4194175" y="1295400"/>
            <a:ext cx="16748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0" hangingPunct="0"/>
            <a:r>
              <a:rPr lang="en-US" sz="2400">
                <a:solidFill>
                  <a:srgbClr val="FFFFFF"/>
                </a:solidFill>
                <a:latin typeface="Arial Black" charset="0"/>
              </a:rPr>
              <a:t>Abraham</a:t>
            </a:r>
          </a:p>
        </p:txBody>
      </p:sp>
      <p:sp>
        <p:nvSpPr>
          <p:cNvPr id="19496" name="Text Box 40"/>
          <p:cNvSpPr txBox="1">
            <a:spLocks noChangeArrowheads="1"/>
          </p:cNvSpPr>
          <p:nvPr/>
        </p:nvSpPr>
        <p:spPr bwMode="auto">
          <a:xfrm>
            <a:off x="4419600" y="2182813"/>
            <a:ext cx="10985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0" hangingPunct="0"/>
            <a:r>
              <a:rPr lang="en-US" sz="2400">
                <a:solidFill>
                  <a:srgbClr val="FFFFFF"/>
                </a:solidFill>
                <a:latin typeface="Arial Black" charset="0"/>
              </a:rPr>
              <a:t>Isaac</a:t>
            </a:r>
          </a:p>
        </p:txBody>
      </p:sp>
      <p:sp>
        <p:nvSpPr>
          <p:cNvPr id="19499" name="Text Box 43"/>
          <p:cNvSpPr txBox="1">
            <a:spLocks noChangeArrowheads="1"/>
          </p:cNvSpPr>
          <p:nvPr/>
        </p:nvSpPr>
        <p:spPr bwMode="auto">
          <a:xfrm>
            <a:off x="4419600" y="2895600"/>
            <a:ext cx="1200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0" hangingPunct="0"/>
            <a:r>
              <a:rPr lang="en-US" sz="2400">
                <a:solidFill>
                  <a:srgbClr val="FFFFFF"/>
                </a:solidFill>
                <a:latin typeface="Arial Black" charset="0"/>
              </a:rPr>
              <a:t>Jacob</a:t>
            </a:r>
            <a:endParaRPr lang="en-US" sz="2400">
              <a:solidFill>
                <a:srgbClr val="FFFFFF"/>
              </a:solidFill>
              <a:latin typeface="Times New Roman" charset="0"/>
            </a:endParaRPr>
          </a:p>
        </p:txBody>
      </p:sp>
      <p:sp>
        <p:nvSpPr>
          <p:cNvPr id="19500" name="Text Box 44"/>
          <p:cNvSpPr txBox="1">
            <a:spLocks noChangeArrowheads="1"/>
          </p:cNvSpPr>
          <p:nvPr/>
        </p:nvSpPr>
        <p:spPr bwMode="auto">
          <a:xfrm>
            <a:off x="0" y="3733800"/>
            <a:ext cx="8027988" cy="42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0" hangingPunct="0"/>
            <a:r>
              <a:rPr lang="en-US" sz="2200" dirty="0">
                <a:solidFill>
                  <a:srgbClr val="FFFFFF"/>
                </a:solidFill>
                <a:latin typeface="Arial Black" charset="0"/>
              </a:rPr>
              <a:t>12 Sons: Reuben–Simeon–Levi–Judah– etc. </a:t>
            </a:r>
          </a:p>
        </p:txBody>
      </p:sp>
      <p:sp>
        <p:nvSpPr>
          <p:cNvPr id="19501" name="Text Box 45"/>
          <p:cNvSpPr txBox="1">
            <a:spLocks noChangeArrowheads="1"/>
          </p:cNvSpPr>
          <p:nvPr/>
        </p:nvSpPr>
        <p:spPr bwMode="auto">
          <a:xfrm>
            <a:off x="2438400" y="4724400"/>
            <a:ext cx="39100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en-US" sz="2400">
                <a:solidFill>
                  <a:srgbClr val="FFFFFF"/>
                </a:solidFill>
                <a:latin typeface="Arial Black" charset="0"/>
              </a:rPr>
              <a:t>All other lines	Aaron</a:t>
            </a:r>
          </a:p>
        </p:txBody>
      </p:sp>
      <p:sp>
        <p:nvSpPr>
          <p:cNvPr id="19502" name="Text Box 46"/>
          <p:cNvSpPr txBox="1">
            <a:spLocks noChangeArrowheads="1"/>
          </p:cNvSpPr>
          <p:nvPr/>
        </p:nvSpPr>
        <p:spPr bwMode="auto">
          <a:xfrm>
            <a:off x="3352800" y="5516563"/>
            <a:ext cx="329723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en-US" sz="2400">
                <a:solidFill>
                  <a:srgbClr val="FFFFFF"/>
                </a:solidFill>
                <a:latin typeface="Arial Black" charset="0"/>
              </a:rPr>
              <a:t>Levites	Priests</a:t>
            </a:r>
          </a:p>
          <a:p>
            <a:pPr eaLnBrk="0" hangingPunct="0"/>
            <a:r>
              <a:rPr lang="en-US" sz="1800">
                <a:solidFill>
                  <a:srgbClr val="FFFFFF"/>
                </a:solidFill>
                <a:latin typeface="Arial Black" charset="0"/>
              </a:rPr>
              <a:t>see p. 171a	see p. 202</a:t>
            </a:r>
            <a:endParaRPr lang="en-US" sz="1800">
              <a:solidFill>
                <a:srgbClr val="FFFFFF"/>
              </a:solidFill>
              <a:latin typeface="Times New Roman" charset="0"/>
            </a:endParaRPr>
          </a:p>
        </p:txBody>
      </p:sp>
      <p:pic>
        <p:nvPicPr>
          <p:cNvPr id="254992" name="Picture 50" descr="Priest_and_sanctuary">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42075" y="838200"/>
            <a:ext cx="2701925"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924839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495"/>
                                        </p:tgtEl>
                                        <p:attrNameLst>
                                          <p:attrName>style.visibility</p:attrName>
                                        </p:attrNameLst>
                                      </p:cBhvr>
                                      <p:to>
                                        <p:strVal val="visible"/>
                                      </p:to>
                                    </p:set>
                                    <p:anim calcmode="lin" valueType="num">
                                      <p:cBhvr additive="base">
                                        <p:cTn id="7" dur="500" fill="hold"/>
                                        <p:tgtEl>
                                          <p:spTgt spid="19495"/>
                                        </p:tgtEl>
                                        <p:attrNameLst>
                                          <p:attrName>ppt_x</p:attrName>
                                        </p:attrNameLst>
                                      </p:cBhvr>
                                      <p:tavLst>
                                        <p:tav tm="0">
                                          <p:val>
                                            <p:strVal val="#ppt_x"/>
                                          </p:val>
                                        </p:tav>
                                        <p:tav tm="100000">
                                          <p:val>
                                            <p:strVal val="#ppt_x"/>
                                          </p:val>
                                        </p:tav>
                                      </p:tavLst>
                                    </p:anim>
                                    <p:anim calcmode="lin" valueType="num">
                                      <p:cBhvr additive="base">
                                        <p:cTn id="8" dur="500" fill="hold"/>
                                        <p:tgtEl>
                                          <p:spTgt spid="1949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9492"/>
                                        </p:tgtEl>
                                        <p:attrNameLst>
                                          <p:attrName>style.visibility</p:attrName>
                                        </p:attrNameLst>
                                      </p:cBhvr>
                                      <p:to>
                                        <p:strVal val="visible"/>
                                      </p:to>
                                    </p:set>
                                    <p:anim calcmode="lin" valueType="num">
                                      <p:cBhvr additive="base">
                                        <p:cTn id="13" dur="500" fill="hold"/>
                                        <p:tgtEl>
                                          <p:spTgt spid="19492"/>
                                        </p:tgtEl>
                                        <p:attrNameLst>
                                          <p:attrName>ppt_x</p:attrName>
                                        </p:attrNameLst>
                                      </p:cBhvr>
                                      <p:tavLst>
                                        <p:tav tm="0">
                                          <p:val>
                                            <p:strVal val="#ppt_x"/>
                                          </p:val>
                                        </p:tav>
                                        <p:tav tm="100000">
                                          <p:val>
                                            <p:strVal val="#ppt_x"/>
                                          </p:val>
                                        </p:tav>
                                      </p:tavLst>
                                    </p:anim>
                                    <p:anim calcmode="lin" valueType="num">
                                      <p:cBhvr additive="base">
                                        <p:cTn id="14" dur="500" fill="hold"/>
                                        <p:tgtEl>
                                          <p:spTgt spid="19492"/>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9496"/>
                                        </p:tgtEl>
                                        <p:attrNameLst>
                                          <p:attrName>style.visibility</p:attrName>
                                        </p:attrNameLst>
                                      </p:cBhvr>
                                      <p:to>
                                        <p:strVal val="visible"/>
                                      </p:to>
                                    </p:set>
                                    <p:anim calcmode="lin" valueType="num">
                                      <p:cBhvr additive="base">
                                        <p:cTn id="19" dur="500" fill="hold"/>
                                        <p:tgtEl>
                                          <p:spTgt spid="19496"/>
                                        </p:tgtEl>
                                        <p:attrNameLst>
                                          <p:attrName>ppt_x</p:attrName>
                                        </p:attrNameLst>
                                      </p:cBhvr>
                                      <p:tavLst>
                                        <p:tav tm="0">
                                          <p:val>
                                            <p:strVal val="#ppt_x"/>
                                          </p:val>
                                        </p:tav>
                                        <p:tav tm="100000">
                                          <p:val>
                                            <p:strVal val="#ppt_x"/>
                                          </p:val>
                                        </p:tav>
                                      </p:tavLst>
                                    </p:anim>
                                    <p:anim calcmode="lin" valueType="num">
                                      <p:cBhvr additive="base">
                                        <p:cTn id="20" dur="500" fill="hold"/>
                                        <p:tgtEl>
                                          <p:spTgt spid="1949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9491"/>
                                        </p:tgtEl>
                                        <p:attrNameLst>
                                          <p:attrName>style.visibility</p:attrName>
                                        </p:attrNameLst>
                                      </p:cBhvr>
                                      <p:to>
                                        <p:strVal val="visible"/>
                                      </p:to>
                                    </p:set>
                                    <p:anim calcmode="lin" valueType="num">
                                      <p:cBhvr additive="base">
                                        <p:cTn id="25" dur="500" fill="hold"/>
                                        <p:tgtEl>
                                          <p:spTgt spid="19491"/>
                                        </p:tgtEl>
                                        <p:attrNameLst>
                                          <p:attrName>ppt_x</p:attrName>
                                        </p:attrNameLst>
                                      </p:cBhvr>
                                      <p:tavLst>
                                        <p:tav tm="0">
                                          <p:val>
                                            <p:strVal val="#ppt_x"/>
                                          </p:val>
                                        </p:tav>
                                        <p:tav tm="100000">
                                          <p:val>
                                            <p:strVal val="#ppt_x"/>
                                          </p:val>
                                        </p:tav>
                                      </p:tavLst>
                                    </p:anim>
                                    <p:anim calcmode="lin" valueType="num">
                                      <p:cBhvr additive="base">
                                        <p:cTn id="26" dur="500" fill="hold"/>
                                        <p:tgtEl>
                                          <p:spTgt spid="19491"/>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9499"/>
                                        </p:tgtEl>
                                        <p:attrNameLst>
                                          <p:attrName>style.visibility</p:attrName>
                                        </p:attrNameLst>
                                      </p:cBhvr>
                                      <p:to>
                                        <p:strVal val="visible"/>
                                      </p:to>
                                    </p:set>
                                    <p:anim calcmode="lin" valueType="num">
                                      <p:cBhvr additive="base">
                                        <p:cTn id="31" dur="500" fill="hold"/>
                                        <p:tgtEl>
                                          <p:spTgt spid="19499"/>
                                        </p:tgtEl>
                                        <p:attrNameLst>
                                          <p:attrName>ppt_x</p:attrName>
                                        </p:attrNameLst>
                                      </p:cBhvr>
                                      <p:tavLst>
                                        <p:tav tm="0">
                                          <p:val>
                                            <p:strVal val="#ppt_x"/>
                                          </p:val>
                                        </p:tav>
                                        <p:tav tm="100000">
                                          <p:val>
                                            <p:strVal val="#ppt_x"/>
                                          </p:val>
                                        </p:tav>
                                      </p:tavLst>
                                    </p:anim>
                                    <p:anim calcmode="lin" valueType="num">
                                      <p:cBhvr additive="base">
                                        <p:cTn id="32" dur="500" fill="hold"/>
                                        <p:tgtEl>
                                          <p:spTgt spid="1949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9490"/>
                                        </p:tgtEl>
                                        <p:attrNameLst>
                                          <p:attrName>style.visibility</p:attrName>
                                        </p:attrNameLst>
                                      </p:cBhvr>
                                      <p:to>
                                        <p:strVal val="visible"/>
                                      </p:to>
                                    </p:set>
                                    <p:anim calcmode="lin" valueType="num">
                                      <p:cBhvr additive="base">
                                        <p:cTn id="37" dur="500" fill="hold"/>
                                        <p:tgtEl>
                                          <p:spTgt spid="19490"/>
                                        </p:tgtEl>
                                        <p:attrNameLst>
                                          <p:attrName>ppt_x</p:attrName>
                                        </p:attrNameLst>
                                      </p:cBhvr>
                                      <p:tavLst>
                                        <p:tav tm="0">
                                          <p:val>
                                            <p:strVal val="#ppt_x"/>
                                          </p:val>
                                        </p:tav>
                                        <p:tav tm="100000">
                                          <p:val>
                                            <p:strVal val="#ppt_x"/>
                                          </p:val>
                                        </p:tav>
                                      </p:tavLst>
                                    </p:anim>
                                    <p:anim calcmode="lin" valueType="num">
                                      <p:cBhvr additive="base">
                                        <p:cTn id="38" dur="500" fill="hold"/>
                                        <p:tgtEl>
                                          <p:spTgt spid="19490"/>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9500"/>
                                        </p:tgtEl>
                                        <p:attrNameLst>
                                          <p:attrName>style.visibility</p:attrName>
                                        </p:attrNameLst>
                                      </p:cBhvr>
                                      <p:to>
                                        <p:strVal val="visible"/>
                                      </p:to>
                                    </p:set>
                                    <p:anim calcmode="lin" valueType="num">
                                      <p:cBhvr additive="base">
                                        <p:cTn id="43" dur="500" fill="hold"/>
                                        <p:tgtEl>
                                          <p:spTgt spid="19500"/>
                                        </p:tgtEl>
                                        <p:attrNameLst>
                                          <p:attrName>ppt_x</p:attrName>
                                        </p:attrNameLst>
                                      </p:cBhvr>
                                      <p:tavLst>
                                        <p:tav tm="0">
                                          <p:val>
                                            <p:strVal val="#ppt_x"/>
                                          </p:val>
                                        </p:tav>
                                        <p:tav tm="100000">
                                          <p:val>
                                            <p:strVal val="#ppt_x"/>
                                          </p:val>
                                        </p:tav>
                                      </p:tavLst>
                                    </p:anim>
                                    <p:anim calcmode="lin" valueType="num">
                                      <p:cBhvr additive="base">
                                        <p:cTn id="44" dur="500" fill="hold"/>
                                        <p:tgtEl>
                                          <p:spTgt spid="19500"/>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500" fill="hold"/>
                                        <p:tgtEl>
                                          <p:spTgt spid="2"/>
                                        </p:tgtEl>
                                        <p:attrNameLst>
                                          <p:attrName>ppt_x</p:attrName>
                                        </p:attrNameLst>
                                      </p:cBhvr>
                                      <p:tavLst>
                                        <p:tav tm="0">
                                          <p:val>
                                            <p:strVal val="#ppt_x"/>
                                          </p:val>
                                        </p:tav>
                                        <p:tav tm="100000">
                                          <p:val>
                                            <p:strVal val="#ppt_x"/>
                                          </p:val>
                                        </p:tav>
                                      </p:tavLst>
                                    </p:anim>
                                    <p:anim calcmode="lin" valueType="num">
                                      <p:cBhvr additive="base">
                                        <p:cTn id="5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9501"/>
                                        </p:tgtEl>
                                        <p:attrNameLst>
                                          <p:attrName>style.visibility</p:attrName>
                                        </p:attrNameLst>
                                      </p:cBhvr>
                                      <p:to>
                                        <p:strVal val="visible"/>
                                      </p:to>
                                    </p:set>
                                    <p:anim calcmode="lin" valueType="num">
                                      <p:cBhvr additive="base">
                                        <p:cTn id="55" dur="500" fill="hold"/>
                                        <p:tgtEl>
                                          <p:spTgt spid="19501"/>
                                        </p:tgtEl>
                                        <p:attrNameLst>
                                          <p:attrName>ppt_x</p:attrName>
                                        </p:attrNameLst>
                                      </p:cBhvr>
                                      <p:tavLst>
                                        <p:tav tm="0">
                                          <p:val>
                                            <p:strVal val="#ppt_x"/>
                                          </p:val>
                                        </p:tav>
                                        <p:tav tm="100000">
                                          <p:val>
                                            <p:strVal val="#ppt_x"/>
                                          </p:val>
                                        </p:tav>
                                      </p:tavLst>
                                    </p:anim>
                                    <p:anim calcmode="lin" valueType="num">
                                      <p:cBhvr additive="base">
                                        <p:cTn id="56" dur="500" fill="hold"/>
                                        <p:tgtEl>
                                          <p:spTgt spid="19501"/>
                                        </p:tgtEl>
                                        <p:attrNameLst>
                                          <p:attrName>ppt_y</p:attrName>
                                        </p:attrNameLst>
                                      </p:cBhvr>
                                      <p:tavLst>
                                        <p:tav tm="0">
                                          <p:val>
                                            <p:strVal val="0-#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1"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additive="base">
                                        <p:cTn id="61" dur="500" fill="hold"/>
                                        <p:tgtEl>
                                          <p:spTgt spid="3"/>
                                        </p:tgtEl>
                                        <p:attrNameLst>
                                          <p:attrName>ppt_x</p:attrName>
                                        </p:attrNameLst>
                                      </p:cBhvr>
                                      <p:tavLst>
                                        <p:tav tm="0">
                                          <p:val>
                                            <p:strVal val="#ppt_x"/>
                                          </p:val>
                                        </p:tav>
                                        <p:tav tm="100000">
                                          <p:val>
                                            <p:strVal val="#ppt_x"/>
                                          </p:val>
                                        </p:tav>
                                      </p:tavLst>
                                    </p:anim>
                                    <p:anim calcmode="lin" valueType="num">
                                      <p:cBhvr additive="base">
                                        <p:cTn id="6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19502"/>
                                        </p:tgtEl>
                                        <p:attrNameLst>
                                          <p:attrName>style.visibility</p:attrName>
                                        </p:attrNameLst>
                                      </p:cBhvr>
                                      <p:to>
                                        <p:strVal val="visible"/>
                                      </p:to>
                                    </p:set>
                                    <p:anim calcmode="lin" valueType="num">
                                      <p:cBhvr additive="base">
                                        <p:cTn id="67" dur="500" fill="hold"/>
                                        <p:tgtEl>
                                          <p:spTgt spid="19502"/>
                                        </p:tgtEl>
                                        <p:attrNameLst>
                                          <p:attrName>ppt_x</p:attrName>
                                        </p:attrNameLst>
                                      </p:cBhvr>
                                      <p:tavLst>
                                        <p:tav tm="0">
                                          <p:val>
                                            <p:strVal val="#ppt_x"/>
                                          </p:val>
                                        </p:tav>
                                        <p:tav tm="100000">
                                          <p:val>
                                            <p:strVal val="#ppt_x"/>
                                          </p:val>
                                        </p:tav>
                                      </p:tavLst>
                                    </p:anim>
                                    <p:anim calcmode="lin" valueType="num">
                                      <p:cBhvr additive="base">
                                        <p:cTn id="68" dur="500" fill="hold"/>
                                        <p:tgtEl>
                                          <p:spTgt spid="1950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92" grpId="0" animBg="1"/>
      <p:bldP spid="19491" grpId="0" animBg="1"/>
      <p:bldP spid="19490" grpId="0" animBg="1"/>
      <p:bldP spid="19495" grpId="0" autoUpdateAnimBg="0"/>
      <p:bldP spid="19496" grpId="0" autoUpdateAnimBg="0"/>
      <p:bldP spid="19499" grpId="0" autoUpdateAnimBg="0"/>
      <p:bldP spid="19500" grpId="0" autoUpdateAnimBg="0"/>
      <p:bldP spid="19501" grpId="0" autoUpdateAnimBg="0"/>
      <p:bldP spid="19502"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003" y="0"/>
            <a:ext cx="9125308" cy="6843981"/>
          </a:xfrm>
          <a:prstGeom prst="rect">
            <a:avLst/>
          </a:prstGeom>
        </p:spPr>
      </p:pic>
      <p:sp>
        <p:nvSpPr>
          <p:cNvPr id="2" name="Title 1"/>
          <p:cNvSpPr>
            <a:spLocks noGrp="1"/>
          </p:cNvSpPr>
          <p:nvPr>
            <p:ph type="title"/>
          </p:nvPr>
        </p:nvSpPr>
        <p:spPr>
          <a:xfrm>
            <a:off x="0" y="-27384"/>
            <a:ext cx="9144000" cy="720080"/>
          </a:xfrm>
          <a:solidFill>
            <a:schemeClr val="tx1"/>
          </a:solidFill>
        </p:spPr>
        <p:txBody>
          <a:bodyPr/>
          <a:lstStyle/>
          <a:p>
            <a:r>
              <a:rPr lang="en-US" sz="4000" b="1" i="1">
                <a:solidFill>
                  <a:schemeClr val="bg1"/>
                </a:solidFill>
                <a:latin typeface="Arial"/>
                <a:cs typeface="Arial"/>
              </a:rPr>
              <a:t>What’s the point?</a:t>
            </a:r>
          </a:p>
        </p:txBody>
      </p:sp>
      <p:sp>
        <p:nvSpPr>
          <p:cNvPr id="5" name="Title 1"/>
          <p:cNvSpPr txBox="1">
            <a:spLocks/>
          </p:cNvSpPr>
          <p:nvPr/>
        </p:nvSpPr>
        <p:spPr bwMode="auto">
          <a:xfrm>
            <a:off x="0" y="692696"/>
            <a:ext cx="9144000" cy="129614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en-US" sz="8800" b="1">
                <a:solidFill>
                  <a:schemeClr val="bg1"/>
                </a:solidFill>
                <a:latin typeface="Arial"/>
                <a:cs typeface="Arial"/>
              </a:rPr>
              <a:t>GENEALOGY</a:t>
            </a:r>
          </a:p>
        </p:txBody>
      </p:sp>
    </p:spTree>
    <p:extLst>
      <p:ext uri="{BB962C8B-B14F-4D97-AF65-F5344CB8AC3E}">
        <p14:creationId xmlns:p14="http://schemas.microsoft.com/office/powerpoint/2010/main" val="2660331574"/>
      </p:ext>
    </p:extLst>
  </p:cSld>
  <p:clrMapOvr>
    <a:masterClrMapping/>
  </p:clrMapOvr>
  <p:transition spd="med">
    <p:randomBar dir="vert"/>
  </p:transition>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7026" name="Rectangle 10"/>
          <p:cNvSpPr>
            <a:spLocks noChangeArrowheads="1"/>
          </p:cNvSpPr>
          <p:nvPr/>
        </p:nvSpPr>
        <p:spPr bwMode="auto">
          <a:xfrm>
            <a:off x="0" y="0"/>
            <a:ext cx="9144000" cy="6858000"/>
          </a:xfrm>
          <a:prstGeom prst="rect">
            <a:avLst/>
          </a:prstGeom>
          <a:gradFill rotWithShape="1">
            <a:gsLst>
              <a:gs pos="0">
                <a:srgbClr val="FF0000"/>
              </a:gs>
              <a:gs pos="100000">
                <a:srgbClr val="2C0000"/>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eaLnBrk="0" hangingPunct="0"/>
            <a:endParaRPr lang="en-US" sz="1400">
              <a:solidFill>
                <a:srgbClr val="000000"/>
              </a:solidFill>
              <a:latin typeface="Arial Narrow" charset="0"/>
            </a:endParaRPr>
          </a:p>
        </p:txBody>
      </p:sp>
      <p:sp>
        <p:nvSpPr>
          <p:cNvPr id="257027" name="Rectangle 2"/>
          <p:cNvSpPr>
            <a:spLocks noGrp="1" noChangeArrowheads="1"/>
          </p:cNvSpPr>
          <p:nvPr>
            <p:ph type="title"/>
          </p:nvPr>
        </p:nvSpPr>
        <p:spPr>
          <a:xfrm>
            <a:off x="152400" y="152400"/>
            <a:ext cx="7772400" cy="685800"/>
          </a:xfrm>
          <a:solidFill>
            <a:srgbClr val="000000"/>
          </a:solidFill>
        </p:spPr>
        <p:txBody>
          <a:bodyPr/>
          <a:lstStyle/>
          <a:p>
            <a:r>
              <a:rPr lang="en-US" altLang="zh-CN" sz="3600" b="1">
                <a:solidFill>
                  <a:srgbClr val="FFFFFF"/>
                </a:solidFill>
                <a:latin typeface="Arial" charset="0"/>
                <a:ea typeface="ＭＳ Ｐゴシック" charset="0"/>
              </a:rPr>
              <a:t>Contrasting Levites and Priests</a:t>
            </a:r>
            <a:endParaRPr lang="en-US" sz="3600" b="1">
              <a:solidFill>
                <a:srgbClr val="FFFFFF"/>
              </a:solidFill>
              <a:latin typeface="Arial" charset="0"/>
              <a:ea typeface="ＭＳ Ｐゴシック" charset="0"/>
            </a:endParaRPr>
          </a:p>
        </p:txBody>
      </p:sp>
      <p:sp>
        <p:nvSpPr>
          <p:cNvPr id="257028" name="Text Box 4"/>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en-US" sz="2400" b="1">
                <a:solidFill>
                  <a:srgbClr val="CBCBCB"/>
                </a:solidFill>
                <a:latin typeface="Arial" charset="0"/>
              </a:rPr>
              <a:t>132</a:t>
            </a:r>
          </a:p>
        </p:txBody>
      </p:sp>
      <p:grpSp>
        <p:nvGrpSpPr>
          <p:cNvPr id="257029" name="Group 30"/>
          <p:cNvGrpSpPr>
            <a:grpSpLocks/>
          </p:cNvGrpSpPr>
          <p:nvPr/>
        </p:nvGrpSpPr>
        <p:grpSpPr bwMode="auto">
          <a:xfrm>
            <a:off x="0" y="914400"/>
            <a:ext cx="9144000" cy="5943600"/>
            <a:chOff x="0" y="576"/>
            <a:chExt cx="5568" cy="3744"/>
          </a:xfrm>
        </p:grpSpPr>
        <p:sp>
          <p:nvSpPr>
            <p:cNvPr id="257030" name="Rectangle 8"/>
            <p:cNvSpPr>
              <a:spLocks noChangeArrowheads="1"/>
            </p:cNvSpPr>
            <p:nvPr/>
          </p:nvSpPr>
          <p:spPr bwMode="auto">
            <a:xfrm>
              <a:off x="45" y="1005"/>
              <a:ext cx="1165" cy="54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 Descendants of…</a:t>
              </a:r>
              <a:endParaRPr lang="en-US" altLang="zh-CN">
                <a:solidFill>
                  <a:srgbClr val="FFFFFF"/>
                </a:solidFill>
                <a:latin typeface="Arial Narrow" charset="0"/>
                <a:ea typeface="SimSun" charset="0"/>
                <a:cs typeface="SimSun" charset="0"/>
              </a:endParaRPr>
            </a:p>
          </p:txBody>
        </p:sp>
        <p:sp>
          <p:nvSpPr>
            <p:cNvPr id="257031" name="Rectangle 9"/>
            <p:cNvSpPr>
              <a:spLocks noChangeArrowheads="1"/>
            </p:cNvSpPr>
            <p:nvPr/>
          </p:nvSpPr>
          <p:spPr bwMode="auto">
            <a:xfrm>
              <a:off x="1210" y="1005"/>
              <a:ext cx="2289" cy="54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altLang="zh-CN" sz="2000">
                  <a:solidFill>
                    <a:srgbClr val="FFFFFF"/>
                  </a:solidFill>
                  <a:latin typeface="Arial Narrow" charset="0"/>
                  <a:ea typeface="SimSun" charset="0"/>
                  <a:cs typeface="SimSun" charset="0"/>
                </a:rPr>
                <a:t> Levi</a:t>
              </a:r>
            </a:p>
          </p:txBody>
        </p:sp>
        <p:sp>
          <p:nvSpPr>
            <p:cNvPr id="257032" name="Rectangle 10"/>
            <p:cNvSpPr>
              <a:spLocks noChangeArrowheads="1"/>
            </p:cNvSpPr>
            <p:nvPr/>
          </p:nvSpPr>
          <p:spPr bwMode="auto">
            <a:xfrm>
              <a:off x="3499" y="1005"/>
              <a:ext cx="2035" cy="54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altLang="zh-CN" sz="2000">
                  <a:solidFill>
                    <a:srgbClr val="FFFFFF"/>
                  </a:solidFill>
                  <a:latin typeface="Arial Narrow" charset="0"/>
                  <a:ea typeface="SimSun" charset="0"/>
                  <a:cs typeface="SimSun" charset="0"/>
                </a:rPr>
                <a:t> Aaron (also a descendant of Levi)</a:t>
              </a:r>
            </a:p>
          </p:txBody>
        </p:sp>
        <p:sp>
          <p:nvSpPr>
            <p:cNvPr id="257033" name="Rectangle 11"/>
            <p:cNvSpPr>
              <a:spLocks noChangeArrowheads="1"/>
            </p:cNvSpPr>
            <p:nvPr/>
          </p:nvSpPr>
          <p:spPr bwMode="auto">
            <a:xfrm>
              <a:off x="45" y="1549"/>
              <a:ext cx="116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Population</a:t>
              </a:r>
              <a:endParaRPr lang="en-US" altLang="zh-CN">
                <a:solidFill>
                  <a:srgbClr val="FFFFFF"/>
                </a:solidFill>
                <a:latin typeface="Arial Narrow" charset="0"/>
                <a:ea typeface="SimSun" charset="0"/>
                <a:cs typeface="SimSun" charset="0"/>
              </a:endParaRPr>
            </a:p>
          </p:txBody>
        </p:sp>
        <p:sp>
          <p:nvSpPr>
            <p:cNvPr id="257034" name="Rectangle 12"/>
            <p:cNvSpPr>
              <a:spLocks noChangeArrowheads="1"/>
            </p:cNvSpPr>
            <p:nvPr/>
          </p:nvSpPr>
          <p:spPr bwMode="auto">
            <a:xfrm>
              <a:off x="1210" y="1549"/>
              <a:ext cx="2289"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altLang="zh-CN" sz="2000">
                  <a:solidFill>
                    <a:srgbClr val="FFFFFF"/>
                  </a:solidFill>
                  <a:latin typeface="Arial Narrow" charset="0"/>
                  <a:ea typeface="SimSun" charset="0"/>
                  <a:cs typeface="SimSun" charset="0"/>
                </a:rPr>
                <a:t>Many (the larger group)</a:t>
              </a:r>
            </a:p>
          </p:txBody>
        </p:sp>
        <p:sp>
          <p:nvSpPr>
            <p:cNvPr id="257035" name="Rectangle 13"/>
            <p:cNvSpPr>
              <a:spLocks noChangeArrowheads="1"/>
            </p:cNvSpPr>
            <p:nvPr/>
          </p:nvSpPr>
          <p:spPr bwMode="auto">
            <a:xfrm>
              <a:off x="3499" y="1549"/>
              <a:ext cx="203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altLang="zh-CN" sz="2000">
                  <a:solidFill>
                    <a:srgbClr val="FFFFFF"/>
                  </a:solidFill>
                  <a:latin typeface="Arial Narrow" charset="0"/>
                  <a:ea typeface="SimSun" charset="0"/>
                  <a:cs typeface="SimSun" charset="0"/>
                </a:rPr>
                <a:t>Few (a subset of the Levites, Josh. 21:4)</a:t>
              </a:r>
            </a:p>
          </p:txBody>
        </p:sp>
        <p:sp>
          <p:nvSpPr>
            <p:cNvPr id="257036" name="Rectangle 14"/>
            <p:cNvSpPr>
              <a:spLocks noChangeArrowheads="1"/>
            </p:cNvSpPr>
            <p:nvPr/>
          </p:nvSpPr>
          <p:spPr bwMode="auto">
            <a:xfrm>
              <a:off x="45" y="2094"/>
              <a:ext cx="1165" cy="10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Role</a:t>
              </a:r>
              <a:endParaRPr lang="en-US" altLang="zh-CN">
                <a:solidFill>
                  <a:srgbClr val="FFFFFF"/>
                </a:solidFill>
                <a:latin typeface="Arial Narrow" charset="0"/>
                <a:ea typeface="SimSun" charset="0"/>
                <a:cs typeface="SimSun" charset="0"/>
              </a:endParaRPr>
            </a:p>
          </p:txBody>
        </p:sp>
        <p:sp>
          <p:nvSpPr>
            <p:cNvPr id="257037" name="Rectangle 15"/>
            <p:cNvSpPr>
              <a:spLocks noChangeArrowheads="1"/>
            </p:cNvSpPr>
            <p:nvPr/>
          </p:nvSpPr>
          <p:spPr bwMode="auto">
            <a:xfrm>
              <a:off x="1210" y="2094"/>
              <a:ext cx="2289" cy="10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altLang="zh-CN" sz="2000">
                  <a:solidFill>
                    <a:srgbClr val="FFFFFF"/>
                  </a:solidFill>
                  <a:latin typeface="Arial Narrow" charset="0"/>
                  <a:ea typeface="SimSun" charset="0"/>
                  <a:cs typeface="SimSun" charset="0"/>
                </a:rPr>
                <a:t>Assisted priests and supervised religious activities permitted outside of the sanctuary: teaching, singing, leading worship, officials, administration, judges &amp; gatekeepers</a:t>
              </a:r>
            </a:p>
          </p:txBody>
        </p:sp>
        <p:sp>
          <p:nvSpPr>
            <p:cNvPr id="257038" name="Rectangle 16"/>
            <p:cNvSpPr>
              <a:spLocks noChangeArrowheads="1"/>
            </p:cNvSpPr>
            <p:nvPr/>
          </p:nvSpPr>
          <p:spPr bwMode="auto">
            <a:xfrm>
              <a:off x="3499" y="2094"/>
              <a:ext cx="2035" cy="10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altLang="zh-CN" sz="2000">
                  <a:solidFill>
                    <a:srgbClr val="FFFFFF"/>
                  </a:solidFill>
                  <a:latin typeface="Arial Narrow" charset="0"/>
                  <a:ea typeface="SimSun" charset="0"/>
                  <a:cs typeface="SimSun" charset="0"/>
                </a:rPr>
                <a:t>Mediators between God and Israel</a:t>
              </a:r>
            </a:p>
          </p:txBody>
        </p:sp>
        <p:sp>
          <p:nvSpPr>
            <p:cNvPr id="257039" name="Rectangle 17"/>
            <p:cNvSpPr>
              <a:spLocks noChangeArrowheads="1"/>
            </p:cNvSpPr>
            <p:nvPr/>
          </p:nvSpPr>
          <p:spPr bwMode="auto">
            <a:xfrm>
              <a:off x="45" y="3132"/>
              <a:ext cx="116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Sacrificial Role</a:t>
              </a:r>
              <a:endParaRPr lang="en-US" altLang="zh-CN">
                <a:solidFill>
                  <a:srgbClr val="FFFFFF"/>
                </a:solidFill>
                <a:latin typeface="Arial Narrow" charset="0"/>
                <a:ea typeface="SimSun" charset="0"/>
                <a:cs typeface="SimSun" charset="0"/>
              </a:endParaRPr>
            </a:p>
          </p:txBody>
        </p:sp>
        <p:sp>
          <p:nvSpPr>
            <p:cNvPr id="257040" name="Rectangle 18"/>
            <p:cNvSpPr>
              <a:spLocks noChangeArrowheads="1"/>
            </p:cNvSpPr>
            <p:nvPr/>
          </p:nvSpPr>
          <p:spPr bwMode="auto">
            <a:xfrm>
              <a:off x="1210" y="3132"/>
              <a:ext cx="2289"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altLang="zh-CN" sz="2000" dirty="0" err="1">
                  <a:solidFill>
                    <a:srgbClr val="FFFFFF"/>
                  </a:solidFill>
                  <a:latin typeface="Arial Narrow" charset="0"/>
                  <a:ea typeface="SimSun" charset="0"/>
                  <a:cs typeface="SimSun" charset="0"/>
                </a:rPr>
                <a:t>Didn</a:t>
              </a:r>
              <a:r>
                <a:rPr lang="uk-UA" altLang="zh-CN" sz="2000" dirty="0">
                  <a:solidFill>
                    <a:srgbClr val="FFFFFF"/>
                  </a:solidFill>
                  <a:latin typeface="Arial Narrow" charset="0"/>
                  <a:ea typeface="SimSun" charset="0"/>
                  <a:cs typeface="SimSun" charset="0"/>
                </a:rPr>
                <a:t>'</a:t>
              </a:r>
              <a:r>
                <a:rPr lang="en-US" altLang="zh-CN" sz="2000" dirty="0">
                  <a:solidFill>
                    <a:srgbClr val="FFFFFF"/>
                  </a:solidFill>
                  <a:latin typeface="Arial Narrow" charset="0"/>
                  <a:ea typeface="SimSun" charset="0"/>
                  <a:cs typeface="SimSun" charset="0"/>
                </a:rPr>
                <a:t>t offer sacrifices though they did offer incense (Deut. 33:10b)</a:t>
              </a:r>
            </a:p>
          </p:txBody>
        </p:sp>
        <p:sp>
          <p:nvSpPr>
            <p:cNvPr id="257041" name="Rectangle 19"/>
            <p:cNvSpPr>
              <a:spLocks noChangeArrowheads="1"/>
            </p:cNvSpPr>
            <p:nvPr/>
          </p:nvSpPr>
          <p:spPr bwMode="auto">
            <a:xfrm>
              <a:off x="3499" y="3132"/>
              <a:ext cx="203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altLang="zh-CN" sz="2000">
                  <a:solidFill>
                    <a:srgbClr val="FFFFFF"/>
                  </a:solidFill>
                  <a:latin typeface="Arial Narrow" charset="0"/>
                  <a:ea typeface="SimSun" charset="0"/>
                  <a:cs typeface="SimSun" charset="0"/>
                </a:rPr>
                <a:t>Offered sacrifices (Deut. 33:10b)</a:t>
              </a:r>
            </a:p>
          </p:txBody>
        </p:sp>
        <p:sp>
          <p:nvSpPr>
            <p:cNvPr id="257042" name="Rectangle 20"/>
            <p:cNvSpPr>
              <a:spLocks noChangeArrowheads="1"/>
            </p:cNvSpPr>
            <p:nvPr/>
          </p:nvSpPr>
          <p:spPr bwMode="auto">
            <a:xfrm>
              <a:off x="45" y="3677"/>
              <a:ext cx="1165" cy="6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Location of Homes</a:t>
              </a:r>
              <a:endParaRPr lang="en-US" altLang="zh-CN">
                <a:solidFill>
                  <a:srgbClr val="FFFFFF"/>
                </a:solidFill>
                <a:latin typeface="Arial Narrow" charset="0"/>
                <a:ea typeface="SimSun" charset="0"/>
                <a:cs typeface="SimSun" charset="0"/>
              </a:endParaRPr>
            </a:p>
          </p:txBody>
        </p:sp>
        <p:sp>
          <p:nvSpPr>
            <p:cNvPr id="257043" name="Rectangle 21"/>
            <p:cNvSpPr>
              <a:spLocks noChangeArrowheads="1"/>
            </p:cNvSpPr>
            <p:nvPr/>
          </p:nvSpPr>
          <p:spPr bwMode="auto">
            <a:xfrm>
              <a:off x="1210" y="3677"/>
              <a:ext cx="2289" cy="6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altLang="zh-CN" sz="2000" dirty="0">
                  <a:solidFill>
                    <a:srgbClr val="FFFFFF"/>
                  </a:solidFill>
                  <a:latin typeface="Arial Narrow" charset="0"/>
                  <a:ea typeface="SimSun" charset="0"/>
                  <a:cs typeface="SimSun" charset="0"/>
                </a:rPr>
                <a:t>Extensive–in 35 cities throughout the tribes in the central, northern, and eastern parts of Israel (Josh. 21:5-7)</a:t>
              </a:r>
            </a:p>
          </p:txBody>
        </p:sp>
        <p:sp>
          <p:nvSpPr>
            <p:cNvPr id="257044" name="Rectangle 22"/>
            <p:cNvSpPr>
              <a:spLocks noChangeArrowheads="1"/>
            </p:cNvSpPr>
            <p:nvPr/>
          </p:nvSpPr>
          <p:spPr bwMode="auto">
            <a:xfrm>
              <a:off x="3499" y="3677"/>
              <a:ext cx="2035" cy="6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altLang="zh-CN" sz="2000">
                  <a:solidFill>
                    <a:srgbClr val="FFFFFF"/>
                  </a:solidFill>
                  <a:latin typeface="Arial Narrow" charset="0"/>
                  <a:ea typeface="SimSun" charset="0"/>
                  <a:cs typeface="SimSun" charset="0"/>
                </a:rPr>
                <a:t>Limited to 13 cities in Judah, Simeon, &amp; Benjamin that were near the temple (Josh. 21:4, 9-13)</a:t>
              </a:r>
            </a:p>
          </p:txBody>
        </p:sp>
        <p:grpSp>
          <p:nvGrpSpPr>
            <p:cNvPr id="257045" name="Group 24"/>
            <p:cNvGrpSpPr>
              <a:grpSpLocks/>
            </p:cNvGrpSpPr>
            <p:nvPr/>
          </p:nvGrpSpPr>
          <p:grpSpPr bwMode="auto">
            <a:xfrm>
              <a:off x="0" y="576"/>
              <a:ext cx="1255" cy="429"/>
              <a:chOff x="0" y="0"/>
              <a:chExt cx="888" cy="499"/>
            </a:xfrm>
          </p:grpSpPr>
          <p:sp>
            <p:nvSpPr>
              <p:cNvPr id="257052" name="Rectangle 5"/>
              <p:cNvSpPr>
                <a:spLocks noChangeArrowheads="1"/>
              </p:cNvSpPr>
              <p:nvPr/>
            </p:nvSpPr>
            <p:spPr bwMode="auto">
              <a:xfrm>
                <a:off x="32" y="0"/>
                <a:ext cx="824"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a:solidFill>
                      <a:srgbClr val="FFFFFF"/>
                    </a:solidFill>
                    <a:latin typeface="Arial Narrow" charset="0"/>
                    <a:ea typeface="SimSun" charset="0"/>
                    <a:cs typeface="SimSun" charset="0"/>
                  </a:rPr>
                  <a:t> </a:t>
                </a:r>
              </a:p>
              <a:p>
                <a:pPr algn="ctr" eaLnBrk="0" hangingPunct="0"/>
                <a:endParaRPr lang="en-US" altLang="zh-CN" sz="2000">
                  <a:solidFill>
                    <a:srgbClr val="FFFFFF"/>
                  </a:solidFill>
                  <a:latin typeface="Arial Narrow" charset="0"/>
                  <a:ea typeface="SimSun" charset="0"/>
                  <a:cs typeface="SimSun" charset="0"/>
                </a:endParaRPr>
              </a:p>
            </p:txBody>
          </p:sp>
          <p:sp>
            <p:nvSpPr>
              <p:cNvPr id="257053" name="Rectangle 23"/>
              <p:cNvSpPr>
                <a:spLocks noChangeArrowheads="1"/>
              </p:cNvSpPr>
              <p:nvPr/>
            </p:nvSpPr>
            <p:spPr bwMode="auto">
              <a:xfrm>
                <a:off x="0" y="0"/>
                <a:ext cx="888"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r" eaLnBrk="0" hangingPunct="0"/>
                <a:endParaRPr lang="en-US" sz="1400">
                  <a:solidFill>
                    <a:srgbClr val="000000"/>
                  </a:solidFill>
                  <a:latin typeface="Arial Narrow" charset="0"/>
                </a:endParaRPr>
              </a:p>
            </p:txBody>
          </p:sp>
        </p:grpSp>
        <p:grpSp>
          <p:nvGrpSpPr>
            <p:cNvPr id="257046" name="Group 26"/>
            <p:cNvGrpSpPr>
              <a:grpSpLocks/>
            </p:cNvGrpSpPr>
            <p:nvPr/>
          </p:nvGrpSpPr>
          <p:grpSpPr bwMode="auto">
            <a:xfrm>
              <a:off x="1172" y="576"/>
              <a:ext cx="2380" cy="429"/>
              <a:chOff x="888" y="0"/>
              <a:chExt cx="1684" cy="499"/>
            </a:xfrm>
          </p:grpSpPr>
          <p:sp>
            <p:nvSpPr>
              <p:cNvPr id="18438" name="Rectangle 6"/>
              <p:cNvSpPr>
                <a:spLocks noChangeArrowheads="1"/>
              </p:cNvSpPr>
              <p:nvPr/>
            </p:nvSpPr>
            <p:spPr bwMode="auto">
              <a:xfrm>
                <a:off x="920" y="0"/>
                <a:ext cx="1620" cy="499"/>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lIns="0" tIns="0" rIns="0" bIns="0" anchor="ctr" anchorCtr="1"/>
              <a:lstStyle/>
              <a:p>
                <a:pPr algn="ctr">
                  <a:defRPr/>
                </a:pPr>
                <a:r>
                  <a:rPr lang="en-US" altLang="zh-CN" sz="4400" b="1" i="1">
                    <a:solidFill>
                      <a:srgbClr val="FFFFFF"/>
                    </a:solidFill>
                    <a:latin typeface="Helvetica" charset="0"/>
                    <a:ea typeface="SimSun" charset="0"/>
                    <a:cs typeface="SimSun" charset="0"/>
                  </a:rPr>
                  <a:t>Levites</a:t>
                </a:r>
                <a:endParaRPr lang="en-US" altLang="zh-CN" sz="4400" i="1">
                  <a:solidFill>
                    <a:srgbClr val="FFFFFF"/>
                  </a:solidFill>
                  <a:latin typeface="Helvetica" charset="0"/>
                  <a:ea typeface="SimSun" charset="0"/>
                  <a:cs typeface="SimSun" charset="0"/>
                </a:endParaRPr>
              </a:p>
            </p:txBody>
          </p:sp>
          <p:sp>
            <p:nvSpPr>
              <p:cNvPr id="257051" name="Rectangle 25"/>
              <p:cNvSpPr>
                <a:spLocks noChangeArrowheads="1"/>
              </p:cNvSpPr>
              <p:nvPr/>
            </p:nvSpPr>
            <p:spPr bwMode="auto">
              <a:xfrm>
                <a:off x="888" y="0"/>
                <a:ext cx="1684"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r" eaLnBrk="0" hangingPunct="0"/>
                <a:endParaRPr lang="en-US" sz="1400">
                  <a:solidFill>
                    <a:srgbClr val="000000"/>
                  </a:solidFill>
                  <a:latin typeface="Arial Narrow" charset="0"/>
                </a:endParaRPr>
              </a:p>
            </p:txBody>
          </p:sp>
        </p:grpSp>
        <p:grpSp>
          <p:nvGrpSpPr>
            <p:cNvPr id="257047" name="Group 28"/>
            <p:cNvGrpSpPr>
              <a:grpSpLocks/>
            </p:cNvGrpSpPr>
            <p:nvPr/>
          </p:nvGrpSpPr>
          <p:grpSpPr bwMode="auto">
            <a:xfrm>
              <a:off x="3443" y="576"/>
              <a:ext cx="2125" cy="429"/>
              <a:chOff x="2572" y="0"/>
              <a:chExt cx="1504" cy="499"/>
            </a:xfrm>
          </p:grpSpPr>
          <p:sp>
            <p:nvSpPr>
              <p:cNvPr id="18439" name="Rectangle 7"/>
              <p:cNvSpPr>
                <a:spLocks noChangeArrowheads="1"/>
              </p:cNvSpPr>
              <p:nvPr/>
            </p:nvSpPr>
            <p:spPr bwMode="auto">
              <a:xfrm>
                <a:off x="2604" y="0"/>
                <a:ext cx="1439" cy="499"/>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lIns="0" tIns="0" rIns="0" bIns="0" anchor="ctr" anchorCtr="1"/>
              <a:lstStyle/>
              <a:p>
                <a:pPr algn="ctr">
                  <a:defRPr/>
                </a:pPr>
                <a:r>
                  <a:rPr lang="en-US" altLang="zh-CN" sz="4400" b="1" i="1">
                    <a:solidFill>
                      <a:srgbClr val="FFFFFF"/>
                    </a:solidFill>
                    <a:latin typeface="Helvetica" charset="0"/>
                    <a:ea typeface="SimSun" charset="0"/>
                    <a:cs typeface="SimSun" charset="0"/>
                  </a:rPr>
                  <a:t>Priests</a:t>
                </a:r>
                <a:endParaRPr lang="en-US" altLang="zh-CN" sz="4400" i="1">
                  <a:solidFill>
                    <a:srgbClr val="FFFFFF"/>
                  </a:solidFill>
                  <a:latin typeface="Helvetica" charset="0"/>
                  <a:ea typeface="SimSun" charset="0"/>
                  <a:cs typeface="SimSun" charset="0"/>
                </a:endParaRPr>
              </a:p>
            </p:txBody>
          </p:sp>
          <p:sp>
            <p:nvSpPr>
              <p:cNvPr id="257049" name="Rectangle 27"/>
              <p:cNvSpPr>
                <a:spLocks noChangeArrowheads="1"/>
              </p:cNvSpPr>
              <p:nvPr/>
            </p:nvSpPr>
            <p:spPr bwMode="auto">
              <a:xfrm>
                <a:off x="2572" y="0"/>
                <a:ext cx="1504"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r" eaLnBrk="0" hangingPunct="0"/>
                <a:endParaRPr lang="en-US" sz="1400">
                  <a:solidFill>
                    <a:srgbClr val="000000"/>
                  </a:solidFill>
                  <a:latin typeface="Arial Narrow" charset="0"/>
                </a:endParaRPr>
              </a:p>
            </p:txBody>
          </p:sp>
        </p:grpSp>
      </p:grpSp>
    </p:spTree>
    <p:extLst>
      <p:ext uri="{BB962C8B-B14F-4D97-AF65-F5344CB8AC3E}">
        <p14:creationId xmlns:p14="http://schemas.microsoft.com/office/powerpoint/2010/main" val="37832014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75000"/>
              </a:schemeClr>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69314" name="Rectangle 47"/>
          <p:cNvSpPr>
            <a:spLocks noGrp="1" noChangeArrowheads="1"/>
          </p:cNvSpPr>
          <p:nvPr>
            <p:ph type="ctrTitle"/>
          </p:nvPr>
        </p:nvSpPr>
        <p:spPr>
          <a:xfrm>
            <a:off x="1371600" y="0"/>
            <a:ext cx="3429000" cy="1143000"/>
          </a:xfrm>
        </p:spPr>
        <p:txBody>
          <a:bodyPr/>
          <a:lstStyle/>
          <a:p>
            <a:pPr eaLnBrk="1" hangingPunct="1"/>
            <a:r>
              <a:rPr kumimoji="1" lang="en-US" sz="2800" b="1" dirty="0">
                <a:latin typeface="Times New Roman" charset="0"/>
                <a:ea typeface="ＭＳ Ｐゴシック" charset="0"/>
                <a:cs typeface="ＭＳ Ｐゴシック" charset="0"/>
              </a:rPr>
              <a:t>Levi</a:t>
            </a:r>
            <a:r>
              <a:rPr kumimoji="1" lang="uk-UA" altLang="ja-JP" sz="2800" b="1" dirty="0">
                <a:latin typeface="Times New Roman" charset="0"/>
                <a:ea typeface="ＭＳ Ｐゴシック" charset="0"/>
                <a:cs typeface="ＭＳ Ｐゴシック" charset="0"/>
              </a:rPr>
              <a:t>'</a:t>
            </a:r>
            <a:r>
              <a:rPr kumimoji="1" lang="en-US" sz="2800" b="1" dirty="0">
                <a:latin typeface="Times New Roman" charset="0"/>
                <a:ea typeface="ＭＳ Ｐゴシック" charset="0"/>
                <a:cs typeface="ＭＳ Ｐゴシック" charset="0"/>
              </a:rPr>
              <a:t>s Family Tree</a:t>
            </a:r>
          </a:p>
        </p:txBody>
      </p:sp>
      <p:grpSp>
        <p:nvGrpSpPr>
          <p:cNvPr id="269315" name="Group 2"/>
          <p:cNvGrpSpPr>
            <a:grpSpLocks/>
          </p:cNvGrpSpPr>
          <p:nvPr/>
        </p:nvGrpSpPr>
        <p:grpSpPr bwMode="auto">
          <a:xfrm>
            <a:off x="533400" y="152400"/>
            <a:ext cx="4953000" cy="838200"/>
            <a:chOff x="528" y="0"/>
            <a:chExt cx="3360" cy="624"/>
          </a:xfrm>
        </p:grpSpPr>
        <p:sp>
          <p:nvSpPr>
            <p:cNvPr id="269361" name="AutoShape 3"/>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p>
              <a:pPr algn="r" eaLnBrk="0" hangingPunct="0"/>
              <a:endParaRPr lang="en-US" sz="1400" b="1">
                <a:solidFill>
                  <a:srgbClr val="000000"/>
                </a:solidFill>
                <a:latin typeface="Arial Narrow" charset="0"/>
              </a:endParaRPr>
            </a:p>
          </p:txBody>
        </p:sp>
        <p:sp>
          <p:nvSpPr>
            <p:cNvPr id="269362" name="WordArt 4"/>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eaLnBrk="0" hangingPunct="0"/>
              <a:r>
                <a:rPr lang="en-US" sz="3600" b="1" kern="10" dirty="0">
                  <a:solidFill>
                    <a:srgbClr val="000000"/>
                  </a:solidFill>
                  <a:effectLst>
                    <a:outerShdw blurRad="63500" dist="38099" dir="2700000" algn="ctr" rotWithShape="0">
                      <a:srgbClr val="C0C0C0">
                        <a:alpha val="79999"/>
                      </a:srgbClr>
                    </a:outerShdw>
                  </a:effectLst>
                  <a:latin typeface="Franklin Gothic Medium"/>
                  <a:ea typeface="Franklin Gothic Medium"/>
                  <a:cs typeface="Franklin Gothic Medium"/>
                </a:rPr>
                <a:t>Levi</a:t>
              </a:r>
              <a:r>
                <a:rPr lang="uk-UA" sz="3600" b="1" kern="10" dirty="0">
                  <a:solidFill>
                    <a:srgbClr val="000000"/>
                  </a:solidFill>
                  <a:effectLst>
                    <a:outerShdw blurRad="63500" dist="38099" dir="2700000" algn="ctr" rotWithShape="0">
                      <a:srgbClr val="C0C0C0">
                        <a:alpha val="79999"/>
                      </a:srgbClr>
                    </a:outerShdw>
                  </a:effectLst>
                  <a:latin typeface="Franklin Gothic Medium"/>
                  <a:ea typeface="Franklin Gothic Medium"/>
                  <a:cs typeface="Franklin Gothic Medium"/>
                </a:rPr>
                <a:t>'</a:t>
              </a:r>
              <a:r>
                <a:rPr lang="en-US" sz="3600" b="1" kern="10" dirty="0">
                  <a:solidFill>
                    <a:srgbClr val="000000"/>
                  </a:solidFill>
                  <a:effectLst>
                    <a:outerShdw blurRad="63500" dist="38099" dir="2700000" algn="ctr" rotWithShape="0">
                      <a:srgbClr val="C0C0C0">
                        <a:alpha val="79999"/>
                      </a:srgbClr>
                    </a:outerShdw>
                  </a:effectLst>
                  <a:latin typeface="Franklin Gothic Medium"/>
                  <a:ea typeface="Franklin Gothic Medium"/>
                  <a:cs typeface="Franklin Gothic Medium"/>
                </a:rPr>
                <a:t>s Family Tree</a:t>
              </a:r>
            </a:p>
          </p:txBody>
        </p:sp>
      </p:grpSp>
      <p:sp>
        <p:nvSpPr>
          <p:cNvPr id="269316" name="AutoShape 5"/>
          <p:cNvSpPr>
            <a:spLocks noChangeArrowheads="1"/>
          </p:cNvSpPr>
          <p:nvPr/>
        </p:nvSpPr>
        <p:spPr bwMode="auto">
          <a:xfrm>
            <a:off x="2971800" y="1219200"/>
            <a:ext cx="914400" cy="609600"/>
          </a:xfrm>
          <a:prstGeom prst="flowChartAlternateProcess">
            <a:avLst/>
          </a:prstGeom>
          <a:solidFill>
            <a:schemeClr val="bg1"/>
          </a:solidFill>
          <a:ln w="9525">
            <a:solidFill>
              <a:schemeClr val="tx1"/>
            </a:solidFill>
            <a:miter lim="800000"/>
            <a:headEnd/>
            <a:tailEnd/>
          </a:ln>
        </p:spPr>
        <p:txBody>
          <a:bodyPr wrap="none" anchor="ctr"/>
          <a:lstStyle/>
          <a:p>
            <a:pPr algn="ctr"/>
            <a:r>
              <a:rPr lang="en-US" sz="1800" b="1">
                <a:solidFill>
                  <a:srgbClr val="000000"/>
                </a:solidFill>
                <a:latin typeface="Century Gothic" charset="0"/>
              </a:rPr>
              <a:t>LEVI</a:t>
            </a:r>
          </a:p>
        </p:txBody>
      </p:sp>
      <p:sp>
        <p:nvSpPr>
          <p:cNvPr id="269317" name="AutoShape 6"/>
          <p:cNvSpPr>
            <a:spLocks noChangeArrowheads="1"/>
          </p:cNvSpPr>
          <p:nvPr/>
        </p:nvSpPr>
        <p:spPr bwMode="auto">
          <a:xfrm>
            <a:off x="1371600" y="2286000"/>
            <a:ext cx="1066800" cy="609600"/>
          </a:xfrm>
          <a:prstGeom prst="flowChartAlternateProcess">
            <a:avLst/>
          </a:prstGeom>
          <a:solidFill>
            <a:srgbClr val="CCFFCC"/>
          </a:solidFill>
          <a:ln w="9525">
            <a:solidFill>
              <a:schemeClr val="tx1"/>
            </a:solidFill>
            <a:miter lim="800000"/>
            <a:headEnd/>
            <a:tailEnd/>
          </a:ln>
        </p:spPr>
        <p:txBody>
          <a:bodyPr wrap="none" anchor="ctr"/>
          <a:lstStyle/>
          <a:p>
            <a:pPr algn="ctr"/>
            <a:r>
              <a:rPr lang="en-US" sz="1800" b="1">
                <a:solidFill>
                  <a:srgbClr val="000000"/>
                </a:solidFill>
                <a:latin typeface="Century Gothic" charset="0"/>
              </a:rPr>
              <a:t>Gershon </a:t>
            </a:r>
          </a:p>
        </p:txBody>
      </p:sp>
      <p:sp>
        <p:nvSpPr>
          <p:cNvPr id="269318" name="AutoShape 7"/>
          <p:cNvSpPr>
            <a:spLocks noChangeArrowheads="1"/>
          </p:cNvSpPr>
          <p:nvPr/>
        </p:nvSpPr>
        <p:spPr bwMode="auto">
          <a:xfrm>
            <a:off x="2895600" y="2286000"/>
            <a:ext cx="990600" cy="609600"/>
          </a:xfrm>
          <a:prstGeom prst="flowChartAlternateProcess">
            <a:avLst/>
          </a:prstGeom>
          <a:solidFill>
            <a:srgbClr val="CCFFCC"/>
          </a:solidFill>
          <a:ln w="9525">
            <a:solidFill>
              <a:schemeClr val="tx1"/>
            </a:solidFill>
            <a:miter lim="800000"/>
            <a:headEnd/>
            <a:tailEnd/>
          </a:ln>
        </p:spPr>
        <p:txBody>
          <a:bodyPr wrap="none" anchor="ctr"/>
          <a:lstStyle/>
          <a:p>
            <a:pPr algn="ctr"/>
            <a:r>
              <a:rPr lang="en-US" sz="1800" b="1">
                <a:solidFill>
                  <a:srgbClr val="000000"/>
                </a:solidFill>
                <a:latin typeface="Arial" charset="0"/>
              </a:rPr>
              <a:t>Kohath </a:t>
            </a:r>
          </a:p>
        </p:txBody>
      </p:sp>
      <p:sp>
        <p:nvSpPr>
          <p:cNvPr id="269319" name="AutoShape 8"/>
          <p:cNvSpPr>
            <a:spLocks noChangeArrowheads="1"/>
          </p:cNvSpPr>
          <p:nvPr/>
        </p:nvSpPr>
        <p:spPr bwMode="auto">
          <a:xfrm>
            <a:off x="4419600" y="2286000"/>
            <a:ext cx="914400" cy="609600"/>
          </a:xfrm>
          <a:prstGeom prst="flowChartAlternateProcess">
            <a:avLst/>
          </a:prstGeom>
          <a:solidFill>
            <a:srgbClr val="CCFFCC"/>
          </a:solidFill>
          <a:ln w="9525">
            <a:solidFill>
              <a:schemeClr val="tx1"/>
            </a:solidFill>
            <a:miter lim="800000"/>
            <a:headEnd/>
            <a:tailEnd/>
          </a:ln>
        </p:spPr>
        <p:txBody>
          <a:bodyPr wrap="none" anchor="ctr"/>
          <a:lstStyle/>
          <a:p>
            <a:pPr algn="ctr"/>
            <a:r>
              <a:rPr lang="en-US" sz="1800" b="1">
                <a:solidFill>
                  <a:srgbClr val="000000"/>
                </a:solidFill>
                <a:latin typeface="Century Gothic" charset="0"/>
              </a:rPr>
              <a:t>Merari </a:t>
            </a:r>
          </a:p>
        </p:txBody>
      </p:sp>
      <p:sp>
        <p:nvSpPr>
          <p:cNvPr id="269320" name="AutoShape 9"/>
          <p:cNvSpPr>
            <a:spLocks noChangeArrowheads="1"/>
          </p:cNvSpPr>
          <p:nvPr/>
        </p:nvSpPr>
        <p:spPr bwMode="auto">
          <a:xfrm>
            <a:off x="1752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a:r>
              <a:rPr lang="en-US" sz="1800" b="1">
                <a:solidFill>
                  <a:srgbClr val="000000"/>
                </a:solidFill>
                <a:latin typeface="Arial" charset="0"/>
              </a:rPr>
              <a:t>Miriam </a:t>
            </a:r>
          </a:p>
        </p:txBody>
      </p:sp>
      <p:sp>
        <p:nvSpPr>
          <p:cNvPr id="269321" name="AutoShape 10"/>
          <p:cNvSpPr>
            <a:spLocks noChangeArrowheads="1"/>
          </p:cNvSpPr>
          <p:nvPr/>
        </p:nvSpPr>
        <p:spPr bwMode="auto">
          <a:xfrm>
            <a:off x="4038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a:r>
              <a:rPr lang="en-US" sz="1800" b="1">
                <a:solidFill>
                  <a:srgbClr val="000000"/>
                </a:solidFill>
                <a:latin typeface="Arial" charset="0"/>
              </a:rPr>
              <a:t>Moses </a:t>
            </a:r>
          </a:p>
        </p:txBody>
      </p:sp>
      <p:sp>
        <p:nvSpPr>
          <p:cNvPr id="691211" name="AutoShape 11"/>
          <p:cNvSpPr>
            <a:spLocks noChangeArrowheads="1"/>
          </p:cNvSpPr>
          <p:nvPr/>
        </p:nvSpPr>
        <p:spPr bwMode="auto">
          <a:xfrm>
            <a:off x="2895600" y="44196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p>
            <a:pPr algn="ctr">
              <a:defRPr/>
            </a:pPr>
            <a:r>
              <a:rPr lang="en-US" sz="1800" b="1">
                <a:solidFill>
                  <a:srgbClr val="FFFFFF"/>
                </a:solidFill>
                <a:effectLst>
                  <a:outerShdw blurRad="38100" dist="38100" dir="2700000" algn="tl">
                    <a:srgbClr val="000000"/>
                  </a:outerShdw>
                </a:effectLst>
                <a:latin typeface="Arial" charset="0"/>
                <a:cs typeface="Times New Roman" charset="0"/>
              </a:rPr>
              <a:t>Aaron </a:t>
            </a:r>
          </a:p>
        </p:txBody>
      </p:sp>
      <p:sp>
        <p:nvSpPr>
          <p:cNvPr id="269323" name="AutoShape 12"/>
          <p:cNvSpPr>
            <a:spLocks noChangeArrowheads="1"/>
          </p:cNvSpPr>
          <p:nvPr/>
        </p:nvSpPr>
        <p:spPr bwMode="auto">
          <a:xfrm>
            <a:off x="2895600" y="33528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a:r>
              <a:rPr lang="en-US" sz="1800" b="1">
                <a:solidFill>
                  <a:srgbClr val="000000"/>
                </a:solidFill>
                <a:latin typeface="Arial" charset="0"/>
              </a:rPr>
              <a:t>Amram </a:t>
            </a:r>
          </a:p>
        </p:txBody>
      </p:sp>
      <p:sp>
        <p:nvSpPr>
          <p:cNvPr id="269324" name="AutoShape 13"/>
          <p:cNvSpPr>
            <a:spLocks noChangeArrowheads="1"/>
          </p:cNvSpPr>
          <p:nvPr/>
        </p:nvSpPr>
        <p:spPr bwMode="auto">
          <a:xfrm>
            <a:off x="11430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a:r>
              <a:rPr lang="en-US" sz="1800" b="1">
                <a:solidFill>
                  <a:srgbClr val="000000"/>
                </a:solidFill>
                <a:latin typeface="Arial" charset="0"/>
              </a:rPr>
              <a:t>Nadab </a:t>
            </a:r>
          </a:p>
        </p:txBody>
      </p:sp>
      <p:sp>
        <p:nvSpPr>
          <p:cNvPr id="269325" name="AutoShape 14"/>
          <p:cNvSpPr>
            <a:spLocks noChangeArrowheads="1"/>
          </p:cNvSpPr>
          <p:nvPr/>
        </p:nvSpPr>
        <p:spPr bwMode="auto">
          <a:xfrm>
            <a:off x="23622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a:r>
              <a:rPr lang="en-US" sz="1800" b="1">
                <a:solidFill>
                  <a:srgbClr val="000000"/>
                </a:solidFill>
                <a:latin typeface="Arial" charset="0"/>
              </a:rPr>
              <a:t>Abihu </a:t>
            </a:r>
          </a:p>
        </p:txBody>
      </p:sp>
      <p:sp>
        <p:nvSpPr>
          <p:cNvPr id="691215" name="AutoShape 15"/>
          <p:cNvSpPr>
            <a:spLocks noChangeArrowheads="1"/>
          </p:cNvSpPr>
          <p:nvPr/>
        </p:nvSpPr>
        <p:spPr bwMode="auto">
          <a:xfrm>
            <a:off x="3505200" y="54102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p>
            <a:pPr algn="ctr">
              <a:defRPr/>
            </a:pPr>
            <a:r>
              <a:rPr lang="en-US" sz="1800" b="1">
                <a:solidFill>
                  <a:srgbClr val="FFFFFF"/>
                </a:solidFill>
                <a:effectLst>
                  <a:outerShdw blurRad="38100" dist="38100" dir="2700000" algn="tl">
                    <a:srgbClr val="000000"/>
                  </a:outerShdw>
                </a:effectLst>
                <a:latin typeface="Arial" charset="0"/>
                <a:cs typeface="Times New Roman" charset="0"/>
              </a:rPr>
              <a:t>Eleazar </a:t>
            </a:r>
          </a:p>
        </p:txBody>
      </p:sp>
      <p:sp>
        <p:nvSpPr>
          <p:cNvPr id="269327" name="AutoShape 16"/>
          <p:cNvSpPr>
            <a:spLocks noChangeArrowheads="1"/>
          </p:cNvSpPr>
          <p:nvPr/>
        </p:nvSpPr>
        <p:spPr bwMode="auto">
          <a:xfrm>
            <a:off x="46482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a:r>
              <a:rPr lang="en-US" sz="1800" b="1">
                <a:solidFill>
                  <a:srgbClr val="000000"/>
                </a:solidFill>
                <a:latin typeface="Arial" charset="0"/>
              </a:rPr>
              <a:t>Ithamar </a:t>
            </a:r>
          </a:p>
        </p:txBody>
      </p:sp>
      <p:sp>
        <p:nvSpPr>
          <p:cNvPr id="269328" name="Line 17"/>
          <p:cNvSpPr>
            <a:spLocks noChangeShapeType="1"/>
          </p:cNvSpPr>
          <p:nvPr/>
        </p:nvSpPr>
        <p:spPr bwMode="auto">
          <a:xfrm>
            <a:off x="3429000" y="1828800"/>
            <a:ext cx="0" cy="45720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29" name="Line 18"/>
          <p:cNvSpPr>
            <a:spLocks noChangeShapeType="1"/>
          </p:cNvSpPr>
          <p:nvPr/>
        </p:nvSpPr>
        <p:spPr bwMode="auto">
          <a:xfrm flipV="1">
            <a:off x="1828800" y="20574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30" name="Line 19"/>
          <p:cNvSpPr>
            <a:spLocks noChangeShapeType="1"/>
          </p:cNvSpPr>
          <p:nvPr/>
        </p:nvSpPr>
        <p:spPr bwMode="auto">
          <a:xfrm>
            <a:off x="1828800" y="2057400"/>
            <a:ext cx="2971800" cy="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31" name="Line 20"/>
          <p:cNvSpPr>
            <a:spLocks noChangeShapeType="1"/>
          </p:cNvSpPr>
          <p:nvPr/>
        </p:nvSpPr>
        <p:spPr bwMode="auto">
          <a:xfrm>
            <a:off x="4800600" y="20574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cxnSp>
        <p:nvCxnSpPr>
          <p:cNvPr id="269332" name="AutoShape 21"/>
          <p:cNvCxnSpPr>
            <a:cxnSpLocks noChangeShapeType="1"/>
          </p:cNvCxnSpPr>
          <p:nvPr/>
        </p:nvCxnSpPr>
        <p:spPr bwMode="auto">
          <a:xfrm>
            <a:off x="10668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269333" name="AutoShape 22"/>
          <p:cNvCxnSpPr>
            <a:cxnSpLocks noChangeShapeType="1"/>
          </p:cNvCxnSpPr>
          <p:nvPr/>
        </p:nvCxnSpPr>
        <p:spPr bwMode="auto">
          <a:xfrm>
            <a:off x="2286000" y="52578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269334" name="AutoShape 23"/>
          <p:cNvCxnSpPr>
            <a:cxnSpLocks noChangeShapeType="1"/>
          </p:cNvCxnSpPr>
          <p:nvPr/>
        </p:nvCxnSpPr>
        <p:spPr bwMode="auto">
          <a:xfrm flipH="1">
            <a:off x="9906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269335" name="AutoShape 24"/>
          <p:cNvCxnSpPr>
            <a:cxnSpLocks noChangeShapeType="1"/>
          </p:cNvCxnSpPr>
          <p:nvPr/>
        </p:nvCxnSpPr>
        <p:spPr bwMode="auto">
          <a:xfrm flipH="1">
            <a:off x="2286000" y="52578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269336" name="Line 25"/>
          <p:cNvSpPr>
            <a:spLocks noChangeShapeType="1"/>
          </p:cNvSpPr>
          <p:nvPr/>
        </p:nvSpPr>
        <p:spPr bwMode="auto">
          <a:xfrm>
            <a:off x="3429000" y="2895600"/>
            <a:ext cx="0" cy="4572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37" name="Line 26"/>
          <p:cNvSpPr>
            <a:spLocks noChangeShapeType="1"/>
          </p:cNvSpPr>
          <p:nvPr/>
        </p:nvSpPr>
        <p:spPr bwMode="auto">
          <a:xfrm>
            <a:off x="3429000" y="3962400"/>
            <a:ext cx="0" cy="4572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38" name="Line 27"/>
          <p:cNvSpPr>
            <a:spLocks noChangeShapeType="1"/>
          </p:cNvSpPr>
          <p:nvPr/>
        </p:nvSpPr>
        <p:spPr bwMode="auto">
          <a:xfrm flipV="1">
            <a:off x="2209800" y="41910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39" name="Line 28"/>
          <p:cNvSpPr>
            <a:spLocks noChangeShapeType="1"/>
          </p:cNvSpPr>
          <p:nvPr/>
        </p:nvSpPr>
        <p:spPr bwMode="auto">
          <a:xfrm>
            <a:off x="2209800" y="4191000"/>
            <a:ext cx="2362200" cy="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40" name="Line 29"/>
          <p:cNvSpPr>
            <a:spLocks noChangeShapeType="1"/>
          </p:cNvSpPr>
          <p:nvPr/>
        </p:nvSpPr>
        <p:spPr bwMode="auto">
          <a:xfrm>
            <a:off x="4572000" y="41910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41" name="Line 30"/>
          <p:cNvSpPr>
            <a:spLocks noChangeShapeType="1"/>
          </p:cNvSpPr>
          <p:nvPr/>
        </p:nvSpPr>
        <p:spPr bwMode="auto">
          <a:xfrm flipV="1">
            <a:off x="16002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42" name="Line 31"/>
          <p:cNvSpPr>
            <a:spLocks noChangeShapeType="1"/>
          </p:cNvSpPr>
          <p:nvPr/>
        </p:nvSpPr>
        <p:spPr bwMode="auto">
          <a:xfrm>
            <a:off x="1600200" y="5181600"/>
            <a:ext cx="3505200" cy="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43" name="Line 32"/>
          <p:cNvSpPr>
            <a:spLocks noChangeShapeType="1"/>
          </p:cNvSpPr>
          <p:nvPr/>
        </p:nvSpPr>
        <p:spPr bwMode="auto">
          <a:xfrm>
            <a:off x="51054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44" name="Line 33"/>
          <p:cNvSpPr>
            <a:spLocks noChangeShapeType="1"/>
          </p:cNvSpPr>
          <p:nvPr/>
        </p:nvSpPr>
        <p:spPr bwMode="auto">
          <a:xfrm>
            <a:off x="28194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45" name="Line 34"/>
          <p:cNvSpPr>
            <a:spLocks noChangeShapeType="1"/>
          </p:cNvSpPr>
          <p:nvPr/>
        </p:nvSpPr>
        <p:spPr bwMode="auto">
          <a:xfrm>
            <a:off x="39624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46" name="Line 35"/>
          <p:cNvSpPr>
            <a:spLocks noChangeShapeType="1"/>
          </p:cNvSpPr>
          <p:nvPr/>
        </p:nvSpPr>
        <p:spPr bwMode="auto">
          <a:xfrm>
            <a:off x="3429000" y="5029200"/>
            <a:ext cx="0" cy="1524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47" name="Rectangle 36"/>
          <p:cNvSpPr>
            <a:spLocks noChangeArrowheads="1"/>
          </p:cNvSpPr>
          <p:nvPr/>
        </p:nvSpPr>
        <p:spPr bwMode="auto">
          <a:xfrm>
            <a:off x="6324600" y="2209800"/>
            <a:ext cx="2286000" cy="3048000"/>
          </a:xfrm>
          <a:prstGeom prst="rect">
            <a:avLst/>
          </a:prstGeom>
          <a:solidFill>
            <a:srgbClr val="FFFFFF"/>
          </a:solidFill>
          <a:ln w="9525">
            <a:solidFill>
              <a:schemeClr val="tx1"/>
            </a:solidFill>
            <a:miter lim="800000"/>
            <a:headEnd/>
            <a:tailEnd/>
          </a:ln>
        </p:spPr>
        <p:txBody>
          <a:bodyPr wrap="none" anchor="ctr"/>
          <a:lstStyle/>
          <a:p>
            <a:pPr algn="ctr"/>
            <a:endParaRPr lang="en-US" sz="1800" b="1">
              <a:solidFill>
                <a:srgbClr val="000000"/>
              </a:solidFill>
              <a:latin typeface="Arial" charset="0"/>
            </a:endParaRPr>
          </a:p>
        </p:txBody>
      </p:sp>
      <p:sp>
        <p:nvSpPr>
          <p:cNvPr id="269348" name="AutoShape 37"/>
          <p:cNvSpPr>
            <a:spLocks noChangeArrowheads="1"/>
          </p:cNvSpPr>
          <p:nvPr/>
        </p:nvSpPr>
        <p:spPr bwMode="auto">
          <a:xfrm>
            <a:off x="6553200" y="2667000"/>
            <a:ext cx="533400" cy="304800"/>
          </a:xfrm>
          <a:prstGeom prst="flowChartAlternateProcess">
            <a:avLst/>
          </a:prstGeom>
          <a:solidFill>
            <a:srgbClr val="CCFFCC"/>
          </a:solidFill>
          <a:ln w="9525">
            <a:solidFill>
              <a:schemeClr val="tx1"/>
            </a:solidFill>
            <a:miter lim="800000"/>
            <a:headEnd/>
            <a:tailEnd/>
          </a:ln>
        </p:spPr>
        <p:txBody>
          <a:bodyPr wrap="none" anchor="ctr"/>
          <a:lstStyle/>
          <a:p>
            <a:pPr algn="ctr"/>
            <a:endParaRPr lang="en-US" sz="1800" b="1">
              <a:solidFill>
                <a:srgbClr val="000000"/>
              </a:solidFill>
              <a:latin typeface="Century Gothic" charset="0"/>
            </a:endParaRPr>
          </a:p>
        </p:txBody>
      </p:sp>
      <p:sp>
        <p:nvSpPr>
          <p:cNvPr id="269349" name="AutoShape 38"/>
          <p:cNvSpPr>
            <a:spLocks noChangeArrowheads="1"/>
          </p:cNvSpPr>
          <p:nvPr/>
        </p:nvSpPr>
        <p:spPr bwMode="auto">
          <a:xfrm>
            <a:off x="6553200" y="3352800"/>
            <a:ext cx="533400" cy="304800"/>
          </a:xfrm>
          <a:prstGeom prst="flowChartAlternateProcess">
            <a:avLst/>
          </a:prstGeom>
          <a:solidFill>
            <a:srgbClr val="FFFF00"/>
          </a:solidFill>
          <a:ln w="9525">
            <a:solidFill>
              <a:schemeClr val="tx1"/>
            </a:solidFill>
            <a:miter lim="800000"/>
            <a:headEnd/>
            <a:tailEnd/>
          </a:ln>
        </p:spPr>
        <p:txBody>
          <a:bodyPr wrap="none" anchor="ctr"/>
          <a:lstStyle/>
          <a:p>
            <a:pPr algn="ctr"/>
            <a:endParaRPr lang="en-US" sz="1800" b="1">
              <a:solidFill>
                <a:srgbClr val="000000"/>
              </a:solidFill>
              <a:latin typeface="Arial" charset="0"/>
            </a:endParaRPr>
          </a:p>
        </p:txBody>
      </p:sp>
      <p:sp>
        <p:nvSpPr>
          <p:cNvPr id="269350" name="AutoShape 39"/>
          <p:cNvSpPr>
            <a:spLocks noChangeArrowheads="1"/>
          </p:cNvSpPr>
          <p:nvPr/>
        </p:nvSpPr>
        <p:spPr bwMode="auto">
          <a:xfrm>
            <a:off x="6553200" y="4038600"/>
            <a:ext cx="533400" cy="304800"/>
          </a:xfrm>
          <a:prstGeom prst="flowChartAlternateProcess">
            <a:avLst/>
          </a:prstGeom>
          <a:solidFill>
            <a:srgbClr val="CC3300"/>
          </a:solidFill>
          <a:ln w="9525">
            <a:solidFill>
              <a:schemeClr val="tx1"/>
            </a:solidFill>
            <a:miter lim="800000"/>
            <a:headEnd/>
            <a:tailEnd/>
          </a:ln>
        </p:spPr>
        <p:txBody>
          <a:bodyPr wrap="none" anchor="ctr"/>
          <a:lstStyle/>
          <a:p>
            <a:pPr algn="ctr"/>
            <a:endParaRPr lang="en-US" sz="1800" b="1">
              <a:solidFill>
                <a:srgbClr val="000000"/>
              </a:solidFill>
              <a:latin typeface="Arial" charset="0"/>
            </a:endParaRPr>
          </a:p>
        </p:txBody>
      </p:sp>
      <p:sp>
        <p:nvSpPr>
          <p:cNvPr id="269351" name="Text Box 40"/>
          <p:cNvSpPr txBox="1">
            <a:spLocks noChangeArrowheads="1"/>
          </p:cNvSpPr>
          <p:nvPr/>
        </p:nvSpPr>
        <p:spPr bwMode="auto">
          <a:xfrm>
            <a:off x="7316788" y="2667000"/>
            <a:ext cx="76993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en-US" b="1">
                <a:latin typeface="Century Gothic" charset="0"/>
              </a:rPr>
              <a:t>Levites</a:t>
            </a:r>
          </a:p>
        </p:txBody>
      </p:sp>
      <p:sp>
        <p:nvSpPr>
          <p:cNvPr id="269352" name="Text Box 41"/>
          <p:cNvSpPr txBox="1">
            <a:spLocks noChangeArrowheads="1"/>
          </p:cNvSpPr>
          <p:nvPr/>
        </p:nvSpPr>
        <p:spPr bwMode="auto">
          <a:xfrm>
            <a:off x="7310438" y="3352800"/>
            <a:ext cx="71278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en-US" b="1">
                <a:latin typeface="Century Gothic" charset="0"/>
              </a:rPr>
              <a:t>Priests</a:t>
            </a:r>
          </a:p>
        </p:txBody>
      </p:sp>
      <p:sp>
        <p:nvSpPr>
          <p:cNvPr id="269353" name="Text Box 42"/>
          <p:cNvSpPr txBox="1">
            <a:spLocks noChangeArrowheads="1"/>
          </p:cNvSpPr>
          <p:nvPr/>
        </p:nvSpPr>
        <p:spPr bwMode="auto">
          <a:xfrm>
            <a:off x="7315200" y="4038600"/>
            <a:ext cx="1074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en-US" b="1">
                <a:latin typeface="Century Gothic" charset="0"/>
              </a:rPr>
              <a:t>High Priest</a:t>
            </a:r>
          </a:p>
        </p:txBody>
      </p:sp>
      <p:sp>
        <p:nvSpPr>
          <p:cNvPr id="269354" name="Text Box 43"/>
          <p:cNvSpPr txBox="1">
            <a:spLocks noChangeArrowheads="1"/>
          </p:cNvSpPr>
          <p:nvPr/>
        </p:nvSpPr>
        <p:spPr bwMode="auto">
          <a:xfrm>
            <a:off x="7319963" y="4572000"/>
            <a:ext cx="13081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en-US" sz="1000" b="1">
                <a:latin typeface="Century Gothic" charset="0"/>
              </a:rPr>
              <a:t>Offered </a:t>
            </a:r>
          </a:p>
          <a:p>
            <a:r>
              <a:rPr lang="en-US" sz="1000" b="1">
                <a:latin typeface="Century Gothic" charset="0"/>
              </a:rPr>
              <a:t>Unauthorised Fire; </a:t>
            </a:r>
          </a:p>
          <a:p>
            <a:r>
              <a:rPr lang="en-US" sz="1000" b="1">
                <a:latin typeface="Century Gothic" charset="0"/>
              </a:rPr>
              <a:t>Killed by God</a:t>
            </a:r>
          </a:p>
        </p:txBody>
      </p:sp>
      <p:sp>
        <p:nvSpPr>
          <p:cNvPr id="269355" name="AutoShape 44"/>
          <p:cNvSpPr>
            <a:spLocks noChangeArrowheads="1"/>
          </p:cNvSpPr>
          <p:nvPr/>
        </p:nvSpPr>
        <p:spPr bwMode="auto">
          <a:xfrm>
            <a:off x="6553200" y="4648200"/>
            <a:ext cx="533400" cy="304800"/>
          </a:xfrm>
          <a:prstGeom prst="flowChartAlternateProcess">
            <a:avLst/>
          </a:prstGeom>
          <a:solidFill>
            <a:srgbClr val="FFFF00"/>
          </a:solidFill>
          <a:ln w="9525">
            <a:solidFill>
              <a:schemeClr val="tx1"/>
            </a:solidFill>
            <a:miter lim="800000"/>
            <a:headEnd/>
            <a:tailEnd/>
          </a:ln>
        </p:spPr>
        <p:txBody>
          <a:bodyPr wrap="none" anchor="ctr"/>
          <a:lstStyle/>
          <a:p>
            <a:pPr algn="ctr"/>
            <a:endParaRPr lang="en-US" sz="1800" b="1">
              <a:solidFill>
                <a:srgbClr val="000000"/>
              </a:solidFill>
              <a:latin typeface="Arial" charset="0"/>
            </a:endParaRPr>
          </a:p>
        </p:txBody>
      </p:sp>
      <p:sp>
        <p:nvSpPr>
          <p:cNvPr id="269356" name="Line 45"/>
          <p:cNvSpPr>
            <a:spLocks noChangeShapeType="1"/>
          </p:cNvSpPr>
          <p:nvPr/>
        </p:nvSpPr>
        <p:spPr bwMode="auto">
          <a:xfrm>
            <a:off x="6477000" y="4572000"/>
            <a:ext cx="685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57" name="Line 46"/>
          <p:cNvSpPr>
            <a:spLocks noChangeShapeType="1"/>
          </p:cNvSpPr>
          <p:nvPr/>
        </p:nvSpPr>
        <p:spPr bwMode="auto">
          <a:xfrm flipH="1">
            <a:off x="6477000" y="4572000"/>
            <a:ext cx="685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58" name="TextBox 47"/>
          <p:cNvSpPr txBox="1">
            <a:spLocks noChangeArrowheads="1"/>
          </p:cNvSpPr>
          <p:nvPr/>
        </p:nvSpPr>
        <p:spPr bwMode="auto">
          <a:xfrm>
            <a:off x="8340725" y="6477000"/>
            <a:ext cx="6508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r" eaLnBrk="0" hangingPunct="0"/>
            <a:r>
              <a:rPr lang="en-US" b="1"/>
              <a:t>Manna</a:t>
            </a:r>
          </a:p>
        </p:txBody>
      </p:sp>
      <p:sp>
        <p:nvSpPr>
          <p:cNvPr id="269359" name="TextBox 1"/>
          <p:cNvSpPr txBox="1">
            <a:spLocks noChangeArrowheads="1"/>
          </p:cNvSpPr>
          <p:nvPr/>
        </p:nvSpPr>
        <p:spPr bwMode="auto">
          <a:xfrm>
            <a:off x="6588125" y="6453188"/>
            <a:ext cx="23368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r" eaLnBrk="0" hangingPunct="0"/>
            <a:r>
              <a:rPr lang="en-US">
                <a:solidFill>
                  <a:srgbClr val="FFFFFF"/>
                </a:solidFill>
              </a:rPr>
              <a:t>Adapted from Manna Bible Maps</a:t>
            </a:r>
          </a:p>
        </p:txBody>
      </p:sp>
      <p:sp>
        <p:nvSpPr>
          <p:cNvPr id="269360" name="Text Box 41"/>
          <p:cNvSpPr txBox="1">
            <a:spLocks noChangeArrowheads="1"/>
          </p:cNvSpPr>
          <p:nvPr/>
        </p:nvSpPr>
        <p:spPr bwMode="auto">
          <a:xfrm>
            <a:off x="8374063" y="128588"/>
            <a:ext cx="61277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en-US" sz="2000" b="1">
                <a:solidFill>
                  <a:srgbClr val="FFFFFF"/>
                </a:solidFill>
                <a:latin typeface="Arial" charset="0"/>
                <a:cs typeface="Arial" charset="0"/>
              </a:rPr>
              <a:t>125</a:t>
            </a:r>
          </a:p>
          <a:p>
            <a:pPr eaLnBrk="0" hangingPunct="0"/>
            <a:r>
              <a:rPr lang="en-US" sz="2000" b="1">
                <a:solidFill>
                  <a:srgbClr val="FFFFFF"/>
                </a:solidFill>
                <a:latin typeface="Arial" charset="0"/>
                <a:cs typeface="Arial" charset="0"/>
              </a:rPr>
              <a:t>202</a:t>
            </a:r>
          </a:p>
        </p:txBody>
      </p:sp>
      <p:sp>
        <p:nvSpPr>
          <p:cNvPr id="51" name="Text Box 62"/>
          <p:cNvSpPr txBox="1">
            <a:spLocks noChangeArrowheads="1"/>
          </p:cNvSpPr>
          <p:nvPr/>
        </p:nvSpPr>
        <p:spPr bwMode="auto">
          <a:xfrm>
            <a:off x="5580112" y="1465620"/>
            <a:ext cx="3312368" cy="523220"/>
          </a:xfrm>
          <a:prstGeom prst="rect">
            <a:avLst/>
          </a:prstGeom>
          <a:solidFill>
            <a:srgbClr val="000000"/>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2800" b="1">
                <a:solidFill>
                  <a:srgbClr val="FFFFFF"/>
                </a:solidFill>
                <a:cs typeface="Arial" charset="0"/>
              </a:rPr>
              <a:t>1 Chron. 6:1-3</a:t>
            </a:r>
          </a:p>
        </p:txBody>
      </p:sp>
    </p:spTree>
    <p:extLst>
      <p:ext uri="{BB962C8B-B14F-4D97-AF65-F5344CB8AC3E}">
        <p14:creationId xmlns:p14="http://schemas.microsoft.com/office/powerpoint/2010/main" val="1736062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430561" y="196572"/>
            <a:ext cx="3444584" cy="512935"/>
          </a:xfrm>
          <a:effectLst>
            <a:outerShdw blurRad="63500" dist="35921" dir="2700000" algn="ctr" rotWithShape="0">
              <a:schemeClr val="tx2">
                <a:alpha val="74998"/>
              </a:schemeClr>
            </a:outerShdw>
          </a:effectLst>
        </p:spPr>
        <p:txBody>
          <a:bodyPr/>
          <a:lstStyle/>
          <a:p>
            <a:pPr algn="l">
              <a:defRPr/>
            </a:pPr>
            <a:r>
              <a:rPr lang="en-US" sz="2400" b="1" dirty="0">
                <a:effectLst>
                  <a:glow rad="127000">
                    <a:schemeClr val="tx1"/>
                  </a:glow>
                </a:effectLst>
                <a:latin typeface="Arial" charset="0"/>
                <a:ea typeface="ＭＳ Ｐゴシック" charset="0"/>
                <a:cs typeface="ＭＳ Ｐゴシック" charset="0"/>
              </a:rPr>
              <a:t>48 Levitical Cities</a:t>
            </a:r>
          </a:p>
        </p:txBody>
      </p:sp>
      <p:sp>
        <p:nvSpPr>
          <p:cNvPr id="178179" name="Text Box 2"/>
          <p:cNvSpPr txBox="1">
            <a:spLocks noChangeArrowheads="1"/>
          </p:cNvSpPr>
          <p:nvPr/>
        </p:nvSpPr>
        <p:spPr bwMode="auto">
          <a:xfrm>
            <a:off x="8153400" y="8890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a:t>
            </a:r>
          </a:p>
        </p:txBody>
      </p:sp>
      <p:grpSp>
        <p:nvGrpSpPr>
          <p:cNvPr id="178180" name="Group 2"/>
          <p:cNvGrpSpPr>
            <a:grpSpLocks/>
          </p:cNvGrpSpPr>
          <p:nvPr/>
        </p:nvGrpSpPr>
        <p:grpSpPr bwMode="auto">
          <a:xfrm>
            <a:off x="4673600" y="276225"/>
            <a:ext cx="369888" cy="381000"/>
            <a:chOff x="1293990" y="4843883"/>
            <a:chExt cx="369930" cy="380904"/>
          </a:xfrm>
        </p:grpSpPr>
        <p:sp>
          <p:nvSpPr>
            <p:cNvPr id="17832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30"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1" name="Group 14"/>
          <p:cNvGrpSpPr>
            <a:grpSpLocks/>
          </p:cNvGrpSpPr>
          <p:nvPr/>
        </p:nvGrpSpPr>
        <p:grpSpPr bwMode="auto">
          <a:xfrm>
            <a:off x="3600450" y="1809750"/>
            <a:ext cx="206375" cy="217488"/>
            <a:chOff x="6972297" y="5071534"/>
            <a:chExt cx="206026" cy="218421"/>
          </a:xfrm>
        </p:grpSpPr>
        <p:sp>
          <p:nvSpPr>
            <p:cNvPr id="178327"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8"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2" name="Group 18"/>
          <p:cNvGrpSpPr>
            <a:grpSpLocks/>
          </p:cNvGrpSpPr>
          <p:nvPr/>
        </p:nvGrpSpPr>
        <p:grpSpPr bwMode="auto">
          <a:xfrm>
            <a:off x="3740150" y="1625600"/>
            <a:ext cx="206375" cy="230188"/>
            <a:chOff x="6972297" y="4233136"/>
            <a:chExt cx="206026" cy="231124"/>
          </a:xfrm>
        </p:grpSpPr>
        <p:sp>
          <p:nvSpPr>
            <p:cNvPr id="17832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3" name="Group 22"/>
          <p:cNvGrpSpPr>
            <a:grpSpLocks/>
          </p:cNvGrpSpPr>
          <p:nvPr/>
        </p:nvGrpSpPr>
        <p:grpSpPr bwMode="auto">
          <a:xfrm>
            <a:off x="2719388" y="4235450"/>
            <a:ext cx="206375" cy="219075"/>
            <a:chOff x="6972297" y="5071534"/>
            <a:chExt cx="206026" cy="218421"/>
          </a:xfrm>
        </p:grpSpPr>
        <p:sp>
          <p:nvSpPr>
            <p:cNvPr id="17832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4" name="Group 6"/>
          <p:cNvGrpSpPr>
            <a:grpSpLocks/>
          </p:cNvGrpSpPr>
          <p:nvPr/>
        </p:nvGrpSpPr>
        <p:grpSpPr bwMode="auto">
          <a:xfrm>
            <a:off x="3249613" y="5878513"/>
            <a:ext cx="206375" cy="219075"/>
            <a:chOff x="6972297" y="5071534"/>
            <a:chExt cx="206026" cy="218421"/>
          </a:xfrm>
        </p:grpSpPr>
        <p:sp>
          <p:nvSpPr>
            <p:cNvPr id="17832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5" name="Group 6"/>
          <p:cNvGrpSpPr>
            <a:grpSpLocks/>
          </p:cNvGrpSpPr>
          <p:nvPr/>
        </p:nvGrpSpPr>
        <p:grpSpPr bwMode="auto">
          <a:xfrm>
            <a:off x="3595688" y="5678488"/>
            <a:ext cx="206375" cy="217487"/>
            <a:chOff x="6972297" y="5071534"/>
            <a:chExt cx="206026" cy="218421"/>
          </a:xfrm>
        </p:grpSpPr>
        <p:sp>
          <p:nvSpPr>
            <p:cNvPr id="17831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6" name="Group 6"/>
          <p:cNvGrpSpPr>
            <a:grpSpLocks/>
          </p:cNvGrpSpPr>
          <p:nvPr/>
        </p:nvGrpSpPr>
        <p:grpSpPr bwMode="auto">
          <a:xfrm>
            <a:off x="3749675" y="5408613"/>
            <a:ext cx="206375" cy="219075"/>
            <a:chOff x="6972297" y="5071534"/>
            <a:chExt cx="206026" cy="218421"/>
          </a:xfrm>
        </p:grpSpPr>
        <p:sp>
          <p:nvSpPr>
            <p:cNvPr id="17831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7" name="Group 6"/>
          <p:cNvGrpSpPr>
            <a:grpSpLocks/>
          </p:cNvGrpSpPr>
          <p:nvPr/>
        </p:nvGrpSpPr>
        <p:grpSpPr bwMode="auto">
          <a:xfrm>
            <a:off x="3444875" y="5434013"/>
            <a:ext cx="204788" cy="219075"/>
            <a:chOff x="6972297" y="5071534"/>
            <a:chExt cx="206026" cy="218421"/>
          </a:xfrm>
        </p:grpSpPr>
        <p:sp>
          <p:nvSpPr>
            <p:cNvPr id="17831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8" name="Group 64"/>
          <p:cNvGrpSpPr>
            <a:grpSpLocks/>
          </p:cNvGrpSpPr>
          <p:nvPr/>
        </p:nvGrpSpPr>
        <p:grpSpPr bwMode="auto">
          <a:xfrm>
            <a:off x="3563938" y="5027613"/>
            <a:ext cx="369887" cy="381000"/>
            <a:chOff x="1293990" y="4843883"/>
            <a:chExt cx="369930" cy="380904"/>
          </a:xfrm>
        </p:grpSpPr>
        <p:sp>
          <p:nvSpPr>
            <p:cNvPr id="17831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9" name="Group 67"/>
          <p:cNvGrpSpPr>
            <a:grpSpLocks/>
          </p:cNvGrpSpPr>
          <p:nvPr/>
        </p:nvGrpSpPr>
        <p:grpSpPr bwMode="auto">
          <a:xfrm>
            <a:off x="31750" y="777875"/>
            <a:ext cx="369888" cy="381000"/>
            <a:chOff x="1293990" y="4843883"/>
            <a:chExt cx="369930" cy="380904"/>
          </a:xfrm>
        </p:grpSpPr>
        <p:sp>
          <p:nvSpPr>
            <p:cNvPr id="17831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2"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0" name="Group 6"/>
          <p:cNvGrpSpPr>
            <a:grpSpLocks/>
          </p:cNvGrpSpPr>
          <p:nvPr/>
        </p:nvGrpSpPr>
        <p:grpSpPr bwMode="auto">
          <a:xfrm>
            <a:off x="107950" y="360363"/>
            <a:ext cx="206375" cy="219075"/>
            <a:chOff x="6972297" y="5071534"/>
            <a:chExt cx="206026" cy="218421"/>
          </a:xfrm>
        </p:grpSpPr>
        <p:sp>
          <p:nvSpPr>
            <p:cNvPr id="17830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1" name="Group 73"/>
          <p:cNvGrpSpPr>
            <a:grpSpLocks/>
          </p:cNvGrpSpPr>
          <p:nvPr/>
        </p:nvGrpSpPr>
        <p:grpSpPr bwMode="auto">
          <a:xfrm>
            <a:off x="5653088" y="1403350"/>
            <a:ext cx="369887" cy="381000"/>
            <a:chOff x="1293990" y="4843883"/>
            <a:chExt cx="369930" cy="380904"/>
          </a:xfrm>
        </p:grpSpPr>
        <p:sp>
          <p:nvSpPr>
            <p:cNvPr id="17830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2" name="Group 76"/>
          <p:cNvGrpSpPr>
            <a:grpSpLocks/>
          </p:cNvGrpSpPr>
          <p:nvPr/>
        </p:nvGrpSpPr>
        <p:grpSpPr bwMode="auto">
          <a:xfrm>
            <a:off x="5653088" y="4533900"/>
            <a:ext cx="369887" cy="381000"/>
            <a:chOff x="1293990" y="4843883"/>
            <a:chExt cx="369930" cy="380904"/>
          </a:xfrm>
        </p:grpSpPr>
        <p:sp>
          <p:nvSpPr>
            <p:cNvPr id="178305"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6"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3" name="Group 79"/>
          <p:cNvGrpSpPr>
            <a:grpSpLocks/>
          </p:cNvGrpSpPr>
          <p:nvPr/>
        </p:nvGrpSpPr>
        <p:grpSpPr bwMode="auto">
          <a:xfrm>
            <a:off x="6161088" y="2727325"/>
            <a:ext cx="369887" cy="381000"/>
            <a:chOff x="1293990" y="4843883"/>
            <a:chExt cx="369930" cy="380904"/>
          </a:xfrm>
        </p:grpSpPr>
        <p:sp>
          <p:nvSpPr>
            <p:cNvPr id="17830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83" name="Rectangle 2"/>
          <p:cNvSpPr txBox="1">
            <a:spLocks noChangeArrowheads="1"/>
          </p:cNvSpPr>
          <p:nvPr/>
        </p:nvSpPr>
        <p:spPr bwMode="auto">
          <a:xfrm>
            <a:off x="430561" y="682910"/>
            <a:ext cx="3620439"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6 Cities of Refuge</a:t>
            </a:r>
          </a:p>
        </p:txBody>
      </p:sp>
      <p:grpSp>
        <p:nvGrpSpPr>
          <p:cNvPr id="178195" name="Group 22"/>
          <p:cNvGrpSpPr>
            <a:grpSpLocks/>
          </p:cNvGrpSpPr>
          <p:nvPr/>
        </p:nvGrpSpPr>
        <p:grpSpPr bwMode="auto">
          <a:xfrm>
            <a:off x="2986088" y="4410075"/>
            <a:ext cx="206375" cy="219075"/>
            <a:chOff x="6972297" y="5071534"/>
            <a:chExt cx="206026" cy="218421"/>
          </a:xfrm>
        </p:grpSpPr>
        <p:sp>
          <p:nvSpPr>
            <p:cNvPr id="17830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6" name="Group 22"/>
          <p:cNvGrpSpPr>
            <a:grpSpLocks/>
          </p:cNvGrpSpPr>
          <p:nvPr/>
        </p:nvGrpSpPr>
        <p:grpSpPr bwMode="auto">
          <a:xfrm>
            <a:off x="3290888" y="4302125"/>
            <a:ext cx="206375" cy="217488"/>
            <a:chOff x="6972297" y="5071534"/>
            <a:chExt cx="206026" cy="218421"/>
          </a:xfrm>
        </p:grpSpPr>
        <p:sp>
          <p:nvSpPr>
            <p:cNvPr id="17829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7" name="Group 22"/>
          <p:cNvGrpSpPr>
            <a:grpSpLocks/>
          </p:cNvGrpSpPr>
          <p:nvPr/>
        </p:nvGrpSpPr>
        <p:grpSpPr bwMode="auto">
          <a:xfrm>
            <a:off x="3497263" y="4581525"/>
            <a:ext cx="206375" cy="219075"/>
            <a:chOff x="6972297" y="5071534"/>
            <a:chExt cx="206026" cy="218421"/>
          </a:xfrm>
        </p:grpSpPr>
        <p:sp>
          <p:nvSpPr>
            <p:cNvPr id="17829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8" name="Group 6"/>
          <p:cNvGrpSpPr>
            <a:grpSpLocks/>
          </p:cNvGrpSpPr>
          <p:nvPr/>
        </p:nvGrpSpPr>
        <p:grpSpPr bwMode="auto">
          <a:xfrm>
            <a:off x="2586038" y="6022975"/>
            <a:ext cx="206375" cy="217488"/>
            <a:chOff x="6972297" y="5071534"/>
            <a:chExt cx="206026" cy="218421"/>
          </a:xfrm>
        </p:grpSpPr>
        <p:sp>
          <p:nvSpPr>
            <p:cNvPr id="17829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9" name="Group 22"/>
          <p:cNvGrpSpPr>
            <a:grpSpLocks/>
          </p:cNvGrpSpPr>
          <p:nvPr/>
        </p:nvGrpSpPr>
        <p:grpSpPr bwMode="auto">
          <a:xfrm>
            <a:off x="3756025" y="2266950"/>
            <a:ext cx="204788" cy="219075"/>
            <a:chOff x="6972297" y="5071534"/>
            <a:chExt cx="206026" cy="218421"/>
          </a:xfrm>
        </p:grpSpPr>
        <p:sp>
          <p:nvSpPr>
            <p:cNvPr id="17829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0" name="Group 22"/>
          <p:cNvGrpSpPr>
            <a:grpSpLocks/>
          </p:cNvGrpSpPr>
          <p:nvPr/>
        </p:nvGrpSpPr>
        <p:grpSpPr bwMode="auto">
          <a:xfrm>
            <a:off x="3879850" y="3994150"/>
            <a:ext cx="206375" cy="217488"/>
            <a:chOff x="6972297" y="5071534"/>
            <a:chExt cx="206026" cy="218421"/>
          </a:xfrm>
        </p:grpSpPr>
        <p:sp>
          <p:nvSpPr>
            <p:cNvPr id="17829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1" name="Group 22"/>
          <p:cNvGrpSpPr>
            <a:grpSpLocks/>
          </p:cNvGrpSpPr>
          <p:nvPr/>
        </p:nvGrpSpPr>
        <p:grpSpPr bwMode="auto">
          <a:xfrm>
            <a:off x="4383088" y="4129088"/>
            <a:ext cx="206375" cy="217487"/>
            <a:chOff x="6972297" y="5071534"/>
            <a:chExt cx="206026" cy="218421"/>
          </a:xfrm>
        </p:grpSpPr>
        <p:sp>
          <p:nvSpPr>
            <p:cNvPr id="17828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2" name="Group 6"/>
          <p:cNvGrpSpPr>
            <a:grpSpLocks/>
          </p:cNvGrpSpPr>
          <p:nvPr/>
        </p:nvGrpSpPr>
        <p:grpSpPr bwMode="auto">
          <a:xfrm>
            <a:off x="3135313" y="3622675"/>
            <a:ext cx="206375" cy="219075"/>
            <a:chOff x="6972297" y="5071534"/>
            <a:chExt cx="206026" cy="218421"/>
          </a:xfrm>
        </p:grpSpPr>
        <p:sp>
          <p:nvSpPr>
            <p:cNvPr id="17828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3" name="Group 22"/>
          <p:cNvGrpSpPr>
            <a:grpSpLocks/>
          </p:cNvGrpSpPr>
          <p:nvPr/>
        </p:nvGrpSpPr>
        <p:grpSpPr bwMode="auto">
          <a:xfrm>
            <a:off x="3738563" y="4306888"/>
            <a:ext cx="206375" cy="217487"/>
            <a:chOff x="6972297" y="5071534"/>
            <a:chExt cx="206026" cy="218421"/>
          </a:xfrm>
        </p:grpSpPr>
        <p:sp>
          <p:nvSpPr>
            <p:cNvPr id="17828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4" name="Group 22"/>
          <p:cNvGrpSpPr>
            <a:grpSpLocks/>
          </p:cNvGrpSpPr>
          <p:nvPr/>
        </p:nvGrpSpPr>
        <p:grpSpPr bwMode="auto">
          <a:xfrm>
            <a:off x="4043363" y="4197350"/>
            <a:ext cx="206375" cy="219075"/>
            <a:chOff x="6972297" y="5071534"/>
            <a:chExt cx="206026" cy="218421"/>
          </a:xfrm>
        </p:grpSpPr>
        <p:sp>
          <p:nvSpPr>
            <p:cNvPr id="17828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5" name="Group 22"/>
          <p:cNvGrpSpPr>
            <a:grpSpLocks/>
          </p:cNvGrpSpPr>
          <p:nvPr/>
        </p:nvGrpSpPr>
        <p:grpSpPr bwMode="auto">
          <a:xfrm>
            <a:off x="4486275" y="4427538"/>
            <a:ext cx="204788" cy="217487"/>
            <a:chOff x="6972297" y="5071534"/>
            <a:chExt cx="206026" cy="218421"/>
          </a:xfrm>
        </p:grpSpPr>
        <p:sp>
          <p:nvSpPr>
            <p:cNvPr id="17828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6" name="Group 22"/>
          <p:cNvGrpSpPr>
            <a:grpSpLocks/>
          </p:cNvGrpSpPr>
          <p:nvPr/>
        </p:nvGrpSpPr>
        <p:grpSpPr bwMode="auto">
          <a:xfrm>
            <a:off x="4240213" y="4537075"/>
            <a:ext cx="206375" cy="219075"/>
            <a:chOff x="6972297" y="5071534"/>
            <a:chExt cx="206026" cy="218421"/>
          </a:xfrm>
        </p:grpSpPr>
        <p:sp>
          <p:nvSpPr>
            <p:cNvPr id="17827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7" name="Group 119"/>
          <p:cNvGrpSpPr>
            <a:grpSpLocks/>
          </p:cNvGrpSpPr>
          <p:nvPr/>
        </p:nvGrpSpPr>
        <p:grpSpPr bwMode="auto">
          <a:xfrm>
            <a:off x="4137025" y="3006725"/>
            <a:ext cx="369888" cy="381000"/>
            <a:chOff x="1293990" y="4843883"/>
            <a:chExt cx="369930" cy="380904"/>
          </a:xfrm>
        </p:grpSpPr>
        <p:sp>
          <p:nvSpPr>
            <p:cNvPr id="17827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8" name="Group 22"/>
          <p:cNvGrpSpPr>
            <a:grpSpLocks/>
          </p:cNvGrpSpPr>
          <p:nvPr/>
        </p:nvGrpSpPr>
        <p:grpSpPr bwMode="auto">
          <a:xfrm>
            <a:off x="4176713" y="3449638"/>
            <a:ext cx="206375" cy="217487"/>
            <a:chOff x="6972297" y="5071534"/>
            <a:chExt cx="206026" cy="218421"/>
          </a:xfrm>
        </p:grpSpPr>
        <p:sp>
          <p:nvSpPr>
            <p:cNvPr id="17827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9" name="Group 22"/>
          <p:cNvGrpSpPr>
            <a:grpSpLocks/>
          </p:cNvGrpSpPr>
          <p:nvPr/>
        </p:nvGrpSpPr>
        <p:grpSpPr bwMode="auto">
          <a:xfrm>
            <a:off x="3859213" y="2587625"/>
            <a:ext cx="206375" cy="219075"/>
            <a:chOff x="6972297" y="5071534"/>
            <a:chExt cx="206026" cy="218421"/>
          </a:xfrm>
        </p:grpSpPr>
        <p:sp>
          <p:nvSpPr>
            <p:cNvPr id="17827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0" name="Group 22"/>
          <p:cNvGrpSpPr>
            <a:grpSpLocks/>
          </p:cNvGrpSpPr>
          <p:nvPr/>
        </p:nvGrpSpPr>
        <p:grpSpPr bwMode="auto">
          <a:xfrm>
            <a:off x="3924300" y="1971675"/>
            <a:ext cx="204788" cy="217488"/>
            <a:chOff x="6972297" y="5071534"/>
            <a:chExt cx="206026" cy="218421"/>
          </a:xfrm>
        </p:grpSpPr>
        <p:sp>
          <p:nvSpPr>
            <p:cNvPr id="17827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1" name="Group 18"/>
          <p:cNvGrpSpPr>
            <a:grpSpLocks/>
          </p:cNvGrpSpPr>
          <p:nvPr/>
        </p:nvGrpSpPr>
        <p:grpSpPr bwMode="auto">
          <a:xfrm>
            <a:off x="3576638" y="1498600"/>
            <a:ext cx="206375" cy="230188"/>
            <a:chOff x="6972297" y="4233136"/>
            <a:chExt cx="206026" cy="231124"/>
          </a:xfrm>
        </p:grpSpPr>
        <p:sp>
          <p:nvSpPr>
            <p:cNvPr id="17826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2" name="Group 18"/>
          <p:cNvGrpSpPr>
            <a:grpSpLocks/>
          </p:cNvGrpSpPr>
          <p:nvPr/>
        </p:nvGrpSpPr>
        <p:grpSpPr bwMode="auto">
          <a:xfrm>
            <a:off x="3770313" y="1266825"/>
            <a:ext cx="206375" cy="231775"/>
            <a:chOff x="6972297" y="4233136"/>
            <a:chExt cx="206026" cy="231124"/>
          </a:xfrm>
        </p:grpSpPr>
        <p:sp>
          <p:nvSpPr>
            <p:cNvPr id="17826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3" name="Group 18"/>
          <p:cNvGrpSpPr>
            <a:grpSpLocks/>
          </p:cNvGrpSpPr>
          <p:nvPr/>
        </p:nvGrpSpPr>
        <p:grpSpPr bwMode="auto">
          <a:xfrm>
            <a:off x="3738563" y="620713"/>
            <a:ext cx="206375" cy="231775"/>
            <a:chOff x="6972297" y="4233136"/>
            <a:chExt cx="206026" cy="231124"/>
          </a:xfrm>
        </p:grpSpPr>
        <p:sp>
          <p:nvSpPr>
            <p:cNvPr id="17826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4" name="Group 18"/>
          <p:cNvGrpSpPr>
            <a:grpSpLocks/>
          </p:cNvGrpSpPr>
          <p:nvPr/>
        </p:nvGrpSpPr>
        <p:grpSpPr bwMode="auto">
          <a:xfrm>
            <a:off x="4173538" y="736600"/>
            <a:ext cx="206375" cy="231775"/>
            <a:chOff x="6972297" y="4233136"/>
            <a:chExt cx="206026" cy="231124"/>
          </a:xfrm>
        </p:grpSpPr>
        <p:sp>
          <p:nvSpPr>
            <p:cNvPr id="17826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5" name="Group 18"/>
          <p:cNvGrpSpPr>
            <a:grpSpLocks/>
          </p:cNvGrpSpPr>
          <p:nvPr/>
        </p:nvGrpSpPr>
        <p:grpSpPr bwMode="auto">
          <a:xfrm>
            <a:off x="4310063" y="1612900"/>
            <a:ext cx="206375" cy="231775"/>
            <a:chOff x="6972297" y="4233136"/>
            <a:chExt cx="206026" cy="231124"/>
          </a:xfrm>
        </p:grpSpPr>
        <p:sp>
          <p:nvSpPr>
            <p:cNvPr id="17826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6" name="Group 18"/>
          <p:cNvGrpSpPr>
            <a:grpSpLocks/>
          </p:cNvGrpSpPr>
          <p:nvPr/>
        </p:nvGrpSpPr>
        <p:grpSpPr bwMode="auto">
          <a:xfrm>
            <a:off x="4557713" y="1739900"/>
            <a:ext cx="206375" cy="231775"/>
            <a:chOff x="6972297" y="4233136"/>
            <a:chExt cx="206026" cy="231124"/>
          </a:xfrm>
        </p:grpSpPr>
        <p:sp>
          <p:nvSpPr>
            <p:cNvPr id="17825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7" name="Group 18"/>
          <p:cNvGrpSpPr>
            <a:grpSpLocks/>
          </p:cNvGrpSpPr>
          <p:nvPr/>
        </p:nvGrpSpPr>
        <p:grpSpPr bwMode="auto">
          <a:xfrm>
            <a:off x="4351338" y="1893888"/>
            <a:ext cx="206375" cy="230187"/>
            <a:chOff x="6972297" y="4233136"/>
            <a:chExt cx="206026" cy="231124"/>
          </a:xfrm>
        </p:grpSpPr>
        <p:sp>
          <p:nvSpPr>
            <p:cNvPr id="17825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8" name="Group 18"/>
          <p:cNvGrpSpPr>
            <a:grpSpLocks/>
          </p:cNvGrpSpPr>
          <p:nvPr/>
        </p:nvGrpSpPr>
        <p:grpSpPr bwMode="auto">
          <a:xfrm>
            <a:off x="4732338" y="1538288"/>
            <a:ext cx="206375" cy="231775"/>
            <a:chOff x="6972297" y="4233136"/>
            <a:chExt cx="206026" cy="231124"/>
          </a:xfrm>
        </p:grpSpPr>
        <p:sp>
          <p:nvSpPr>
            <p:cNvPr id="17825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9" name="Group 18"/>
          <p:cNvGrpSpPr>
            <a:grpSpLocks/>
          </p:cNvGrpSpPr>
          <p:nvPr/>
        </p:nvGrpSpPr>
        <p:grpSpPr bwMode="auto">
          <a:xfrm>
            <a:off x="6116638" y="1617663"/>
            <a:ext cx="206375" cy="231775"/>
            <a:chOff x="6972297" y="4233136"/>
            <a:chExt cx="206026" cy="231124"/>
          </a:xfrm>
        </p:grpSpPr>
        <p:sp>
          <p:nvSpPr>
            <p:cNvPr id="17825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0" name="Group 18"/>
          <p:cNvGrpSpPr>
            <a:grpSpLocks/>
          </p:cNvGrpSpPr>
          <p:nvPr/>
        </p:nvGrpSpPr>
        <p:grpSpPr bwMode="auto">
          <a:xfrm>
            <a:off x="5592763" y="3155950"/>
            <a:ext cx="204787" cy="230188"/>
            <a:chOff x="6972297" y="4233136"/>
            <a:chExt cx="206026" cy="231124"/>
          </a:xfrm>
        </p:grpSpPr>
        <p:sp>
          <p:nvSpPr>
            <p:cNvPr id="17825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1" name="Group 18"/>
          <p:cNvGrpSpPr>
            <a:grpSpLocks/>
          </p:cNvGrpSpPr>
          <p:nvPr/>
        </p:nvGrpSpPr>
        <p:grpSpPr bwMode="auto">
          <a:xfrm>
            <a:off x="5446713" y="3838575"/>
            <a:ext cx="206375" cy="230188"/>
            <a:chOff x="6972297" y="4233136"/>
            <a:chExt cx="206026" cy="231124"/>
          </a:xfrm>
        </p:grpSpPr>
        <p:sp>
          <p:nvSpPr>
            <p:cNvPr id="17824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2" name="Group 18"/>
          <p:cNvGrpSpPr>
            <a:grpSpLocks/>
          </p:cNvGrpSpPr>
          <p:nvPr/>
        </p:nvGrpSpPr>
        <p:grpSpPr bwMode="auto">
          <a:xfrm>
            <a:off x="5343525" y="4467225"/>
            <a:ext cx="204788" cy="230188"/>
            <a:chOff x="6972297" y="4233136"/>
            <a:chExt cx="206026" cy="231124"/>
          </a:xfrm>
        </p:grpSpPr>
        <p:sp>
          <p:nvSpPr>
            <p:cNvPr id="17824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3" name="Group 18"/>
          <p:cNvGrpSpPr>
            <a:grpSpLocks/>
          </p:cNvGrpSpPr>
          <p:nvPr/>
        </p:nvGrpSpPr>
        <p:grpSpPr bwMode="auto">
          <a:xfrm>
            <a:off x="5745163" y="4311650"/>
            <a:ext cx="206375" cy="230188"/>
            <a:chOff x="6972297" y="4233136"/>
            <a:chExt cx="206026" cy="231124"/>
          </a:xfrm>
        </p:grpSpPr>
        <p:sp>
          <p:nvSpPr>
            <p:cNvPr id="1782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4" name="Group 18"/>
          <p:cNvGrpSpPr>
            <a:grpSpLocks/>
          </p:cNvGrpSpPr>
          <p:nvPr/>
        </p:nvGrpSpPr>
        <p:grpSpPr bwMode="auto">
          <a:xfrm>
            <a:off x="5708650" y="5072063"/>
            <a:ext cx="206375" cy="231775"/>
            <a:chOff x="6972297" y="4233136"/>
            <a:chExt cx="206026" cy="231124"/>
          </a:xfrm>
        </p:grpSpPr>
        <p:sp>
          <p:nvSpPr>
            <p:cNvPr id="17824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5" name="Group 18"/>
          <p:cNvGrpSpPr>
            <a:grpSpLocks/>
          </p:cNvGrpSpPr>
          <p:nvPr/>
        </p:nvGrpSpPr>
        <p:grpSpPr bwMode="auto">
          <a:xfrm>
            <a:off x="5822950" y="5549900"/>
            <a:ext cx="204788" cy="231775"/>
            <a:chOff x="6972297" y="4233136"/>
            <a:chExt cx="206026" cy="231124"/>
          </a:xfrm>
        </p:grpSpPr>
        <p:sp>
          <p:nvSpPr>
            <p:cNvPr id="17824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6" name="Group 18"/>
          <p:cNvGrpSpPr>
            <a:grpSpLocks/>
          </p:cNvGrpSpPr>
          <p:nvPr/>
        </p:nvGrpSpPr>
        <p:grpSpPr bwMode="auto">
          <a:xfrm>
            <a:off x="4148138" y="1331913"/>
            <a:ext cx="206375" cy="231775"/>
            <a:chOff x="6972297" y="4233136"/>
            <a:chExt cx="206026" cy="231124"/>
          </a:xfrm>
        </p:grpSpPr>
        <p:sp>
          <p:nvSpPr>
            <p:cNvPr id="17823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7" name="Group 18"/>
          <p:cNvGrpSpPr>
            <a:grpSpLocks/>
          </p:cNvGrpSpPr>
          <p:nvPr/>
        </p:nvGrpSpPr>
        <p:grpSpPr bwMode="auto">
          <a:xfrm>
            <a:off x="4662488" y="1306513"/>
            <a:ext cx="206375" cy="231775"/>
            <a:chOff x="6972297" y="4233136"/>
            <a:chExt cx="206026" cy="231124"/>
          </a:xfrm>
        </p:grpSpPr>
        <p:sp>
          <p:nvSpPr>
            <p:cNvPr id="17823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8" name="Group 22"/>
          <p:cNvGrpSpPr>
            <a:grpSpLocks/>
          </p:cNvGrpSpPr>
          <p:nvPr/>
        </p:nvGrpSpPr>
        <p:grpSpPr bwMode="auto">
          <a:xfrm>
            <a:off x="4684713" y="2101850"/>
            <a:ext cx="206375" cy="219075"/>
            <a:chOff x="6972297" y="5071534"/>
            <a:chExt cx="206026" cy="218421"/>
          </a:xfrm>
        </p:grpSpPr>
        <p:sp>
          <p:nvSpPr>
            <p:cNvPr id="17823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9" name="Group 6"/>
          <p:cNvGrpSpPr>
            <a:grpSpLocks/>
          </p:cNvGrpSpPr>
          <p:nvPr/>
        </p:nvGrpSpPr>
        <p:grpSpPr bwMode="auto">
          <a:xfrm>
            <a:off x="3198813" y="5072063"/>
            <a:ext cx="206375" cy="219075"/>
            <a:chOff x="6972297" y="5071534"/>
            <a:chExt cx="206026" cy="218421"/>
          </a:xfrm>
        </p:grpSpPr>
        <p:sp>
          <p:nvSpPr>
            <p:cNvPr id="178233"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4"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30" name="Group 6"/>
          <p:cNvGrpSpPr>
            <a:grpSpLocks/>
          </p:cNvGrpSpPr>
          <p:nvPr/>
        </p:nvGrpSpPr>
        <p:grpSpPr bwMode="auto">
          <a:xfrm>
            <a:off x="3443288" y="4894263"/>
            <a:ext cx="206375" cy="219075"/>
            <a:chOff x="6972297" y="5071534"/>
            <a:chExt cx="206026" cy="218421"/>
          </a:xfrm>
        </p:grpSpPr>
        <p:sp>
          <p:nvSpPr>
            <p:cNvPr id="17823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156" name="Rectangle 2"/>
          <p:cNvSpPr txBox="1">
            <a:spLocks noChangeArrowheads="1"/>
          </p:cNvSpPr>
          <p:nvPr/>
        </p:nvSpPr>
        <p:spPr bwMode="auto">
          <a:xfrm>
            <a:off x="-1" y="1435223"/>
            <a:ext cx="3582158" cy="7696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1 Chronicles 6:54-80</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7" name="Rectangle 2"/>
          <p:cNvSpPr txBox="1">
            <a:spLocks noChangeArrowheads="1"/>
          </p:cNvSpPr>
          <p:nvPr/>
        </p:nvSpPr>
        <p:spPr bwMode="auto">
          <a:xfrm>
            <a:off x="1691680" y="5301208"/>
            <a:ext cx="3582158"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i="1" dirty="0">
                <a:solidFill>
                  <a:srgbClr val="FFFFFF"/>
                </a:solidFill>
                <a:effectLst>
                  <a:glow rad="127000">
                    <a:srgbClr val="000000"/>
                  </a:glow>
                </a:effectLst>
                <a:latin typeface="Arial" charset="0"/>
                <a:ea typeface="ＭＳ Ｐゴシック" charset="0"/>
                <a:cs typeface="ＭＳ Ｐゴシック" charset="0"/>
              </a:rPr>
              <a:t>Kohath </a:t>
            </a:r>
            <a:br>
              <a:rPr lang="en-US" sz="3600" b="1" i="1" dirty="0">
                <a:solidFill>
                  <a:srgbClr val="FFFFFF"/>
                </a:solidFill>
                <a:effectLst>
                  <a:glow rad="127000">
                    <a:srgbClr val="000000"/>
                  </a:glow>
                </a:effectLst>
                <a:latin typeface="Arial" charset="0"/>
                <a:ea typeface="ＭＳ Ｐゴシック" charset="0"/>
                <a:cs typeface="ＭＳ Ｐゴシック" charset="0"/>
              </a:rPr>
            </a:br>
            <a:r>
              <a:rPr lang="en-US" sz="3600" b="1" i="1" dirty="0">
                <a:solidFill>
                  <a:srgbClr val="FFFFFF"/>
                </a:solidFill>
                <a:effectLst>
                  <a:glow rad="127000">
                    <a:srgbClr val="000000"/>
                  </a:glow>
                </a:effectLst>
                <a:latin typeface="Arial" charset="0"/>
                <a:ea typeface="ＭＳ Ｐゴシック" charset="0"/>
                <a:cs typeface="ＭＳ Ｐゴシック" charset="0"/>
              </a:rPr>
              <a:t>(6:54-61)</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8" name="Rectangle 2"/>
          <p:cNvSpPr txBox="1">
            <a:spLocks noChangeArrowheads="1"/>
          </p:cNvSpPr>
          <p:nvPr/>
        </p:nvSpPr>
        <p:spPr bwMode="auto">
          <a:xfrm>
            <a:off x="2699792" y="908720"/>
            <a:ext cx="4824536" cy="7920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i="1" dirty="0">
                <a:solidFill>
                  <a:srgbClr val="FFFFFF"/>
                </a:solidFill>
                <a:effectLst>
                  <a:glow rad="127000">
                    <a:srgbClr val="000000"/>
                  </a:glow>
                </a:effectLst>
                <a:latin typeface="Arial" charset="0"/>
                <a:ea typeface="ＭＳ Ｐゴシック" charset="0"/>
                <a:cs typeface="ＭＳ Ｐゴシック" charset="0"/>
              </a:rPr>
              <a:t>Gershon (6:62)</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9" name="Rectangle 2"/>
          <p:cNvSpPr txBox="1">
            <a:spLocks noChangeArrowheads="1"/>
          </p:cNvSpPr>
          <p:nvPr/>
        </p:nvSpPr>
        <p:spPr bwMode="auto">
          <a:xfrm>
            <a:off x="3563888" y="3573016"/>
            <a:ext cx="4464496" cy="1584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i="1" dirty="0">
                <a:solidFill>
                  <a:srgbClr val="FFFFFF"/>
                </a:solidFill>
                <a:effectLst>
                  <a:glow rad="127000">
                    <a:srgbClr val="000000"/>
                  </a:glow>
                </a:effectLst>
                <a:latin typeface="Arial" charset="0"/>
                <a:ea typeface="ＭＳ Ｐゴシック" charset="0"/>
                <a:cs typeface="ＭＳ Ｐゴシック" charset="0"/>
              </a:rPr>
              <a:t>Merari </a:t>
            </a:r>
            <a:br>
              <a:rPr lang="en-US" sz="3600" b="1" i="1" dirty="0">
                <a:solidFill>
                  <a:srgbClr val="FFFFFF"/>
                </a:solidFill>
                <a:effectLst>
                  <a:glow rad="127000">
                    <a:srgbClr val="000000"/>
                  </a:glow>
                </a:effectLst>
                <a:latin typeface="Arial" charset="0"/>
                <a:ea typeface="ＭＳ Ｐゴシック" charset="0"/>
                <a:cs typeface="ＭＳ Ｐゴシック" charset="0"/>
              </a:rPr>
            </a:br>
            <a:r>
              <a:rPr lang="en-US" sz="3600" b="1" i="1" dirty="0">
                <a:solidFill>
                  <a:srgbClr val="FFFFFF"/>
                </a:solidFill>
                <a:effectLst>
                  <a:glow rad="127000">
                    <a:srgbClr val="000000"/>
                  </a:glow>
                </a:effectLst>
                <a:latin typeface="Arial" charset="0"/>
                <a:ea typeface="ＭＳ Ｐゴシック" charset="0"/>
                <a:cs typeface="ＭＳ Ｐゴシック" charset="0"/>
              </a:rPr>
              <a:t>(6:63, </a:t>
            </a:r>
            <a:br>
              <a:rPr lang="en-US" sz="3600" b="1" i="1" dirty="0">
                <a:solidFill>
                  <a:srgbClr val="FFFFFF"/>
                </a:solidFill>
                <a:effectLst>
                  <a:glow rad="127000">
                    <a:srgbClr val="000000"/>
                  </a:glow>
                </a:effectLst>
                <a:latin typeface="Arial" charset="0"/>
                <a:ea typeface="ＭＳ Ｐゴシック" charset="0"/>
                <a:cs typeface="ＭＳ Ｐゴシック" charset="0"/>
              </a:rPr>
            </a:br>
            <a:r>
              <a:rPr lang="en-US" sz="3600" b="1" i="1" dirty="0">
                <a:solidFill>
                  <a:srgbClr val="FFFFFF"/>
                </a:solidFill>
                <a:effectLst>
                  <a:glow rad="127000">
                    <a:srgbClr val="000000"/>
                  </a:glow>
                </a:effectLst>
                <a:latin typeface="Arial" charset="0"/>
                <a:ea typeface="ＭＳ Ｐゴシック" charset="0"/>
                <a:cs typeface="ＭＳ Ｐゴシック" charset="0"/>
              </a:rPr>
              <a:t>78-81)</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60" name="Rectangle 2"/>
          <p:cNvSpPr txBox="1">
            <a:spLocks noChangeArrowheads="1"/>
          </p:cNvSpPr>
          <p:nvPr/>
        </p:nvSpPr>
        <p:spPr bwMode="auto">
          <a:xfrm>
            <a:off x="2195736" y="2564904"/>
            <a:ext cx="3582158"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i="1" dirty="0">
                <a:solidFill>
                  <a:srgbClr val="FFFFFF"/>
                </a:solidFill>
                <a:effectLst>
                  <a:glow rad="127000">
                    <a:srgbClr val="000000"/>
                  </a:glow>
                </a:effectLst>
                <a:latin typeface="Arial" charset="0"/>
                <a:ea typeface="ＭＳ Ｐゴシック" charset="0"/>
                <a:cs typeface="ＭＳ Ｐゴシック" charset="0"/>
              </a:rPr>
              <a:t>Kohath </a:t>
            </a:r>
            <a:br>
              <a:rPr lang="en-US" sz="3600" b="1" i="1" dirty="0">
                <a:solidFill>
                  <a:srgbClr val="FFFFFF"/>
                </a:solidFill>
                <a:effectLst>
                  <a:glow rad="127000">
                    <a:srgbClr val="000000"/>
                  </a:glow>
                </a:effectLst>
                <a:latin typeface="Arial" charset="0"/>
                <a:ea typeface="ＭＳ Ｐゴシック" charset="0"/>
                <a:cs typeface="ＭＳ Ｐゴシック" charset="0"/>
              </a:rPr>
            </a:br>
            <a:r>
              <a:rPr lang="en-US" sz="3600" b="1" i="1" dirty="0">
                <a:solidFill>
                  <a:srgbClr val="FFFFFF"/>
                </a:solidFill>
                <a:effectLst>
                  <a:glow rad="127000">
                    <a:srgbClr val="000000"/>
                  </a:glow>
                </a:effectLst>
                <a:latin typeface="Arial" charset="0"/>
                <a:ea typeface="ＭＳ Ｐゴシック" charset="0"/>
                <a:cs typeface="ＭＳ Ｐゴシック" charset="0"/>
              </a:rPr>
              <a:t>(6:66-70)</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61" name="Rectangle 2"/>
          <p:cNvSpPr txBox="1">
            <a:spLocks noChangeArrowheads="1"/>
          </p:cNvSpPr>
          <p:nvPr/>
        </p:nvSpPr>
        <p:spPr bwMode="auto">
          <a:xfrm>
            <a:off x="1835696" y="1412776"/>
            <a:ext cx="4464496" cy="1584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i="1" dirty="0">
                <a:solidFill>
                  <a:srgbClr val="FFFFFF"/>
                </a:solidFill>
                <a:effectLst>
                  <a:glow rad="127000">
                    <a:srgbClr val="000000"/>
                  </a:glow>
                </a:effectLst>
                <a:latin typeface="Arial" charset="0"/>
                <a:ea typeface="ＭＳ Ｐゴシック" charset="0"/>
                <a:cs typeface="ＭＳ Ｐゴシック" charset="0"/>
              </a:rPr>
              <a:t>Merari </a:t>
            </a:r>
            <a:br>
              <a:rPr lang="en-US" sz="3600" b="1" i="1" dirty="0">
                <a:solidFill>
                  <a:srgbClr val="FFFFFF"/>
                </a:solidFill>
                <a:effectLst>
                  <a:glow rad="127000">
                    <a:srgbClr val="000000"/>
                  </a:glow>
                </a:effectLst>
                <a:latin typeface="Arial" charset="0"/>
                <a:ea typeface="ＭＳ Ｐゴシック" charset="0"/>
                <a:cs typeface="ＭＳ Ｐゴシック" charset="0"/>
              </a:rPr>
            </a:br>
            <a:r>
              <a:rPr lang="en-US" sz="3600" b="1" i="1" dirty="0">
                <a:solidFill>
                  <a:srgbClr val="FFFFFF"/>
                </a:solidFill>
                <a:effectLst>
                  <a:glow rad="127000">
                    <a:srgbClr val="000000"/>
                  </a:glow>
                </a:effectLst>
                <a:latin typeface="Arial" charset="0"/>
                <a:ea typeface="ＭＳ Ｐゴシック" charset="0"/>
                <a:cs typeface="ＭＳ Ｐゴシック" charset="0"/>
              </a:rPr>
              <a:t>(6:77)</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20304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P spid="158" grpId="0"/>
      <p:bldP spid="159" grpId="0"/>
      <p:bldP spid="160" grpId="0"/>
      <p:bldP spid="16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7</a:t>
            </a:r>
          </a:p>
        </p:txBody>
      </p:sp>
    </p:spTree>
    <p:extLst>
      <p:ext uri="{BB962C8B-B14F-4D97-AF65-F5344CB8AC3E}">
        <p14:creationId xmlns:p14="http://schemas.microsoft.com/office/powerpoint/2010/main" val="30096278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sz="4000" b="1" dirty="0">
                <a:solidFill>
                  <a:srgbClr val="FFFFFF"/>
                </a:solidFill>
                <a:effectLst>
                  <a:glow rad="127000">
                    <a:schemeClr val="tx1"/>
                  </a:glow>
                </a:effectLst>
                <a:latin typeface="Arial" charset="0"/>
                <a:ea typeface="ＭＳ Ｐゴシック" charset="0"/>
                <a:cs typeface="ＭＳ Ｐゴシック" charset="0"/>
              </a:rPr>
              <a:t>Populations by Tribe</a:t>
            </a:r>
          </a:p>
        </p:txBody>
      </p:sp>
      <p:sp>
        <p:nvSpPr>
          <p:cNvPr id="13" name="Text Box 9"/>
          <p:cNvSpPr txBox="1">
            <a:spLocks noChangeArrowheads="1"/>
          </p:cNvSpPr>
          <p:nvPr/>
        </p:nvSpPr>
        <p:spPr bwMode="auto">
          <a:xfrm>
            <a:off x="4652708" y="3099759"/>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Ephraim</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32,500</a:t>
            </a: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Naphtali</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45,400</a:t>
            </a: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Asher</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53,400</a:t>
            </a: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Issachar</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64,300</a:t>
            </a:r>
          </a:p>
        </p:txBody>
      </p:sp>
      <p:sp>
        <p:nvSpPr>
          <p:cNvPr id="174095"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t>
            </a:r>
          </a:p>
        </p:txBody>
      </p:sp>
      <p:sp>
        <p:nvSpPr>
          <p:cNvPr id="50" name="Rectangle 2"/>
          <p:cNvSpPr txBox="1">
            <a:spLocks noChangeArrowheads="1"/>
          </p:cNvSpPr>
          <p:nvPr/>
        </p:nvSpPr>
        <p:spPr bwMode="auto">
          <a:xfrm>
            <a:off x="-2" y="1435222"/>
            <a:ext cx="4644009" cy="21377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3200" b="1" i="1" dirty="0">
                <a:solidFill>
                  <a:srgbClr val="FFFFFF"/>
                </a:solidFill>
                <a:effectLst>
                  <a:glow rad="127000">
                    <a:srgbClr val="000000"/>
                  </a:glow>
                </a:effectLst>
                <a:latin typeface="Arial" charset="0"/>
                <a:ea typeface="ＭＳ Ｐゴシック" charset="0"/>
                <a:cs typeface="ＭＳ Ｐゴシック" charset="0"/>
              </a:rPr>
              <a:t>Numbers 26</a:t>
            </a:r>
            <a:br>
              <a:rPr lang="en-US" sz="3200" b="1" i="1" dirty="0">
                <a:solidFill>
                  <a:srgbClr val="FFFFFF"/>
                </a:solidFill>
                <a:effectLst>
                  <a:glow rad="127000">
                    <a:srgbClr val="000000"/>
                  </a:glow>
                </a:effectLst>
                <a:latin typeface="Arial" charset="0"/>
                <a:ea typeface="ＭＳ Ｐゴシック" charset="0"/>
                <a:cs typeface="ＭＳ Ｐゴシック" charset="0"/>
              </a:rPr>
            </a:br>
            <a:r>
              <a:rPr lang="en-US" sz="3200" b="1" i="1" dirty="0">
                <a:solidFill>
                  <a:srgbClr val="FFFFFF"/>
                </a:solidFill>
                <a:effectLst>
                  <a:glow rad="127000">
                    <a:srgbClr val="000000"/>
                  </a:glow>
                </a:effectLst>
                <a:latin typeface="Arial" charset="0"/>
                <a:ea typeface="ＭＳ Ｐゴシック" charset="0"/>
                <a:cs typeface="ＭＳ Ｐゴシック" charset="0"/>
              </a:rPr>
              <a:t>Joshua 13:1–19:48</a:t>
            </a:r>
            <a:br>
              <a:rPr lang="en-US" sz="3200" b="1" i="1" dirty="0">
                <a:solidFill>
                  <a:srgbClr val="FFFFFF"/>
                </a:solidFill>
                <a:effectLst>
                  <a:glow rad="127000">
                    <a:srgbClr val="000000"/>
                  </a:glow>
                </a:effectLst>
                <a:latin typeface="Arial" charset="0"/>
                <a:ea typeface="ＭＳ Ｐゴシック" charset="0"/>
                <a:cs typeface="ＭＳ Ｐゴシック" charset="0"/>
              </a:rPr>
            </a:br>
            <a:r>
              <a:rPr lang="en-US" sz="3200" b="1" i="1" dirty="0">
                <a:solidFill>
                  <a:srgbClr val="FFFFFF"/>
                </a:solidFill>
                <a:effectLst>
                  <a:glow rad="127000">
                    <a:srgbClr val="000000"/>
                  </a:glow>
                </a:effectLst>
                <a:latin typeface="Arial" charset="0"/>
                <a:ea typeface="ＭＳ Ｐゴシック" charset="0"/>
                <a:cs typeface="ＭＳ Ｐゴシック" charset="0"/>
              </a:rPr>
              <a:t>1 Chronicles 7</a:t>
            </a:r>
            <a:endParaRPr lang="en-US" sz="36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Benjamin</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45,600</a:t>
            </a:r>
          </a:p>
        </p:txBody>
      </p:sp>
      <p:sp>
        <p:nvSpPr>
          <p:cNvPr id="22"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Manasseh</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52,700</a:t>
            </a:r>
          </a:p>
        </p:txBody>
      </p:sp>
    </p:spTree>
    <p:extLst>
      <p:ext uri="{BB962C8B-B14F-4D97-AF65-F5344CB8AC3E}">
        <p14:creationId xmlns:p14="http://schemas.microsoft.com/office/powerpoint/2010/main" val="208940994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8</a:t>
            </a:r>
          </a:p>
        </p:txBody>
      </p:sp>
    </p:spTree>
    <p:extLst>
      <p:ext uri="{BB962C8B-B14F-4D97-AF65-F5344CB8AC3E}">
        <p14:creationId xmlns:p14="http://schemas.microsoft.com/office/powerpoint/2010/main" val="16559922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sz="4000" b="1" dirty="0">
                <a:solidFill>
                  <a:srgbClr val="FFFFFF"/>
                </a:solidFill>
                <a:effectLst>
                  <a:glow rad="127000">
                    <a:schemeClr val="tx1"/>
                  </a:glow>
                </a:effectLst>
                <a:latin typeface="Arial" charset="0"/>
                <a:ea typeface="ＭＳ Ｐゴシック" charset="0"/>
                <a:cs typeface="ＭＳ Ｐゴシック" charset="0"/>
              </a:rPr>
              <a:t>Populations by Tribe</a:t>
            </a:r>
          </a:p>
        </p:txBody>
      </p:sp>
      <p:sp>
        <p:nvSpPr>
          <p:cNvPr id="174095"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t>
            </a:r>
          </a:p>
        </p:txBody>
      </p:sp>
      <p:sp>
        <p:nvSpPr>
          <p:cNvPr id="50" name="Rectangle 2"/>
          <p:cNvSpPr txBox="1">
            <a:spLocks noChangeArrowheads="1"/>
          </p:cNvSpPr>
          <p:nvPr/>
        </p:nvSpPr>
        <p:spPr bwMode="auto">
          <a:xfrm>
            <a:off x="-2" y="1435222"/>
            <a:ext cx="4788025" cy="192177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3200" b="1" i="1" dirty="0">
                <a:solidFill>
                  <a:srgbClr val="FFFFFF"/>
                </a:solidFill>
                <a:effectLst>
                  <a:glow rad="127000">
                    <a:srgbClr val="000000"/>
                  </a:glow>
                </a:effectLst>
                <a:latin typeface="Arial" charset="0"/>
                <a:ea typeface="ＭＳ Ｐゴシック" charset="0"/>
                <a:cs typeface="ＭＳ Ｐゴシック" charset="0"/>
              </a:rPr>
              <a:t>Numbers 26</a:t>
            </a:r>
            <a:br>
              <a:rPr lang="en-US" sz="3200" b="1" i="1" dirty="0">
                <a:solidFill>
                  <a:srgbClr val="FFFFFF"/>
                </a:solidFill>
                <a:effectLst>
                  <a:glow rad="127000">
                    <a:srgbClr val="000000"/>
                  </a:glow>
                </a:effectLst>
                <a:latin typeface="Arial" charset="0"/>
                <a:ea typeface="ＭＳ Ｐゴシック" charset="0"/>
                <a:cs typeface="ＭＳ Ｐゴシック" charset="0"/>
              </a:rPr>
            </a:br>
            <a:r>
              <a:rPr lang="en-US" sz="3200" b="1" i="1" dirty="0">
                <a:solidFill>
                  <a:srgbClr val="FFFFFF"/>
                </a:solidFill>
                <a:effectLst>
                  <a:glow rad="127000">
                    <a:srgbClr val="000000"/>
                  </a:glow>
                </a:effectLst>
                <a:latin typeface="Arial" charset="0"/>
                <a:ea typeface="ＭＳ Ｐゴシック" charset="0"/>
                <a:cs typeface="ＭＳ Ｐゴシック" charset="0"/>
              </a:rPr>
              <a:t>Joshua 13:1–19:48</a:t>
            </a:r>
            <a:br>
              <a:rPr lang="en-US" sz="3200" b="1" i="1" dirty="0">
                <a:solidFill>
                  <a:srgbClr val="FFFFFF"/>
                </a:solidFill>
                <a:effectLst>
                  <a:glow rad="127000">
                    <a:srgbClr val="000000"/>
                  </a:glow>
                </a:effectLst>
                <a:latin typeface="Arial" charset="0"/>
                <a:ea typeface="ＭＳ Ｐゴシック" charset="0"/>
                <a:cs typeface="ＭＳ Ｐゴシック" charset="0"/>
              </a:rPr>
            </a:br>
            <a:r>
              <a:rPr lang="en-US" sz="3200" b="1" i="1" dirty="0">
                <a:solidFill>
                  <a:srgbClr val="FFFFFF"/>
                </a:solidFill>
                <a:effectLst>
                  <a:glow rad="127000">
                    <a:srgbClr val="000000"/>
                  </a:glow>
                </a:effectLst>
                <a:latin typeface="Arial" charset="0"/>
                <a:ea typeface="ＭＳ Ｐゴシック" charset="0"/>
                <a:cs typeface="ＭＳ Ｐゴシック" charset="0"/>
              </a:rPr>
              <a:t>1 Chronicles 8</a:t>
            </a:r>
            <a:endParaRPr lang="en-US" sz="36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Benjamin</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45,600</a:t>
            </a:r>
          </a:p>
        </p:txBody>
      </p:sp>
    </p:spTree>
    <p:extLst>
      <p:ext uri="{BB962C8B-B14F-4D97-AF65-F5344CB8AC3E}">
        <p14:creationId xmlns:p14="http://schemas.microsoft.com/office/powerpoint/2010/main" val="106204908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9</a:t>
            </a:r>
          </a:p>
        </p:txBody>
      </p:sp>
    </p:spTree>
    <p:extLst>
      <p:ext uri="{BB962C8B-B14F-4D97-AF65-F5344CB8AC3E}">
        <p14:creationId xmlns:p14="http://schemas.microsoft.com/office/powerpoint/2010/main" val="39582982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sz="4000" b="1" dirty="0">
                <a:solidFill>
                  <a:srgbClr val="FFFFFF"/>
                </a:solidFill>
                <a:effectLst>
                  <a:glow rad="127000">
                    <a:schemeClr val="tx1"/>
                  </a:glow>
                </a:effectLst>
                <a:latin typeface="Arial" charset="0"/>
                <a:ea typeface="ＭＳ Ｐゴシック" charset="0"/>
                <a:cs typeface="ＭＳ Ｐゴシック" charset="0"/>
              </a:rPr>
              <a:t>Populations by Tribe</a:t>
            </a:r>
          </a:p>
        </p:txBody>
      </p:sp>
      <p:sp>
        <p:nvSpPr>
          <p:cNvPr id="7" name="Text Box 3"/>
          <p:cNvSpPr txBox="1">
            <a:spLocks noChangeArrowheads="1"/>
          </p:cNvSpPr>
          <p:nvPr/>
        </p:nvSpPr>
        <p:spPr bwMode="auto">
          <a:xfrm>
            <a:off x="4310414" y="3544580"/>
            <a:ext cx="16721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Dan</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64,400</a:t>
            </a: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00"/>
                </a:solidFill>
                <a:effectLst>
                  <a:glow rad="101600">
                    <a:srgbClr val="000000">
                      <a:alpha val="75000"/>
                    </a:srgbClr>
                  </a:glow>
                </a:effectLst>
                <a:latin typeface="Arial"/>
                <a:ea typeface="+mn-ea"/>
                <a:cs typeface="Arial"/>
              </a:rPr>
              <a:t>Judah</a:t>
            </a:r>
            <a:br>
              <a:rPr lang="en-US" sz="2000" b="1" dirty="0">
                <a:solidFill>
                  <a:srgbClr val="FFFF00"/>
                </a:solidFill>
                <a:effectLst>
                  <a:glow rad="101600">
                    <a:srgbClr val="000000">
                      <a:alpha val="75000"/>
                    </a:srgbClr>
                  </a:glow>
                </a:effectLst>
                <a:latin typeface="Arial"/>
                <a:ea typeface="+mn-ea"/>
                <a:cs typeface="Arial"/>
              </a:rPr>
            </a:br>
            <a:r>
              <a:rPr lang="en-US" sz="2000" b="1" dirty="0">
                <a:solidFill>
                  <a:srgbClr val="FFFF00"/>
                </a:solidFill>
                <a:effectLst>
                  <a:glow rad="101600">
                    <a:srgbClr val="000000">
                      <a:alpha val="75000"/>
                    </a:srgbClr>
                  </a:glow>
                </a:effectLst>
                <a:latin typeface="Arial"/>
                <a:ea typeface="+mn-ea"/>
                <a:cs typeface="Arial"/>
              </a:rPr>
              <a:t>76,500</a:t>
            </a: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Simeon</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22,200</a:t>
            </a: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Reuben</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43,730</a:t>
            </a: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Gad</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40,500</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Manasseh</a:t>
            </a:r>
          </a:p>
        </p:txBody>
      </p:sp>
      <p:sp>
        <p:nvSpPr>
          <p:cNvPr id="13" name="Text Box 9"/>
          <p:cNvSpPr txBox="1">
            <a:spLocks noChangeArrowheads="1"/>
          </p:cNvSpPr>
          <p:nvPr/>
        </p:nvSpPr>
        <p:spPr bwMode="auto">
          <a:xfrm>
            <a:off x="4652708" y="3099759"/>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00"/>
                </a:solidFill>
                <a:effectLst>
                  <a:glow rad="101600">
                    <a:srgbClr val="000000">
                      <a:alpha val="75000"/>
                    </a:srgbClr>
                  </a:glow>
                </a:effectLst>
                <a:latin typeface="Arial"/>
                <a:ea typeface="+mn-ea"/>
                <a:cs typeface="Arial"/>
              </a:rPr>
              <a:t>Ephraim</a:t>
            </a:r>
            <a:br>
              <a:rPr lang="en-US" sz="2000" b="1" dirty="0">
                <a:solidFill>
                  <a:srgbClr val="FFFF00"/>
                </a:solidFill>
                <a:effectLst>
                  <a:glow rad="101600">
                    <a:srgbClr val="000000">
                      <a:alpha val="75000"/>
                    </a:srgbClr>
                  </a:glow>
                </a:effectLst>
                <a:latin typeface="Arial"/>
                <a:ea typeface="+mn-ea"/>
                <a:cs typeface="Arial"/>
              </a:rPr>
            </a:br>
            <a:r>
              <a:rPr lang="en-US" sz="2000" b="1" dirty="0">
                <a:solidFill>
                  <a:srgbClr val="FFFF00"/>
                </a:solidFill>
                <a:effectLst>
                  <a:glow rad="101600">
                    <a:srgbClr val="000000">
                      <a:alpha val="75000"/>
                    </a:srgbClr>
                  </a:glow>
                </a:effectLst>
                <a:latin typeface="Arial"/>
                <a:ea typeface="+mn-ea"/>
                <a:cs typeface="Arial"/>
              </a:rPr>
              <a:t>32,500</a:t>
            </a: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00"/>
                </a:solidFill>
                <a:effectLst>
                  <a:glow rad="101600">
                    <a:srgbClr val="000000">
                      <a:alpha val="75000"/>
                    </a:srgbClr>
                  </a:glow>
                </a:effectLst>
                <a:latin typeface="Arial"/>
                <a:ea typeface="+mn-ea"/>
                <a:cs typeface="Arial"/>
              </a:rPr>
              <a:t>Manasseh</a:t>
            </a:r>
            <a:br>
              <a:rPr lang="en-US" sz="2000" b="1" dirty="0">
                <a:solidFill>
                  <a:srgbClr val="FFFF00"/>
                </a:solidFill>
                <a:effectLst>
                  <a:glow rad="101600">
                    <a:srgbClr val="000000">
                      <a:alpha val="75000"/>
                    </a:srgbClr>
                  </a:glow>
                </a:effectLst>
                <a:latin typeface="Arial"/>
                <a:ea typeface="+mn-ea"/>
                <a:cs typeface="Arial"/>
              </a:rPr>
            </a:br>
            <a:r>
              <a:rPr lang="en-US" sz="2000" b="1" dirty="0">
                <a:solidFill>
                  <a:srgbClr val="FFFF00"/>
                </a:solidFill>
                <a:effectLst>
                  <a:glow rad="101600">
                    <a:srgbClr val="000000">
                      <a:alpha val="75000"/>
                    </a:srgbClr>
                  </a:glow>
                </a:effectLst>
                <a:latin typeface="Arial"/>
                <a:ea typeface="+mn-ea"/>
                <a:cs typeface="Arial"/>
              </a:rPr>
              <a:t>52,700</a:t>
            </a: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Naphtali</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45,400</a:t>
            </a: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Asher</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53,400</a:t>
            </a:r>
          </a:p>
        </p:txBody>
      </p:sp>
      <p:sp>
        <p:nvSpPr>
          <p:cNvPr id="17" name="Text Box 13"/>
          <p:cNvSpPr txBox="1">
            <a:spLocks noChangeArrowheads="1"/>
          </p:cNvSpPr>
          <p:nvPr/>
        </p:nvSpPr>
        <p:spPr bwMode="auto">
          <a:xfrm>
            <a:off x="4799939" y="1355709"/>
            <a:ext cx="252954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Zebulun</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60,500</a:t>
            </a: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Issachar</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64,300</a:t>
            </a:r>
          </a:p>
        </p:txBody>
      </p:sp>
      <p:sp>
        <p:nvSpPr>
          <p:cNvPr id="174095"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t>
            </a:r>
          </a:p>
        </p:txBody>
      </p:sp>
      <p:sp>
        <p:nvSpPr>
          <p:cNvPr id="50" name="Rectangle 2"/>
          <p:cNvSpPr txBox="1">
            <a:spLocks noChangeArrowheads="1"/>
          </p:cNvSpPr>
          <p:nvPr/>
        </p:nvSpPr>
        <p:spPr bwMode="auto">
          <a:xfrm>
            <a:off x="-1" y="1435222"/>
            <a:ext cx="3582158" cy="13457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000" b="1" i="1" dirty="0">
                <a:solidFill>
                  <a:srgbClr val="FFFFFF"/>
                </a:solidFill>
                <a:effectLst>
                  <a:glow rad="127000">
                    <a:srgbClr val="000000"/>
                  </a:glow>
                </a:effectLst>
                <a:latin typeface="Arial" charset="0"/>
                <a:ea typeface="ＭＳ Ｐゴシック" charset="0"/>
                <a:cs typeface="ＭＳ Ｐゴシック" charset="0"/>
              </a:rPr>
              <a:t>Numbers 26</a:t>
            </a:r>
            <a:br>
              <a:rPr lang="en-US" sz="2000" b="1" i="1" dirty="0">
                <a:solidFill>
                  <a:srgbClr val="FFFFFF"/>
                </a:solidFill>
                <a:effectLst>
                  <a:glow rad="127000">
                    <a:srgbClr val="000000"/>
                  </a:glow>
                </a:effectLst>
                <a:latin typeface="Arial" charset="0"/>
                <a:ea typeface="ＭＳ Ｐゴシック" charset="0"/>
                <a:cs typeface="ＭＳ Ｐゴシック" charset="0"/>
              </a:rPr>
            </a:br>
            <a:r>
              <a:rPr lang="en-US" sz="2000" b="1" i="1" dirty="0">
                <a:solidFill>
                  <a:srgbClr val="FFFFFF"/>
                </a:solidFill>
                <a:effectLst>
                  <a:glow rad="127000">
                    <a:srgbClr val="000000"/>
                  </a:glow>
                </a:effectLst>
                <a:latin typeface="Arial" charset="0"/>
                <a:ea typeface="ＭＳ Ｐゴシック" charset="0"/>
                <a:cs typeface="ＭＳ Ｐゴシック" charset="0"/>
              </a:rPr>
              <a:t>Joshua 13:1–19:48</a:t>
            </a:r>
            <a:br>
              <a:rPr lang="en-US" sz="2000" b="1" i="1" dirty="0">
                <a:solidFill>
                  <a:srgbClr val="FFFFFF"/>
                </a:solidFill>
                <a:effectLst>
                  <a:glow rad="127000">
                    <a:srgbClr val="000000"/>
                  </a:glow>
                </a:effectLst>
                <a:latin typeface="Arial" charset="0"/>
                <a:ea typeface="ＭＳ Ｐゴシック" charset="0"/>
                <a:cs typeface="ＭＳ Ｐゴシック" charset="0"/>
              </a:rPr>
            </a:br>
            <a:r>
              <a:rPr lang="en-US" sz="2000" b="1" i="1" dirty="0">
                <a:solidFill>
                  <a:srgbClr val="FFFFFF"/>
                </a:solidFill>
                <a:effectLst>
                  <a:glow rad="127000">
                    <a:srgbClr val="000000"/>
                  </a:glow>
                </a:effectLst>
                <a:latin typeface="Arial" charset="0"/>
                <a:ea typeface="ＭＳ Ｐゴシック" charset="0"/>
                <a:cs typeface="ＭＳ Ｐゴシック" charset="0"/>
              </a:rPr>
              <a:t>1 Chronicles 9</a:t>
            </a: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00"/>
                </a:solidFill>
                <a:effectLst>
                  <a:glow rad="101600">
                    <a:srgbClr val="000000">
                      <a:alpha val="75000"/>
                    </a:srgbClr>
                  </a:glow>
                </a:effectLst>
                <a:latin typeface="Arial"/>
                <a:ea typeface="+mn-ea"/>
                <a:cs typeface="Arial"/>
              </a:rPr>
              <a:t>Benjamin</a:t>
            </a:r>
            <a:br>
              <a:rPr lang="en-US" sz="2000" b="1" dirty="0">
                <a:solidFill>
                  <a:srgbClr val="FFFF00"/>
                </a:solidFill>
                <a:effectLst>
                  <a:glow rad="101600">
                    <a:srgbClr val="000000">
                      <a:alpha val="75000"/>
                    </a:srgbClr>
                  </a:glow>
                </a:effectLst>
                <a:latin typeface="Arial"/>
                <a:ea typeface="+mn-ea"/>
                <a:cs typeface="Arial"/>
              </a:rPr>
            </a:br>
            <a:r>
              <a:rPr lang="en-US" sz="2000" b="1" dirty="0">
                <a:solidFill>
                  <a:srgbClr val="FFFF00"/>
                </a:solidFill>
                <a:effectLst>
                  <a:glow rad="101600">
                    <a:srgbClr val="000000">
                      <a:alpha val="75000"/>
                    </a:srgbClr>
                  </a:glow>
                </a:effectLst>
                <a:latin typeface="Arial"/>
                <a:ea typeface="+mn-ea"/>
                <a:cs typeface="Arial"/>
              </a:rPr>
              <a:t>45,600</a:t>
            </a:r>
          </a:p>
        </p:txBody>
      </p:sp>
      <p:sp>
        <p:nvSpPr>
          <p:cNvPr id="21" name="Text Box 3"/>
          <p:cNvSpPr txBox="1">
            <a:spLocks noChangeArrowheads="1"/>
          </p:cNvSpPr>
          <p:nvPr/>
        </p:nvSpPr>
        <p:spPr bwMode="auto">
          <a:xfrm>
            <a:off x="3491880" y="1772816"/>
            <a:ext cx="167215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Levi</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23,000</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Spread Throughout Israel</a:t>
            </a:r>
          </a:p>
        </p:txBody>
      </p:sp>
      <p:sp>
        <p:nvSpPr>
          <p:cNvPr id="22" name="Rectangle 2"/>
          <p:cNvSpPr txBox="1">
            <a:spLocks noChangeArrowheads="1"/>
          </p:cNvSpPr>
          <p:nvPr/>
        </p:nvSpPr>
        <p:spPr bwMode="auto">
          <a:xfrm>
            <a:off x="72008" y="2708920"/>
            <a:ext cx="3491880" cy="3816424"/>
          </a:xfrm>
          <a:prstGeom prst="rect">
            <a:avLst/>
          </a:prstGeom>
          <a:solidFill>
            <a:srgbClr val="000000"/>
          </a:solidFill>
          <a:ln>
            <a:noFill/>
          </a:ln>
          <a:effectLst/>
          <a:extLs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000" b="1"/>
              <a:t>“The first of the exiles to return to their property in their former towns were priests, Levites, Temple servants, and other Israelites. </a:t>
            </a:r>
            <a:r>
              <a:rPr lang="en-US" sz="2000" b="1" baseline="30000"/>
              <a:t>3</a:t>
            </a:r>
            <a:r>
              <a:rPr lang="en-US" sz="2000" b="1"/>
              <a:t>Some of the people from the tribes of </a:t>
            </a:r>
            <a:r>
              <a:rPr lang="en-US" sz="2000" b="1">
                <a:solidFill>
                  <a:srgbClr val="FFFF00"/>
                </a:solidFill>
              </a:rPr>
              <a:t>Judah, Benjamin, Ephraim, and Manasseh</a:t>
            </a:r>
            <a:r>
              <a:rPr lang="en-US" sz="2000" b="1"/>
              <a:t> came and settled in Jerusalem” </a:t>
            </a:r>
            <a:br>
              <a:rPr lang="en-US" sz="2000" b="1"/>
            </a:br>
            <a:r>
              <a:rPr lang="en-US" sz="2000" b="1"/>
              <a:t>(1 Chron 9:2-3 NLT).</a:t>
            </a:r>
          </a:p>
        </p:txBody>
      </p:sp>
    </p:spTree>
    <p:extLst>
      <p:ext uri="{BB962C8B-B14F-4D97-AF65-F5344CB8AC3E}">
        <p14:creationId xmlns:p14="http://schemas.microsoft.com/office/powerpoint/2010/main" val="420644145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descr="Green marble"/>
          <p:cNvSpPr>
            <a:spLocks noChangeArrowheads="1"/>
          </p:cNvSpPr>
          <p:nvPr/>
        </p:nvSpPr>
        <p:spPr bwMode="auto">
          <a:xfrm>
            <a:off x="-76200" y="0"/>
            <a:ext cx="92202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charset="0"/>
              <a:cs typeface="Arial" charset="0"/>
            </a:endParaRPr>
          </a:p>
        </p:txBody>
      </p:sp>
      <p:grpSp>
        <p:nvGrpSpPr>
          <p:cNvPr id="79874" name="Group 3"/>
          <p:cNvGrpSpPr>
            <a:grpSpLocks/>
          </p:cNvGrpSpPr>
          <p:nvPr/>
        </p:nvGrpSpPr>
        <p:grpSpPr bwMode="auto">
          <a:xfrm>
            <a:off x="2401888" y="4597400"/>
            <a:ext cx="74612" cy="1570038"/>
            <a:chOff x="2352" y="3120"/>
            <a:chExt cx="48" cy="864"/>
          </a:xfrm>
        </p:grpSpPr>
        <p:sp>
          <p:nvSpPr>
            <p:cNvPr id="90116" name="Line 4"/>
            <p:cNvSpPr>
              <a:spLocks noChangeShapeType="1"/>
            </p:cNvSpPr>
            <p:nvPr/>
          </p:nvSpPr>
          <p:spPr bwMode="auto">
            <a:xfrm>
              <a:off x="2352" y="3552"/>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nvGrpSpPr>
            <p:cNvPr id="79898" name="Group 5"/>
            <p:cNvGrpSpPr>
              <a:grpSpLocks/>
            </p:cNvGrpSpPr>
            <p:nvPr/>
          </p:nvGrpSpPr>
          <p:grpSpPr bwMode="auto">
            <a:xfrm>
              <a:off x="2352" y="3120"/>
              <a:ext cx="48" cy="432"/>
              <a:chOff x="2016" y="3120"/>
              <a:chExt cx="0" cy="864"/>
            </a:xfrm>
          </p:grpSpPr>
          <p:sp>
            <p:nvSpPr>
              <p:cNvPr id="90118" name="Line 6"/>
              <p:cNvSpPr>
                <a:spLocks noChangeShapeType="1"/>
              </p:cNvSpPr>
              <p:nvPr/>
            </p:nvSpPr>
            <p:spPr bwMode="auto">
              <a:xfrm>
                <a:off x="2016" y="3120"/>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19" name="Line 7"/>
              <p:cNvSpPr>
                <a:spLocks noChangeShapeType="1"/>
              </p:cNvSpPr>
              <p:nvPr/>
            </p:nvSpPr>
            <p:spPr bwMode="auto">
              <a:xfrm>
                <a:off x="2016" y="3553"/>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grpSp>
      <p:sp>
        <p:nvSpPr>
          <p:cNvPr id="90120" name="Line 8"/>
          <p:cNvSpPr>
            <a:spLocks noChangeShapeType="1"/>
          </p:cNvSpPr>
          <p:nvPr/>
        </p:nvSpPr>
        <p:spPr bwMode="auto">
          <a:xfrm flipH="1">
            <a:off x="533400" y="1612900"/>
            <a:ext cx="723900" cy="2992438"/>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1" name="Text Box 9"/>
          <p:cNvSpPr txBox="1">
            <a:spLocks noChangeArrowheads="1"/>
          </p:cNvSpPr>
          <p:nvPr/>
        </p:nvSpPr>
        <p:spPr bwMode="auto">
          <a:xfrm>
            <a:off x="1295400" y="76200"/>
            <a:ext cx="7162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600" b="1" i="1">
                <a:solidFill>
                  <a:schemeClr val="bg1"/>
                </a:solidFill>
                <a:latin typeface="Arial"/>
                <a:ea typeface="+mn-ea"/>
                <a:cs typeface="Arial"/>
              </a:rPr>
              <a:t>If My People</a:t>
            </a:r>
          </a:p>
        </p:txBody>
      </p:sp>
      <p:sp>
        <p:nvSpPr>
          <p:cNvPr id="90122" name="Text Box 10"/>
          <p:cNvSpPr txBox="1">
            <a:spLocks noChangeArrowheads="1"/>
          </p:cNvSpPr>
          <p:nvPr/>
        </p:nvSpPr>
        <p:spPr bwMode="auto">
          <a:xfrm rot="17026340">
            <a:off x="301625" y="2684463"/>
            <a:ext cx="3086100" cy="8318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chemeClr val="bg1"/>
                </a:solidFill>
                <a:latin typeface="Arial"/>
                <a:cs typeface="Arial"/>
              </a:rPr>
              <a:t>God</a:t>
            </a:r>
            <a:r>
              <a:rPr lang="uk-UA" altLang="ja-JP" b="1" dirty="0">
                <a:solidFill>
                  <a:schemeClr val="bg1"/>
                </a:solidFill>
                <a:latin typeface="Arial"/>
                <a:cs typeface="Arial"/>
              </a:rPr>
              <a:t>'</a:t>
            </a:r>
            <a:r>
              <a:rPr lang="en-US" b="1" dirty="0">
                <a:solidFill>
                  <a:schemeClr val="bg1"/>
                </a:solidFill>
                <a:latin typeface="Arial"/>
                <a:cs typeface="Arial"/>
              </a:rPr>
              <a:t>s Sovereignty</a:t>
            </a:r>
            <a:br>
              <a:rPr lang="en-US" b="1" dirty="0">
                <a:solidFill>
                  <a:schemeClr val="bg1"/>
                </a:solidFill>
                <a:latin typeface="Arial"/>
                <a:cs typeface="Arial"/>
              </a:rPr>
            </a:br>
            <a:r>
              <a:rPr lang="en-US" b="1" dirty="0">
                <a:solidFill>
                  <a:schemeClr val="bg1"/>
                </a:solidFill>
                <a:latin typeface="Arial"/>
                <a:cs typeface="Arial"/>
              </a:rPr>
              <a:t>1–9</a:t>
            </a:r>
          </a:p>
        </p:txBody>
      </p:sp>
      <p:sp>
        <p:nvSpPr>
          <p:cNvPr id="90123" name="Text Box 11"/>
          <p:cNvSpPr txBox="1">
            <a:spLocks noChangeArrowheads="1"/>
          </p:cNvSpPr>
          <p:nvPr/>
        </p:nvSpPr>
        <p:spPr bwMode="auto">
          <a:xfrm>
            <a:off x="381000" y="4567238"/>
            <a:ext cx="2171700"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Genealogy</a:t>
            </a:r>
          </a:p>
        </p:txBody>
      </p:sp>
      <p:sp>
        <p:nvSpPr>
          <p:cNvPr id="90124" name="Line 12"/>
          <p:cNvSpPr>
            <a:spLocks noChangeShapeType="1"/>
          </p:cNvSpPr>
          <p:nvPr/>
        </p:nvSpPr>
        <p:spPr bwMode="auto">
          <a:xfrm flipV="1">
            <a:off x="4879975" y="977900"/>
            <a:ext cx="1588" cy="642938"/>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5" name="Line 13"/>
          <p:cNvSpPr>
            <a:spLocks noChangeShapeType="1"/>
          </p:cNvSpPr>
          <p:nvPr/>
        </p:nvSpPr>
        <p:spPr bwMode="auto">
          <a:xfrm flipH="1">
            <a:off x="24003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6" name="Line 14"/>
          <p:cNvSpPr>
            <a:spLocks noChangeShapeType="1"/>
          </p:cNvSpPr>
          <p:nvPr/>
        </p:nvSpPr>
        <p:spPr bwMode="auto">
          <a:xfrm flipH="1">
            <a:off x="41529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7" name="Line 15"/>
          <p:cNvSpPr>
            <a:spLocks noChangeShapeType="1"/>
          </p:cNvSpPr>
          <p:nvPr/>
        </p:nvSpPr>
        <p:spPr bwMode="auto">
          <a:xfrm flipH="1">
            <a:off x="59436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8" name="Line 16"/>
          <p:cNvSpPr>
            <a:spLocks noChangeShapeType="1"/>
          </p:cNvSpPr>
          <p:nvPr/>
        </p:nvSpPr>
        <p:spPr bwMode="auto">
          <a:xfrm flipH="1">
            <a:off x="78105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9" name="Rectangle 17"/>
          <p:cNvSpPr>
            <a:spLocks noChangeArrowheads="1"/>
          </p:cNvSpPr>
          <p:nvPr/>
        </p:nvSpPr>
        <p:spPr bwMode="auto">
          <a:xfrm>
            <a:off x="533400" y="510063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90130" name="Text Box 18"/>
          <p:cNvSpPr txBox="1">
            <a:spLocks noChangeArrowheads="1"/>
          </p:cNvSpPr>
          <p:nvPr/>
        </p:nvSpPr>
        <p:spPr bwMode="auto">
          <a:xfrm>
            <a:off x="533400" y="5602288"/>
            <a:ext cx="1828800"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4143-1011</a:t>
            </a:r>
          </a:p>
        </p:txBody>
      </p:sp>
      <p:sp>
        <p:nvSpPr>
          <p:cNvPr id="90131" name="Rectangle 19"/>
          <p:cNvSpPr>
            <a:spLocks noChangeArrowheads="1"/>
          </p:cNvSpPr>
          <p:nvPr/>
        </p:nvSpPr>
        <p:spPr bwMode="auto">
          <a:xfrm>
            <a:off x="533400" y="561498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90132" name="Rectangle 20"/>
          <p:cNvSpPr>
            <a:spLocks noChangeArrowheads="1"/>
          </p:cNvSpPr>
          <p:nvPr/>
        </p:nvSpPr>
        <p:spPr bwMode="auto">
          <a:xfrm>
            <a:off x="533400" y="458628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ctr">
              <a:defRPr/>
            </a:pPr>
            <a:endParaRPr lang="en-US" sz="2000" u="sng">
              <a:latin typeface="Arial"/>
              <a:ea typeface="+mn-ea"/>
              <a:cs typeface="Arial"/>
            </a:endParaRPr>
          </a:p>
        </p:txBody>
      </p:sp>
      <p:grpSp>
        <p:nvGrpSpPr>
          <p:cNvPr id="79888" name="Group 21"/>
          <p:cNvGrpSpPr>
            <a:grpSpLocks/>
          </p:cNvGrpSpPr>
          <p:nvPr/>
        </p:nvGrpSpPr>
        <p:grpSpPr bwMode="auto">
          <a:xfrm>
            <a:off x="5945188" y="5100638"/>
            <a:ext cx="74612" cy="1071562"/>
            <a:chOff x="2352" y="3120"/>
            <a:chExt cx="48" cy="864"/>
          </a:xfrm>
        </p:grpSpPr>
        <p:sp>
          <p:nvSpPr>
            <p:cNvPr id="90134" name="Line 22"/>
            <p:cNvSpPr>
              <a:spLocks noChangeShapeType="1"/>
            </p:cNvSpPr>
            <p:nvPr/>
          </p:nvSpPr>
          <p:spPr bwMode="auto">
            <a:xfrm>
              <a:off x="2352" y="3553"/>
              <a:ext cx="0" cy="431"/>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nvGrpSpPr>
            <p:cNvPr id="79894" name="Group 23"/>
            <p:cNvGrpSpPr>
              <a:grpSpLocks/>
            </p:cNvGrpSpPr>
            <p:nvPr/>
          </p:nvGrpSpPr>
          <p:grpSpPr bwMode="auto">
            <a:xfrm>
              <a:off x="2352" y="3120"/>
              <a:ext cx="48" cy="432"/>
              <a:chOff x="2016" y="3120"/>
              <a:chExt cx="0" cy="864"/>
            </a:xfrm>
          </p:grpSpPr>
          <p:sp>
            <p:nvSpPr>
              <p:cNvPr id="90136" name="Line 24"/>
              <p:cNvSpPr>
                <a:spLocks noChangeShapeType="1"/>
              </p:cNvSpPr>
              <p:nvPr/>
            </p:nvSpPr>
            <p:spPr bwMode="auto">
              <a:xfrm>
                <a:off x="2016" y="3120"/>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37" name="Line 25"/>
              <p:cNvSpPr>
                <a:spLocks noChangeShapeType="1"/>
              </p:cNvSpPr>
              <p:nvPr/>
            </p:nvSpPr>
            <p:spPr bwMode="auto">
              <a:xfrm>
                <a:off x="2016" y="3553"/>
                <a:ext cx="0" cy="44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grpSp>
      <p:sp>
        <p:nvSpPr>
          <p:cNvPr id="90138" name="Rectangle 26"/>
          <p:cNvSpPr>
            <a:spLocks noChangeArrowheads="1"/>
          </p:cNvSpPr>
          <p:nvPr/>
        </p:nvSpPr>
        <p:spPr bwMode="auto">
          <a:xfrm>
            <a:off x="1276350" y="1009650"/>
            <a:ext cx="7258050" cy="585788"/>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90139" name="Text Box 27"/>
          <p:cNvSpPr txBox="1">
            <a:spLocks noChangeArrowheads="1"/>
          </p:cNvSpPr>
          <p:nvPr/>
        </p:nvSpPr>
        <p:spPr bwMode="auto">
          <a:xfrm>
            <a:off x="1447800" y="909638"/>
            <a:ext cx="3095625"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600" b="1">
                <a:solidFill>
                  <a:schemeClr val="bg1"/>
                </a:solidFill>
                <a:latin typeface="Arial"/>
                <a:ea typeface="+mn-ea"/>
                <a:cs typeface="Arial"/>
              </a:rPr>
              <a:t>1 Chronicles</a:t>
            </a:r>
          </a:p>
        </p:txBody>
      </p:sp>
      <p:sp>
        <p:nvSpPr>
          <p:cNvPr id="90140" name="Text Box 28"/>
          <p:cNvSpPr txBox="1">
            <a:spLocks noChangeArrowheads="1"/>
          </p:cNvSpPr>
          <p:nvPr/>
        </p:nvSpPr>
        <p:spPr bwMode="auto">
          <a:xfrm>
            <a:off x="533400" y="5054600"/>
            <a:ext cx="1905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b="1">
                <a:solidFill>
                  <a:schemeClr val="bg1"/>
                </a:solidFill>
                <a:latin typeface="Arial"/>
                <a:ea typeface="+mn-ea"/>
                <a:cs typeface="Arial"/>
              </a:rPr>
              <a:t>Prepared</a:t>
            </a:r>
          </a:p>
        </p:txBody>
      </p:sp>
      <p:sp>
        <p:nvSpPr>
          <p:cNvPr id="29" name="Title 28"/>
          <p:cNvSpPr>
            <a:spLocks noGrp="1"/>
          </p:cNvSpPr>
          <p:nvPr>
            <p:ph type="title" idx="4294967295"/>
          </p:nvPr>
        </p:nvSpPr>
        <p:spPr>
          <a:xfrm>
            <a:off x="-152400" y="0"/>
            <a:ext cx="3581400" cy="685800"/>
          </a:xfrm>
        </p:spPr>
        <p:txBody>
          <a:bodyPr/>
          <a:lstStyle/>
          <a:p>
            <a:pPr>
              <a:defRPr/>
            </a:pPr>
            <a:r>
              <a:rPr lang="en-US" sz="2400" b="1">
                <a:solidFill>
                  <a:srgbClr val="FFFFFF"/>
                </a:solidFill>
                <a:effectLst>
                  <a:outerShdw blurRad="38100" dist="38100" dir="2700000" algn="tl">
                    <a:srgbClr val="808080"/>
                  </a:outerShdw>
                </a:effectLst>
                <a:latin typeface="Arial"/>
                <a:ea typeface="ＭＳ Ｐゴシック" charset="0"/>
                <a:cs typeface="Arial"/>
              </a:rPr>
              <a:t>Why the Genealogies?</a:t>
            </a:r>
          </a:p>
        </p:txBody>
      </p:sp>
    </p:spTree>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720080"/>
          </a:xfrm>
          <a:solidFill>
            <a:schemeClr val="tx1"/>
          </a:solidFill>
        </p:spPr>
        <p:txBody>
          <a:bodyPr/>
          <a:lstStyle/>
          <a:p>
            <a:r>
              <a:rPr lang="en-US" sz="4000" b="1">
                <a:solidFill>
                  <a:schemeClr val="bg1"/>
                </a:solidFill>
                <a:latin typeface="Arial"/>
                <a:cs typeface="Arial"/>
              </a:rPr>
              <a:t>What’s the point?</a:t>
            </a:r>
          </a:p>
        </p:txBody>
      </p:sp>
      <p:sp>
        <p:nvSpPr>
          <p:cNvPr id="8" name="Title 1"/>
          <p:cNvSpPr txBox="1">
            <a:spLocks/>
          </p:cNvSpPr>
          <p:nvPr/>
        </p:nvSpPr>
        <p:spPr bwMode="auto">
          <a:xfrm>
            <a:off x="0" y="6021288"/>
            <a:ext cx="9144000" cy="47667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en-US" sz="3200" b="1">
                <a:solidFill>
                  <a:schemeClr val="bg1"/>
                </a:solidFill>
                <a:latin typeface="Arial"/>
                <a:cs typeface="Arial"/>
              </a:rPr>
              <a:t>Here’s a great way to catch up on your sleep?</a:t>
            </a:r>
          </a:p>
        </p:txBody>
      </p:sp>
      <p:pic>
        <p:nvPicPr>
          <p:cNvPr id="4" name="Picture 3"/>
          <p:cNvPicPr>
            <a:picLocks noChangeAspect="1"/>
          </p:cNvPicPr>
          <p:nvPr/>
        </p:nvPicPr>
        <p:blipFill>
          <a:blip r:embed="rId2"/>
          <a:stretch>
            <a:fillRect/>
          </a:stretch>
        </p:blipFill>
        <p:spPr>
          <a:xfrm>
            <a:off x="0" y="1054100"/>
            <a:ext cx="9144000" cy="4730496"/>
          </a:xfrm>
          <a:prstGeom prst="rect">
            <a:avLst/>
          </a:prstGeom>
        </p:spPr>
      </p:pic>
    </p:spTree>
    <p:extLst>
      <p:ext uri="{BB962C8B-B14F-4D97-AF65-F5344CB8AC3E}">
        <p14:creationId xmlns:p14="http://schemas.microsoft.com/office/powerpoint/2010/main" val="164136039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476273" y="0"/>
            <a:ext cx="7896102" cy="774478"/>
          </a:xfrm>
          <a:noFill/>
          <a:effectLst>
            <a:outerShdw blurRad="63500" dist="38099" dir="2700000" algn="ctr" rotWithShape="0">
              <a:schemeClr val="tx1">
                <a:alpha val="74998"/>
              </a:schemeClr>
            </a:outerShdw>
          </a:effectLst>
        </p:spPr>
        <p:txBody>
          <a:bodyPr/>
          <a:lstStyle/>
          <a:p>
            <a:pPr>
              <a:defRPr/>
            </a:pPr>
            <a:r>
              <a:rPr lang="en-US" sz="3200" b="1" dirty="0">
                <a:solidFill>
                  <a:schemeClr val="bg1"/>
                </a:solidFill>
                <a:effectLst>
                  <a:outerShdw blurRad="38100" dist="38100" dir="2700000" algn="tl">
                    <a:srgbClr val="000000"/>
                  </a:outerShdw>
                </a:effectLst>
                <a:latin typeface="Arial"/>
                <a:cs typeface="Arial"/>
              </a:rPr>
              <a:t>The USA began as a Christian nation</a:t>
            </a:r>
            <a:endParaRPr lang="en-US" sz="3200" b="1" dirty="0">
              <a:solidFill>
                <a:schemeClr val="bg1"/>
              </a:solidFill>
              <a:latin typeface="Arial"/>
              <a:cs typeface="Arial"/>
            </a:endParaRP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b="1" dirty="0">
                <a:solidFill>
                  <a:srgbClr val="FFFFFF"/>
                </a:solidFill>
                <a:latin typeface="Arial" charset="0"/>
                <a:cs typeface="Arial" charset="0"/>
              </a:rPr>
              <a:t>408</a:t>
            </a:r>
          </a:p>
          <a:p>
            <a:pPr algn="ctr" eaLnBrk="0" hangingPunct="0"/>
            <a:r>
              <a:rPr lang="en-US" b="1" dirty="0">
                <a:solidFill>
                  <a:srgbClr val="FFFFFF"/>
                </a:solidFill>
                <a:latin typeface="Arial" charset="0"/>
                <a:cs typeface="Arial" charset="0"/>
              </a:rPr>
              <a:t>c</a:t>
            </a:r>
          </a:p>
        </p:txBody>
      </p:sp>
      <p:pic>
        <p:nvPicPr>
          <p:cNvPr id="4" name="Picture 3" descr="rev 17 USA pilgrim-1620-plymouth-x-boston-u-5293-20090503-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860229"/>
            <a:ext cx="9187267" cy="6063596"/>
          </a:xfrm>
          <a:prstGeom prst="rect">
            <a:avLst/>
          </a:prstGeom>
        </p:spPr>
      </p:pic>
    </p:spTree>
    <p:extLst>
      <p:ext uri="{BB962C8B-B14F-4D97-AF65-F5344CB8AC3E}">
        <p14:creationId xmlns:p14="http://schemas.microsoft.com/office/powerpoint/2010/main" val="9839451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789911" y="-30980"/>
            <a:ext cx="7511904" cy="774478"/>
          </a:xfrm>
          <a:noFill/>
          <a:effectLst>
            <a:outerShdw blurRad="63500" dist="38099" dir="2700000" algn="ctr" rotWithShape="0">
              <a:schemeClr val="tx1">
                <a:alpha val="74998"/>
              </a:schemeClr>
            </a:outerShdw>
          </a:effectLst>
        </p:spPr>
        <p:txBody>
          <a:bodyPr/>
          <a:lstStyle/>
          <a:p>
            <a:pPr>
              <a:defRPr/>
            </a:pPr>
            <a:r>
              <a:rPr lang="en-US" sz="3200" b="1" dirty="0">
                <a:solidFill>
                  <a:schemeClr val="bg1"/>
                </a:solidFill>
                <a:effectLst>
                  <a:outerShdw blurRad="38100" dist="38100" dir="2700000" algn="tl">
                    <a:srgbClr val="000000"/>
                  </a:outerShdw>
                </a:effectLst>
                <a:latin typeface="Arial"/>
                <a:cs typeface="Arial"/>
              </a:rPr>
              <a:t>Plymouth Pilgrims</a:t>
            </a:r>
            <a:endParaRPr lang="en-US" sz="3200" b="1" dirty="0">
              <a:solidFill>
                <a:schemeClr val="bg1"/>
              </a:solidFill>
              <a:latin typeface="Arial"/>
              <a:cs typeface="Arial"/>
            </a:endParaRPr>
          </a:p>
        </p:txBody>
      </p:sp>
      <p:pic>
        <p:nvPicPr>
          <p:cNvPr id="2" name="Picture 1" descr="rev 17 USA Plymouth Pilgrim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24100"/>
            <a:ext cx="9144000" cy="6249390"/>
          </a:xfrm>
          <a:prstGeom prst="rect">
            <a:avLst/>
          </a:prstGeom>
        </p:spPr>
      </p:pic>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b="1" dirty="0">
                <a:solidFill>
                  <a:srgbClr val="FFFFFF"/>
                </a:solidFill>
                <a:latin typeface="Arial" charset="0"/>
                <a:cs typeface="Arial" charset="0"/>
              </a:rPr>
              <a:t>408</a:t>
            </a:r>
          </a:p>
          <a:p>
            <a:pPr algn="ctr" eaLnBrk="0" hangingPunct="0"/>
            <a:r>
              <a:rPr lang="en-US" b="1" dirty="0">
                <a:solidFill>
                  <a:srgbClr val="FFFFFF"/>
                </a:solidFill>
                <a:latin typeface="Arial" charset="0"/>
                <a:cs typeface="Arial" charset="0"/>
              </a:rPr>
              <a:t>c</a:t>
            </a:r>
          </a:p>
        </p:txBody>
      </p:sp>
    </p:spTree>
    <p:extLst>
      <p:ext uri="{BB962C8B-B14F-4D97-AF65-F5344CB8AC3E}">
        <p14:creationId xmlns:p14="http://schemas.microsoft.com/office/powerpoint/2010/main" val="3733043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758934" y="356259"/>
            <a:ext cx="7511904" cy="774478"/>
          </a:xfrm>
          <a:noFill/>
          <a:effectLst>
            <a:outerShdw blurRad="63500" dist="38099" dir="2700000" algn="ctr" rotWithShape="0">
              <a:schemeClr val="tx1">
                <a:alpha val="74998"/>
              </a:schemeClr>
            </a:outerShdw>
          </a:effectLst>
        </p:spPr>
        <p:txBody>
          <a:bodyPr/>
          <a:lstStyle/>
          <a:p>
            <a:pPr>
              <a:defRPr/>
            </a:pPr>
            <a:r>
              <a:rPr lang="en-US" sz="3200" b="1" dirty="0">
                <a:solidFill>
                  <a:schemeClr val="bg1"/>
                </a:solidFill>
                <a:effectLst>
                  <a:outerShdw blurRad="38100" dist="38100" dir="2700000" algn="tl">
                    <a:srgbClr val="000000"/>
                  </a:outerShdw>
                </a:effectLst>
                <a:latin typeface="Arial"/>
                <a:cs typeface="Arial"/>
              </a:rPr>
              <a:t>Yet they massacred the Pequot</a:t>
            </a:r>
            <a:endParaRPr lang="en-US" sz="3200" b="1" dirty="0">
              <a:solidFill>
                <a:schemeClr val="bg1"/>
              </a:solidFill>
              <a:latin typeface="Arial"/>
              <a:cs typeface="Arial"/>
            </a:endParaRP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b="1" dirty="0">
                <a:solidFill>
                  <a:srgbClr val="FFFFFF"/>
                </a:solidFill>
                <a:latin typeface="Arial" charset="0"/>
                <a:cs typeface="Arial" charset="0"/>
              </a:rPr>
              <a:t>408</a:t>
            </a:r>
          </a:p>
          <a:p>
            <a:pPr algn="ctr" eaLnBrk="0" hangingPunct="0"/>
            <a:r>
              <a:rPr lang="en-US" b="1" dirty="0">
                <a:solidFill>
                  <a:srgbClr val="FFFFFF"/>
                </a:solidFill>
                <a:latin typeface="Arial" charset="0"/>
                <a:cs typeface="Arial" charset="0"/>
              </a:rPr>
              <a:t>c</a:t>
            </a:r>
          </a:p>
        </p:txBody>
      </p:sp>
      <p:pic>
        <p:nvPicPr>
          <p:cNvPr id="3" name="Picture 2" descr="rev 17 USA LeonGardiner_Pequot-Wa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91920"/>
            <a:ext cx="9144000" cy="5466080"/>
          </a:xfrm>
          <a:prstGeom prst="rect">
            <a:avLst/>
          </a:prstGeom>
        </p:spPr>
      </p:pic>
    </p:spTree>
    <p:extLst>
      <p:ext uri="{BB962C8B-B14F-4D97-AF65-F5344CB8AC3E}">
        <p14:creationId xmlns:p14="http://schemas.microsoft.com/office/powerpoint/2010/main" val="1660196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17 usa Flag-Bible.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948" y="789967"/>
            <a:ext cx="9118052" cy="6048308"/>
          </a:xfrm>
          <a:prstGeom prst="rect">
            <a:avLst/>
          </a:prstGeom>
        </p:spPr>
      </p:pic>
      <p:sp>
        <p:nvSpPr>
          <p:cNvPr id="200706" name="Rectangle 2"/>
          <p:cNvSpPr>
            <a:spLocks noGrp="1" noChangeArrowheads="1"/>
          </p:cNvSpPr>
          <p:nvPr>
            <p:ph type="title"/>
          </p:nvPr>
        </p:nvSpPr>
        <p:spPr>
          <a:xfrm>
            <a:off x="0" y="0"/>
            <a:ext cx="8301815" cy="774478"/>
          </a:xfrm>
          <a:noFill/>
          <a:effectLst>
            <a:outerShdw blurRad="63500" dist="38099" dir="2700000" algn="ctr" rotWithShape="0">
              <a:schemeClr val="tx1">
                <a:alpha val="74998"/>
              </a:schemeClr>
            </a:outerShdw>
          </a:effectLst>
        </p:spPr>
        <p:txBody>
          <a:bodyPr/>
          <a:lstStyle/>
          <a:p>
            <a:pPr>
              <a:defRPr/>
            </a:pPr>
            <a:r>
              <a:rPr lang="en-US" sz="3200" b="1" dirty="0">
                <a:solidFill>
                  <a:schemeClr val="bg1"/>
                </a:solidFill>
                <a:effectLst>
                  <a:outerShdw blurRad="38100" dist="38100" dir="2700000" algn="tl">
                    <a:srgbClr val="000000"/>
                  </a:outerShdw>
                </a:effectLst>
                <a:latin typeface="Arial"/>
                <a:cs typeface="Arial"/>
              </a:rPr>
              <a:t>The USA began as a Christian nation</a:t>
            </a:r>
            <a:endParaRPr lang="en-US" sz="3200" b="1" dirty="0">
              <a:solidFill>
                <a:schemeClr val="bg1"/>
              </a:solidFill>
              <a:latin typeface="Arial"/>
              <a:cs typeface="Arial"/>
            </a:endParaRP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b="1" dirty="0">
                <a:solidFill>
                  <a:srgbClr val="FFFFFF"/>
                </a:solidFill>
                <a:latin typeface="Arial" charset="0"/>
                <a:cs typeface="Arial" charset="0"/>
              </a:rPr>
              <a:t>408</a:t>
            </a:r>
          </a:p>
          <a:p>
            <a:pPr algn="ctr" eaLnBrk="0" hangingPunct="0"/>
            <a:r>
              <a:rPr lang="en-US" b="1" dirty="0">
                <a:solidFill>
                  <a:srgbClr val="FFFFFF"/>
                </a:solidFill>
                <a:latin typeface="Arial" charset="0"/>
                <a:cs typeface="Arial" charset="0"/>
              </a:rPr>
              <a:t>c</a:t>
            </a:r>
          </a:p>
        </p:txBody>
      </p:sp>
      <p:sp>
        <p:nvSpPr>
          <p:cNvPr id="5" name="Rectangle 2"/>
          <p:cNvSpPr txBox="1">
            <a:spLocks noChangeArrowheads="1"/>
          </p:cNvSpPr>
          <p:nvPr/>
        </p:nvSpPr>
        <p:spPr bwMode="auto">
          <a:xfrm>
            <a:off x="158758" y="1199596"/>
            <a:ext cx="8985242" cy="536291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176213" indent="-176213" algn="l">
              <a:buFont typeface="Arial"/>
              <a:buChar char="•"/>
              <a:defRPr/>
            </a:pP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The </a:t>
            </a:r>
            <a:r>
              <a:rPr lang="en-US" sz="3200" b="1" dirty="0">
                <a:solidFill>
                  <a:srgbClr val="FFFF00"/>
                </a:solidFill>
                <a:effectLst>
                  <a:glow rad="266700">
                    <a:srgbClr val="000000">
                      <a:alpha val="75000"/>
                    </a:srgbClr>
                  </a:glow>
                  <a:outerShdw blurRad="38100" dist="38100" dir="2700000" algn="tl">
                    <a:srgbClr val="000000"/>
                  </a:outerShdw>
                </a:effectLst>
                <a:latin typeface="Arial"/>
                <a:ea typeface="ＭＳ Ｐゴシック"/>
                <a:cs typeface="Arial"/>
              </a:rPr>
              <a:t>Declaration of Independence</a:t>
            </a: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 (1776) notes God 4 times</a:t>
            </a:r>
          </a:p>
          <a:p>
            <a:pPr marL="176213" indent="-176213" algn="l">
              <a:buFont typeface="Arial"/>
              <a:buChar char="•"/>
              <a:defRPr/>
            </a:pP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The </a:t>
            </a:r>
            <a:r>
              <a:rPr lang="en-US" sz="3200" b="1" dirty="0">
                <a:solidFill>
                  <a:srgbClr val="FFFF00"/>
                </a:solidFill>
                <a:effectLst>
                  <a:glow rad="266700">
                    <a:srgbClr val="000000">
                      <a:alpha val="75000"/>
                    </a:srgbClr>
                  </a:glow>
                  <a:outerShdw blurRad="38100" dist="38100" dir="2700000" algn="tl">
                    <a:srgbClr val="000000"/>
                  </a:outerShdw>
                </a:effectLst>
                <a:latin typeface="Arial"/>
                <a:ea typeface="ＭＳ Ｐゴシック"/>
                <a:cs typeface="Arial"/>
              </a:rPr>
              <a:t>Founding Fathers, early presidents, and the Supreme Court</a:t>
            </a: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 called the USA a “Christian nation” until 1947 (see http://</a:t>
            </a:r>
            <a:r>
              <a:rPr lang="en-US" sz="3200" b="1" dirty="0" err="1">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www.afn.org</a:t>
            </a: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/~govern/</a:t>
            </a:r>
            <a:r>
              <a:rPr lang="en-US" sz="3200" b="1" dirty="0" err="1">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Christian_Nation.html</a:t>
            </a: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a:t>
            </a:r>
          </a:p>
          <a:p>
            <a:pPr marL="176213" indent="-176213" algn="l">
              <a:buFont typeface="Arial"/>
              <a:buChar char="•"/>
              <a:defRPr/>
            </a:pP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The US </a:t>
            </a:r>
            <a:r>
              <a:rPr lang="en-US" sz="3200" b="1" dirty="0">
                <a:solidFill>
                  <a:srgbClr val="FFFF00"/>
                </a:solidFill>
                <a:effectLst>
                  <a:glow rad="266700">
                    <a:srgbClr val="000000">
                      <a:alpha val="75000"/>
                    </a:srgbClr>
                  </a:glow>
                  <a:outerShdw blurRad="38100" dist="38100" dir="2700000" algn="tl">
                    <a:srgbClr val="000000"/>
                  </a:outerShdw>
                </a:effectLst>
                <a:latin typeface="Arial"/>
                <a:ea typeface="ＭＳ Ｐゴシック"/>
                <a:cs typeface="Arial"/>
              </a:rPr>
              <a:t>sent the most missionaries</a:t>
            </a: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 in 1900s</a:t>
            </a:r>
          </a:p>
          <a:p>
            <a:pPr marL="176213" indent="-176213" algn="l">
              <a:buFont typeface="Arial"/>
              <a:buChar char="•"/>
              <a:defRPr/>
            </a:pP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a:t>
            </a:r>
            <a:r>
              <a:rPr lang="en-US" sz="3200" b="1" dirty="0">
                <a:solidFill>
                  <a:srgbClr val="FFFF00"/>
                </a:solidFill>
                <a:effectLst>
                  <a:glow rad="266700">
                    <a:srgbClr val="000000">
                      <a:alpha val="75000"/>
                    </a:srgbClr>
                  </a:glow>
                  <a:outerShdw blurRad="38100" dist="38100" dir="2700000" algn="tl">
                    <a:srgbClr val="000000"/>
                  </a:outerShdw>
                </a:effectLst>
                <a:latin typeface="Arial"/>
                <a:ea typeface="ＭＳ Ｐゴシック"/>
                <a:cs typeface="Arial"/>
              </a:rPr>
              <a:t>In God We Trust</a:t>
            </a: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 is the national motto</a:t>
            </a:r>
          </a:p>
          <a:p>
            <a:pPr marL="176213" indent="-176213" algn="l">
              <a:buFont typeface="Arial"/>
              <a:buChar char="•"/>
              <a:defRPr/>
            </a:pP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The </a:t>
            </a:r>
            <a:r>
              <a:rPr lang="en-US" sz="3200" b="1" dirty="0">
                <a:solidFill>
                  <a:srgbClr val="FFFF00"/>
                </a:solidFill>
                <a:effectLst>
                  <a:glow rad="266700">
                    <a:srgbClr val="000000">
                      <a:alpha val="75000"/>
                    </a:srgbClr>
                  </a:glow>
                  <a:outerShdw blurRad="38100" dist="38100" dir="2700000" algn="tl">
                    <a:srgbClr val="000000"/>
                  </a:outerShdw>
                </a:effectLst>
                <a:latin typeface="Arial"/>
                <a:ea typeface="ＭＳ Ｐゴシック"/>
                <a:cs typeface="Arial"/>
              </a:rPr>
              <a:t>preamble of </a:t>
            </a:r>
            <a:r>
              <a:rPr lang="en-US" sz="3200" b="1" i="1" dirty="0">
                <a:solidFill>
                  <a:srgbClr val="FFFF00"/>
                </a:solidFill>
                <a:effectLst>
                  <a:glow rad="266700">
                    <a:srgbClr val="000000">
                      <a:alpha val="75000"/>
                    </a:srgbClr>
                  </a:glow>
                  <a:outerShdw blurRad="38100" dist="38100" dir="2700000" algn="tl">
                    <a:srgbClr val="000000"/>
                  </a:outerShdw>
                </a:effectLst>
                <a:latin typeface="Arial"/>
                <a:ea typeface="ＭＳ Ｐゴシック"/>
                <a:cs typeface="Arial"/>
              </a:rPr>
              <a:t>every single state</a:t>
            </a:r>
            <a:r>
              <a:rPr lang="en-US" sz="3200" b="1" i="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 </a:t>
            </a: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among the 50 states appeals to God for help</a:t>
            </a:r>
          </a:p>
        </p:txBody>
      </p:sp>
    </p:spTree>
    <p:extLst>
      <p:ext uri="{BB962C8B-B14F-4D97-AF65-F5344CB8AC3E}">
        <p14:creationId xmlns:p14="http://schemas.microsoft.com/office/powerpoint/2010/main" val="2469830086"/>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17 USA JesusFoundedAmeric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27" y="0"/>
            <a:ext cx="9231204" cy="6858000"/>
          </a:xfrm>
          <a:prstGeom prst="rect">
            <a:avLst/>
          </a:prstGeom>
        </p:spPr>
      </p:pic>
      <p:sp>
        <p:nvSpPr>
          <p:cNvPr id="200706" name="Rectangle 2"/>
          <p:cNvSpPr>
            <a:spLocks noGrp="1" noChangeArrowheads="1"/>
          </p:cNvSpPr>
          <p:nvPr>
            <p:ph type="title"/>
          </p:nvPr>
        </p:nvSpPr>
        <p:spPr>
          <a:xfrm>
            <a:off x="0" y="0"/>
            <a:ext cx="8301815" cy="774478"/>
          </a:xfrm>
          <a:noFill/>
          <a:effectLst>
            <a:outerShdw blurRad="63500" dist="38099" dir="2700000" algn="ctr" rotWithShape="0">
              <a:schemeClr val="tx1">
                <a:alpha val="74998"/>
              </a:schemeClr>
            </a:outerShdw>
          </a:effectLst>
        </p:spPr>
        <p:txBody>
          <a:bodyPr/>
          <a:lstStyle/>
          <a:p>
            <a:pPr>
              <a:defRPr/>
            </a:pPr>
            <a:r>
              <a:rPr lang="en-US" sz="3200" b="1" dirty="0">
                <a:solidFill>
                  <a:schemeClr val="bg1"/>
                </a:solidFill>
                <a:effectLst>
                  <a:outerShdw blurRad="38100" dist="38100" dir="2700000" algn="tl">
                    <a:srgbClr val="000000"/>
                  </a:outerShdw>
                </a:effectLst>
                <a:latin typeface="Arial"/>
                <a:cs typeface="Arial"/>
              </a:rPr>
              <a:t>The USA began as a Christian nation</a:t>
            </a:r>
            <a:endParaRPr lang="en-US" sz="3200" b="1" dirty="0">
              <a:solidFill>
                <a:schemeClr val="bg1"/>
              </a:solidFill>
              <a:latin typeface="Arial"/>
              <a:cs typeface="Arial"/>
            </a:endParaRP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b="1" dirty="0">
                <a:solidFill>
                  <a:srgbClr val="FFFFFF"/>
                </a:solidFill>
                <a:latin typeface="Arial" charset="0"/>
                <a:cs typeface="Arial" charset="0"/>
              </a:rPr>
              <a:t>408</a:t>
            </a:r>
          </a:p>
          <a:p>
            <a:pPr algn="ctr" eaLnBrk="0" hangingPunct="0"/>
            <a:r>
              <a:rPr lang="en-US" b="1" dirty="0">
                <a:solidFill>
                  <a:srgbClr val="FFFFFF"/>
                </a:solidFill>
                <a:latin typeface="Arial" charset="0"/>
                <a:cs typeface="Arial" charset="0"/>
              </a:rPr>
              <a:t>c</a:t>
            </a:r>
          </a:p>
        </p:txBody>
      </p:sp>
    </p:spTree>
    <p:extLst>
      <p:ext uri="{BB962C8B-B14F-4D97-AF65-F5344CB8AC3E}">
        <p14:creationId xmlns:p14="http://schemas.microsoft.com/office/powerpoint/2010/main" val="12409063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ctrTitle"/>
          </p:nvPr>
        </p:nvSpPr>
        <p:spPr>
          <a:xfrm>
            <a:off x="6019800" y="381000"/>
            <a:ext cx="2743200" cy="2286000"/>
          </a:xfrm>
        </p:spPr>
        <p:txBody>
          <a:bodyPr/>
          <a:lstStyle/>
          <a:p>
            <a:pPr eaLnBrk="1" hangingPunct="1"/>
            <a:r>
              <a:rPr lang="en-US">
                <a:latin typeface="Arial Black" charset="0"/>
                <a:ea typeface="ＭＳ Ｐゴシック" charset="0"/>
                <a:cs typeface="ＭＳ Ｐゴシック" charset="0"/>
              </a:rPr>
              <a:t>Do you trust in God?</a:t>
            </a:r>
          </a:p>
        </p:txBody>
      </p:sp>
      <p:pic>
        <p:nvPicPr>
          <p:cNvPr id="37890" name="Picture 7" descr="In-God-We-Tru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33400"/>
            <a:ext cx="5715000" cy="558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1" name="Picture 8" descr="silberdolla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3429000"/>
            <a:ext cx="3417888"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6361" name="Oval 9"/>
          <p:cNvSpPr>
            <a:spLocks noChangeArrowheads="1"/>
          </p:cNvSpPr>
          <p:nvPr/>
        </p:nvSpPr>
        <p:spPr bwMode="auto">
          <a:xfrm>
            <a:off x="0" y="1092200"/>
            <a:ext cx="2743200" cy="838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sp>
        <p:nvSpPr>
          <p:cNvPr id="356362" name="Oval 10"/>
          <p:cNvSpPr>
            <a:spLocks noChangeArrowheads="1"/>
          </p:cNvSpPr>
          <p:nvPr/>
        </p:nvSpPr>
        <p:spPr bwMode="auto">
          <a:xfrm>
            <a:off x="1219200" y="3225800"/>
            <a:ext cx="2743200" cy="838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sp>
        <p:nvSpPr>
          <p:cNvPr id="356363" name="Oval 11"/>
          <p:cNvSpPr>
            <a:spLocks noChangeArrowheads="1"/>
          </p:cNvSpPr>
          <p:nvPr/>
        </p:nvSpPr>
        <p:spPr bwMode="auto">
          <a:xfrm>
            <a:off x="0" y="4876800"/>
            <a:ext cx="5562600" cy="1600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sp>
        <p:nvSpPr>
          <p:cNvPr id="356364" name="Oval 12"/>
          <p:cNvSpPr>
            <a:spLocks noChangeArrowheads="1"/>
          </p:cNvSpPr>
          <p:nvPr/>
        </p:nvSpPr>
        <p:spPr bwMode="auto">
          <a:xfrm>
            <a:off x="6096000" y="3581400"/>
            <a:ext cx="2743200" cy="9906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sp>
        <p:nvSpPr>
          <p:cNvPr id="356365" name="Oval 13"/>
          <p:cNvSpPr>
            <a:spLocks noChangeArrowheads="1"/>
          </p:cNvSpPr>
          <p:nvPr/>
        </p:nvSpPr>
        <p:spPr bwMode="auto">
          <a:xfrm>
            <a:off x="2209800" y="1066800"/>
            <a:ext cx="2743200" cy="838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sp>
        <p:nvSpPr>
          <p:cNvPr id="356366" name="Oval 14"/>
          <p:cNvSpPr>
            <a:spLocks noChangeArrowheads="1"/>
          </p:cNvSpPr>
          <p:nvPr/>
        </p:nvSpPr>
        <p:spPr bwMode="auto">
          <a:xfrm>
            <a:off x="3810000" y="2438400"/>
            <a:ext cx="2743200" cy="838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spTree>
    <p:extLst>
      <p:ext uri="{BB962C8B-B14F-4D97-AF65-F5344CB8AC3E}">
        <p14:creationId xmlns:p14="http://schemas.microsoft.com/office/powerpoint/2010/main" val="2192379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56361"/>
                                        </p:tgtEl>
                                        <p:attrNameLst>
                                          <p:attrName>style.visibility</p:attrName>
                                        </p:attrNameLst>
                                      </p:cBhvr>
                                      <p:to>
                                        <p:strVal val="visible"/>
                                      </p:to>
                                    </p:set>
                                    <p:anim calcmode="lin" valueType="num">
                                      <p:cBhvr>
                                        <p:cTn id="7" dur="500" fill="hold"/>
                                        <p:tgtEl>
                                          <p:spTgt spid="356361"/>
                                        </p:tgtEl>
                                        <p:attrNameLst>
                                          <p:attrName>ppt_w</p:attrName>
                                        </p:attrNameLst>
                                      </p:cBhvr>
                                      <p:tavLst>
                                        <p:tav tm="0">
                                          <p:val>
                                            <p:fltVal val="0"/>
                                          </p:val>
                                        </p:tav>
                                        <p:tav tm="100000">
                                          <p:val>
                                            <p:strVal val="#ppt_w"/>
                                          </p:val>
                                        </p:tav>
                                      </p:tavLst>
                                    </p:anim>
                                    <p:anim calcmode="lin" valueType="num">
                                      <p:cBhvr>
                                        <p:cTn id="8" dur="500" fill="hold"/>
                                        <p:tgtEl>
                                          <p:spTgt spid="35636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56362"/>
                                        </p:tgtEl>
                                        <p:attrNameLst>
                                          <p:attrName>style.visibility</p:attrName>
                                        </p:attrNameLst>
                                      </p:cBhvr>
                                      <p:to>
                                        <p:strVal val="visible"/>
                                      </p:to>
                                    </p:set>
                                    <p:anim calcmode="lin" valueType="num">
                                      <p:cBhvr>
                                        <p:cTn id="12" dur="500" fill="hold"/>
                                        <p:tgtEl>
                                          <p:spTgt spid="356362"/>
                                        </p:tgtEl>
                                        <p:attrNameLst>
                                          <p:attrName>ppt_w</p:attrName>
                                        </p:attrNameLst>
                                      </p:cBhvr>
                                      <p:tavLst>
                                        <p:tav tm="0">
                                          <p:val>
                                            <p:fltVal val="0"/>
                                          </p:val>
                                        </p:tav>
                                        <p:tav tm="100000">
                                          <p:val>
                                            <p:strVal val="#ppt_w"/>
                                          </p:val>
                                        </p:tav>
                                      </p:tavLst>
                                    </p:anim>
                                    <p:anim calcmode="lin" valueType="num">
                                      <p:cBhvr>
                                        <p:cTn id="13" dur="500" fill="hold"/>
                                        <p:tgtEl>
                                          <p:spTgt spid="356362"/>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56363"/>
                                        </p:tgtEl>
                                        <p:attrNameLst>
                                          <p:attrName>style.visibility</p:attrName>
                                        </p:attrNameLst>
                                      </p:cBhvr>
                                      <p:to>
                                        <p:strVal val="visible"/>
                                      </p:to>
                                    </p:set>
                                    <p:anim calcmode="lin" valueType="num">
                                      <p:cBhvr>
                                        <p:cTn id="17" dur="500" fill="hold"/>
                                        <p:tgtEl>
                                          <p:spTgt spid="356363"/>
                                        </p:tgtEl>
                                        <p:attrNameLst>
                                          <p:attrName>ppt_w</p:attrName>
                                        </p:attrNameLst>
                                      </p:cBhvr>
                                      <p:tavLst>
                                        <p:tav tm="0">
                                          <p:val>
                                            <p:fltVal val="0"/>
                                          </p:val>
                                        </p:tav>
                                        <p:tav tm="100000">
                                          <p:val>
                                            <p:strVal val="#ppt_w"/>
                                          </p:val>
                                        </p:tav>
                                      </p:tavLst>
                                    </p:anim>
                                    <p:anim calcmode="lin" valueType="num">
                                      <p:cBhvr>
                                        <p:cTn id="18" dur="500" fill="hold"/>
                                        <p:tgtEl>
                                          <p:spTgt spid="356363"/>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356364"/>
                                        </p:tgtEl>
                                        <p:attrNameLst>
                                          <p:attrName>style.visibility</p:attrName>
                                        </p:attrNameLst>
                                      </p:cBhvr>
                                      <p:to>
                                        <p:strVal val="visible"/>
                                      </p:to>
                                    </p:set>
                                    <p:anim calcmode="lin" valueType="num">
                                      <p:cBhvr>
                                        <p:cTn id="22" dur="500" fill="hold"/>
                                        <p:tgtEl>
                                          <p:spTgt spid="356364"/>
                                        </p:tgtEl>
                                        <p:attrNameLst>
                                          <p:attrName>ppt_w</p:attrName>
                                        </p:attrNameLst>
                                      </p:cBhvr>
                                      <p:tavLst>
                                        <p:tav tm="0">
                                          <p:val>
                                            <p:fltVal val="0"/>
                                          </p:val>
                                        </p:tav>
                                        <p:tav tm="100000">
                                          <p:val>
                                            <p:strVal val="#ppt_w"/>
                                          </p:val>
                                        </p:tav>
                                      </p:tavLst>
                                    </p:anim>
                                    <p:anim calcmode="lin" valueType="num">
                                      <p:cBhvr>
                                        <p:cTn id="23" dur="500" fill="hold"/>
                                        <p:tgtEl>
                                          <p:spTgt spid="356364"/>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356365"/>
                                        </p:tgtEl>
                                        <p:attrNameLst>
                                          <p:attrName>style.visibility</p:attrName>
                                        </p:attrNameLst>
                                      </p:cBhvr>
                                      <p:to>
                                        <p:strVal val="visible"/>
                                      </p:to>
                                    </p:set>
                                    <p:anim calcmode="lin" valueType="num">
                                      <p:cBhvr>
                                        <p:cTn id="27" dur="500" fill="hold"/>
                                        <p:tgtEl>
                                          <p:spTgt spid="356365"/>
                                        </p:tgtEl>
                                        <p:attrNameLst>
                                          <p:attrName>ppt_w</p:attrName>
                                        </p:attrNameLst>
                                      </p:cBhvr>
                                      <p:tavLst>
                                        <p:tav tm="0">
                                          <p:val>
                                            <p:fltVal val="0"/>
                                          </p:val>
                                        </p:tav>
                                        <p:tav tm="100000">
                                          <p:val>
                                            <p:strVal val="#ppt_w"/>
                                          </p:val>
                                        </p:tav>
                                      </p:tavLst>
                                    </p:anim>
                                    <p:anim calcmode="lin" valueType="num">
                                      <p:cBhvr>
                                        <p:cTn id="28" dur="500" fill="hold"/>
                                        <p:tgtEl>
                                          <p:spTgt spid="356365"/>
                                        </p:tgtEl>
                                        <p:attrNameLst>
                                          <p:attrName>ppt_h</p:attrName>
                                        </p:attrNameLst>
                                      </p:cBhvr>
                                      <p:tavLst>
                                        <p:tav tm="0">
                                          <p:val>
                                            <p:fltVal val="0"/>
                                          </p:val>
                                        </p:tav>
                                        <p:tav tm="100000">
                                          <p:val>
                                            <p:strVal val="#ppt_h"/>
                                          </p:val>
                                        </p:tav>
                                      </p:tavLst>
                                    </p:anim>
                                  </p:childTnLst>
                                </p:cTn>
                              </p:par>
                            </p:childTnLst>
                          </p:cTn>
                        </p:par>
                        <p:par>
                          <p:cTn id="29" fill="hold" nodeType="afterGroup">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356366"/>
                                        </p:tgtEl>
                                        <p:attrNameLst>
                                          <p:attrName>style.visibility</p:attrName>
                                        </p:attrNameLst>
                                      </p:cBhvr>
                                      <p:to>
                                        <p:strVal val="visible"/>
                                      </p:to>
                                    </p:set>
                                    <p:anim calcmode="lin" valueType="num">
                                      <p:cBhvr>
                                        <p:cTn id="32" dur="500" fill="hold"/>
                                        <p:tgtEl>
                                          <p:spTgt spid="356366"/>
                                        </p:tgtEl>
                                        <p:attrNameLst>
                                          <p:attrName>ppt_w</p:attrName>
                                        </p:attrNameLst>
                                      </p:cBhvr>
                                      <p:tavLst>
                                        <p:tav tm="0">
                                          <p:val>
                                            <p:fltVal val="0"/>
                                          </p:val>
                                        </p:tav>
                                        <p:tav tm="100000">
                                          <p:val>
                                            <p:strVal val="#ppt_w"/>
                                          </p:val>
                                        </p:tav>
                                      </p:tavLst>
                                    </p:anim>
                                    <p:anim calcmode="lin" valueType="num">
                                      <p:cBhvr>
                                        <p:cTn id="33" dur="500" fill="hold"/>
                                        <p:tgtEl>
                                          <p:spTgt spid="3563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61" grpId="0" animBg="1"/>
      <p:bldP spid="356362" grpId="0" animBg="1"/>
      <p:bldP spid="356363" grpId="0" animBg="1"/>
      <p:bldP spid="356364" grpId="0" animBg="1"/>
      <p:bldP spid="356365" grpId="0" animBg="1"/>
      <p:bldP spid="35636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2" descr="Dollar Coi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38" name="Rectangle 3"/>
          <p:cNvSpPr>
            <a:spLocks noGrp="1" noChangeArrowheads="1"/>
          </p:cNvSpPr>
          <p:nvPr>
            <p:ph type="ctrTitle"/>
          </p:nvPr>
        </p:nvSpPr>
        <p:spPr>
          <a:xfrm>
            <a:off x="0" y="0"/>
            <a:ext cx="7772400" cy="1143000"/>
          </a:xfrm>
        </p:spPr>
        <p:txBody>
          <a:bodyPr/>
          <a:lstStyle/>
          <a:p>
            <a:pPr eaLnBrk="1" hangingPunct="1"/>
            <a:r>
              <a:rPr lang="en-US">
                <a:latin typeface="Arial Black" charset="0"/>
                <a:ea typeface="ＭＳ Ｐゴシック" charset="0"/>
                <a:cs typeface="ＭＳ Ｐゴシック" charset="0"/>
              </a:rPr>
              <a:t>Do we trust in God?</a:t>
            </a:r>
          </a:p>
        </p:txBody>
      </p:sp>
    </p:spTree>
    <p:extLst>
      <p:ext uri="{BB962C8B-B14F-4D97-AF65-F5344CB8AC3E}">
        <p14:creationId xmlns:p14="http://schemas.microsoft.com/office/powerpoint/2010/main" val="676223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6226"/>
                                        </p:tgtEl>
                                        <p:attrNameLst>
                                          <p:attrName>style.visibility</p:attrName>
                                        </p:attrNameLst>
                                      </p:cBhvr>
                                      <p:to>
                                        <p:strVal val="visible"/>
                                      </p:to>
                                    </p:set>
                                    <p:animEffect transition="in" filter="dissolve">
                                      <p:cBhvr>
                                        <p:cTn id="7" dur="500"/>
                                        <p:tgtEl>
                                          <p:spTgt spid="436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5" descr="Coi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14400"/>
            <a:ext cx="3676650" cy="260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6" name="Rectangle 2"/>
          <p:cNvSpPr>
            <a:spLocks noGrp="1" noChangeArrowheads="1"/>
          </p:cNvSpPr>
          <p:nvPr>
            <p:ph type="title"/>
          </p:nvPr>
        </p:nvSpPr>
        <p:spPr>
          <a:xfrm>
            <a:off x="1524000" y="533400"/>
            <a:ext cx="7772400" cy="1143000"/>
          </a:xfrm>
        </p:spPr>
        <p:txBody>
          <a:bodyPr/>
          <a:lstStyle/>
          <a:p>
            <a:pPr eaLnBrk="1" hangingPunct="1"/>
            <a:r>
              <a:rPr lang="en-US">
                <a:latin typeface="Arial Black" charset="0"/>
                <a:ea typeface="ＭＳ Ｐゴシック" charset="0"/>
                <a:cs typeface="ＭＳ Ｐゴシック" charset="0"/>
              </a:rPr>
              <a:t>Does your trust in God embarrass you?</a:t>
            </a:r>
          </a:p>
        </p:txBody>
      </p:sp>
      <p:pic>
        <p:nvPicPr>
          <p:cNvPr id="41987" name="Picture 4" descr="k030805au"/>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05200" y="3213100"/>
            <a:ext cx="4953000" cy="364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772014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5" descr="sha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76413"/>
            <a:ext cx="4267200" cy="508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4" name="AutoShape 6"/>
          <p:cNvSpPr>
            <a:spLocks noChangeArrowheads="1"/>
          </p:cNvSpPr>
          <p:nvPr/>
        </p:nvSpPr>
        <p:spPr bwMode="auto">
          <a:xfrm>
            <a:off x="3733800" y="1752600"/>
            <a:ext cx="5105400" cy="3581400"/>
          </a:xfrm>
          <a:prstGeom prst="wedgeRoundRectCallout">
            <a:avLst>
              <a:gd name="adj1" fmla="val -82792"/>
              <a:gd name="adj2" fmla="val 10389"/>
              <a:gd name="adj3" fmla="val 16667"/>
            </a:avLst>
          </a:prstGeom>
          <a:solidFill>
            <a:srgbClr val="008000"/>
          </a:solidFill>
          <a:ln w="9525">
            <a:solidFill>
              <a:schemeClr val="tx1"/>
            </a:solidFill>
            <a:miter lim="800000"/>
            <a:headEnd/>
            <a:tailEnd/>
          </a:ln>
        </p:spPr>
        <p:txBody>
          <a:bodyPr wrap="none" anchor="ctr"/>
          <a:lstStyle/>
          <a:p>
            <a:pPr algn="ctr" eaLnBrk="0" hangingPunct="0"/>
            <a:endParaRPr lang="en-US">
              <a:solidFill>
                <a:srgbClr val="FFFFFF"/>
              </a:solidFill>
              <a:latin typeface="Arial" charset="0"/>
            </a:endParaRPr>
          </a:p>
        </p:txBody>
      </p:sp>
      <p:sp>
        <p:nvSpPr>
          <p:cNvPr id="61442" name="Rectangle 2"/>
          <p:cNvSpPr>
            <a:spLocks noGrp="1" noChangeArrowheads="1"/>
          </p:cNvSpPr>
          <p:nvPr>
            <p:ph type="title"/>
          </p:nvPr>
        </p:nvSpPr>
        <p:spPr>
          <a:effectLst>
            <a:outerShdw blurRad="63500" dist="35921" dir="2700000" algn="ctr" rotWithShape="0">
              <a:srgbClr val="000000"/>
            </a:outerShdw>
          </a:effectLst>
        </p:spPr>
        <p:txBody>
          <a:bodyPr/>
          <a:lstStyle/>
          <a:p>
            <a:pPr>
              <a:defRPr/>
            </a:pPr>
            <a:r>
              <a:rPr lang="en-US" b="1" u="sng">
                <a:solidFill>
                  <a:srgbClr val="FFFFFF"/>
                </a:solidFill>
                <a:latin typeface="Arial" charset="0"/>
                <a:ea typeface="ＭＳ Ｐゴシック" charset="0"/>
                <a:cs typeface="ＭＳ Ｐゴシック" charset="0"/>
              </a:rPr>
              <a:t>A Cause for Shame?</a:t>
            </a:r>
            <a:endParaRPr lang="en-US" b="1">
              <a:solidFill>
                <a:srgbClr val="FFFFFF"/>
              </a:solidFill>
              <a:latin typeface="Arial" charset="0"/>
              <a:ea typeface="ＭＳ Ｐゴシック" charset="0"/>
              <a:cs typeface="ＭＳ Ｐゴシック" charset="0"/>
            </a:endParaRPr>
          </a:p>
        </p:txBody>
      </p:sp>
      <p:sp>
        <p:nvSpPr>
          <p:cNvPr id="61443" name="Text Box 3"/>
          <p:cNvSpPr txBox="1">
            <a:spLocks noChangeArrowheads="1"/>
          </p:cNvSpPr>
          <p:nvPr/>
        </p:nvSpPr>
        <p:spPr bwMode="auto">
          <a:xfrm>
            <a:off x="4114800" y="2149475"/>
            <a:ext cx="4267200" cy="2862263"/>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buFont typeface="Arial" charset="0"/>
              <a:buNone/>
              <a:defRPr/>
            </a:pPr>
            <a:r>
              <a:rPr lang="en-US" altLang="ja-JP" sz="3600" b="1" dirty="0">
                <a:solidFill>
                  <a:srgbClr val="FFFFFF"/>
                </a:solidFill>
                <a:effectLst>
                  <a:outerShdw blurRad="38100" dist="38100" dir="2700000" algn="tl">
                    <a:srgbClr val="000000"/>
                  </a:outerShdw>
                </a:effectLst>
                <a:latin typeface="Arial" charset="0"/>
              </a:rPr>
              <a:t>"</a:t>
            </a:r>
            <a:r>
              <a:rPr lang="en-US" sz="3600" b="1" dirty="0">
                <a:solidFill>
                  <a:srgbClr val="FFFFFF"/>
                </a:solidFill>
                <a:effectLst>
                  <a:outerShdw blurRad="38100" dist="38100" dir="2700000" algn="tl">
                    <a:srgbClr val="000000"/>
                  </a:outerShdw>
                </a:effectLst>
                <a:latin typeface="Arial" charset="0"/>
              </a:rPr>
              <a:t>Who, me?  Well, I</a:t>
            </a:r>
            <a:r>
              <a:rPr lang="fr-FR" altLang="ja-JP" sz="3600" b="1" dirty="0">
                <a:solidFill>
                  <a:srgbClr val="FFFFFF"/>
                </a:solidFill>
                <a:effectLst>
                  <a:outerShdw blurRad="38100" dist="38100" dir="2700000" algn="tl">
                    <a:srgbClr val="000000"/>
                  </a:outerShdw>
                </a:effectLst>
                <a:latin typeface="Arial" charset="0"/>
              </a:rPr>
              <a:t>'</a:t>
            </a:r>
            <a:r>
              <a:rPr lang="en-US" sz="3600" b="1" dirty="0">
                <a:solidFill>
                  <a:srgbClr val="FFFFFF"/>
                </a:solidFill>
                <a:effectLst>
                  <a:outerShdw blurRad="38100" dist="38100" dir="2700000" algn="tl">
                    <a:srgbClr val="000000"/>
                  </a:outerShdw>
                </a:effectLst>
                <a:latin typeface="Arial" charset="0"/>
              </a:rPr>
              <a:t>m </a:t>
            </a:r>
            <a:r>
              <a:rPr lang="en-US" sz="3600" b="1" i="1" dirty="0">
                <a:solidFill>
                  <a:srgbClr val="FFFFFF"/>
                </a:solidFill>
                <a:effectLst>
                  <a:outerShdw blurRad="38100" dist="38100" dir="2700000" algn="tl">
                    <a:srgbClr val="000000"/>
                  </a:outerShdw>
                </a:effectLst>
                <a:latin typeface="Arial" charset="0"/>
              </a:rPr>
              <a:t>not </a:t>
            </a:r>
            <a:r>
              <a:rPr lang="en-US" sz="3600" b="1" dirty="0">
                <a:solidFill>
                  <a:srgbClr val="FFFFFF"/>
                </a:solidFill>
                <a:effectLst>
                  <a:outerShdw blurRad="38100" dist="38100" dir="2700000" algn="tl">
                    <a:srgbClr val="000000"/>
                  </a:outerShdw>
                </a:effectLst>
                <a:latin typeface="Arial" charset="0"/>
              </a:rPr>
              <a:t>saying that I </a:t>
            </a:r>
            <a:r>
              <a:rPr lang="en-US" sz="3600" b="1" i="1" dirty="0">
                <a:solidFill>
                  <a:srgbClr val="FFFFFF"/>
                </a:solidFill>
                <a:effectLst>
                  <a:outerShdw blurRad="38100" dist="38100" dir="2700000" algn="tl">
                    <a:srgbClr val="000000"/>
                  </a:outerShdw>
                </a:effectLst>
                <a:latin typeface="Arial" charset="0"/>
              </a:rPr>
              <a:t>am </a:t>
            </a:r>
            <a:r>
              <a:rPr lang="en-US" sz="3600" b="1" dirty="0">
                <a:solidFill>
                  <a:srgbClr val="FFFFFF"/>
                </a:solidFill>
                <a:effectLst>
                  <a:outerShdw blurRad="38100" dist="38100" dir="2700000" algn="tl">
                    <a:srgbClr val="000000"/>
                  </a:outerShdw>
                </a:effectLst>
                <a:latin typeface="Arial" charset="0"/>
              </a:rPr>
              <a:t>a Christian…</a:t>
            </a:r>
            <a:br>
              <a:rPr lang="en-US" sz="3600" b="1" dirty="0">
                <a:solidFill>
                  <a:srgbClr val="FFFFFF"/>
                </a:solidFill>
                <a:effectLst>
                  <a:outerShdw blurRad="38100" dist="38100" dir="2700000" algn="tl">
                    <a:srgbClr val="000000"/>
                  </a:outerShdw>
                </a:effectLst>
                <a:latin typeface="Arial" charset="0"/>
              </a:rPr>
            </a:br>
            <a:r>
              <a:rPr lang="en-US" sz="3600" b="1" dirty="0">
                <a:solidFill>
                  <a:srgbClr val="FFFFFF"/>
                </a:solidFill>
                <a:effectLst>
                  <a:outerShdw blurRad="38100" dist="38100" dir="2700000" algn="tl">
                    <a:srgbClr val="000000"/>
                  </a:outerShdw>
                </a:effectLst>
                <a:latin typeface="Arial" charset="0"/>
              </a:rPr>
              <a:t>but I</a:t>
            </a:r>
            <a:r>
              <a:rPr lang="fr-FR" altLang="ja-JP" sz="3600" b="1" dirty="0">
                <a:solidFill>
                  <a:srgbClr val="FFFFFF"/>
                </a:solidFill>
                <a:effectLst>
                  <a:outerShdw blurRad="38100" dist="38100" dir="2700000" algn="tl">
                    <a:srgbClr val="000000"/>
                  </a:outerShdw>
                </a:effectLst>
                <a:latin typeface="Arial" charset="0"/>
              </a:rPr>
              <a:t>'</a:t>
            </a:r>
            <a:r>
              <a:rPr lang="en-US" sz="3600" b="1" dirty="0">
                <a:solidFill>
                  <a:srgbClr val="FFFFFF"/>
                </a:solidFill>
                <a:effectLst>
                  <a:outerShdw blurRad="38100" dist="38100" dir="2700000" algn="tl">
                    <a:srgbClr val="000000"/>
                  </a:outerShdw>
                </a:effectLst>
                <a:latin typeface="Arial" charset="0"/>
              </a:rPr>
              <a:t>m </a:t>
            </a:r>
            <a:r>
              <a:rPr lang="en-US" sz="3600" b="1" i="1" dirty="0">
                <a:solidFill>
                  <a:srgbClr val="FFFFFF"/>
                </a:solidFill>
                <a:effectLst>
                  <a:outerShdw blurRad="38100" dist="38100" dir="2700000" algn="tl">
                    <a:srgbClr val="000000"/>
                  </a:outerShdw>
                </a:effectLst>
                <a:latin typeface="Arial" charset="0"/>
              </a:rPr>
              <a:t>not </a:t>
            </a:r>
            <a:r>
              <a:rPr lang="en-US" sz="3600" b="1" dirty="0">
                <a:solidFill>
                  <a:srgbClr val="FFFFFF"/>
                </a:solidFill>
                <a:effectLst>
                  <a:outerShdw blurRad="38100" dist="38100" dir="2700000" algn="tl">
                    <a:srgbClr val="000000"/>
                  </a:outerShdw>
                </a:effectLst>
                <a:latin typeface="Arial" charset="0"/>
              </a:rPr>
              <a:t>saying that I</a:t>
            </a:r>
            <a:r>
              <a:rPr lang="fr-FR" altLang="ja-JP" sz="3600" b="1" dirty="0">
                <a:solidFill>
                  <a:srgbClr val="FFFFFF"/>
                </a:solidFill>
                <a:effectLst>
                  <a:outerShdw blurRad="38100" dist="38100" dir="2700000" algn="tl">
                    <a:srgbClr val="000000"/>
                  </a:outerShdw>
                </a:effectLst>
                <a:latin typeface="Arial" charset="0"/>
              </a:rPr>
              <a:t>'</a:t>
            </a:r>
            <a:r>
              <a:rPr lang="en-US" sz="3600" b="1" dirty="0">
                <a:solidFill>
                  <a:srgbClr val="FFFFFF"/>
                </a:solidFill>
                <a:effectLst>
                  <a:outerShdw blurRad="38100" dist="38100" dir="2700000" algn="tl">
                    <a:srgbClr val="000000"/>
                  </a:outerShdw>
                </a:effectLst>
                <a:latin typeface="Arial" charset="0"/>
              </a:rPr>
              <a:t>m </a:t>
            </a:r>
            <a:r>
              <a:rPr lang="en-US" sz="3600" b="1" i="1" dirty="0">
                <a:solidFill>
                  <a:srgbClr val="FFFFFF"/>
                </a:solidFill>
                <a:effectLst>
                  <a:outerShdw blurRad="38100" dist="38100" dir="2700000" algn="tl">
                    <a:srgbClr val="000000"/>
                  </a:outerShdw>
                </a:effectLst>
                <a:latin typeface="Arial" charset="0"/>
              </a:rPr>
              <a:t>not</a:t>
            </a:r>
            <a:r>
              <a:rPr lang="en-US" sz="3600" b="1" dirty="0">
                <a:solidFill>
                  <a:srgbClr val="FFFFFF"/>
                </a:solidFill>
                <a:effectLst>
                  <a:outerShdw blurRad="38100" dist="38100" dir="2700000" algn="tl">
                    <a:srgbClr val="000000"/>
                  </a:outerShdw>
                </a:effectLst>
                <a:latin typeface="Arial" charset="0"/>
              </a:rPr>
              <a:t>…</a:t>
            </a:r>
            <a:r>
              <a:rPr lang="en-US" altLang="ja-JP" sz="3600" b="1" dirty="0">
                <a:solidFill>
                  <a:srgbClr val="FFFFFF"/>
                </a:solidFill>
                <a:effectLst>
                  <a:outerShdw blurRad="38100" dist="38100" dir="2700000" algn="tl">
                    <a:srgbClr val="000000"/>
                  </a:outerShdw>
                </a:effectLst>
                <a:latin typeface="Arial" charset="0"/>
              </a:rPr>
              <a:t>"</a:t>
            </a:r>
            <a:endParaRPr lang="en-US" sz="3600" b="1" dirty="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20010443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381000" y="3860800"/>
            <a:ext cx="3903663" cy="2844800"/>
          </a:xfrm>
          <a:noFill/>
          <a:effectLst>
            <a:outerShdw blurRad="63500" dist="38099" dir="2700000" algn="ctr" rotWithShape="0">
              <a:schemeClr val="tx1">
                <a:alpha val="74998"/>
              </a:schemeClr>
            </a:outerShdw>
          </a:effectLst>
        </p:spPr>
        <p:txBody>
          <a:bodyPr/>
          <a:lstStyle/>
          <a:p>
            <a:pPr>
              <a:defRPr/>
            </a:pPr>
            <a:r>
              <a:rPr lang="en-US" sz="3600" b="1" dirty="0">
                <a:solidFill>
                  <a:schemeClr val="bg1"/>
                </a:solidFill>
                <a:effectLst>
                  <a:outerShdw blurRad="38100" dist="38100" dir="2700000" algn="tl">
                    <a:srgbClr val="000000"/>
                  </a:outerShdw>
                </a:effectLst>
                <a:latin typeface="Arial"/>
                <a:cs typeface="Arial"/>
              </a:rPr>
              <a:t>The USA began as a Christian nation but has left its godly heritage.</a:t>
            </a:r>
            <a:endParaRPr lang="en-US" sz="3600" b="1" dirty="0">
              <a:solidFill>
                <a:schemeClr val="bg1"/>
              </a:solidFill>
              <a:latin typeface="Arial"/>
              <a:cs typeface="Arial"/>
            </a:endParaRP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b="1" dirty="0">
                <a:solidFill>
                  <a:srgbClr val="FFFFFF"/>
                </a:solidFill>
                <a:latin typeface="Arial" charset="0"/>
                <a:cs typeface="Arial" charset="0"/>
              </a:rPr>
              <a:t>408</a:t>
            </a:r>
          </a:p>
          <a:p>
            <a:pPr algn="ctr" eaLnBrk="0" hangingPunct="0"/>
            <a:r>
              <a:rPr lang="en-US" b="1" dirty="0">
                <a:solidFill>
                  <a:srgbClr val="FFFFFF"/>
                </a:solidFill>
                <a:latin typeface="Arial" charset="0"/>
                <a:cs typeface="Arial" charset="0"/>
              </a:rPr>
              <a:t>c</a:t>
            </a:r>
          </a:p>
        </p:txBody>
      </p:sp>
      <p:pic>
        <p:nvPicPr>
          <p:cNvPr id="3" name="Picture 2" descr="rev 17 USA ObamaChristianNati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2"/>
          <p:cNvSpPr txBox="1">
            <a:spLocks noChangeArrowheads="1"/>
          </p:cNvSpPr>
          <p:nvPr/>
        </p:nvSpPr>
        <p:spPr bwMode="auto">
          <a:xfrm>
            <a:off x="1157979" y="2415709"/>
            <a:ext cx="5266926" cy="3495931"/>
          </a:xfrm>
          <a:prstGeom prst="rect">
            <a:avLst/>
          </a:prstGeom>
          <a:solidFill>
            <a:srgbClr val="000000"/>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en-US" sz="2400" b="1" dirty="0">
                <a:solidFill>
                  <a:srgbClr val="FFFFFF"/>
                </a:solidFill>
                <a:effectLst>
                  <a:glow rad="241300">
                    <a:srgbClr val="000000">
                      <a:alpha val="86000"/>
                    </a:srgbClr>
                  </a:glow>
                </a:effectLst>
                <a:latin typeface="Arial"/>
                <a:ea typeface="ＭＳ Ｐゴシック"/>
                <a:cs typeface="Arial"/>
              </a:rPr>
              <a:t>"WHATEVER WE ONCE WERE, WE</a:t>
            </a:r>
            <a:r>
              <a:rPr lang="fr-FR" sz="2400" b="1" dirty="0">
                <a:solidFill>
                  <a:srgbClr val="FFFFFF"/>
                </a:solidFill>
                <a:effectLst>
                  <a:glow rad="241300">
                    <a:srgbClr val="000000">
                      <a:alpha val="86000"/>
                    </a:srgbClr>
                  </a:glow>
                </a:effectLst>
                <a:latin typeface="Arial"/>
                <a:ea typeface="ＭＳ Ｐゴシック"/>
                <a:cs typeface="Arial"/>
              </a:rPr>
              <a:t>'</a:t>
            </a:r>
            <a:r>
              <a:rPr lang="en-US" sz="2400" b="1" dirty="0">
                <a:solidFill>
                  <a:srgbClr val="FFFFFF"/>
                </a:solidFill>
                <a:effectLst>
                  <a:glow rad="241300">
                    <a:srgbClr val="000000">
                      <a:alpha val="86000"/>
                    </a:srgbClr>
                  </a:glow>
                </a:effectLst>
                <a:latin typeface="Arial"/>
                <a:ea typeface="ＭＳ Ｐゴシック"/>
                <a:cs typeface="Arial"/>
              </a:rPr>
              <a:t>RE NO LONGER JUST A CHRISTIAN NATION; WE ARE ALSO A JEWISH NATION, A MUSLIM NATION, A BUDDHIST NATION, A HINDU NATION, AND A NATION OF NON-BELIEVERS…"</a:t>
            </a:r>
          </a:p>
        </p:txBody>
      </p:sp>
      <p:sp>
        <p:nvSpPr>
          <p:cNvPr id="6" name="Rectangle 2"/>
          <p:cNvSpPr txBox="1">
            <a:spLocks noChangeArrowheads="1"/>
          </p:cNvSpPr>
          <p:nvPr/>
        </p:nvSpPr>
        <p:spPr bwMode="auto">
          <a:xfrm>
            <a:off x="1157979" y="1120688"/>
            <a:ext cx="3972000" cy="1544062"/>
          </a:xfrm>
          <a:prstGeom prst="rect">
            <a:avLst/>
          </a:prstGeom>
          <a:solidFill>
            <a:srgbClr val="000000"/>
          </a:solidFill>
          <a:ln w="57150" cmpd="sng">
            <a:solidFill>
              <a:schemeClr val="bg1"/>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en-US" sz="3600" b="1" dirty="0">
                <a:solidFill>
                  <a:srgbClr val="FFFFFF"/>
                </a:solidFill>
                <a:effectLst>
                  <a:glow rad="241300">
                    <a:srgbClr val="000000">
                      <a:alpha val="86000"/>
                    </a:srgbClr>
                  </a:glow>
                </a:effectLst>
                <a:latin typeface="Arial"/>
                <a:ea typeface="ＭＳ Ｐゴシック"/>
                <a:cs typeface="Arial"/>
              </a:rPr>
              <a:t>OBAMA EMAIL TO CBN NEWS </a:t>
            </a:r>
          </a:p>
        </p:txBody>
      </p:sp>
    </p:spTree>
    <p:extLst>
      <p:ext uri="{BB962C8B-B14F-4D97-AF65-F5344CB8AC3E}">
        <p14:creationId xmlns:p14="http://schemas.microsoft.com/office/powerpoint/2010/main" val="973504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003" y="0"/>
            <a:ext cx="9125308" cy="6843981"/>
          </a:xfrm>
          <a:prstGeom prst="rect">
            <a:avLst/>
          </a:prstGeom>
        </p:spPr>
      </p:pic>
      <p:sp>
        <p:nvSpPr>
          <p:cNvPr id="2" name="Title 1"/>
          <p:cNvSpPr>
            <a:spLocks noGrp="1"/>
          </p:cNvSpPr>
          <p:nvPr>
            <p:ph type="title"/>
          </p:nvPr>
        </p:nvSpPr>
        <p:spPr>
          <a:xfrm>
            <a:off x="0" y="-27384"/>
            <a:ext cx="9144000" cy="720080"/>
          </a:xfrm>
          <a:solidFill>
            <a:schemeClr val="tx1"/>
          </a:solidFill>
        </p:spPr>
        <p:txBody>
          <a:bodyPr/>
          <a:lstStyle/>
          <a:p>
            <a:r>
              <a:rPr lang="en-US" sz="4000" b="1" i="1">
                <a:solidFill>
                  <a:schemeClr val="bg1"/>
                </a:solidFill>
                <a:latin typeface="Arial"/>
                <a:cs typeface="Arial"/>
              </a:rPr>
              <a:t>What’s the point?</a:t>
            </a:r>
          </a:p>
        </p:txBody>
      </p:sp>
      <p:sp>
        <p:nvSpPr>
          <p:cNvPr id="8" name="Title 1"/>
          <p:cNvSpPr txBox="1">
            <a:spLocks/>
          </p:cNvSpPr>
          <p:nvPr/>
        </p:nvSpPr>
        <p:spPr bwMode="auto">
          <a:xfrm>
            <a:off x="0" y="6309320"/>
            <a:ext cx="9144000" cy="47667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en-US" sz="2400" b="1">
                <a:solidFill>
                  <a:schemeClr val="bg1"/>
                </a:solidFill>
                <a:latin typeface="Arial"/>
                <a:cs typeface="Arial"/>
              </a:rPr>
              <a:t>The throne is empty but David’s descendants continue</a:t>
            </a:r>
          </a:p>
        </p:txBody>
      </p:sp>
      <p:sp>
        <p:nvSpPr>
          <p:cNvPr id="5" name="Title 1"/>
          <p:cNvSpPr txBox="1">
            <a:spLocks/>
          </p:cNvSpPr>
          <p:nvPr/>
        </p:nvSpPr>
        <p:spPr bwMode="auto">
          <a:xfrm>
            <a:off x="0" y="692696"/>
            <a:ext cx="9144000" cy="129614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en-US" sz="8800" b="1">
                <a:solidFill>
                  <a:schemeClr val="bg1"/>
                </a:solidFill>
                <a:latin typeface="Arial"/>
                <a:cs typeface="Arial"/>
              </a:rPr>
              <a:t>GENEALOGY</a:t>
            </a:r>
          </a:p>
        </p:txBody>
      </p:sp>
    </p:spTree>
    <p:extLst>
      <p:ext uri="{BB962C8B-B14F-4D97-AF65-F5344CB8AC3E}">
        <p14:creationId xmlns:p14="http://schemas.microsoft.com/office/powerpoint/2010/main" val="71411185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rev 17 USA MN09-Roger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0" cy="6858000"/>
          </a:xfrm>
          <a:prstGeom prst="rect">
            <a:avLst/>
          </a:prstGeom>
        </p:spPr>
      </p:pic>
      <p:sp>
        <p:nvSpPr>
          <p:cNvPr id="200706" name="Rectangle 2"/>
          <p:cNvSpPr>
            <a:spLocks noGrp="1" noChangeArrowheads="1"/>
          </p:cNvSpPr>
          <p:nvPr>
            <p:ph type="title"/>
          </p:nvPr>
        </p:nvSpPr>
        <p:spPr>
          <a:xfrm>
            <a:off x="381000" y="3860800"/>
            <a:ext cx="3903663" cy="2844800"/>
          </a:xfrm>
          <a:noFill/>
          <a:effectLst/>
        </p:spPr>
        <p:txBody>
          <a:bodyPr/>
          <a:lstStyle/>
          <a:p>
            <a:pPr>
              <a:defRPr/>
            </a:pPr>
            <a:r>
              <a:rPr lang="en-US" sz="3600" b="1" dirty="0">
                <a:solidFill>
                  <a:schemeClr val="bg1"/>
                </a:solidFill>
                <a:effectLst>
                  <a:glow rad="241300">
                    <a:schemeClr val="tx1">
                      <a:alpha val="86000"/>
                    </a:schemeClr>
                  </a:glow>
                </a:effectLst>
                <a:latin typeface="Arial"/>
                <a:cs typeface="Arial"/>
              </a:rPr>
              <a:t>The USA began as a Christian nation but has left its godly heritage.</a:t>
            </a: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b="1" dirty="0">
                <a:solidFill>
                  <a:srgbClr val="FFFFFF"/>
                </a:solidFill>
                <a:latin typeface="Arial" charset="0"/>
                <a:cs typeface="Arial" charset="0"/>
              </a:rPr>
              <a:t>408</a:t>
            </a:r>
          </a:p>
          <a:p>
            <a:pPr algn="ctr" eaLnBrk="0" hangingPunct="0"/>
            <a:r>
              <a:rPr lang="en-US" b="1" dirty="0">
                <a:solidFill>
                  <a:srgbClr val="FFFFFF"/>
                </a:solidFill>
                <a:latin typeface="Arial" charset="0"/>
                <a:cs typeface="Arial" charset="0"/>
              </a:rPr>
              <a:t>c</a:t>
            </a:r>
          </a:p>
        </p:txBody>
      </p:sp>
      <p:pic>
        <p:nvPicPr>
          <p:cNvPr id="3" name="Picture 2" descr="rev 17 USA 090414Flag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65004" y="2766255"/>
            <a:ext cx="2815692" cy="3735485"/>
          </a:xfrm>
          <a:prstGeom prst="rect">
            <a:avLst/>
          </a:prstGeom>
        </p:spPr>
      </p:pic>
      <p:sp>
        <p:nvSpPr>
          <p:cNvPr id="6" name="Rectangle 2"/>
          <p:cNvSpPr txBox="1">
            <a:spLocks noChangeArrowheads="1"/>
          </p:cNvSpPr>
          <p:nvPr/>
        </p:nvSpPr>
        <p:spPr bwMode="auto">
          <a:xfrm>
            <a:off x="144400" y="262139"/>
            <a:ext cx="5608151" cy="2240734"/>
          </a:xfrm>
          <a:prstGeom prst="rect">
            <a:avLst/>
          </a:prstGeom>
          <a:solidFill>
            <a:srgbClr val="000000"/>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en-US" b="1" dirty="0">
                <a:solidFill>
                  <a:srgbClr val="FFFF00"/>
                </a:solidFill>
                <a:effectLst>
                  <a:glow rad="241300">
                    <a:srgbClr val="000000">
                      <a:alpha val="86000"/>
                    </a:srgbClr>
                  </a:glow>
                </a:effectLst>
                <a:latin typeface="Arial"/>
                <a:ea typeface="ＭＳ Ｐゴシック"/>
                <a:cs typeface="Arial"/>
              </a:rPr>
              <a:t>"We are no longer a Christian nation."</a:t>
            </a:r>
            <a:endParaRPr lang="en-US" sz="3600" b="1" dirty="0">
              <a:solidFill>
                <a:srgbClr val="FFFF00"/>
              </a:solidFill>
              <a:effectLst>
                <a:glow rad="241300">
                  <a:srgbClr val="000000">
                    <a:alpha val="86000"/>
                  </a:srgbClr>
                </a:glow>
              </a:effectLst>
              <a:latin typeface="Arial"/>
              <a:ea typeface="ＭＳ Ｐゴシック"/>
              <a:cs typeface="Arial"/>
            </a:endParaRPr>
          </a:p>
          <a:p>
            <a:pPr algn="r">
              <a:defRPr/>
            </a:pPr>
            <a:r>
              <a:rPr lang="en-US" sz="3200" b="1" i="1" dirty="0">
                <a:solidFill>
                  <a:srgbClr val="FFFFFF"/>
                </a:solidFill>
                <a:effectLst>
                  <a:glow rad="241300">
                    <a:srgbClr val="000000">
                      <a:alpha val="86000"/>
                    </a:srgbClr>
                  </a:glow>
                </a:effectLst>
                <a:latin typeface="Arial"/>
                <a:ea typeface="ＭＳ Ｐゴシック"/>
                <a:cs typeface="Arial"/>
              </a:rPr>
              <a:t>Barack Obama</a:t>
            </a:r>
            <a:endParaRPr lang="en-US" sz="3600" b="1" i="1" dirty="0">
              <a:solidFill>
                <a:srgbClr val="FFFFFF"/>
              </a:solidFill>
              <a:effectLst>
                <a:glow rad="241300">
                  <a:srgbClr val="000000">
                    <a:alpha val="86000"/>
                  </a:srgbClr>
                </a:glow>
              </a:effectLst>
              <a:latin typeface="Arial"/>
              <a:ea typeface="ＭＳ Ｐゴシック"/>
              <a:cs typeface="Arial"/>
            </a:endParaRPr>
          </a:p>
        </p:txBody>
      </p:sp>
    </p:spTree>
    <p:extLst>
      <p:ext uri="{BB962C8B-B14F-4D97-AF65-F5344CB8AC3E}">
        <p14:creationId xmlns:p14="http://schemas.microsoft.com/office/powerpoint/2010/main" val="289731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24776" y="5096064"/>
            <a:ext cx="3903663" cy="1671495"/>
          </a:xfrm>
          <a:noFill/>
          <a:effectLst>
            <a:outerShdw blurRad="63500" dist="38099" dir="2700000" algn="ctr" rotWithShape="0">
              <a:schemeClr val="tx1">
                <a:alpha val="74998"/>
              </a:schemeClr>
            </a:outerShdw>
          </a:effectLst>
        </p:spPr>
        <p:txBody>
          <a:bodyPr/>
          <a:lstStyle/>
          <a:p>
            <a:pPr>
              <a:defRPr/>
            </a:pPr>
            <a:r>
              <a:rPr lang="en-US" sz="3600" b="1" dirty="0">
                <a:solidFill>
                  <a:schemeClr val="bg1"/>
                </a:solidFill>
                <a:effectLst>
                  <a:outerShdw blurRad="38100" dist="38100" dir="2700000" algn="tl">
                    <a:srgbClr val="000000"/>
                  </a:outerShdw>
                </a:effectLst>
                <a:latin typeface="Arial"/>
                <a:cs typeface="Arial"/>
              </a:rPr>
              <a:t>The Christian heritage is now hotly debated!</a:t>
            </a:r>
            <a:endParaRPr lang="en-US" sz="3600" b="1" dirty="0">
              <a:solidFill>
                <a:schemeClr val="bg1"/>
              </a:solidFill>
              <a:latin typeface="Arial"/>
              <a:cs typeface="Arial"/>
            </a:endParaRP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b="1" dirty="0">
                <a:solidFill>
                  <a:srgbClr val="FFFFFF"/>
                </a:solidFill>
                <a:latin typeface="Arial" charset="0"/>
                <a:cs typeface="Arial" charset="0"/>
              </a:rPr>
              <a:t>408</a:t>
            </a:r>
          </a:p>
          <a:p>
            <a:pPr algn="ctr" eaLnBrk="0" hangingPunct="0"/>
            <a:r>
              <a:rPr lang="en-US" b="1" dirty="0">
                <a:solidFill>
                  <a:srgbClr val="FFFFFF"/>
                </a:solidFill>
                <a:latin typeface="Arial" charset="0"/>
                <a:cs typeface="Arial" charset="0"/>
              </a:rPr>
              <a:t>c</a:t>
            </a:r>
          </a:p>
        </p:txBody>
      </p:sp>
      <p:pic>
        <p:nvPicPr>
          <p:cNvPr id="3" name="Picture 2" descr="rev 17 usa_christian_nation_sticker-p217527085553785670qjcl_4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85879"/>
            <a:ext cx="3671024" cy="3671024"/>
          </a:xfrm>
          <a:prstGeom prst="rect">
            <a:avLst/>
          </a:prstGeom>
        </p:spPr>
      </p:pic>
      <p:pic>
        <p:nvPicPr>
          <p:cNvPr id="4" name="Picture 3" descr="rev 17 USA america-is-a-christian-nation-250x250.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8269" y="2848343"/>
            <a:ext cx="3463474" cy="3463474"/>
          </a:xfrm>
          <a:prstGeom prst="rect">
            <a:avLst/>
          </a:prstGeom>
        </p:spPr>
      </p:pic>
      <p:pic>
        <p:nvPicPr>
          <p:cNvPr id="6" name="Picture 5" descr="rev 17 USA christian-nation-cover-1.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682378" y="0"/>
            <a:ext cx="2735653" cy="6858000"/>
          </a:xfrm>
          <a:prstGeom prst="rect">
            <a:avLst/>
          </a:prstGeom>
        </p:spPr>
      </p:pic>
      <p:pic>
        <p:nvPicPr>
          <p:cNvPr id="7" name="Picture 6" descr="rev 17 USA Christian nation book.jpg"/>
          <p:cNvPicPr>
            <a:picLocks noChangeAspect="1"/>
          </p:cNvPicPr>
          <p:nvPr/>
        </p:nvPicPr>
        <p:blipFill>
          <a:blip r:embed="rId6">
            <a:extLst>
              <a:ext uri="{28A0092B-C50C-407E-A947-70E740481C1C}">
                <a14:useLocalDpi xmlns:a14="http://schemas.microsoft.com/office/drawing/2010/main"/>
              </a:ext>
            </a:extLst>
          </a:blip>
          <a:stretch>
            <a:fillRect/>
          </a:stretch>
        </p:blipFill>
        <p:spPr>
          <a:xfrm rot="19932152">
            <a:off x="3799252" y="3904933"/>
            <a:ext cx="2444421" cy="3559420"/>
          </a:xfrm>
          <a:prstGeom prst="rect">
            <a:avLst/>
          </a:prstGeom>
        </p:spPr>
      </p:pic>
      <p:pic>
        <p:nvPicPr>
          <p:cNvPr id="5" name="Picture 4" descr="rev 17 USA Decline of Christian USA.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662027" y="805460"/>
            <a:ext cx="4481974" cy="6036329"/>
          </a:xfrm>
          <a:prstGeom prst="rect">
            <a:avLst/>
          </a:prstGeom>
        </p:spPr>
      </p:pic>
    </p:spTree>
    <p:extLst>
      <p:ext uri="{BB962C8B-B14F-4D97-AF65-F5344CB8AC3E}">
        <p14:creationId xmlns:p14="http://schemas.microsoft.com/office/powerpoint/2010/main" val="55783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10</a:t>
            </a:r>
          </a:p>
        </p:txBody>
      </p:sp>
    </p:spTree>
    <p:extLst>
      <p:ext uri="{BB962C8B-B14F-4D97-AF65-F5344CB8AC3E}">
        <p14:creationId xmlns:p14="http://schemas.microsoft.com/office/powerpoint/2010/main" val="28651304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175395"/>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God blessed David so Israel would imitate his passion for temple worship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Chron 10–29). </a:t>
            </a:r>
          </a:p>
        </p:txBody>
      </p:sp>
      <p:pic>
        <p:nvPicPr>
          <p:cNvPr id="2" name="Picture 1"/>
          <p:cNvPicPr>
            <a:picLocks noChangeAspect="1"/>
          </p:cNvPicPr>
          <p:nvPr/>
        </p:nvPicPr>
        <p:blipFill>
          <a:blip r:embed="rId3"/>
          <a:stretch>
            <a:fillRect/>
          </a:stretch>
        </p:blipFill>
        <p:spPr>
          <a:xfrm>
            <a:off x="467544" y="1988840"/>
            <a:ext cx="5456276" cy="3528392"/>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79642" y="3356992"/>
            <a:ext cx="4664358" cy="3045811"/>
          </a:xfrm>
          <a:prstGeom prst="rect">
            <a:avLst/>
          </a:prstGeom>
        </p:spPr>
      </p:pic>
    </p:spTree>
    <p:extLst>
      <p:ext uri="{BB962C8B-B14F-4D97-AF65-F5344CB8AC3E}">
        <p14:creationId xmlns:p14="http://schemas.microsoft.com/office/powerpoint/2010/main" val="151478773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descr="Green marble"/>
          <p:cNvSpPr>
            <a:spLocks noChangeArrowheads="1"/>
          </p:cNvSpPr>
          <p:nvPr/>
        </p:nvSpPr>
        <p:spPr bwMode="auto">
          <a:xfrm>
            <a:off x="-76200" y="0"/>
            <a:ext cx="92202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charset="0"/>
              <a:cs typeface="Arial" charset="0"/>
            </a:endParaRPr>
          </a:p>
        </p:txBody>
      </p:sp>
      <p:grpSp>
        <p:nvGrpSpPr>
          <p:cNvPr id="81922" name="Group 3"/>
          <p:cNvGrpSpPr>
            <a:grpSpLocks/>
          </p:cNvGrpSpPr>
          <p:nvPr/>
        </p:nvGrpSpPr>
        <p:grpSpPr bwMode="auto">
          <a:xfrm>
            <a:off x="2401888" y="4597400"/>
            <a:ext cx="74612" cy="1570038"/>
            <a:chOff x="2352" y="3120"/>
            <a:chExt cx="48" cy="864"/>
          </a:xfrm>
        </p:grpSpPr>
        <p:sp>
          <p:nvSpPr>
            <p:cNvPr id="91140" name="Line 4"/>
            <p:cNvSpPr>
              <a:spLocks noChangeShapeType="1"/>
            </p:cNvSpPr>
            <p:nvPr/>
          </p:nvSpPr>
          <p:spPr bwMode="auto">
            <a:xfrm>
              <a:off x="2352" y="3552"/>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nvGrpSpPr>
            <p:cNvPr id="81950" name="Group 5"/>
            <p:cNvGrpSpPr>
              <a:grpSpLocks/>
            </p:cNvGrpSpPr>
            <p:nvPr/>
          </p:nvGrpSpPr>
          <p:grpSpPr bwMode="auto">
            <a:xfrm>
              <a:off x="2352" y="3120"/>
              <a:ext cx="48" cy="432"/>
              <a:chOff x="2016" y="3120"/>
              <a:chExt cx="0" cy="864"/>
            </a:xfrm>
          </p:grpSpPr>
          <p:sp>
            <p:nvSpPr>
              <p:cNvPr id="91142" name="Line 6"/>
              <p:cNvSpPr>
                <a:spLocks noChangeShapeType="1"/>
              </p:cNvSpPr>
              <p:nvPr/>
            </p:nvSpPr>
            <p:spPr bwMode="auto">
              <a:xfrm>
                <a:off x="2016" y="3120"/>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1143" name="Line 7"/>
              <p:cNvSpPr>
                <a:spLocks noChangeShapeType="1"/>
              </p:cNvSpPr>
              <p:nvPr/>
            </p:nvSpPr>
            <p:spPr bwMode="auto">
              <a:xfrm>
                <a:off x="2016" y="3553"/>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grpSp>
      <p:sp>
        <p:nvSpPr>
          <p:cNvPr id="91144" name="Line 8"/>
          <p:cNvSpPr>
            <a:spLocks noChangeShapeType="1"/>
          </p:cNvSpPr>
          <p:nvPr/>
        </p:nvSpPr>
        <p:spPr bwMode="auto">
          <a:xfrm flipH="1">
            <a:off x="533400" y="1612900"/>
            <a:ext cx="723900" cy="2992438"/>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1145" name="Text Box 9"/>
          <p:cNvSpPr txBox="1">
            <a:spLocks noChangeArrowheads="1"/>
          </p:cNvSpPr>
          <p:nvPr/>
        </p:nvSpPr>
        <p:spPr bwMode="auto">
          <a:xfrm>
            <a:off x="1295400" y="76200"/>
            <a:ext cx="7162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600" b="1" i="1">
                <a:solidFill>
                  <a:schemeClr val="bg1"/>
                </a:solidFill>
                <a:latin typeface="Arial"/>
                <a:ea typeface="+mn-ea"/>
                <a:cs typeface="Arial"/>
              </a:rPr>
              <a:t>If My People</a:t>
            </a:r>
          </a:p>
        </p:txBody>
      </p:sp>
      <p:sp>
        <p:nvSpPr>
          <p:cNvPr id="91146" name="Text Box 10"/>
          <p:cNvSpPr txBox="1">
            <a:spLocks noChangeArrowheads="1"/>
          </p:cNvSpPr>
          <p:nvPr/>
        </p:nvSpPr>
        <p:spPr bwMode="auto">
          <a:xfrm rot="17026340">
            <a:off x="301625" y="2684463"/>
            <a:ext cx="3086100" cy="8318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chemeClr val="bg1"/>
                </a:solidFill>
                <a:latin typeface="Arial"/>
                <a:cs typeface="Arial"/>
              </a:rPr>
              <a:t>God</a:t>
            </a:r>
            <a:r>
              <a:rPr lang="uk-UA" altLang="ja-JP" b="1" dirty="0">
                <a:solidFill>
                  <a:schemeClr val="bg1"/>
                </a:solidFill>
                <a:latin typeface="Arial"/>
                <a:cs typeface="Arial"/>
              </a:rPr>
              <a:t>'</a:t>
            </a:r>
            <a:r>
              <a:rPr lang="en-US" b="1" dirty="0">
                <a:solidFill>
                  <a:schemeClr val="bg1"/>
                </a:solidFill>
                <a:latin typeface="Arial"/>
                <a:cs typeface="Arial"/>
              </a:rPr>
              <a:t>s Sovereignty</a:t>
            </a:r>
            <a:br>
              <a:rPr lang="en-US" b="1" dirty="0">
                <a:solidFill>
                  <a:schemeClr val="bg1"/>
                </a:solidFill>
                <a:latin typeface="Arial"/>
                <a:cs typeface="Arial"/>
              </a:rPr>
            </a:br>
            <a:r>
              <a:rPr lang="en-US" b="1" dirty="0">
                <a:solidFill>
                  <a:schemeClr val="bg1"/>
                </a:solidFill>
                <a:latin typeface="Arial"/>
                <a:cs typeface="Arial"/>
              </a:rPr>
              <a:t>1–9</a:t>
            </a:r>
          </a:p>
        </p:txBody>
      </p:sp>
      <p:sp>
        <p:nvSpPr>
          <p:cNvPr id="91147" name="Text Box 11"/>
          <p:cNvSpPr txBox="1">
            <a:spLocks noChangeArrowheads="1"/>
          </p:cNvSpPr>
          <p:nvPr/>
        </p:nvSpPr>
        <p:spPr bwMode="auto">
          <a:xfrm>
            <a:off x="381000" y="4567238"/>
            <a:ext cx="2171700"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Genealogy</a:t>
            </a:r>
          </a:p>
        </p:txBody>
      </p:sp>
      <p:sp>
        <p:nvSpPr>
          <p:cNvPr id="91148" name="Line 12"/>
          <p:cNvSpPr>
            <a:spLocks noChangeShapeType="1"/>
          </p:cNvSpPr>
          <p:nvPr/>
        </p:nvSpPr>
        <p:spPr bwMode="auto">
          <a:xfrm flipV="1">
            <a:off x="4879975" y="977900"/>
            <a:ext cx="1588" cy="642938"/>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1149" name="Line 13"/>
          <p:cNvSpPr>
            <a:spLocks noChangeShapeType="1"/>
          </p:cNvSpPr>
          <p:nvPr/>
        </p:nvSpPr>
        <p:spPr bwMode="auto">
          <a:xfrm flipH="1">
            <a:off x="24003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1150" name="Line 14"/>
          <p:cNvSpPr>
            <a:spLocks noChangeShapeType="1"/>
          </p:cNvSpPr>
          <p:nvPr/>
        </p:nvSpPr>
        <p:spPr bwMode="auto">
          <a:xfrm flipH="1">
            <a:off x="41529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1151" name="Line 15"/>
          <p:cNvSpPr>
            <a:spLocks noChangeShapeType="1"/>
          </p:cNvSpPr>
          <p:nvPr/>
        </p:nvSpPr>
        <p:spPr bwMode="auto">
          <a:xfrm flipH="1">
            <a:off x="59436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1152" name="Line 16"/>
          <p:cNvSpPr>
            <a:spLocks noChangeShapeType="1"/>
          </p:cNvSpPr>
          <p:nvPr/>
        </p:nvSpPr>
        <p:spPr bwMode="auto">
          <a:xfrm flipH="1">
            <a:off x="78105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1153" name="Rectangle 17"/>
          <p:cNvSpPr>
            <a:spLocks noChangeArrowheads="1"/>
          </p:cNvSpPr>
          <p:nvPr/>
        </p:nvSpPr>
        <p:spPr bwMode="auto">
          <a:xfrm>
            <a:off x="533400" y="510063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91154" name="Text Box 18"/>
          <p:cNvSpPr txBox="1">
            <a:spLocks noChangeArrowheads="1"/>
          </p:cNvSpPr>
          <p:nvPr/>
        </p:nvSpPr>
        <p:spPr bwMode="auto">
          <a:xfrm>
            <a:off x="3562350" y="5054600"/>
            <a:ext cx="15621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b="1">
                <a:solidFill>
                  <a:schemeClr val="bg1"/>
                </a:solidFill>
                <a:latin typeface="Arial"/>
                <a:ea typeface="+mn-ea"/>
                <a:cs typeface="Arial"/>
              </a:rPr>
              <a:t>United</a:t>
            </a:r>
          </a:p>
        </p:txBody>
      </p:sp>
      <p:sp>
        <p:nvSpPr>
          <p:cNvPr id="91155" name="Text Box 19"/>
          <p:cNvSpPr txBox="1">
            <a:spLocks noChangeArrowheads="1"/>
          </p:cNvSpPr>
          <p:nvPr/>
        </p:nvSpPr>
        <p:spPr bwMode="auto">
          <a:xfrm>
            <a:off x="533400" y="5602288"/>
            <a:ext cx="1828800"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4143-1011</a:t>
            </a:r>
          </a:p>
        </p:txBody>
      </p:sp>
      <p:sp>
        <p:nvSpPr>
          <p:cNvPr id="91156" name="Rectangle 20"/>
          <p:cNvSpPr>
            <a:spLocks noChangeArrowheads="1"/>
          </p:cNvSpPr>
          <p:nvPr/>
        </p:nvSpPr>
        <p:spPr bwMode="auto">
          <a:xfrm>
            <a:off x="533400" y="561498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91157" name="Rectangle 21"/>
          <p:cNvSpPr>
            <a:spLocks noChangeArrowheads="1"/>
          </p:cNvSpPr>
          <p:nvPr/>
        </p:nvSpPr>
        <p:spPr bwMode="auto">
          <a:xfrm>
            <a:off x="533400" y="458628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ctr">
              <a:defRPr/>
            </a:pPr>
            <a:endParaRPr lang="en-US" sz="2000" u="sng">
              <a:latin typeface="Arial"/>
              <a:ea typeface="+mn-ea"/>
              <a:cs typeface="Arial"/>
            </a:endParaRPr>
          </a:p>
        </p:txBody>
      </p:sp>
      <p:grpSp>
        <p:nvGrpSpPr>
          <p:cNvPr id="81937" name="Group 22"/>
          <p:cNvGrpSpPr>
            <a:grpSpLocks/>
          </p:cNvGrpSpPr>
          <p:nvPr/>
        </p:nvGrpSpPr>
        <p:grpSpPr bwMode="auto">
          <a:xfrm>
            <a:off x="5945188" y="5100638"/>
            <a:ext cx="74612" cy="1071562"/>
            <a:chOff x="2352" y="3120"/>
            <a:chExt cx="48" cy="864"/>
          </a:xfrm>
        </p:grpSpPr>
        <p:sp>
          <p:nvSpPr>
            <p:cNvPr id="91159" name="Line 23"/>
            <p:cNvSpPr>
              <a:spLocks noChangeShapeType="1"/>
            </p:cNvSpPr>
            <p:nvPr/>
          </p:nvSpPr>
          <p:spPr bwMode="auto">
            <a:xfrm>
              <a:off x="2352" y="3553"/>
              <a:ext cx="0" cy="431"/>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nvGrpSpPr>
            <p:cNvPr id="81946" name="Group 24"/>
            <p:cNvGrpSpPr>
              <a:grpSpLocks/>
            </p:cNvGrpSpPr>
            <p:nvPr/>
          </p:nvGrpSpPr>
          <p:grpSpPr bwMode="auto">
            <a:xfrm>
              <a:off x="2352" y="3120"/>
              <a:ext cx="48" cy="432"/>
              <a:chOff x="2016" y="3120"/>
              <a:chExt cx="0" cy="864"/>
            </a:xfrm>
          </p:grpSpPr>
          <p:sp>
            <p:nvSpPr>
              <p:cNvPr id="91161" name="Line 25"/>
              <p:cNvSpPr>
                <a:spLocks noChangeShapeType="1"/>
              </p:cNvSpPr>
              <p:nvPr/>
            </p:nvSpPr>
            <p:spPr bwMode="auto">
              <a:xfrm>
                <a:off x="2016" y="3120"/>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1162" name="Line 26"/>
              <p:cNvSpPr>
                <a:spLocks noChangeShapeType="1"/>
              </p:cNvSpPr>
              <p:nvPr/>
            </p:nvSpPr>
            <p:spPr bwMode="auto">
              <a:xfrm>
                <a:off x="2016" y="3553"/>
                <a:ext cx="0" cy="44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grpSp>
      <p:sp>
        <p:nvSpPr>
          <p:cNvPr id="91163" name="Rectangle 27"/>
          <p:cNvSpPr>
            <a:spLocks noChangeArrowheads="1"/>
          </p:cNvSpPr>
          <p:nvPr/>
        </p:nvSpPr>
        <p:spPr bwMode="auto">
          <a:xfrm>
            <a:off x="1276350" y="1009650"/>
            <a:ext cx="7258050" cy="585788"/>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91164" name="Text Box 28"/>
          <p:cNvSpPr txBox="1">
            <a:spLocks noChangeArrowheads="1"/>
          </p:cNvSpPr>
          <p:nvPr/>
        </p:nvSpPr>
        <p:spPr bwMode="auto">
          <a:xfrm>
            <a:off x="1447800" y="909638"/>
            <a:ext cx="3095625"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600" b="1">
                <a:solidFill>
                  <a:schemeClr val="bg1"/>
                </a:solidFill>
                <a:latin typeface="Arial"/>
                <a:ea typeface="+mn-ea"/>
                <a:cs typeface="Arial"/>
              </a:rPr>
              <a:t>1 Chronicles</a:t>
            </a:r>
          </a:p>
        </p:txBody>
      </p:sp>
      <p:sp>
        <p:nvSpPr>
          <p:cNvPr id="91165" name="Text Box 29"/>
          <p:cNvSpPr txBox="1">
            <a:spLocks noChangeArrowheads="1"/>
          </p:cNvSpPr>
          <p:nvPr/>
        </p:nvSpPr>
        <p:spPr bwMode="auto">
          <a:xfrm rot="17026340">
            <a:off x="2193925" y="2611438"/>
            <a:ext cx="3048000" cy="8318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chemeClr val="bg1"/>
                </a:solidFill>
                <a:latin typeface="Arial"/>
                <a:cs typeface="Arial"/>
              </a:rPr>
              <a:t>David</a:t>
            </a:r>
            <a:r>
              <a:rPr lang="uk-UA" altLang="ja-JP" b="1" dirty="0">
                <a:solidFill>
                  <a:schemeClr val="bg1"/>
                </a:solidFill>
                <a:latin typeface="Arial"/>
                <a:cs typeface="Arial"/>
              </a:rPr>
              <a:t>'</a:t>
            </a:r>
            <a:r>
              <a:rPr lang="en-US" b="1" dirty="0">
                <a:solidFill>
                  <a:schemeClr val="bg1"/>
                </a:solidFill>
                <a:latin typeface="Arial"/>
                <a:cs typeface="Arial"/>
              </a:rPr>
              <a:t>s Service</a:t>
            </a:r>
            <a:br>
              <a:rPr lang="en-US" b="1" dirty="0">
                <a:solidFill>
                  <a:schemeClr val="bg1"/>
                </a:solidFill>
                <a:latin typeface="Arial"/>
                <a:cs typeface="Arial"/>
              </a:rPr>
            </a:br>
            <a:r>
              <a:rPr lang="en-US" b="1" dirty="0">
                <a:solidFill>
                  <a:schemeClr val="bg1"/>
                </a:solidFill>
                <a:latin typeface="Arial"/>
                <a:cs typeface="Arial"/>
              </a:rPr>
              <a:t>10–29</a:t>
            </a:r>
          </a:p>
        </p:txBody>
      </p:sp>
      <p:sp>
        <p:nvSpPr>
          <p:cNvPr id="91166" name="Text Box 30"/>
          <p:cNvSpPr txBox="1">
            <a:spLocks noChangeArrowheads="1"/>
          </p:cNvSpPr>
          <p:nvPr/>
        </p:nvSpPr>
        <p:spPr bwMode="auto">
          <a:xfrm>
            <a:off x="3962400" y="4567238"/>
            <a:ext cx="2171700"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History</a:t>
            </a:r>
          </a:p>
        </p:txBody>
      </p:sp>
      <p:sp>
        <p:nvSpPr>
          <p:cNvPr id="91167" name="Text Box 31"/>
          <p:cNvSpPr txBox="1">
            <a:spLocks noChangeArrowheads="1"/>
          </p:cNvSpPr>
          <p:nvPr/>
        </p:nvSpPr>
        <p:spPr bwMode="auto">
          <a:xfrm>
            <a:off x="3429000" y="5603875"/>
            <a:ext cx="18288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dirty="0">
                <a:solidFill>
                  <a:schemeClr val="bg1"/>
                </a:solidFill>
                <a:latin typeface="Arial"/>
                <a:ea typeface="+mn-ea"/>
                <a:cs typeface="Arial"/>
              </a:rPr>
              <a:t>1011–930</a:t>
            </a:r>
          </a:p>
        </p:txBody>
      </p:sp>
      <p:sp>
        <p:nvSpPr>
          <p:cNvPr id="91168" name="Text Box 32"/>
          <p:cNvSpPr txBox="1">
            <a:spLocks noChangeArrowheads="1"/>
          </p:cNvSpPr>
          <p:nvPr/>
        </p:nvSpPr>
        <p:spPr bwMode="auto">
          <a:xfrm>
            <a:off x="533400" y="5054600"/>
            <a:ext cx="1905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b="1">
                <a:solidFill>
                  <a:schemeClr val="bg1"/>
                </a:solidFill>
                <a:latin typeface="Arial"/>
                <a:ea typeface="+mn-ea"/>
                <a:cs typeface="Arial"/>
              </a:rPr>
              <a:t>Prepared</a:t>
            </a:r>
          </a:p>
        </p:txBody>
      </p:sp>
      <p:sp>
        <p:nvSpPr>
          <p:cNvPr id="33" name="Title 32"/>
          <p:cNvSpPr>
            <a:spLocks noGrp="1"/>
          </p:cNvSpPr>
          <p:nvPr>
            <p:ph type="title" idx="4294967295"/>
          </p:nvPr>
        </p:nvSpPr>
        <p:spPr>
          <a:xfrm>
            <a:off x="0" y="0"/>
            <a:ext cx="7772400" cy="609600"/>
          </a:xfrm>
        </p:spPr>
        <p:txBody>
          <a:bodyPr/>
          <a:lstStyle/>
          <a:p>
            <a:pPr algn="l">
              <a:defRPr/>
            </a:pPr>
            <a:r>
              <a:rPr lang="en-US" sz="3200" b="1">
                <a:solidFill>
                  <a:srgbClr val="FFFFFF"/>
                </a:solidFill>
                <a:effectLst>
                  <a:outerShdw blurRad="38100" dist="38100" dir="2700000" algn="tl">
                    <a:srgbClr val="808080"/>
                  </a:outerShdw>
                </a:effectLst>
                <a:latin typeface="Arial"/>
                <a:ea typeface="ＭＳ Ｐゴシック" charset="0"/>
                <a:cs typeface="Arial"/>
              </a:rPr>
              <a:t>Focus on David</a:t>
            </a:r>
          </a:p>
        </p:txBody>
      </p:sp>
    </p:spTree>
  </p:cSld>
  <p:clrMapOvr>
    <a:masterClrMapping/>
  </p:clrMapOvr>
  <p:transition spd="med">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895475"/>
          </a:xfrm>
          <a:effectLst>
            <a:outerShdw blurRad="63500" dist="35921" dir="2700000" algn="ctr" rotWithShape="0">
              <a:schemeClr val="tx2">
                <a:alpha val="74998"/>
              </a:schemeClr>
            </a:outerShdw>
          </a:effectLst>
        </p:spPr>
        <p:txBody>
          <a:bodyPr anchor="t"/>
          <a:lstStyle/>
          <a:p>
            <a:pPr>
              <a:defRPr/>
            </a:pPr>
            <a:r>
              <a:rPr lang="en-US" sz="3600" b="1" i="1" dirty="0">
                <a:solidFill>
                  <a:srgbClr val="FFFF00"/>
                </a:solidFill>
                <a:effectLst>
                  <a:glow rad="127000">
                    <a:schemeClr val="tx1"/>
                  </a:glow>
                </a:effectLst>
                <a:latin typeface="Arial" charset="0"/>
                <a:ea typeface="ＭＳ Ｐゴシック" charset="0"/>
                <a:cs typeface="ＭＳ Ｐゴシック" charset="0"/>
              </a:rPr>
              <a:t>God made David king </a:t>
            </a:r>
            <a:r>
              <a:rPr lang="en-US" sz="3600" b="1" dirty="0">
                <a:effectLst>
                  <a:glow rad="127000">
                    <a:schemeClr val="tx1"/>
                  </a:glow>
                </a:effectLst>
                <a:latin typeface="Arial" charset="0"/>
                <a:ea typeface="ＭＳ Ｐゴシック" charset="0"/>
                <a:cs typeface="ＭＳ Ｐゴシック" charset="0"/>
              </a:rPr>
              <a:t>after God removed Saul as unfit for the kingship to show David as the ideal king (1 Chron 10–12).</a:t>
            </a:r>
          </a:p>
        </p:txBody>
      </p:sp>
      <p:pic>
        <p:nvPicPr>
          <p:cNvPr id="2" name="Picture 1"/>
          <p:cNvPicPr>
            <a:picLocks noChangeAspect="1"/>
          </p:cNvPicPr>
          <p:nvPr/>
        </p:nvPicPr>
        <p:blipFill>
          <a:blip r:embed="rId3"/>
          <a:stretch>
            <a:fillRect/>
          </a:stretch>
        </p:blipFill>
        <p:spPr>
          <a:xfrm>
            <a:off x="0" y="1816063"/>
            <a:ext cx="9144000" cy="5041937"/>
          </a:xfrm>
          <a:prstGeom prst="rect">
            <a:avLst/>
          </a:prstGeom>
        </p:spPr>
      </p:pic>
    </p:spTree>
    <p:extLst>
      <p:ext uri="{BB962C8B-B14F-4D97-AF65-F5344CB8AC3E}">
        <p14:creationId xmlns:p14="http://schemas.microsoft.com/office/powerpoint/2010/main" val="243019328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11</a:t>
            </a:r>
          </a:p>
        </p:txBody>
      </p:sp>
    </p:spTree>
    <p:extLst>
      <p:ext uri="{BB962C8B-B14F-4D97-AF65-F5344CB8AC3E}">
        <p14:creationId xmlns:p14="http://schemas.microsoft.com/office/powerpoint/2010/main" val="7240179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31640" y="576786"/>
            <a:ext cx="6370953" cy="638060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6" name="Rectangle 2"/>
          <p:cNvSpPr txBox="1">
            <a:spLocks noChangeArrowheads="1"/>
          </p:cNvSpPr>
          <p:nvPr/>
        </p:nvSpPr>
        <p:spPr bwMode="auto">
          <a:xfrm>
            <a:off x="30915" y="6237312"/>
            <a:ext cx="9144000" cy="620688"/>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solidFill>
                  <a:srgbClr val="FFFFFF"/>
                </a:solidFill>
                <a:effectLst>
                  <a:glow rad="127000">
                    <a:srgbClr val="000000"/>
                  </a:glow>
                </a:effectLst>
                <a:latin typeface="Arial" charset="0"/>
                <a:ea typeface="ＭＳ Ｐゴシック" charset="0"/>
                <a:cs typeface="ＭＳ Ｐゴシック" charset="0"/>
              </a:rPr>
              <a:t>1 Chronicles 11:10-19; 2 Sam 23:11</a:t>
            </a:r>
          </a:p>
        </p:txBody>
      </p:sp>
      <p:sp>
        <p:nvSpPr>
          <p:cNvPr id="900098" name="Rectangle 2"/>
          <p:cNvSpPr>
            <a:spLocks noGrp="1" noChangeArrowheads="1"/>
          </p:cNvSpPr>
          <p:nvPr>
            <p:ph type="ctrTitle"/>
          </p:nvPr>
        </p:nvSpPr>
        <p:spPr>
          <a:xfrm>
            <a:off x="0" y="121792"/>
            <a:ext cx="9144000" cy="930944"/>
          </a:xfrm>
          <a:solidFill>
            <a:srgbClr val="000000"/>
          </a:solidFill>
          <a:effectLst>
            <a:outerShdw blurRad="63500" dist="35921" dir="2700000" algn="ctr" rotWithShape="0">
              <a:schemeClr val="tx2">
                <a:alpha val="74998"/>
              </a:schemeClr>
            </a:outerShdw>
          </a:effectLst>
        </p:spPr>
        <p:txBody>
          <a:bodyPr anchor="b"/>
          <a:lstStyle/>
          <a:p>
            <a:pPr>
              <a:defRPr/>
            </a:pPr>
            <a:r>
              <a:rPr lang="en-US" sz="4000" dirty="0">
                <a:effectLst>
                  <a:glow rad="127000">
                    <a:schemeClr val="tx1"/>
                  </a:glow>
                </a:effectLst>
                <a:latin typeface="Arial" charset="0"/>
                <a:ea typeface="ＭＳ Ｐゴシック" charset="0"/>
                <a:cs typeface="ＭＳ Ｐゴシック" charset="0"/>
              </a:rPr>
              <a:t>"The Three": </a:t>
            </a:r>
            <a:br>
              <a:rPr lang="en-US" sz="4000" dirty="0">
                <a:effectLst>
                  <a:glow rad="127000">
                    <a:schemeClr val="tx1"/>
                  </a:glow>
                </a:effectLst>
                <a:latin typeface="Arial" charset="0"/>
                <a:ea typeface="ＭＳ Ｐゴシック" charset="0"/>
                <a:cs typeface="ＭＳ Ｐゴシック" charset="0"/>
              </a:rPr>
            </a:br>
            <a:r>
              <a:rPr lang="en-US" sz="2800" dirty="0">
                <a:effectLst>
                  <a:glow rad="127000">
                    <a:schemeClr val="tx1"/>
                  </a:glow>
                </a:effectLst>
                <a:latin typeface="Arial" charset="0"/>
                <a:ea typeface="ＭＳ Ｐゴシック" charset="0"/>
                <a:cs typeface="ＭＳ Ｐゴシック" charset="0"/>
              </a:rPr>
              <a:t>Jashobeam, Eleazar, &amp; Shammah </a:t>
            </a:r>
          </a:p>
        </p:txBody>
      </p:sp>
    </p:spTree>
    <p:extLst>
      <p:ext uri="{BB962C8B-B14F-4D97-AF65-F5344CB8AC3E}">
        <p14:creationId xmlns:p14="http://schemas.microsoft.com/office/powerpoint/2010/main" val="3091443803"/>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858936"/>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"David's Valiant Men" by James Tissot</a:t>
            </a:r>
          </a:p>
        </p:txBody>
      </p:sp>
      <p:sp>
        <p:nvSpPr>
          <p:cNvPr id="6" name="Rectangle 2"/>
          <p:cNvSpPr txBox="1">
            <a:spLocks noChangeArrowheads="1"/>
          </p:cNvSpPr>
          <p:nvPr/>
        </p:nvSpPr>
        <p:spPr bwMode="auto">
          <a:xfrm>
            <a:off x="30915" y="5805264"/>
            <a:ext cx="9144000" cy="85893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dirty="0">
                <a:solidFill>
                  <a:srgbClr val="FFFFFF"/>
                </a:solidFill>
                <a:effectLst>
                  <a:glow rad="127000">
                    <a:srgbClr val="000000"/>
                  </a:glow>
                </a:effectLst>
                <a:latin typeface="Arial" charset="0"/>
                <a:ea typeface="ＭＳ Ｐゴシック" charset="0"/>
                <a:cs typeface="ＭＳ Ｐゴシック" charset="0"/>
              </a:rPr>
              <a:t>1 Chronicles 11:26-47</a:t>
            </a:r>
          </a:p>
        </p:txBody>
      </p:sp>
      <p:pic>
        <p:nvPicPr>
          <p:cNvPr id="2" name="Picture 1"/>
          <p:cNvPicPr>
            <a:picLocks noChangeAspect="1"/>
          </p:cNvPicPr>
          <p:nvPr/>
        </p:nvPicPr>
        <p:blipFill rotWithShape="1">
          <a:blip r:embed="rId3"/>
          <a:srcRect b="5790"/>
          <a:stretch/>
        </p:blipFill>
        <p:spPr>
          <a:xfrm>
            <a:off x="13284" y="1124744"/>
            <a:ext cx="9168864" cy="4477367"/>
          </a:xfrm>
          <a:prstGeom prst="rect">
            <a:avLst/>
          </a:prstGeom>
        </p:spPr>
      </p:pic>
    </p:spTree>
    <p:extLst>
      <p:ext uri="{BB962C8B-B14F-4D97-AF65-F5344CB8AC3E}">
        <p14:creationId xmlns:p14="http://schemas.microsoft.com/office/powerpoint/2010/main" val="370944848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12</a:t>
            </a:r>
          </a:p>
        </p:txBody>
      </p:sp>
    </p:spTree>
    <p:extLst>
      <p:ext uri="{BB962C8B-B14F-4D97-AF65-F5344CB8AC3E}">
        <p14:creationId xmlns:p14="http://schemas.microsoft.com/office/powerpoint/2010/main" val="585552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United Kingdom</a:t>
            </a: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4800" b="1" dirty="0">
                <a:solidFill>
                  <a:srgbClr val="FFFFFF"/>
                </a:solidFill>
                <a:effectLst>
                  <a:glow rad="101600">
                    <a:srgbClr val="000000">
                      <a:alpha val="75000"/>
                    </a:srgbClr>
                  </a:glow>
                </a:effectLst>
                <a:latin typeface="Arial"/>
                <a:ea typeface="+mn-ea"/>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42606" y="1482882"/>
            <a:ext cx="5537506" cy="8659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1 Samuel 8–1 Kings 11</a:t>
            </a:r>
            <a:br>
              <a:rPr lang="en-US" sz="2400" b="1" i="1" dirty="0">
                <a:solidFill>
                  <a:srgbClr val="FFFFFF"/>
                </a:solidFill>
                <a:effectLst>
                  <a:glow rad="127000">
                    <a:srgbClr val="000000"/>
                  </a:glow>
                </a:effectLst>
                <a:latin typeface="Arial" charset="0"/>
                <a:ea typeface="ＭＳ Ｐゴシック" charset="0"/>
                <a:cs typeface="ＭＳ Ｐゴシック" charset="0"/>
              </a:rPr>
            </a:br>
            <a:r>
              <a:rPr lang="en-US" sz="2400" b="1" i="1" dirty="0">
                <a:solidFill>
                  <a:srgbClr val="FFFFFF"/>
                </a:solidFill>
                <a:effectLst>
                  <a:glow rad="127000">
                    <a:srgbClr val="000000"/>
                  </a:glow>
                </a:effectLst>
                <a:latin typeface="Arial" charset="0"/>
                <a:ea typeface="ＭＳ Ｐゴシック" charset="0"/>
                <a:cs typeface="ＭＳ Ｐゴシック" charset="0"/>
              </a:rPr>
              <a:t>1 Chronicles 1—2 Chronicles 9</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Aram</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Egypt</a:t>
            </a: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Philistia</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Phoenicia</a:t>
            </a:r>
          </a:p>
        </p:txBody>
      </p:sp>
      <p:sp>
        <p:nvSpPr>
          <p:cNvPr id="20" name="Text Box 6"/>
          <p:cNvSpPr txBox="1">
            <a:spLocks noChangeArrowheads="1"/>
          </p:cNvSpPr>
          <p:nvPr/>
        </p:nvSpPr>
        <p:spPr bwMode="auto">
          <a:xfrm>
            <a:off x="7247466" y="5384800"/>
            <a:ext cx="1842397" cy="12003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b="1" dirty="0">
                <a:solidFill>
                  <a:srgbClr val="FFFFFF"/>
                </a:solidFill>
                <a:effectLst>
                  <a:glow rad="101600">
                    <a:srgbClr val="000000">
                      <a:alpha val="75000"/>
                    </a:srgbClr>
                  </a:glow>
                </a:effectLst>
                <a:latin typeface="Arial"/>
                <a:ea typeface="+mn-ea"/>
                <a:cs typeface="Arial"/>
              </a:rPr>
              <a:t>Conquered kingdoms in red</a:t>
            </a:r>
          </a:p>
        </p:txBody>
      </p:sp>
      <p:sp>
        <p:nvSpPr>
          <p:cNvPr id="21" name="Line 40"/>
          <p:cNvSpPr>
            <a:spLocks noChangeShapeType="1"/>
          </p:cNvSpPr>
          <p:nvPr/>
        </p:nvSpPr>
        <p:spPr bwMode="auto">
          <a:xfrm rot="20390226" flipH="1">
            <a:off x="7984323" y="4374878"/>
            <a:ext cx="213746" cy="100384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2" name="Line 40"/>
          <p:cNvSpPr>
            <a:spLocks noChangeShapeType="1"/>
          </p:cNvSpPr>
          <p:nvPr/>
        </p:nvSpPr>
        <p:spPr bwMode="auto">
          <a:xfrm rot="20390226">
            <a:off x="6837575" y="5794266"/>
            <a:ext cx="558510" cy="205081"/>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Tree>
    <p:extLst>
      <p:ext uri="{BB962C8B-B14F-4D97-AF65-F5344CB8AC3E}">
        <p14:creationId xmlns:p14="http://schemas.microsoft.com/office/powerpoint/2010/main" val="23945171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par>
                          <p:cTn id="11" fill="hold">
                            <p:stCondLst>
                              <p:cond delay="0"/>
                            </p:stCondLst>
                            <p:childTnLst>
                              <p:par>
                                <p:cTn id="12" presetID="22" presetClass="entr" presetSubtype="4"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animBg="1"/>
      <p:bldP spid="2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The Model King</a:t>
            </a:r>
          </a:p>
        </p:txBody>
      </p:sp>
      <p:pic>
        <p:nvPicPr>
          <p:cNvPr id="2" name="Picture 1"/>
          <p:cNvPicPr>
            <a:picLocks noChangeAspect="1"/>
          </p:cNvPicPr>
          <p:nvPr/>
        </p:nvPicPr>
        <p:blipFill>
          <a:blip r:embed="rId3"/>
          <a:stretch>
            <a:fillRect/>
          </a:stretch>
        </p:blipFill>
        <p:spPr>
          <a:xfrm>
            <a:off x="215900" y="977900"/>
            <a:ext cx="8699500" cy="4889500"/>
          </a:xfrm>
          <a:prstGeom prst="rect">
            <a:avLst/>
          </a:prstGeom>
        </p:spPr>
      </p:pic>
      <p:sp>
        <p:nvSpPr>
          <p:cNvPr id="5" name="Rectangle 2"/>
          <p:cNvSpPr txBox="1">
            <a:spLocks noChangeArrowheads="1"/>
          </p:cNvSpPr>
          <p:nvPr/>
        </p:nvSpPr>
        <p:spPr bwMode="auto">
          <a:xfrm>
            <a:off x="107504" y="6021288"/>
            <a:ext cx="9144000" cy="7647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i="1" dirty="0">
                <a:solidFill>
                  <a:srgbClr val="FFFFFF"/>
                </a:solidFill>
                <a:effectLst>
                  <a:glow rad="127000">
                    <a:srgbClr val="000000"/>
                  </a:glow>
                </a:effectLst>
                <a:latin typeface="Arial" charset="0"/>
                <a:ea typeface="ＭＳ Ｐゴシック" charset="0"/>
                <a:cs typeface="ＭＳ Ｐゴシック" charset="0"/>
              </a:rPr>
              <a:t>What a contrast from Saul...</a:t>
            </a:r>
          </a:p>
        </p:txBody>
      </p:sp>
    </p:spTree>
    <p:extLst>
      <p:ext uri="{BB962C8B-B14F-4D97-AF65-F5344CB8AC3E}">
        <p14:creationId xmlns:p14="http://schemas.microsoft.com/office/powerpoint/2010/main" val="24963057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13</a:t>
            </a:r>
          </a:p>
        </p:txBody>
      </p:sp>
    </p:spTree>
    <p:extLst>
      <p:ext uri="{BB962C8B-B14F-4D97-AF65-F5344CB8AC3E}">
        <p14:creationId xmlns:p14="http://schemas.microsoft.com/office/powerpoint/2010/main" val="5021952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895475"/>
          </a:xfrm>
          <a:effectLst>
            <a:outerShdw blurRad="63500" dist="35921" dir="2700000" algn="ctr" rotWithShape="0">
              <a:schemeClr val="tx2">
                <a:alpha val="74998"/>
              </a:schemeClr>
            </a:outerShdw>
          </a:effectLst>
        </p:spPr>
        <p:txBody>
          <a:bodyPr anchor="t"/>
          <a:lstStyle/>
          <a:p>
            <a:pPr>
              <a:defRPr/>
            </a:pPr>
            <a:r>
              <a:rPr lang="en-US" sz="3600" b="1" i="1" dirty="0">
                <a:solidFill>
                  <a:srgbClr val="FFFF00"/>
                </a:solidFill>
                <a:effectLst>
                  <a:glow rad="127000">
                    <a:schemeClr val="tx1"/>
                  </a:glow>
                </a:effectLst>
                <a:latin typeface="Arial" charset="0"/>
                <a:ea typeface="ＭＳ Ｐゴシック" charset="0"/>
                <a:cs typeface="ＭＳ Ｐゴシック" charset="0"/>
              </a:rPr>
              <a:t>God rewarded David's respect for the ark</a:t>
            </a:r>
            <a:r>
              <a:rPr lang="en-US" sz="3600" b="1" dirty="0">
                <a:effectLst>
                  <a:glow rad="127000">
                    <a:schemeClr val="tx1"/>
                  </a:glow>
                </a:effectLst>
                <a:latin typeface="Arial" charset="0"/>
                <a:ea typeface="ＭＳ Ｐゴシック" charset="0"/>
                <a:cs typeface="ＭＳ Ｐゴシック" charset="0"/>
              </a:rPr>
              <a:t> by promising the permanent dynasty of the Davidic Covenant to show how obedience leads to blessing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Chron 13–17). </a:t>
            </a:r>
          </a:p>
        </p:txBody>
      </p:sp>
      <p:pic>
        <p:nvPicPr>
          <p:cNvPr id="3" name="Picture 2"/>
          <p:cNvPicPr>
            <a:picLocks noChangeAspect="1"/>
          </p:cNvPicPr>
          <p:nvPr/>
        </p:nvPicPr>
        <p:blipFill>
          <a:blip r:embed="rId3"/>
          <a:stretch>
            <a:fillRect/>
          </a:stretch>
        </p:blipFill>
        <p:spPr>
          <a:xfrm>
            <a:off x="0" y="3261320"/>
            <a:ext cx="9144000" cy="3048000"/>
          </a:xfrm>
          <a:prstGeom prst="rect">
            <a:avLst/>
          </a:prstGeom>
        </p:spPr>
      </p:pic>
    </p:spTree>
    <p:extLst>
      <p:ext uri="{BB962C8B-B14F-4D97-AF65-F5344CB8AC3E}">
        <p14:creationId xmlns:p14="http://schemas.microsoft.com/office/powerpoint/2010/main" val="2897311829"/>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spcBef>
                <a:spcPct val="50000"/>
              </a:spcBef>
            </a:pPr>
            <a:r>
              <a:rPr kumimoji="0" lang="en-US">
                <a:solidFill>
                  <a:srgbClr val="FFFFFF"/>
                </a:solidFill>
                <a:latin typeface="Arial" charset="0"/>
                <a:cs typeface="Arial" charset="0"/>
              </a:rPr>
              <a:t>275</a:t>
            </a: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kumimoji="0" lang="en-US" sz="3600" b="1">
                <a:solidFill>
                  <a:schemeClr val="tx1"/>
                </a:solidFill>
                <a:latin typeface="Arial Black" charset="0"/>
                <a:ea typeface="ＭＳ Ｐゴシック" charset="0"/>
                <a:cs typeface="Times New Roman" charset="0"/>
              </a:rPr>
              <a:t>Parallels between David</a:t>
            </a:r>
            <a:r>
              <a:rPr kumimoji="0" lang="fr-FR" altLang="ja-JP" sz="3600" b="1">
                <a:solidFill>
                  <a:schemeClr val="tx1"/>
                </a:solidFill>
                <a:latin typeface="Arial Black" charset="0"/>
                <a:ea typeface="ＭＳ Ｐゴシック" charset="0"/>
                <a:cs typeface="Times New Roman" charset="0"/>
              </a:rPr>
              <a:t>'</a:t>
            </a:r>
            <a:r>
              <a:rPr kumimoji="0" lang="en-US" sz="3600" b="1">
                <a:solidFill>
                  <a:schemeClr val="tx1"/>
                </a:solidFill>
                <a:latin typeface="Arial Black" charset="0"/>
                <a:ea typeface="ＭＳ Ｐゴシック" charset="0"/>
                <a:cs typeface="Times New Roman" charset="0"/>
              </a:rPr>
              <a:t>s and Solomon</a:t>
            </a:r>
            <a:r>
              <a:rPr kumimoji="0" lang="fr-FR" altLang="ja-JP" sz="3600" b="1">
                <a:solidFill>
                  <a:schemeClr val="tx1"/>
                </a:solidFill>
                <a:latin typeface="Arial Black" charset="0"/>
                <a:ea typeface="ＭＳ Ｐゴシック" charset="0"/>
                <a:cs typeface="Times New Roman" charset="0"/>
              </a:rPr>
              <a:t>'</a:t>
            </a:r>
            <a:r>
              <a:rPr kumimoji="0" lang="en-US" sz="3600" b="1">
                <a:solidFill>
                  <a:schemeClr val="tx1"/>
                </a:solidFill>
                <a:latin typeface="Arial Black" charset="0"/>
                <a:ea typeface="ＭＳ Ｐゴシック" charset="0"/>
                <a:cs typeface="Times New Roman" charset="0"/>
              </a:rPr>
              <a:t>s Transfers of the Ark</a:t>
            </a:r>
          </a:p>
        </p:txBody>
      </p:sp>
      <p:grpSp>
        <p:nvGrpSpPr>
          <p:cNvPr id="290820" name="Group 167"/>
          <p:cNvGrpSpPr>
            <a:grpSpLocks/>
          </p:cNvGrpSpPr>
          <p:nvPr/>
        </p:nvGrpSpPr>
        <p:grpSpPr bwMode="auto">
          <a:xfrm>
            <a:off x="0" y="903288"/>
            <a:ext cx="9144000" cy="5902325"/>
            <a:chOff x="0" y="569"/>
            <a:chExt cx="5760" cy="3718"/>
          </a:xfrm>
        </p:grpSpPr>
        <p:grpSp>
          <p:nvGrpSpPr>
            <p:cNvPr id="290821" name="Group 87"/>
            <p:cNvGrpSpPr>
              <a:grpSpLocks/>
            </p:cNvGrpSpPr>
            <p:nvPr/>
          </p:nvGrpSpPr>
          <p:grpSpPr bwMode="auto">
            <a:xfrm>
              <a:off x="0" y="569"/>
              <a:ext cx="3327" cy="592"/>
              <a:chOff x="0" y="-121"/>
              <a:chExt cx="2264" cy="694"/>
            </a:xfrm>
          </p:grpSpPr>
          <p:sp>
            <p:nvSpPr>
              <p:cNvPr id="290900" name="Rectangle 85"/>
              <p:cNvSpPr>
                <a:spLocks noChangeArrowheads="1"/>
              </p:cNvSpPr>
              <p:nvPr/>
            </p:nvSpPr>
            <p:spPr bwMode="auto">
              <a:xfrm>
                <a:off x="0" y="-121"/>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901" name="Rectangle 86"/>
              <p:cNvSpPr>
                <a:spLocks noChangeArrowheads="1"/>
              </p:cNvSpPr>
              <p:nvPr/>
            </p:nvSpPr>
            <p:spPr bwMode="auto">
              <a:xfrm>
                <a:off x="0" y="34"/>
                <a:ext cx="2264"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 </a:t>
                </a:r>
              </a:p>
              <a:p>
                <a:pPr algn="ctr" eaLnBrk="0" hangingPunct="0"/>
                <a:endParaRPr lang="en-US" b="1">
                  <a:solidFill>
                    <a:srgbClr val="FFFFFF"/>
                  </a:solidFill>
                  <a:latin typeface="Arial Narrow" charset="0"/>
                </a:endParaRPr>
              </a:p>
            </p:txBody>
          </p:sp>
        </p:grpSp>
        <p:grpSp>
          <p:nvGrpSpPr>
            <p:cNvPr id="290822" name="Group 90"/>
            <p:cNvGrpSpPr>
              <a:grpSpLocks/>
            </p:cNvGrpSpPr>
            <p:nvPr/>
          </p:nvGrpSpPr>
          <p:grpSpPr bwMode="auto">
            <a:xfrm>
              <a:off x="3327" y="569"/>
              <a:ext cx="1216" cy="707"/>
              <a:chOff x="0" y="282"/>
              <a:chExt cx="828" cy="829"/>
            </a:xfrm>
          </p:grpSpPr>
          <p:sp>
            <p:nvSpPr>
              <p:cNvPr id="290898" name="Rectangle 88"/>
              <p:cNvSpPr>
                <a:spLocks noChangeArrowheads="1"/>
              </p:cNvSpPr>
              <p:nvPr/>
            </p:nvSpPr>
            <p:spPr bwMode="auto">
              <a:xfrm>
                <a:off x="0" y="28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9" name="Rectangle 89"/>
              <p:cNvSpPr>
                <a:spLocks noChangeArrowheads="1"/>
              </p:cNvSpPr>
              <p:nvPr/>
            </p:nvSpPr>
            <p:spPr bwMode="auto">
              <a:xfrm>
                <a:off x="0" y="572"/>
                <a:ext cx="828"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u="sng">
                    <a:solidFill>
                      <a:srgbClr val="FFFFFF"/>
                    </a:solidFill>
                    <a:latin typeface="Arial Narrow" charset="0"/>
                  </a:rPr>
                  <a:t>David </a:t>
                </a:r>
                <a:endParaRPr lang="en-US" b="1">
                  <a:solidFill>
                    <a:srgbClr val="FFFFFF"/>
                  </a:solidFill>
                  <a:latin typeface="Arial Narrow" charset="0"/>
                </a:endParaRPr>
              </a:p>
              <a:p>
                <a:pPr algn="ctr" eaLnBrk="0" hangingPunct="0"/>
                <a:r>
                  <a:rPr lang="en-US" b="1">
                    <a:solidFill>
                      <a:srgbClr val="FFFFFF"/>
                    </a:solidFill>
                    <a:latin typeface="Arial Narrow" charset="0"/>
                  </a:rPr>
                  <a:t>(1 Chron.)</a:t>
                </a:r>
              </a:p>
            </p:txBody>
          </p:sp>
        </p:grpSp>
        <p:grpSp>
          <p:nvGrpSpPr>
            <p:cNvPr id="290823" name="Group 93"/>
            <p:cNvGrpSpPr>
              <a:grpSpLocks/>
            </p:cNvGrpSpPr>
            <p:nvPr/>
          </p:nvGrpSpPr>
          <p:grpSpPr bwMode="auto">
            <a:xfrm>
              <a:off x="4543" y="569"/>
              <a:ext cx="1217" cy="707"/>
              <a:chOff x="0" y="800"/>
              <a:chExt cx="828" cy="829"/>
            </a:xfrm>
          </p:grpSpPr>
          <p:sp>
            <p:nvSpPr>
              <p:cNvPr id="290896" name="Rectangle 91"/>
              <p:cNvSpPr>
                <a:spLocks noChangeArrowheads="1"/>
              </p:cNvSpPr>
              <p:nvPr/>
            </p:nvSpPr>
            <p:spPr bwMode="auto">
              <a:xfrm>
                <a:off x="0" y="80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7" name="Rectangle 92"/>
              <p:cNvSpPr>
                <a:spLocks noChangeArrowheads="1"/>
              </p:cNvSpPr>
              <p:nvPr/>
            </p:nvSpPr>
            <p:spPr bwMode="auto">
              <a:xfrm>
                <a:off x="0" y="1090"/>
                <a:ext cx="828"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u="sng">
                    <a:solidFill>
                      <a:srgbClr val="FFFFFF"/>
                    </a:solidFill>
                    <a:latin typeface="Arial Narrow" charset="0"/>
                  </a:rPr>
                  <a:t>Solomon </a:t>
                </a:r>
                <a:endParaRPr lang="en-US" b="1">
                  <a:solidFill>
                    <a:srgbClr val="FFFFFF"/>
                  </a:solidFill>
                  <a:latin typeface="Arial Narrow" charset="0"/>
                </a:endParaRPr>
              </a:p>
              <a:p>
                <a:pPr algn="ctr" eaLnBrk="0" hangingPunct="0"/>
                <a:r>
                  <a:rPr lang="en-US" b="1">
                    <a:solidFill>
                      <a:srgbClr val="FFFFFF"/>
                    </a:solidFill>
                    <a:latin typeface="Arial Narrow" charset="0"/>
                  </a:rPr>
                  <a:t>(2 Chron.)</a:t>
                </a:r>
              </a:p>
            </p:txBody>
          </p:sp>
        </p:grpSp>
        <p:grpSp>
          <p:nvGrpSpPr>
            <p:cNvPr id="290824" name="Group 96"/>
            <p:cNvGrpSpPr>
              <a:grpSpLocks/>
            </p:cNvGrpSpPr>
            <p:nvPr/>
          </p:nvGrpSpPr>
          <p:grpSpPr bwMode="auto">
            <a:xfrm>
              <a:off x="0" y="1011"/>
              <a:ext cx="3600" cy="477"/>
              <a:chOff x="0" y="1318"/>
              <a:chExt cx="2451" cy="559"/>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5" name="Rectangle 95"/>
              <p:cNvSpPr>
                <a:spLocks noChangeArrowheads="1"/>
              </p:cNvSpPr>
              <p:nvPr/>
            </p:nvSpPr>
            <p:spPr bwMode="auto">
              <a:xfrm>
                <a:off x="186" y="1608"/>
                <a:ext cx="2265"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Ark location before transfer</a:t>
                </a:r>
                <a:endParaRPr lang="en-US" b="1">
                  <a:solidFill>
                    <a:srgbClr val="FFFFFF"/>
                  </a:solidFill>
                  <a:latin typeface="Arial Narrow" charset="0"/>
                </a:endParaRPr>
              </a:p>
            </p:txBody>
          </p:sp>
        </p:grpSp>
        <p:grpSp>
          <p:nvGrpSpPr>
            <p:cNvPr id="290825" name="Group 99"/>
            <p:cNvGrpSpPr>
              <a:grpSpLocks/>
            </p:cNvGrpSpPr>
            <p:nvPr/>
          </p:nvGrpSpPr>
          <p:grpSpPr bwMode="auto">
            <a:xfrm>
              <a:off x="3327" y="1011"/>
              <a:ext cx="1216" cy="477"/>
              <a:chOff x="0" y="1721"/>
              <a:chExt cx="828" cy="559"/>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3" name="Rectangle 98"/>
              <p:cNvSpPr>
                <a:spLocks noChangeArrowheads="1"/>
              </p:cNvSpPr>
              <p:nvPr/>
            </p:nvSpPr>
            <p:spPr bwMode="auto">
              <a:xfrm>
                <a:off x="0" y="2011"/>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Kiriath Jearim</a:t>
                </a:r>
              </a:p>
            </p:txBody>
          </p:sp>
        </p:grpSp>
        <p:grpSp>
          <p:nvGrpSpPr>
            <p:cNvPr id="290826" name="Group 102"/>
            <p:cNvGrpSpPr>
              <a:grpSpLocks/>
            </p:cNvGrpSpPr>
            <p:nvPr/>
          </p:nvGrpSpPr>
          <p:grpSpPr bwMode="auto">
            <a:xfrm>
              <a:off x="4543" y="1011"/>
              <a:ext cx="1217" cy="477"/>
              <a:chOff x="0" y="2124"/>
              <a:chExt cx="828" cy="559"/>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1" name="Rectangle 101"/>
              <p:cNvSpPr>
                <a:spLocks noChangeArrowheads="1"/>
              </p:cNvSpPr>
              <p:nvPr/>
            </p:nvSpPr>
            <p:spPr bwMode="auto">
              <a:xfrm>
                <a:off x="0" y="2414"/>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City of David</a:t>
                </a:r>
              </a:p>
            </p:txBody>
          </p:sp>
        </p:grpSp>
        <p:grpSp>
          <p:nvGrpSpPr>
            <p:cNvPr id="290827" name="Group 105"/>
            <p:cNvGrpSpPr>
              <a:grpSpLocks/>
            </p:cNvGrpSpPr>
            <p:nvPr/>
          </p:nvGrpSpPr>
          <p:grpSpPr bwMode="auto">
            <a:xfrm>
              <a:off x="0" y="1477"/>
              <a:ext cx="3600" cy="355"/>
              <a:chOff x="0" y="310"/>
              <a:chExt cx="2451" cy="417"/>
            </a:xfrm>
          </p:grpSpPr>
          <p:sp>
            <p:nvSpPr>
              <p:cNvPr id="290888" name="Rectangle 103"/>
              <p:cNvSpPr>
                <a:spLocks noChangeArrowheads="1"/>
              </p:cNvSpPr>
              <p:nvPr/>
            </p:nvSpPr>
            <p:spPr bwMode="auto">
              <a:xfrm>
                <a:off x="0" y="310"/>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9" name="Rectangle 104"/>
              <p:cNvSpPr>
                <a:spLocks noChangeArrowheads="1"/>
              </p:cNvSpPr>
              <p:nvPr/>
            </p:nvSpPr>
            <p:spPr bwMode="auto">
              <a:xfrm>
                <a:off x="186" y="457"/>
                <a:ext cx="2265"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Ark location after transfer</a:t>
                </a:r>
                <a:endParaRPr lang="en-US" b="1">
                  <a:solidFill>
                    <a:srgbClr val="FFFFFF"/>
                  </a:solidFill>
                  <a:latin typeface="Arial Narrow" charset="0"/>
                </a:endParaRPr>
              </a:p>
            </p:txBody>
          </p:sp>
        </p:grpSp>
        <p:grpSp>
          <p:nvGrpSpPr>
            <p:cNvPr id="290828" name="Group 108"/>
            <p:cNvGrpSpPr>
              <a:grpSpLocks/>
            </p:cNvGrpSpPr>
            <p:nvPr/>
          </p:nvGrpSpPr>
          <p:grpSpPr bwMode="auto">
            <a:xfrm>
              <a:off x="3327" y="1477"/>
              <a:ext cx="1216" cy="746"/>
              <a:chOff x="0" y="310"/>
              <a:chExt cx="828" cy="875"/>
            </a:xfrm>
          </p:grpSpPr>
          <p:sp>
            <p:nvSpPr>
              <p:cNvPr id="290886" name="Rectangle 106"/>
              <p:cNvSpPr>
                <a:spLocks noChangeArrowheads="1"/>
              </p:cNvSpPr>
              <p:nvPr/>
            </p:nvSpPr>
            <p:spPr bwMode="auto">
              <a:xfrm>
                <a:off x="0" y="31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7" name="Rectangle 107"/>
              <p:cNvSpPr>
                <a:spLocks noChangeArrowheads="1"/>
              </p:cNvSpPr>
              <p:nvPr/>
            </p:nvSpPr>
            <p:spPr bwMode="auto">
              <a:xfrm>
                <a:off x="0" y="538"/>
                <a:ext cx="828" cy="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lnSpc>
                    <a:spcPct val="80000"/>
                  </a:lnSpc>
                </a:pPr>
                <a:r>
                  <a:rPr lang="en-US" b="1">
                    <a:solidFill>
                      <a:srgbClr val="FFFFFF"/>
                    </a:solidFill>
                    <a:latin typeface="Arial Narrow" charset="0"/>
                  </a:rPr>
                  <a:t>House of Obed near the City of David</a:t>
                </a:r>
              </a:p>
            </p:txBody>
          </p:sp>
        </p:grpSp>
        <p:grpSp>
          <p:nvGrpSpPr>
            <p:cNvPr id="290829" name="Group 111"/>
            <p:cNvGrpSpPr>
              <a:grpSpLocks/>
            </p:cNvGrpSpPr>
            <p:nvPr/>
          </p:nvGrpSpPr>
          <p:grpSpPr bwMode="auto">
            <a:xfrm>
              <a:off x="4543" y="1632"/>
              <a:ext cx="1217" cy="576"/>
              <a:chOff x="0" y="-32"/>
              <a:chExt cx="828" cy="2596"/>
            </a:xfrm>
          </p:grpSpPr>
          <p:sp>
            <p:nvSpPr>
              <p:cNvPr id="290884" name="Rectangle 109"/>
              <p:cNvSpPr>
                <a:spLocks noChangeArrowheads="1"/>
              </p:cNvSpPr>
              <p:nvPr/>
            </p:nvSpPr>
            <p:spPr bwMode="auto">
              <a:xfrm>
                <a:off x="0" y="-32"/>
                <a:ext cx="828"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5" name="Rectangle 110"/>
              <p:cNvSpPr>
                <a:spLocks noChangeArrowheads="1"/>
              </p:cNvSpPr>
              <p:nvPr/>
            </p:nvSpPr>
            <p:spPr bwMode="auto">
              <a:xfrm>
                <a:off x="0" y="-32"/>
                <a:ext cx="828" cy="2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sz="2000" b="1">
                    <a:solidFill>
                      <a:srgbClr val="FFFFFF"/>
                    </a:solidFill>
                    <a:latin typeface="Arial Narrow" charset="0"/>
                  </a:rPr>
                  <a:t>Temple on Moriah (former threshing floor of Araunah)</a:t>
                </a:r>
              </a:p>
            </p:txBody>
          </p:sp>
        </p:grpSp>
        <p:grpSp>
          <p:nvGrpSpPr>
            <p:cNvPr id="290830" name="Group 114"/>
            <p:cNvGrpSpPr>
              <a:grpSpLocks/>
            </p:cNvGrpSpPr>
            <p:nvPr/>
          </p:nvGrpSpPr>
          <p:grpSpPr bwMode="auto">
            <a:xfrm>
              <a:off x="0" y="1993"/>
              <a:ext cx="3327" cy="584"/>
              <a:chOff x="0" y="915"/>
              <a:chExt cx="2264" cy="686"/>
            </a:xfrm>
          </p:grpSpPr>
          <p:sp>
            <p:nvSpPr>
              <p:cNvPr id="290882" name="Rectangle 112"/>
              <p:cNvSpPr>
                <a:spLocks noChangeArrowheads="1"/>
              </p:cNvSpPr>
              <p:nvPr/>
            </p:nvSpPr>
            <p:spPr bwMode="auto">
              <a:xfrm>
                <a:off x="0" y="91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3" name="Rectangle 113"/>
              <p:cNvSpPr>
                <a:spLocks noChangeArrowheads="1"/>
              </p:cNvSpPr>
              <p:nvPr/>
            </p:nvSpPr>
            <p:spPr bwMode="auto">
              <a:xfrm>
                <a:off x="469" y="1055"/>
                <a:ext cx="1699"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Consultation with Israel</a:t>
                </a:r>
                <a:r>
                  <a:rPr lang="fr-FR" altLang="ja-JP" b="1" i="1">
                    <a:solidFill>
                      <a:srgbClr val="FFFFFF"/>
                    </a:solidFill>
                    <a:latin typeface="Arial Narrow" charset="0"/>
                  </a:rPr>
                  <a:t>'</a:t>
                </a:r>
                <a:r>
                  <a:rPr lang="en-US" b="1" i="1">
                    <a:solidFill>
                      <a:srgbClr val="FFFFFF"/>
                    </a:solidFill>
                    <a:latin typeface="Arial Narrow" charset="0"/>
                  </a:rPr>
                  <a:t>s leaders &amp; national procession</a:t>
                </a:r>
                <a:endParaRPr lang="en-US" b="1">
                  <a:solidFill>
                    <a:srgbClr val="FFFFFF"/>
                  </a:solidFill>
                  <a:latin typeface="Arial Narrow" charset="0"/>
                </a:endParaRPr>
              </a:p>
            </p:txBody>
          </p:sp>
        </p:grpSp>
        <p:grpSp>
          <p:nvGrpSpPr>
            <p:cNvPr id="290831" name="Group 117"/>
            <p:cNvGrpSpPr>
              <a:grpSpLocks/>
            </p:cNvGrpSpPr>
            <p:nvPr/>
          </p:nvGrpSpPr>
          <p:grpSpPr bwMode="auto">
            <a:xfrm>
              <a:off x="3327" y="2057"/>
              <a:ext cx="1216" cy="477"/>
              <a:chOff x="0" y="1433"/>
              <a:chExt cx="828" cy="559"/>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1" name="Rectangle 116"/>
              <p:cNvSpPr>
                <a:spLocks noChangeArrowheads="1"/>
              </p:cNvSpPr>
              <p:nvPr/>
            </p:nvSpPr>
            <p:spPr bwMode="auto">
              <a:xfrm>
                <a:off x="0" y="1723"/>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13:1-5</a:t>
                </a:r>
              </a:p>
            </p:txBody>
          </p:sp>
        </p:grpSp>
        <p:grpSp>
          <p:nvGrpSpPr>
            <p:cNvPr id="290832" name="Group 120"/>
            <p:cNvGrpSpPr>
              <a:grpSpLocks/>
            </p:cNvGrpSpPr>
            <p:nvPr/>
          </p:nvGrpSpPr>
          <p:grpSpPr bwMode="auto">
            <a:xfrm>
              <a:off x="4464" y="2205"/>
              <a:ext cx="1217" cy="339"/>
              <a:chOff x="0" y="1699"/>
              <a:chExt cx="828" cy="849"/>
            </a:xfrm>
          </p:grpSpPr>
          <p:sp>
            <p:nvSpPr>
              <p:cNvPr id="290878" name="Rectangle 118"/>
              <p:cNvSpPr>
                <a:spLocks noChangeArrowheads="1"/>
              </p:cNvSpPr>
              <p:nvPr/>
            </p:nvSpPr>
            <p:spPr bwMode="auto">
              <a:xfrm>
                <a:off x="0" y="1699"/>
                <a:ext cx="8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9" name="Rectangle 119"/>
              <p:cNvSpPr>
                <a:spLocks noChangeArrowheads="1"/>
              </p:cNvSpPr>
              <p:nvPr/>
            </p:nvSpPr>
            <p:spPr bwMode="auto">
              <a:xfrm>
                <a:off x="0" y="1972"/>
                <a:ext cx="828"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5:2-3</a:t>
                </a:r>
              </a:p>
            </p:txBody>
          </p:sp>
        </p:grpSp>
        <p:grpSp>
          <p:nvGrpSpPr>
            <p:cNvPr id="290833" name="Group 123"/>
            <p:cNvGrpSpPr>
              <a:grpSpLocks/>
            </p:cNvGrpSpPr>
            <p:nvPr/>
          </p:nvGrpSpPr>
          <p:grpSpPr bwMode="auto">
            <a:xfrm>
              <a:off x="0" y="2435"/>
              <a:ext cx="3600" cy="477"/>
              <a:chOff x="0" y="2239"/>
              <a:chExt cx="2451" cy="560"/>
            </a:xfrm>
          </p:grpSpPr>
          <p:sp>
            <p:nvSpPr>
              <p:cNvPr id="290876" name="Rectangle 121"/>
              <p:cNvSpPr>
                <a:spLocks noChangeArrowheads="1"/>
              </p:cNvSpPr>
              <p:nvPr/>
            </p:nvSpPr>
            <p:spPr bwMode="auto">
              <a:xfrm>
                <a:off x="0" y="2239"/>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7" name="Rectangle 122"/>
              <p:cNvSpPr>
                <a:spLocks noChangeArrowheads="1"/>
              </p:cNvSpPr>
              <p:nvPr/>
            </p:nvSpPr>
            <p:spPr bwMode="auto">
              <a:xfrm>
                <a:off x="186" y="2529"/>
                <a:ext cx="2265"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Transports the ark correctly</a:t>
                </a:r>
                <a:endParaRPr lang="en-US" b="1">
                  <a:solidFill>
                    <a:srgbClr val="FFFFFF"/>
                  </a:solidFill>
                  <a:latin typeface="Arial Narrow" charset="0"/>
                </a:endParaRPr>
              </a:p>
            </p:txBody>
          </p:sp>
        </p:grpSp>
        <p:grpSp>
          <p:nvGrpSpPr>
            <p:cNvPr id="290834" name="Group 126"/>
            <p:cNvGrpSpPr>
              <a:grpSpLocks/>
            </p:cNvGrpSpPr>
            <p:nvPr/>
          </p:nvGrpSpPr>
          <p:grpSpPr bwMode="auto">
            <a:xfrm>
              <a:off x="3327" y="2436"/>
              <a:ext cx="1216" cy="478"/>
              <a:chOff x="0" y="2642"/>
              <a:chExt cx="828" cy="561"/>
            </a:xfrm>
          </p:grpSpPr>
          <p:sp>
            <p:nvSpPr>
              <p:cNvPr id="290874" name="Rectangle 124"/>
              <p:cNvSpPr>
                <a:spLocks noChangeArrowheads="1"/>
              </p:cNvSpPr>
              <p:nvPr/>
            </p:nvSpPr>
            <p:spPr bwMode="auto">
              <a:xfrm>
                <a:off x="0" y="264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15:1–16:3</a:t>
                </a:r>
              </a:p>
            </p:txBody>
          </p:sp>
        </p:grpSp>
        <p:grpSp>
          <p:nvGrpSpPr>
            <p:cNvPr id="290835" name="Group 129"/>
            <p:cNvGrpSpPr>
              <a:grpSpLocks/>
            </p:cNvGrpSpPr>
            <p:nvPr/>
          </p:nvGrpSpPr>
          <p:grpSpPr bwMode="auto">
            <a:xfrm>
              <a:off x="4543" y="2435"/>
              <a:ext cx="1217" cy="477"/>
              <a:chOff x="0" y="3045"/>
              <a:chExt cx="828" cy="559"/>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3" name="Rectangle 128"/>
              <p:cNvSpPr>
                <a:spLocks noChangeArrowheads="1"/>
              </p:cNvSpPr>
              <p:nvPr/>
            </p:nvSpPr>
            <p:spPr bwMode="auto">
              <a:xfrm>
                <a:off x="0" y="3335"/>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5:2-10</a:t>
                </a:r>
              </a:p>
            </p:txBody>
          </p:sp>
        </p:grpSp>
        <p:grpSp>
          <p:nvGrpSpPr>
            <p:cNvPr id="290836" name="Group 132"/>
            <p:cNvGrpSpPr>
              <a:grpSpLocks/>
            </p:cNvGrpSpPr>
            <p:nvPr/>
          </p:nvGrpSpPr>
          <p:grpSpPr bwMode="auto">
            <a:xfrm>
              <a:off x="0" y="2779"/>
              <a:ext cx="3600" cy="477"/>
              <a:chOff x="0" y="3448"/>
              <a:chExt cx="2451" cy="560"/>
            </a:xfrm>
          </p:grpSpPr>
          <p:sp>
            <p:nvSpPr>
              <p:cNvPr id="290870" name="Rectangle 130"/>
              <p:cNvSpPr>
                <a:spLocks noChangeArrowheads="1"/>
              </p:cNvSpPr>
              <p:nvPr/>
            </p:nvSpPr>
            <p:spPr bwMode="auto">
              <a:xfrm>
                <a:off x="0" y="344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1" name="Rectangle 131"/>
              <p:cNvSpPr>
                <a:spLocks noChangeArrowheads="1"/>
              </p:cNvSpPr>
              <p:nvPr/>
            </p:nvSpPr>
            <p:spPr bwMode="auto">
              <a:xfrm>
                <a:off x="186" y="3738"/>
                <a:ext cx="2265"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Celebration of praise at arrival</a:t>
                </a:r>
                <a:endParaRPr lang="en-US" b="1">
                  <a:solidFill>
                    <a:srgbClr val="FFFFFF"/>
                  </a:solidFill>
                  <a:latin typeface="Arial Narrow" charset="0"/>
                </a:endParaRPr>
              </a:p>
            </p:txBody>
          </p:sp>
        </p:grpSp>
        <p:grpSp>
          <p:nvGrpSpPr>
            <p:cNvPr id="290837" name="Group 135"/>
            <p:cNvGrpSpPr>
              <a:grpSpLocks/>
            </p:cNvGrpSpPr>
            <p:nvPr/>
          </p:nvGrpSpPr>
          <p:grpSpPr bwMode="auto">
            <a:xfrm>
              <a:off x="3327" y="2779"/>
              <a:ext cx="1216" cy="477"/>
              <a:chOff x="0" y="3851"/>
              <a:chExt cx="828" cy="560"/>
            </a:xfrm>
          </p:grpSpPr>
          <p:sp>
            <p:nvSpPr>
              <p:cNvPr id="290868" name="Rectangle 133"/>
              <p:cNvSpPr>
                <a:spLocks noChangeArrowheads="1"/>
              </p:cNvSpPr>
              <p:nvPr/>
            </p:nvSpPr>
            <p:spPr bwMode="auto">
              <a:xfrm>
                <a:off x="0" y="385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9" name="Rectangle 134"/>
              <p:cNvSpPr>
                <a:spLocks noChangeArrowheads="1"/>
              </p:cNvSpPr>
              <p:nvPr/>
            </p:nvSpPr>
            <p:spPr bwMode="auto">
              <a:xfrm>
                <a:off x="0" y="4141"/>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16:7-36</a:t>
                </a:r>
              </a:p>
            </p:txBody>
          </p:sp>
        </p:grpSp>
        <p:grpSp>
          <p:nvGrpSpPr>
            <p:cNvPr id="290838" name="Group 138"/>
            <p:cNvGrpSpPr>
              <a:grpSpLocks/>
            </p:cNvGrpSpPr>
            <p:nvPr/>
          </p:nvGrpSpPr>
          <p:grpSpPr bwMode="auto">
            <a:xfrm>
              <a:off x="4543" y="2779"/>
              <a:ext cx="1217" cy="477"/>
              <a:chOff x="0" y="4254"/>
              <a:chExt cx="828" cy="560"/>
            </a:xfrm>
          </p:grpSpPr>
          <p:sp>
            <p:nvSpPr>
              <p:cNvPr id="290866" name="Rectangle 136"/>
              <p:cNvSpPr>
                <a:spLocks noChangeArrowheads="1"/>
              </p:cNvSpPr>
              <p:nvPr/>
            </p:nvSpPr>
            <p:spPr bwMode="auto">
              <a:xfrm>
                <a:off x="0" y="425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7" name="Rectangle 137"/>
              <p:cNvSpPr>
                <a:spLocks noChangeArrowheads="1"/>
              </p:cNvSpPr>
              <p:nvPr/>
            </p:nvSpPr>
            <p:spPr bwMode="auto">
              <a:xfrm>
                <a:off x="0" y="4544"/>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5:11-14</a:t>
                </a:r>
              </a:p>
            </p:txBody>
          </p:sp>
        </p:grpSp>
        <p:grpSp>
          <p:nvGrpSpPr>
            <p:cNvPr id="290839" name="Group 141"/>
            <p:cNvGrpSpPr>
              <a:grpSpLocks/>
            </p:cNvGrpSpPr>
            <p:nvPr/>
          </p:nvGrpSpPr>
          <p:grpSpPr bwMode="auto">
            <a:xfrm>
              <a:off x="0" y="3123"/>
              <a:ext cx="3327" cy="476"/>
              <a:chOff x="0" y="4657"/>
              <a:chExt cx="2264" cy="559"/>
            </a:xfrm>
          </p:grpSpPr>
          <p:sp>
            <p:nvSpPr>
              <p:cNvPr id="290864" name="Rectangle 139"/>
              <p:cNvSpPr>
                <a:spLocks noChangeArrowheads="1"/>
              </p:cNvSpPr>
              <p:nvPr/>
            </p:nvSpPr>
            <p:spPr bwMode="auto">
              <a:xfrm>
                <a:off x="0" y="4657"/>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5" name="Rectangle 140"/>
              <p:cNvSpPr>
                <a:spLocks noChangeArrowheads="1"/>
              </p:cNvSpPr>
              <p:nvPr/>
            </p:nvSpPr>
            <p:spPr bwMode="auto">
              <a:xfrm>
                <a:off x="0" y="4946"/>
                <a:ext cx="2264"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System of regular worship set up</a:t>
                </a:r>
                <a:endParaRPr lang="en-US" b="1">
                  <a:solidFill>
                    <a:srgbClr val="FFFFFF"/>
                  </a:solidFill>
                  <a:latin typeface="Arial Narrow" charset="0"/>
                </a:endParaRPr>
              </a:p>
            </p:txBody>
          </p:sp>
        </p:grpSp>
        <p:grpSp>
          <p:nvGrpSpPr>
            <p:cNvPr id="290840" name="Group 144"/>
            <p:cNvGrpSpPr>
              <a:grpSpLocks/>
            </p:cNvGrpSpPr>
            <p:nvPr/>
          </p:nvGrpSpPr>
          <p:grpSpPr bwMode="auto">
            <a:xfrm>
              <a:off x="3327" y="3123"/>
              <a:ext cx="1216" cy="476"/>
              <a:chOff x="0" y="5060"/>
              <a:chExt cx="828" cy="559"/>
            </a:xfrm>
          </p:grpSpPr>
          <p:sp>
            <p:nvSpPr>
              <p:cNvPr id="290862" name="Rectangle 142"/>
              <p:cNvSpPr>
                <a:spLocks noChangeArrowheads="1"/>
              </p:cNvSpPr>
              <p:nvPr/>
            </p:nvSpPr>
            <p:spPr bwMode="auto">
              <a:xfrm>
                <a:off x="0" y="506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3" name="Rectangle 143"/>
              <p:cNvSpPr>
                <a:spLocks noChangeArrowheads="1"/>
              </p:cNvSpPr>
              <p:nvPr/>
            </p:nvSpPr>
            <p:spPr bwMode="auto">
              <a:xfrm>
                <a:off x="0" y="5349"/>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16:4-6, 37-42</a:t>
                </a:r>
              </a:p>
            </p:txBody>
          </p:sp>
        </p:grpSp>
        <p:grpSp>
          <p:nvGrpSpPr>
            <p:cNvPr id="290841" name="Group 147"/>
            <p:cNvGrpSpPr>
              <a:grpSpLocks/>
            </p:cNvGrpSpPr>
            <p:nvPr/>
          </p:nvGrpSpPr>
          <p:grpSpPr bwMode="auto">
            <a:xfrm>
              <a:off x="4543" y="3123"/>
              <a:ext cx="1217" cy="476"/>
              <a:chOff x="0" y="5463"/>
              <a:chExt cx="828" cy="559"/>
            </a:xfrm>
          </p:grpSpPr>
          <p:sp>
            <p:nvSpPr>
              <p:cNvPr id="290860" name="Rectangle 145"/>
              <p:cNvSpPr>
                <a:spLocks noChangeArrowheads="1"/>
              </p:cNvSpPr>
              <p:nvPr/>
            </p:nvSpPr>
            <p:spPr bwMode="auto">
              <a:xfrm>
                <a:off x="0" y="546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1" name="Rectangle 146"/>
              <p:cNvSpPr>
                <a:spLocks noChangeArrowheads="1"/>
              </p:cNvSpPr>
              <p:nvPr/>
            </p:nvSpPr>
            <p:spPr bwMode="auto">
              <a:xfrm>
                <a:off x="0" y="5752"/>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8:12-16</a:t>
                </a:r>
              </a:p>
            </p:txBody>
          </p:sp>
        </p:grpSp>
        <p:grpSp>
          <p:nvGrpSpPr>
            <p:cNvPr id="290842" name="Group 150"/>
            <p:cNvGrpSpPr>
              <a:grpSpLocks/>
            </p:cNvGrpSpPr>
            <p:nvPr/>
          </p:nvGrpSpPr>
          <p:grpSpPr bwMode="auto">
            <a:xfrm>
              <a:off x="274" y="3466"/>
              <a:ext cx="3327" cy="478"/>
              <a:chOff x="186" y="5866"/>
              <a:chExt cx="2264" cy="560"/>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9" name="Rectangle 149"/>
              <p:cNvSpPr>
                <a:spLocks noChangeArrowheads="1"/>
              </p:cNvSpPr>
              <p:nvPr/>
            </p:nvSpPr>
            <p:spPr bwMode="auto">
              <a:xfrm>
                <a:off x="186" y="6157"/>
                <a:ext cx="2264"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Divine revelation given</a:t>
                </a:r>
                <a:endParaRPr lang="en-US" b="1">
                  <a:solidFill>
                    <a:srgbClr val="FFFFFF"/>
                  </a:solidFill>
                  <a:latin typeface="Arial Narrow" charset="0"/>
                </a:endParaRPr>
              </a:p>
            </p:txBody>
          </p:sp>
        </p:grpSp>
        <p:grpSp>
          <p:nvGrpSpPr>
            <p:cNvPr id="290843" name="Group 153"/>
            <p:cNvGrpSpPr>
              <a:grpSpLocks/>
            </p:cNvGrpSpPr>
            <p:nvPr/>
          </p:nvGrpSpPr>
          <p:grpSpPr bwMode="auto">
            <a:xfrm>
              <a:off x="3327" y="3466"/>
              <a:ext cx="1216" cy="478"/>
              <a:chOff x="0" y="6269"/>
              <a:chExt cx="828" cy="560"/>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7" name="Rectangle 152"/>
              <p:cNvSpPr>
                <a:spLocks noChangeArrowheads="1"/>
              </p:cNvSpPr>
              <p:nvPr/>
            </p:nvSpPr>
            <p:spPr bwMode="auto">
              <a:xfrm>
                <a:off x="0" y="6560"/>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17:1-15</a:t>
                </a:r>
              </a:p>
            </p:txBody>
          </p:sp>
        </p:grpSp>
        <p:grpSp>
          <p:nvGrpSpPr>
            <p:cNvPr id="290844" name="Group 156"/>
            <p:cNvGrpSpPr>
              <a:grpSpLocks/>
            </p:cNvGrpSpPr>
            <p:nvPr/>
          </p:nvGrpSpPr>
          <p:grpSpPr bwMode="auto">
            <a:xfrm>
              <a:off x="4543" y="3466"/>
              <a:ext cx="1217" cy="478"/>
              <a:chOff x="0" y="6672"/>
              <a:chExt cx="828" cy="560"/>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5" name="Rectangle 155"/>
              <p:cNvSpPr>
                <a:spLocks noChangeArrowheads="1"/>
              </p:cNvSpPr>
              <p:nvPr/>
            </p:nvSpPr>
            <p:spPr bwMode="auto">
              <a:xfrm>
                <a:off x="0" y="6963"/>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7:12-22</a:t>
                </a:r>
              </a:p>
            </p:txBody>
          </p:sp>
        </p:grpSp>
        <p:grpSp>
          <p:nvGrpSpPr>
            <p:cNvPr id="290845" name="Group 159"/>
            <p:cNvGrpSpPr>
              <a:grpSpLocks/>
            </p:cNvGrpSpPr>
            <p:nvPr/>
          </p:nvGrpSpPr>
          <p:grpSpPr bwMode="auto">
            <a:xfrm>
              <a:off x="0" y="3810"/>
              <a:ext cx="3600" cy="477"/>
              <a:chOff x="0" y="7075"/>
              <a:chExt cx="2451" cy="559"/>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3" name="Rectangle 158"/>
              <p:cNvSpPr>
                <a:spLocks noChangeArrowheads="1"/>
              </p:cNvSpPr>
              <p:nvPr/>
            </p:nvSpPr>
            <p:spPr bwMode="auto">
              <a:xfrm>
                <a:off x="186" y="7365"/>
                <a:ext cx="2265"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Prayer by the king</a:t>
                </a:r>
                <a:endParaRPr lang="en-US" b="1">
                  <a:solidFill>
                    <a:srgbClr val="FFFFFF"/>
                  </a:solidFill>
                  <a:latin typeface="Arial Narrow" charset="0"/>
                </a:endParaRPr>
              </a:p>
            </p:txBody>
          </p:sp>
        </p:grpSp>
        <p:grpSp>
          <p:nvGrpSpPr>
            <p:cNvPr id="290846" name="Group 162"/>
            <p:cNvGrpSpPr>
              <a:grpSpLocks/>
            </p:cNvGrpSpPr>
            <p:nvPr/>
          </p:nvGrpSpPr>
          <p:grpSpPr bwMode="auto">
            <a:xfrm>
              <a:off x="3327" y="3810"/>
              <a:ext cx="1216" cy="477"/>
              <a:chOff x="0" y="7478"/>
              <a:chExt cx="828" cy="559"/>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1" name="Rectangle 161"/>
              <p:cNvSpPr>
                <a:spLocks noChangeArrowheads="1"/>
              </p:cNvSpPr>
              <p:nvPr/>
            </p:nvSpPr>
            <p:spPr bwMode="auto">
              <a:xfrm>
                <a:off x="0" y="7768"/>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17:16-27</a:t>
                </a:r>
              </a:p>
            </p:txBody>
          </p:sp>
        </p:grpSp>
        <p:grpSp>
          <p:nvGrpSpPr>
            <p:cNvPr id="290847" name="Group 165"/>
            <p:cNvGrpSpPr>
              <a:grpSpLocks/>
            </p:cNvGrpSpPr>
            <p:nvPr/>
          </p:nvGrpSpPr>
          <p:grpSpPr bwMode="auto">
            <a:xfrm>
              <a:off x="4543" y="3810"/>
              <a:ext cx="1217" cy="477"/>
              <a:chOff x="0" y="7881"/>
              <a:chExt cx="828" cy="559"/>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49" name="Rectangle 164"/>
              <p:cNvSpPr>
                <a:spLocks noChangeArrowheads="1"/>
              </p:cNvSpPr>
              <p:nvPr/>
            </p:nvSpPr>
            <p:spPr bwMode="auto">
              <a:xfrm>
                <a:off x="0" y="8171"/>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6:12-42</a:t>
                </a:r>
              </a:p>
            </p:txBody>
          </p:sp>
        </p:grpSp>
      </p:grpSp>
      <p:sp>
        <p:nvSpPr>
          <p:cNvPr id="3" name="Notched Right Arrow 2"/>
          <p:cNvSpPr/>
          <p:nvPr/>
        </p:nvSpPr>
        <p:spPr bwMode="auto">
          <a:xfrm>
            <a:off x="5220072" y="3356992"/>
            <a:ext cx="2088232" cy="100811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indent="-571500" eaLnBrk="0" hangingPunct="0">
              <a:lnSpc>
                <a:spcPct val="90000"/>
              </a:lnSpc>
              <a:spcBef>
                <a:spcPct val="20000"/>
              </a:spcBef>
              <a:buFontTx/>
              <a:buChar char="•"/>
            </a:pPr>
            <a:endParaRPr kumimoji="1" lang="en-US" b="1">
              <a:solidFill>
                <a:srgbClr val="FFFFFF"/>
              </a:solidFill>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409692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14</a:t>
            </a:r>
          </a:p>
        </p:txBody>
      </p:sp>
    </p:spTree>
    <p:extLst>
      <p:ext uri="{BB962C8B-B14F-4D97-AF65-F5344CB8AC3E}">
        <p14:creationId xmlns:p14="http://schemas.microsoft.com/office/powerpoint/2010/main" val="40590438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1743347"/>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God blessed David as king though his palace, numerous wives and children, and victories over the Philistines (1 Chron 14). </a:t>
            </a:r>
          </a:p>
        </p:txBody>
      </p:sp>
      <p:pic>
        <p:nvPicPr>
          <p:cNvPr id="2" name="Picture 1"/>
          <p:cNvPicPr>
            <a:picLocks noChangeAspect="1"/>
          </p:cNvPicPr>
          <p:nvPr/>
        </p:nvPicPr>
        <p:blipFill>
          <a:blip r:embed="rId3"/>
          <a:stretch>
            <a:fillRect/>
          </a:stretch>
        </p:blipFill>
        <p:spPr>
          <a:xfrm>
            <a:off x="11620" y="1727572"/>
            <a:ext cx="9144000" cy="5143500"/>
          </a:xfrm>
          <a:prstGeom prst="rect">
            <a:avLst/>
          </a:prstGeom>
        </p:spPr>
      </p:pic>
    </p:spTree>
    <p:extLst>
      <p:ext uri="{BB962C8B-B14F-4D97-AF65-F5344CB8AC3E}">
        <p14:creationId xmlns:p14="http://schemas.microsoft.com/office/powerpoint/2010/main" val="574679636"/>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15</a:t>
            </a:r>
          </a:p>
        </p:txBody>
      </p:sp>
    </p:spTree>
    <p:extLst>
      <p:ext uri="{BB962C8B-B14F-4D97-AF65-F5344CB8AC3E}">
        <p14:creationId xmlns:p14="http://schemas.microsoft.com/office/powerpoint/2010/main" val="34332315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spcBef>
                <a:spcPct val="50000"/>
              </a:spcBef>
            </a:pPr>
            <a:r>
              <a:rPr kumimoji="0" lang="en-US">
                <a:solidFill>
                  <a:srgbClr val="FFFFFF"/>
                </a:solidFill>
                <a:latin typeface="Arial" charset="0"/>
                <a:cs typeface="Arial" charset="0"/>
              </a:rPr>
              <a:t>275</a:t>
            </a: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kumimoji="0" lang="en-US" sz="3600" b="1">
                <a:solidFill>
                  <a:schemeClr val="tx1"/>
                </a:solidFill>
                <a:latin typeface="Arial Black" charset="0"/>
                <a:ea typeface="ＭＳ Ｐゴシック" charset="0"/>
                <a:cs typeface="Times New Roman" charset="0"/>
              </a:rPr>
              <a:t>Parallels between David</a:t>
            </a:r>
            <a:r>
              <a:rPr kumimoji="0" lang="fr-FR" altLang="ja-JP" sz="3600" b="1">
                <a:solidFill>
                  <a:schemeClr val="tx1"/>
                </a:solidFill>
                <a:latin typeface="Arial Black" charset="0"/>
                <a:ea typeface="ＭＳ Ｐゴシック" charset="0"/>
                <a:cs typeface="Times New Roman" charset="0"/>
              </a:rPr>
              <a:t>'</a:t>
            </a:r>
            <a:r>
              <a:rPr kumimoji="0" lang="en-US" sz="3600" b="1">
                <a:solidFill>
                  <a:schemeClr val="tx1"/>
                </a:solidFill>
                <a:latin typeface="Arial Black" charset="0"/>
                <a:ea typeface="ＭＳ Ｐゴシック" charset="0"/>
                <a:cs typeface="Times New Roman" charset="0"/>
              </a:rPr>
              <a:t>s and Solomon</a:t>
            </a:r>
            <a:r>
              <a:rPr kumimoji="0" lang="fr-FR" altLang="ja-JP" sz="3600" b="1">
                <a:solidFill>
                  <a:schemeClr val="tx1"/>
                </a:solidFill>
                <a:latin typeface="Arial Black" charset="0"/>
                <a:ea typeface="ＭＳ Ｐゴシック" charset="0"/>
                <a:cs typeface="Times New Roman" charset="0"/>
              </a:rPr>
              <a:t>'</a:t>
            </a:r>
            <a:r>
              <a:rPr kumimoji="0" lang="en-US" sz="3600" b="1">
                <a:solidFill>
                  <a:schemeClr val="tx1"/>
                </a:solidFill>
                <a:latin typeface="Arial Black" charset="0"/>
                <a:ea typeface="ＭＳ Ｐゴシック" charset="0"/>
                <a:cs typeface="Times New Roman" charset="0"/>
              </a:rPr>
              <a:t>s Transfers of the Ark</a:t>
            </a:r>
          </a:p>
        </p:txBody>
      </p:sp>
      <p:grpSp>
        <p:nvGrpSpPr>
          <p:cNvPr id="290820" name="Group 167"/>
          <p:cNvGrpSpPr>
            <a:grpSpLocks/>
          </p:cNvGrpSpPr>
          <p:nvPr/>
        </p:nvGrpSpPr>
        <p:grpSpPr bwMode="auto">
          <a:xfrm>
            <a:off x="0" y="903288"/>
            <a:ext cx="9144000" cy="5902325"/>
            <a:chOff x="0" y="569"/>
            <a:chExt cx="5760" cy="3718"/>
          </a:xfrm>
        </p:grpSpPr>
        <p:grpSp>
          <p:nvGrpSpPr>
            <p:cNvPr id="290821" name="Group 87"/>
            <p:cNvGrpSpPr>
              <a:grpSpLocks/>
            </p:cNvGrpSpPr>
            <p:nvPr/>
          </p:nvGrpSpPr>
          <p:grpSpPr bwMode="auto">
            <a:xfrm>
              <a:off x="0" y="569"/>
              <a:ext cx="3327" cy="592"/>
              <a:chOff x="0" y="-121"/>
              <a:chExt cx="2264" cy="694"/>
            </a:xfrm>
          </p:grpSpPr>
          <p:sp>
            <p:nvSpPr>
              <p:cNvPr id="290900" name="Rectangle 85"/>
              <p:cNvSpPr>
                <a:spLocks noChangeArrowheads="1"/>
              </p:cNvSpPr>
              <p:nvPr/>
            </p:nvSpPr>
            <p:spPr bwMode="auto">
              <a:xfrm>
                <a:off x="0" y="-121"/>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901" name="Rectangle 86"/>
              <p:cNvSpPr>
                <a:spLocks noChangeArrowheads="1"/>
              </p:cNvSpPr>
              <p:nvPr/>
            </p:nvSpPr>
            <p:spPr bwMode="auto">
              <a:xfrm>
                <a:off x="0" y="34"/>
                <a:ext cx="2264"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 </a:t>
                </a:r>
              </a:p>
              <a:p>
                <a:pPr algn="ctr" eaLnBrk="0" hangingPunct="0"/>
                <a:endParaRPr lang="en-US" b="1">
                  <a:solidFill>
                    <a:srgbClr val="FFFFFF"/>
                  </a:solidFill>
                  <a:latin typeface="Arial Narrow" charset="0"/>
                </a:endParaRPr>
              </a:p>
            </p:txBody>
          </p:sp>
        </p:grpSp>
        <p:grpSp>
          <p:nvGrpSpPr>
            <p:cNvPr id="290822" name="Group 90"/>
            <p:cNvGrpSpPr>
              <a:grpSpLocks/>
            </p:cNvGrpSpPr>
            <p:nvPr/>
          </p:nvGrpSpPr>
          <p:grpSpPr bwMode="auto">
            <a:xfrm>
              <a:off x="3327" y="569"/>
              <a:ext cx="1216" cy="707"/>
              <a:chOff x="0" y="282"/>
              <a:chExt cx="828" cy="829"/>
            </a:xfrm>
          </p:grpSpPr>
          <p:sp>
            <p:nvSpPr>
              <p:cNvPr id="290898" name="Rectangle 88"/>
              <p:cNvSpPr>
                <a:spLocks noChangeArrowheads="1"/>
              </p:cNvSpPr>
              <p:nvPr/>
            </p:nvSpPr>
            <p:spPr bwMode="auto">
              <a:xfrm>
                <a:off x="0" y="28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9" name="Rectangle 89"/>
              <p:cNvSpPr>
                <a:spLocks noChangeArrowheads="1"/>
              </p:cNvSpPr>
              <p:nvPr/>
            </p:nvSpPr>
            <p:spPr bwMode="auto">
              <a:xfrm>
                <a:off x="0" y="572"/>
                <a:ext cx="828"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u="sng">
                    <a:solidFill>
                      <a:srgbClr val="FFFFFF"/>
                    </a:solidFill>
                    <a:latin typeface="Arial Narrow" charset="0"/>
                  </a:rPr>
                  <a:t>David </a:t>
                </a:r>
                <a:endParaRPr lang="en-US" b="1">
                  <a:solidFill>
                    <a:srgbClr val="FFFFFF"/>
                  </a:solidFill>
                  <a:latin typeface="Arial Narrow" charset="0"/>
                </a:endParaRPr>
              </a:p>
              <a:p>
                <a:pPr algn="ctr" eaLnBrk="0" hangingPunct="0"/>
                <a:r>
                  <a:rPr lang="en-US" b="1">
                    <a:solidFill>
                      <a:srgbClr val="FFFFFF"/>
                    </a:solidFill>
                    <a:latin typeface="Arial Narrow" charset="0"/>
                  </a:rPr>
                  <a:t>(1 Chron.)</a:t>
                </a:r>
              </a:p>
            </p:txBody>
          </p:sp>
        </p:grpSp>
        <p:grpSp>
          <p:nvGrpSpPr>
            <p:cNvPr id="290823" name="Group 93"/>
            <p:cNvGrpSpPr>
              <a:grpSpLocks/>
            </p:cNvGrpSpPr>
            <p:nvPr/>
          </p:nvGrpSpPr>
          <p:grpSpPr bwMode="auto">
            <a:xfrm>
              <a:off x="4543" y="569"/>
              <a:ext cx="1217" cy="707"/>
              <a:chOff x="0" y="800"/>
              <a:chExt cx="828" cy="829"/>
            </a:xfrm>
          </p:grpSpPr>
          <p:sp>
            <p:nvSpPr>
              <p:cNvPr id="290896" name="Rectangle 91"/>
              <p:cNvSpPr>
                <a:spLocks noChangeArrowheads="1"/>
              </p:cNvSpPr>
              <p:nvPr/>
            </p:nvSpPr>
            <p:spPr bwMode="auto">
              <a:xfrm>
                <a:off x="0" y="80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7" name="Rectangle 92"/>
              <p:cNvSpPr>
                <a:spLocks noChangeArrowheads="1"/>
              </p:cNvSpPr>
              <p:nvPr/>
            </p:nvSpPr>
            <p:spPr bwMode="auto">
              <a:xfrm>
                <a:off x="0" y="1090"/>
                <a:ext cx="828"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u="sng">
                    <a:solidFill>
                      <a:srgbClr val="FFFFFF"/>
                    </a:solidFill>
                    <a:latin typeface="Arial Narrow" charset="0"/>
                  </a:rPr>
                  <a:t>Solomon </a:t>
                </a:r>
                <a:endParaRPr lang="en-US" b="1">
                  <a:solidFill>
                    <a:srgbClr val="FFFFFF"/>
                  </a:solidFill>
                  <a:latin typeface="Arial Narrow" charset="0"/>
                </a:endParaRPr>
              </a:p>
              <a:p>
                <a:pPr algn="ctr" eaLnBrk="0" hangingPunct="0"/>
                <a:r>
                  <a:rPr lang="en-US" b="1">
                    <a:solidFill>
                      <a:srgbClr val="FFFFFF"/>
                    </a:solidFill>
                    <a:latin typeface="Arial Narrow" charset="0"/>
                  </a:rPr>
                  <a:t>(2 Chron.)</a:t>
                </a:r>
              </a:p>
            </p:txBody>
          </p:sp>
        </p:grpSp>
        <p:grpSp>
          <p:nvGrpSpPr>
            <p:cNvPr id="290824" name="Group 96"/>
            <p:cNvGrpSpPr>
              <a:grpSpLocks/>
            </p:cNvGrpSpPr>
            <p:nvPr/>
          </p:nvGrpSpPr>
          <p:grpSpPr bwMode="auto">
            <a:xfrm>
              <a:off x="0" y="1011"/>
              <a:ext cx="3600" cy="477"/>
              <a:chOff x="0" y="1318"/>
              <a:chExt cx="2451" cy="559"/>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5" name="Rectangle 95"/>
              <p:cNvSpPr>
                <a:spLocks noChangeArrowheads="1"/>
              </p:cNvSpPr>
              <p:nvPr/>
            </p:nvSpPr>
            <p:spPr bwMode="auto">
              <a:xfrm>
                <a:off x="186" y="1608"/>
                <a:ext cx="2265"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Ark location before transfer</a:t>
                </a:r>
                <a:endParaRPr lang="en-US" b="1">
                  <a:solidFill>
                    <a:srgbClr val="FFFFFF"/>
                  </a:solidFill>
                  <a:latin typeface="Arial Narrow" charset="0"/>
                </a:endParaRPr>
              </a:p>
            </p:txBody>
          </p:sp>
        </p:grpSp>
        <p:grpSp>
          <p:nvGrpSpPr>
            <p:cNvPr id="290825" name="Group 99"/>
            <p:cNvGrpSpPr>
              <a:grpSpLocks/>
            </p:cNvGrpSpPr>
            <p:nvPr/>
          </p:nvGrpSpPr>
          <p:grpSpPr bwMode="auto">
            <a:xfrm>
              <a:off x="3327" y="1011"/>
              <a:ext cx="1216" cy="477"/>
              <a:chOff x="0" y="1721"/>
              <a:chExt cx="828" cy="559"/>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3" name="Rectangle 98"/>
              <p:cNvSpPr>
                <a:spLocks noChangeArrowheads="1"/>
              </p:cNvSpPr>
              <p:nvPr/>
            </p:nvSpPr>
            <p:spPr bwMode="auto">
              <a:xfrm>
                <a:off x="0" y="2011"/>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Kiriath Jearim</a:t>
                </a:r>
              </a:p>
            </p:txBody>
          </p:sp>
        </p:grpSp>
        <p:grpSp>
          <p:nvGrpSpPr>
            <p:cNvPr id="290826" name="Group 102"/>
            <p:cNvGrpSpPr>
              <a:grpSpLocks/>
            </p:cNvGrpSpPr>
            <p:nvPr/>
          </p:nvGrpSpPr>
          <p:grpSpPr bwMode="auto">
            <a:xfrm>
              <a:off x="4543" y="1011"/>
              <a:ext cx="1217" cy="477"/>
              <a:chOff x="0" y="2124"/>
              <a:chExt cx="828" cy="559"/>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1" name="Rectangle 101"/>
              <p:cNvSpPr>
                <a:spLocks noChangeArrowheads="1"/>
              </p:cNvSpPr>
              <p:nvPr/>
            </p:nvSpPr>
            <p:spPr bwMode="auto">
              <a:xfrm>
                <a:off x="0" y="2414"/>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City of David</a:t>
                </a:r>
              </a:p>
            </p:txBody>
          </p:sp>
        </p:grpSp>
        <p:grpSp>
          <p:nvGrpSpPr>
            <p:cNvPr id="290827" name="Group 105"/>
            <p:cNvGrpSpPr>
              <a:grpSpLocks/>
            </p:cNvGrpSpPr>
            <p:nvPr/>
          </p:nvGrpSpPr>
          <p:grpSpPr bwMode="auto">
            <a:xfrm>
              <a:off x="0" y="1477"/>
              <a:ext cx="3600" cy="355"/>
              <a:chOff x="0" y="310"/>
              <a:chExt cx="2451" cy="417"/>
            </a:xfrm>
          </p:grpSpPr>
          <p:sp>
            <p:nvSpPr>
              <p:cNvPr id="290888" name="Rectangle 103"/>
              <p:cNvSpPr>
                <a:spLocks noChangeArrowheads="1"/>
              </p:cNvSpPr>
              <p:nvPr/>
            </p:nvSpPr>
            <p:spPr bwMode="auto">
              <a:xfrm>
                <a:off x="0" y="310"/>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9" name="Rectangle 104"/>
              <p:cNvSpPr>
                <a:spLocks noChangeArrowheads="1"/>
              </p:cNvSpPr>
              <p:nvPr/>
            </p:nvSpPr>
            <p:spPr bwMode="auto">
              <a:xfrm>
                <a:off x="186" y="457"/>
                <a:ext cx="2265"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Ark location after transfer</a:t>
                </a:r>
                <a:endParaRPr lang="en-US" b="1">
                  <a:solidFill>
                    <a:srgbClr val="FFFFFF"/>
                  </a:solidFill>
                  <a:latin typeface="Arial Narrow" charset="0"/>
                </a:endParaRPr>
              </a:p>
            </p:txBody>
          </p:sp>
        </p:grpSp>
        <p:grpSp>
          <p:nvGrpSpPr>
            <p:cNvPr id="290828" name="Group 108"/>
            <p:cNvGrpSpPr>
              <a:grpSpLocks/>
            </p:cNvGrpSpPr>
            <p:nvPr/>
          </p:nvGrpSpPr>
          <p:grpSpPr bwMode="auto">
            <a:xfrm>
              <a:off x="3327" y="1477"/>
              <a:ext cx="1216" cy="746"/>
              <a:chOff x="0" y="310"/>
              <a:chExt cx="828" cy="875"/>
            </a:xfrm>
          </p:grpSpPr>
          <p:sp>
            <p:nvSpPr>
              <p:cNvPr id="290886" name="Rectangle 106"/>
              <p:cNvSpPr>
                <a:spLocks noChangeArrowheads="1"/>
              </p:cNvSpPr>
              <p:nvPr/>
            </p:nvSpPr>
            <p:spPr bwMode="auto">
              <a:xfrm>
                <a:off x="0" y="31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7" name="Rectangle 107"/>
              <p:cNvSpPr>
                <a:spLocks noChangeArrowheads="1"/>
              </p:cNvSpPr>
              <p:nvPr/>
            </p:nvSpPr>
            <p:spPr bwMode="auto">
              <a:xfrm>
                <a:off x="0" y="538"/>
                <a:ext cx="828" cy="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lnSpc>
                    <a:spcPct val="80000"/>
                  </a:lnSpc>
                </a:pPr>
                <a:r>
                  <a:rPr lang="en-US" b="1">
                    <a:solidFill>
                      <a:srgbClr val="FFFFFF"/>
                    </a:solidFill>
                    <a:latin typeface="Arial Narrow" charset="0"/>
                  </a:rPr>
                  <a:t>House of Obed near the City of David</a:t>
                </a:r>
              </a:p>
            </p:txBody>
          </p:sp>
        </p:grpSp>
        <p:grpSp>
          <p:nvGrpSpPr>
            <p:cNvPr id="290829" name="Group 111"/>
            <p:cNvGrpSpPr>
              <a:grpSpLocks/>
            </p:cNvGrpSpPr>
            <p:nvPr/>
          </p:nvGrpSpPr>
          <p:grpSpPr bwMode="auto">
            <a:xfrm>
              <a:off x="4543" y="1632"/>
              <a:ext cx="1217" cy="576"/>
              <a:chOff x="0" y="-32"/>
              <a:chExt cx="828" cy="2596"/>
            </a:xfrm>
          </p:grpSpPr>
          <p:sp>
            <p:nvSpPr>
              <p:cNvPr id="290884" name="Rectangle 109"/>
              <p:cNvSpPr>
                <a:spLocks noChangeArrowheads="1"/>
              </p:cNvSpPr>
              <p:nvPr/>
            </p:nvSpPr>
            <p:spPr bwMode="auto">
              <a:xfrm>
                <a:off x="0" y="-32"/>
                <a:ext cx="828"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5" name="Rectangle 110"/>
              <p:cNvSpPr>
                <a:spLocks noChangeArrowheads="1"/>
              </p:cNvSpPr>
              <p:nvPr/>
            </p:nvSpPr>
            <p:spPr bwMode="auto">
              <a:xfrm>
                <a:off x="0" y="-32"/>
                <a:ext cx="828" cy="2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sz="2000" b="1">
                    <a:solidFill>
                      <a:srgbClr val="FFFFFF"/>
                    </a:solidFill>
                    <a:latin typeface="Arial Narrow" charset="0"/>
                  </a:rPr>
                  <a:t>Temple on Moriah (former threshing floor of Araunah)</a:t>
                </a:r>
              </a:p>
            </p:txBody>
          </p:sp>
        </p:grpSp>
        <p:grpSp>
          <p:nvGrpSpPr>
            <p:cNvPr id="290830" name="Group 114"/>
            <p:cNvGrpSpPr>
              <a:grpSpLocks/>
            </p:cNvGrpSpPr>
            <p:nvPr/>
          </p:nvGrpSpPr>
          <p:grpSpPr bwMode="auto">
            <a:xfrm>
              <a:off x="0" y="1993"/>
              <a:ext cx="3327" cy="584"/>
              <a:chOff x="0" y="915"/>
              <a:chExt cx="2264" cy="686"/>
            </a:xfrm>
          </p:grpSpPr>
          <p:sp>
            <p:nvSpPr>
              <p:cNvPr id="290882" name="Rectangle 112"/>
              <p:cNvSpPr>
                <a:spLocks noChangeArrowheads="1"/>
              </p:cNvSpPr>
              <p:nvPr/>
            </p:nvSpPr>
            <p:spPr bwMode="auto">
              <a:xfrm>
                <a:off x="0" y="91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3" name="Rectangle 113"/>
              <p:cNvSpPr>
                <a:spLocks noChangeArrowheads="1"/>
              </p:cNvSpPr>
              <p:nvPr/>
            </p:nvSpPr>
            <p:spPr bwMode="auto">
              <a:xfrm>
                <a:off x="469" y="1055"/>
                <a:ext cx="1699"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Consultation with Israel</a:t>
                </a:r>
                <a:r>
                  <a:rPr lang="fr-FR" altLang="ja-JP" b="1" i="1">
                    <a:solidFill>
                      <a:srgbClr val="FFFFFF"/>
                    </a:solidFill>
                    <a:latin typeface="Arial Narrow" charset="0"/>
                  </a:rPr>
                  <a:t>'</a:t>
                </a:r>
                <a:r>
                  <a:rPr lang="en-US" b="1" i="1">
                    <a:solidFill>
                      <a:srgbClr val="FFFFFF"/>
                    </a:solidFill>
                    <a:latin typeface="Arial Narrow" charset="0"/>
                  </a:rPr>
                  <a:t>s leaders &amp; national procession</a:t>
                </a:r>
                <a:endParaRPr lang="en-US" b="1">
                  <a:solidFill>
                    <a:srgbClr val="FFFFFF"/>
                  </a:solidFill>
                  <a:latin typeface="Arial Narrow" charset="0"/>
                </a:endParaRPr>
              </a:p>
            </p:txBody>
          </p:sp>
        </p:grpSp>
        <p:grpSp>
          <p:nvGrpSpPr>
            <p:cNvPr id="290831" name="Group 117"/>
            <p:cNvGrpSpPr>
              <a:grpSpLocks/>
            </p:cNvGrpSpPr>
            <p:nvPr/>
          </p:nvGrpSpPr>
          <p:grpSpPr bwMode="auto">
            <a:xfrm>
              <a:off x="3327" y="2057"/>
              <a:ext cx="1216" cy="477"/>
              <a:chOff x="0" y="1433"/>
              <a:chExt cx="828" cy="559"/>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1" name="Rectangle 116"/>
              <p:cNvSpPr>
                <a:spLocks noChangeArrowheads="1"/>
              </p:cNvSpPr>
              <p:nvPr/>
            </p:nvSpPr>
            <p:spPr bwMode="auto">
              <a:xfrm>
                <a:off x="0" y="1723"/>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13:1-5</a:t>
                </a:r>
              </a:p>
            </p:txBody>
          </p:sp>
        </p:grpSp>
        <p:grpSp>
          <p:nvGrpSpPr>
            <p:cNvPr id="290832" name="Group 120"/>
            <p:cNvGrpSpPr>
              <a:grpSpLocks/>
            </p:cNvGrpSpPr>
            <p:nvPr/>
          </p:nvGrpSpPr>
          <p:grpSpPr bwMode="auto">
            <a:xfrm>
              <a:off x="4464" y="2205"/>
              <a:ext cx="1217" cy="339"/>
              <a:chOff x="0" y="1699"/>
              <a:chExt cx="828" cy="849"/>
            </a:xfrm>
          </p:grpSpPr>
          <p:sp>
            <p:nvSpPr>
              <p:cNvPr id="290878" name="Rectangle 118"/>
              <p:cNvSpPr>
                <a:spLocks noChangeArrowheads="1"/>
              </p:cNvSpPr>
              <p:nvPr/>
            </p:nvSpPr>
            <p:spPr bwMode="auto">
              <a:xfrm>
                <a:off x="0" y="1699"/>
                <a:ext cx="8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9" name="Rectangle 119"/>
              <p:cNvSpPr>
                <a:spLocks noChangeArrowheads="1"/>
              </p:cNvSpPr>
              <p:nvPr/>
            </p:nvSpPr>
            <p:spPr bwMode="auto">
              <a:xfrm>
                <a:off x="0" y="1972"/>
                <a:ext cx="828"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5:2-3</a:t>
                </a:r>
              </a:p>
            </p:txBody>
          </p:sp>
        </p:grpSp>
        <p:grpSp>
          <p:nvGrpSpPr>
            <p:cNvPr id="290833" name="Group 123"/>
            <p:cNvGrpSpPr>
              <a:grpSpLocks/>
            </p:cNvGrpSpPr>
            <p:nvPr/>
          </p:nvGrpSpPr>
          <p:grpSpPr bwMode="auto">
            <a:xfrm>
              <a:off x="0" y="2435"/>
              <a:ext cx="3600" cy="477"/>
              <a:chOff x="0" y="2239"/>
              <a:chExt cx="2451" cy="560"/>
            </a:xfrm>
          </p:grpSpPr>
          <p:sp>
            <p:nvSpPr>
              <p:cNvPr id="290876" name="Rectangle 121"/>
              <p:cNvSpPr>
                <a:spLocks noChangeArrowheads="1"/>
              </p:cNvSpPr>
              <p:nvPr/>
            </p:nvSpPr>
            <p:spPr bwMode="auto">
              <a:xfrm>
                <a:off x="0" y="2239"/>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7" name="Rectangle 122"/>
              <p:cNvSpPr>
                <a:spLocks noChangeArrowheads="1"/>
              </p:cNvSpPr>
              <p:nvPr/>
            </p:nvSpPr>
            <p:spPr bwMode="auto">
              <a:xfrm>
                <a:off x="186" y="2529"/>
                <a:ext cx="2265"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Transports the ark correctly</a:t>
                </a:r>
                <a:endParaRPr lang="en-US" b="1">
                  <a:solidFill>
                    <a:srgbClr val="FFFFFF"/>
                  </a:solidFill>
                  <a:latin typeface="Arial Narrow" charset="0"/>
                </a:endParaRPr>
              </a:p>
            </p:txBody>
          </p:sp>
        </p:grpSp>
        <p:grpSp>
          <p:nvGrpSpPr>
            <p:cNvPr id="290834" name="Group 126"/>
            <p:cNvGrpSpPr>
              <a:grpSpLocks/>
            </p:cNvGrpSpPr>
            <p:nvPr/>
          </p:nvGrpSpPr>
          <p:grpSpPr bwMode="auto">
            <a:xfrm>
              <a:off x="3327" y="2436"/>
              <a:ext cx="1216" cy="478"/>
              <a:chOff x="0" y="2642"/>
              <a:chExt cx="828" cy="561"/>
            </a:xfrm>
          </p:grpSpPr>
          <p:sp>
            <p:nvSpPr>
              <p:cNvPr id="290874" name="Rectangle 124"/>
              <p:cNvSpPr>
                <a:spLocks noChangeArrowheads="1"/>
              </p:cNvSpPr>
              <p:nvPr/>
            </p:nvSpPr>
            <p:spPr bwMode="auto">
              <a:xfrm>
                <a:off x="0" y="264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15:1–16:3</a:t>
                </a:r>
              </a:p>
            </p:txBody>
          </p:sp>
        </p:grpSp>
        <p:grpSp>
          <p:nvGrpSpPr>
            <p:cNvPr id="290835" name="Group 129"/>
            <p:cNvGrpSpPr>
              <a:grpSpLocks/>
            </p:cNvGrpSpPr>
            <p:nvPr/>
          </p:nvGrpSpPr>
          <p:grpSpPr bwMode="auto">
            <a:xfrm>
              <a:off x="4543" y="2435"/>
              <a:ext cx="1217" cy="477"/>
              <a:chOff x="0" y="3045"/>
              <a:chExt cx="828" cy="559"/>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3" name="Rectangle 128"/>
              <p:cNvSpPr>
                <a:spLocks noChangeArrowheads="1"/>
              </p:cNvSpPr>
              <p:nvPr/>
            </p:nvSpPr>
            <p:spPr bwMode="auto">
              <a:xfrm>
                <a:off x="0" y="3335"/>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5:2-10</a:t>
                </a:r>
              </a:p>
            </p:txBody>
          </p:sp>
        </p:grpSp>
        <p:grpSp>
          <p:nvGrpSpPr>
            <p:cNvPr id="290836" name="Group 132"/>
            <p:cNvGrpSpPr>
              <a:grpSpLocks/>
            </p:cNvGrpSpPr>
            <p:nvPr/>
          </p:nvGrpSpPr>
          <p:grpSpPr bwMode="auto">
            <a:xfrm>
              <a:off x="0" y="2779"/>
              <a:ext cx="3600" cy="477"/>
              <a:chOff x="0" y="3448"/>
              <a:chExt cx="2451" cy="560"/>
            </a:xfrm>
          </p:grpSpPr>
          <p:sp>
            <p:nvSpPr>
              <p:cNvPr id="290870" name="Rectangle 130"/>
              <p:cNvSpPr>
                <a:spLocks noChangeArrowheads="1"/>
              </p:cNvSpPr>
              <p:nvPr/>
            </p:nvSpPr>
            <p:spPr bwMode="auto">
              <a:xfrm>
                <a:off x="0" y="344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1" name="Rectangle 131"/>
              <p:cNvSpPr>
                <a:spLocks noChangeArrowheads="1"/>
              </p:cNvSpPr>
              <p:nvPr/>
            </p:nvSpPr>
            <p:spPr bwMode="auto">
              <a:xfrm>
                <a:off x="186" y="3738"/>
                <a:ext cx="2265"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Celebration of praise at arrival</a:t>
                </a:r>
                <a:endParaRPr lang="en-US" b="1">
                  <a:solidFill>
                    <a:srgbClr val="FFFFFF"/>
                  </a:solidFill>
                  <a:latin typeface="Arial Narrow" charset="0"/>
                </a:endParaRPr>
              </a:p>
            </p:txBody>
          </p:sp>
        </p:grpSp>
        <p:grpSp>
          <p:nvGrpSpPr>
            <p:cNvPr id="290837" name="Group 135"/>
            <p:cNvGrpSpPr>
              <a:grpSpLocks/>
            </p:cNvGrpSpPr>
            <p:nvPr/>
          </p:nvGrpSpPr>
          <p:grpSpPr bwMode="auto">
            <a:xfrm>
              <a:off x="3327" y="2779"/>
              <a:ext cx="1216" cy="477"/>
              <a:chOff x="0" y="3851"/>
              <a:chExt cx="828" cy="560"/>
            </a:xfrm>
          </p:grpSpPr>
          <p:sp>
            <p:nvSpPr>
              <p:cNvPr id="290868" name="Rectangle 133"/>
              <p:cNvSpPr>
                <a:spLocks noChangeArrowheads="1"/>
              </p:cNvSpPr>
              <p:nvPr/>
            </p:nvSpPr>
            <p:spPr bwMode="auto">
              <a:xfrm>
                <a:off x="0" y="385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9" name="Rectangle 134"/>
              <p:cNvSpPr>
                <a:spLocks noChangeArrowheads="1"/>
              </p:cNvSpPr>
              <p:nvPr/>
            </p:nvSpPr>
            <p:spPr bwMode="auto">
              <a:xfrm>
                <a:off x="0" y="4141"/>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16:7-36</a:t>
                </a:r>
              </a:p>
            </p:txBody>
          </p:sp>
        </p:grpSp>
        <p:grpSp>
          <p:nvGrpSpPr>
            <p:cNvPr id="290838" name="Group 138"/>
            <p:cNvGrpSpPr>
              <a:grpSpLocks/>
            </p:cNvGrpSpPr>
            <p:nvPr/>
          </p:nvGrpSpPr>
          <p:grpSpPr bwMode="auto">
            <a:xfrm>
              <a:off x="4543" y="2779"/>
              <a:ext cx="1217" cy="477"/>
              <a:chOff x="0" y="4254"/>
              <a:chExt cx="828" cy="560"/>
            </a:xfrm>
          </p:grpSpPr>
          <p:sp>
            <p:nvSpPr>
              <p:cNvPr id="290866" name="Rectangle 136"/>
              <p:cNvSpPr>
                <a:spLocks noChangeArrowheads="1"/>
              </p:cNvSpPr>
              <p:nvPr/>
            </p:nvSpPr>
            <p:spPr bwMode="auto">
              <a:xfrm>
                <a:off x="0" y="425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7" name="Rectangle 137"/>
              <p:cNvSpPr>
                <a:spLocks noChangeArrowheads="1"/>
              </p:cNvSpPr>
              <p:nvPr/>
            </p:nvSpPr>
            <p:spPr bwMode="auto">
              <a:xfrm>
                <a:off x="0" y="4544"/>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5:11-14</a:t>
                </a:r>
              </a:p>
            </p:txBody>
          </p:sp>
        </p:grpSp>
        <p:grpSp>
          <p:nvGrpSpPr>
            <p:cNvPr id="290839" name="Group 141"/>
            <p:cNvGrpSpPr>
              <a:grpSpLocks/>
            </p:cNvGrpSpPr>
            <p:nvPr/>
          </p:nvGrpSpPr>
          <p:grpSpPr bwMode="auto">
            <a:xfrm>
              <a:off x="0" y="3123"/>
              <a:ext cx="3327" cy="476"/>
              <a:chOff x="0" y="4657"/>
              <a:chExt cx="2264" cy="559"/>
            </a:xfrm>
          </p:grpSpPr>
          <p:sp>
            <p:nvSpPr>
              <p:cNvPr id="290864" name="Rectangle 139"/>
              <p:cNvSpPr>
                <a:spLocks noChangeArrowheads="1"/>
              </p:cNvSpPr>
              <p:nvPr/>
            </p:nvSpPr>
            <p:spPr bwMode="auto">
              <a:xfrm>
                <a:off x="0" y="4657"/>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5" name="Rectangle 140"/>
              <p:cNvSpPr>
                <a:spLocks noChangeArrowheads="1"/>
              </p:cNvSpPr>
              <p:nvPr/>
            </p:nvSpPr>
            <p:spPr bwMode="auto">
              <a:xfrm>
                <a:off x="0" y="4946"/>
                <a:ext cx="2264"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System of regular worship set up</a:t>
                </a:r>
                <a:endParaRPr lang="en-US" b="1">
                  <a:solidFill>
                    <a:srgbClr val="FFFFFF"/>
                  </a:solidFill>
                  <a:latin typeface="Arial Narrow" charset="0"/>
                </a:endParaRPr>
              </a:p>
            </p:txBody>
          </p:sp>
        </p:grpSp>
        <p:grpSp>
          <p:nvGrpSpPr>
            <p:cNvPr id="290840" name="Group 144"/>
            <p:cNvGrpSpPr>
              <a:grpSpLocks/>
            </p:cNvGrpSpPr>
            <p:nvPr/>
          </p:nvGrpSpPr>
          <p:grpSpPr bwMode="auto">
            <a:xfrm>
              <a:off x="3327" y="3123"/>
              <a:ext cx="1216" cy="476"/>
              <a:chOff x="0" y="5060"/>
              <a:chExt cx="828" cy="559"/>
            </a:xfrm>
          </p:grpSpPr>
          <p:sp>
            <p:nvSpPr>
              <p:cNvPr id="290862" name="Rectangle 142"/>
              <p:cNvSpPr>
                <a:spLocks noChangeArrowheads="1"/>
              </p:cNvSpPr>
              <p:nvPr/>
            </p:nvSpPr>
            <p:spPr bwMode="auto">
              <a:xfrm>
                <a:off x="0" y="506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3" name="Rectangle 143"/>
              <p:cNvSpPr>
                <a:spLocks noChangeArrowheads="1"/>
              </p:cNvSpPr>
              <p:nvPr/>
            </p:nvSpPr>
            <p:spPr bwMode="auto">
              <a:xfrm>
                <a:off x="0" y="5349"/>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16:4-6, 37-42</a:t>
                </a:r>
              </a:p>
            </p:txBody>
          </p:sp>
        </p:grpSp>
        <p:grpSp>
          <p:nvGrpSpPr>
            <p:cNvPr id="290841" name="Group 147"/>
            <p:cNvGrpSpPr>
              <a:grpSpLocks/>
            </p:cNvGrpSpPr>
            <p:nvPr/>
          </p:nvGrpSpPr>
          <p:grpSpPr bwMode="auto">
            <a:xfrm>
              <a:off x="4543" y="3123"/>
              <a:ext cx="1217" cy="476"/>
              <a:chOff x="0" y="5463"/>
              <a:chExt cx="828" cy="559"/>
            </a:xfrm>
          </p:grpSpPr>
          <p:sp>
            <p:nvSpPr>
              <p:cNvPr id="290860" name="Rectangle 145"/>
              <p:cNvSpPr>
                <a:spLocks noChangeArrowheads="1"/>
              </p:cNvSpPr>
              <p:nvPr/>
            </p:nvSpPr>
            <p:spPr bwMode="auto">
              <a:xfrm>
                <a:off x="0" y="546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1" name="Rectangle 146"/>
              <p:cNvSpPr>
                <a:spLocks noChangeArrowheads="1"/>
              </p:cNvSpPr>
              <p:nvPr/>
            </p:nvSpPr>
            <p:spPr bwMode="auto">
              <a:xfrm>
                <a:off x="0" y="5752"/>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8:12-16</a:t>
                </a:r>
              </a:p>
            </p:txBody>
          </p:sp>
        </p:grpSp>
        <p:grpSp>
          <p:nvGrpSpPr>
            <p:cNvPr id="290842" name="Group 150"/>
            <p:cNvGrpSpPr>
              <a:grpSpLocks/>
            </p:cNvGrpSpPr>
            <p:nvPr/>
          </p:nvGrpSpPr>
          <p:grpSpPr bwMode="auto">
            <a:xfrm>
              <a:off x="274" y="3466"/>
              <a:ext cx="3327" cy="478"/>
              <a:chOff x="186" y="5866"/>
              <a:chExt cx="2264" cy="560"/>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9" name="Rectangle 149"/>
              <p:cNvSpPr>
                <a:spLocks noChangeArrowheads="1"/>
              </p:cNvSpPr>
              <p:nvPr/>
            </p:nvSpPr>
            <p:spPr bwMode="auto">
              <a:xfrm>
                <a:off x="186" y="6157"/>
                <a:ext cx="2264"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Divine revelation given</a:t>
                </a:r>
                <a:endParaRPr lang="en-US" b="1">
                  <a:solidFill>
                    <a:srgbClr val="FFFFFF"/>
                  </a:solidFill>
                  <a:latin typeface="Arial Narrow" charset="0"/>
                </a:endParaRPr>
              </a:p>
            </p:txBody>
          </p:sp>
        </p:grpSp>
        <p:grpSp>
          <p:nvGrpSpPr>
            <p:cNvPr id="290843" name="Group 153"/>
            <p:cNvGrpSpPr>
              <a:grpSpLocks/>
            </p:cNvGrpSpPr>
            <p:nvPr/>
          </p:nvGrpSpPr>
          <p:grpSpPr bwMode="auto">
            <a:xfrm>
              <a:off x="3327" y="3466"/>
              <a:ext cx="1216" cy="478"/>
              <a:chOff x="0" y="6269"/>
              <a:chExt cx="828" cy="560"/>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7" name="Rectangle 152"/>
              <p:cNvSpPr>
                <a:spLocks noChangeArrowheads="1"/>
              </p:cNvSpPr>
              <p:nvPr/>
            </p:nvSpPr>
            <p:spPr bwMode="auto">
              <a:xfrm>
                <a:off x="0" y="6560"/>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17:1-15</a:t>
                </a:r>
              </a:p>
            </p:txBody>
          </p:sp>
        </p:grpSp>
        <p:grpSp>
          <p:nvGrpSpPr>
            <p:cNvPr id="290844" name="Group 156"/>
            <p:cNvGrpSpPr>
              <a:grpSpLocks/>
            </p:cNvGrpSpPr>
            <p:nvPr/>
          </p:nvGrpSpPr>
          <p:grpSpPr bwMode="auto">
            <a:xfrm>
              <a:off x="4543" y="3466"/>
              <a:ext cx="1217" cy="478"/>
              <a:chOff x="0" y="6672"/>
              <a:chExt cx="828" cy="560"/>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5" name="Rectangle 155"/>
              <p:cNvSpPr>
                <a:spLocks noChangeArrowheads="1"/>
              </p:cNvSpPr>
              <p:nvPr/>
            </p:nvSpPr>
            <p:spPr bwMode="auto">
              <a:xfrm>
                <a:off x="0" y="6963"/>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7:12-22</a:t>
                </a:r>
              </a:p>
            </p:txBody>
          </p:sp>
        </p:grpSp>
        <p:grpSp>
          <p:nvGrpSpPr>
            <p:cNvPr id="290845" name="Group 159"/>
            <p:cNvGrpSpPr>
              <a:grpSpLocks/>
            </p:cNvGrpSpPr>
            <p:nvPr/>
          </p:nvGrpSpPr>
          <p:grpSpPr bwMode="auto">
            <a:xfrm>
              <a:off x="0" y="3810"/>
              <a:ext cx="3600" cy="477"/>
              <a:chOff x="0" y="7075"/>
              <a:chExt cx="2451" cy="559"/>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3" name="Rectangle 158"/>
              <p:cNvSpPr>
                <a:spLocks noChangeArrowheads="1"/>
              </p:cNvSpPr>
              <p:nvPr/>
            </p:nvSpPr>
            <p:spPr bwMode="auto">
              <a:xfrm>
                <a:off x="186" y="7365"/>
                <a:ext cx="2265"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Prayer by the king</a:t>
                </a:r>
                <a:endParaRPr lang="en-US" b="1">
                  <a:solidFill>
                    <a:srgbClr val="FFFFFF"/>
                  </a:solidFill>
                  <a:latin typeface="Arial Narrow" charset="0"/>
                </a:endParaRPr>
              </a:p>
            </p:txBody>
          </p:sp>
        </p:grpSp>
        <p:grpSp>
          <p:nvGrpSpPr>
            <p:cNvPr id="290846" name="Group 162"/>
            <p:cNvGrpSpPr>
              <a:grpSpLocks/>
            </p:cNvGrpSpPr>
            <p:nvPr/>
          </p:nvGrpSpPr>
          <p:grpSpPr bwMode="auto">
            <a:xfrm>
              <a:off x="3327" y="3810"/>
              <a:ext cx="1216" cy="477"/>
              <a:chOff x="0" y="7478"/>
              <a:chExt cx="828" cy="559"/>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1" name="Rectangle 161"/>
              <p:cNvSpPr>
                <a:spLocks noChangeArrowheads="1"/>
              </p:cNvSpPr>
              <p:nvPr/>
            </p:nvSpPr>
            <p:spPr bwMode="auto">
              <a:xfrm>
                <a:off x="0" y="7768"/>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17:16-27</a:t>
                </a:r>
              </a:p>
            </p:txBody>
          </p:sp>
        </p:grpSp>
        <p:grpSp>
          <p:nvGrpSpPr>
            <p:cNvPr id="290847" name="Group 165"/>
            <p:cNvGrpSpPr>
              <a:grpSpLocks/>
            </p:cNvGrpSpPr>
            <p:nvPr/>
          </p:nvGrpSpPr>
          <p:grpSpPr bwMode="auto">
            <a:xfrm>
              <a:off x="4543" y="3810"/>
              <a:ext cx="1217" cy="477"/>
              <a:chOff x="0" y="7881"/>
              <a:chExt cx="828" cy="559"/>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49" name="Rectangle 164"/>
              <p:cNvSpPr>
                <a:spLocks noChangeArrowheads="1"/>
              </p:cNvSpPr>
              <p:nvPr/>
            </p:nvSpPr>
            <p:spPr bwMode="auto">
              <a:xfrm>
                <a:off x="0" y="8171"/>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6:12-42</a:t>
                </a:r>
              </a:p>
            </p:txBody>
          </p:sp>
        </p:grpSp>
      </p:grpSp>
      <p:sp>
        <p:nvSpPr>
          <p:cNvPr id="3" name="Notched Right Arrow 2"/>
          <p:cNvSpPr/>
          <p:nvPr/>
        </p:nvSpPr>
        <p:spPr bwMode="auto">
          <a:xfrm>
            <a:off x="5220072" y="3933056"/>
            <a:ext cx="2088232" cy="100811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indent="-571500" eaLnBrk="0" hangingPunct="0">
              <a:lnSpc>
                <a:spcPct val="90000"/>
              </a:lnSpc>
              <a:spcBef>
                <a:spcPct val="20000"/>
              </a:spcBef>
              <a:buFontTx/>
              <a:buChar char="•"/>
            </a:pPr>
            <a:endParaRPr kumimoji="1" lang="en-US" b="1">
              <a:solidFill>
                <a:srgbClr val="FFFFFF"/>
              </a:solidFill>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150556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16</a:t>
            </a:r>
          </a:p>
        </p:txBody>
      </p:sp>
    </p:spTree>
    <p:extLst>
      <p:ext uri="{BB962C8B-B14F-4D97-AF65-F5344CB8AC3E}">
        <p14:creationId xmlns:p14="http://schemas.microsoft.com/office/powerpoint/2010/main" val="35572819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spcBef>
                <a:spcPct val="50000"/>
              </a:spcBef>
            </a:pPr>
            <a:r>
              <a:rPr kumimoji="0" lang="en-US">
                <a:solidFill>
                  <a:srgbClr val="FFFFFF"/>
                </a:solidFill>
                <a:latin typeface="Arial" charset="0"/>
                <a:cs typeface="Arial" charset="0"/>
              </a:rPr>
              <a:t>275</a:t>
            </a: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kumimoji="0" lang="en-US" sz="3600" b="1">
                <a:solidFill>
                  <a:schemeClr val="tx1"/>
                </a:solidFill>
                <a:latin typeface="Arial Black" charset="0"/>
                <a:ea typeface="ＭＳ Ｐゴシック" charset="0"/>
                <a:cs typeface="Times New Roman" charset="0"/>
              </a:rPr>
              <a:t>Parallels between David</a:t>
            </a:r>
            <a:r>
              <a:rPr kumimoji="0" lang="fr-FR" altLang="ja-JP" sz="3600" b="1">
                <a:solidFill>
                  <a:schemeClr val="tx1"/>
                </a:solidFill>
                <a:latin typeface="Arial Black" charset="0"/>
                <a:ea typeface="ＭＳ Ｐゴシック" charset="0"/>
                <a:cs typeface="Times New Roman" charset="0"/>
              </a:rPr>
              <a:t>'</a:t>
            </a:r>
            <a:r>
              <a:rPr kumimoji="0" lang="en-US" sz="3600" b="1">
                <a:solidFill>
                  <a:schemeClr val="tx1"/>
                </a:solidFill>
                <a:latin typeface="Arial Black" charset="0"/>
                <a:ea typeface="ＭＳ Ｐゴシック" charset="0"/>
                <a:cs typeface="Times New Roman" charset="0"/>
              </a:rPr>
              <a:t>s and Solomon</a:t>
            </a:r>
            <a:r>
              <a:rPr kumimoji="0" lang="fr-FR" altLang="ja-JP" sz="3600" b="1">
                <a:solidFill>
                  <a:schemeClr val="tx1"/>
                </a:solidFill>
                <a:latin typeface="Arial Black" charset="0"/>
                <a:ea typeface="ＭＳ Ｐゴシック" charset="0"/>
                <a:cs typeface="Times New Roman" charset="0"/>
              </a:rPr>
              <a:t>'</a:t>
            </a:r>
            <a:r>
              <a:rPr kumimoji="0" lang="en-US" sz="3600" b="1">
                <a:solidFill>
                  <a:schemeClr val="tx1"/>
                </a:solidFill>
                <a:latin typeface="Arial Black" charset="0"/>
                <a:ea typeface="ＭＳ Ｐゴシック" charset="0"/>
                <a:cs typeface="Times New Roman" charset="0"/>
              </a:rPr>
              <a:t>s Transfers of the Ark</a:t>
            </a:r>
          </a:p>
        </p:txBody>
      </p:sp>
      <p:grpSp>
        <p:nvGrpSpPr>
          <p:cNvPr id="290820" name="Group 167"/>
          <p:cNvGrpSpPr>
            <a:grpSpLocks/>
          </p:cNvGrpSpPr>
          <p:nvPr/>
        </p:nvGrpSpPr>
        <p:grpSpPr bwMode="auto">
          <a:xfrm>
            <a:off x="0" y="903288"/>
            <a:ext cx="9144000" cy="5902325"/>
            <a:chOff x="0" y="569"/>
            <a:chExt cx="5760" cy="3718"/>
          </a:xfrm>
        </p:grpSpPr>
        <p:grpSp>
          <p:nvGrpSpPr>
            <p:cNvPr id="290821" name="Group 87"/>
            <p:cNvGrpSpPr>
              <a:grpSpLocks/>
            </p:cNvGrpSpPr>
            <p:nvPr/>
          </p:nvGrpSpPr>
          <p:grpSpPr bwMode="auto">
            <a:xfrm>
              <a:off x="0" y="569"/>
              <a:ext cx="3327" cy="592"/>
              <a:chOff x="0" y="-121"/>
              <a:chExt cx="2264" cy="694"/>
            </a:xfrm>
          </p:grpSpPr>
          <p:sp>
            <p:nvSpPr>
              <p:cNvPr id="290900" name="Rectangle 85"/>
              <p:cNvSpPr>
                <a:spLocks noChangeArrowheads="1"/>
              </p:cNvSpPr>
              <p:nvPr/>
            </p:nvSpPr>
            <p:spPr bwMode="auto">
              <a:xfrm>
                <a:off x="0" y="-121"/>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901" name="Rectangle 86"/>
              <p:cNvSpPr>
                <a:spLocks noChangeArrowheads="1"/>
              </p:cNvSpPr>
              <p:nvPr/>
            </p:nvSpPr>
            <p:spPr bwMode="auto">
              <a:xfrm>
                <a:off x="0" y="34"/>
                <a:ext cx="2264"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 </a:t>
                </a:r>
              </a:p>
              <a:p>
                <a:pPr algn="ctr" eaLnBrk="0" hangingPunct="0"/>
                <a:endParaRPr lang="en-US" b="1">
                  <a:solidFill>
                    <a:srgbClr val="FFFFFF"/>
                  </a:solidFill>
                  <a:latin typeface="Arial Narrow" charset="0"/>
                </a:endParaRPr>
              </a:p>
            </p:txBody>
          </p:sp>
        </p:grpSp>
        <p:grpSp>
          <p:nvGrpSpPr>
            <p:cNvPr id="290822" name="Group 90"/>
            <p:cNvGrpSpPr>
              <a:grpSpLocks/>
            </p:cNvGrpSpPr>
            <p:nvPr/>
          </p:nvGrpSpPr>
          <p:grpSpPr bwMode="auto">
            <a:xfrm>
              <a:off x="3327" y="569"/>
              <a:ext cx="1216" cy="707"/>
              <a:chOff x="0" y="282"/>
              <a:chExt cx="828" cy="829"/>
            </a:xfrm>
          </p:grpSpPr>
          <p:sp>
            <p:nvSpPr>
              <p:cNvPr id="290898" name="Rectangle 88"/>
              <p:cNvSpPr>
                <a:spLocks noChangeArrowheads="1"/>
              </p:cNvSpPr>
              <p:nvPr/>
            </p:nvSpPr>
            <p:spPr bwMode="auto">
              <a:xfrm>
                <a:off x="0" y="28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9" name="Rectangle 89"/>
              <p:cNvSpPr>
                <a:spLocks noChangeArrowheads="1"/>
              </p:cNvSpPr>
              <p:nvPr/>
            </p:nvSpPr>
            <p:spPr bwMode="auto">
              <a:xfrm>
                <a:off x="0" y="572"/>
                <a:ext cx="828"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u="sng">
                    <a:solidFill>
                      <a:srgbClr val="FFFFFF"/>
                    </a:solidFill>
                    <a:latin typeface="Arial Narrow" charset="0"/>
                  </a:rPr>
                  <a:t>David </a:t>
                </a:r>
                <a:endParaRPr lang="en-US" b="1">
                  <a:solidFill>
                    <a:srgbClr val="FFFFFF"/>
                  </a:solidFill>
                  <a:latin typeface="Arial Narrow" charset="0"/>
                </a:endParaRPr>
              </a:p>
              <a:p>
                <a:pPr algn="ctr" eaLnBrk="0" hangingPunct="0"/>
                <a:r>
                  <a:rPr lang="en-US" b="1">
                    <a:solidFill>
                      <a:srgbClr val="FFFFFF"/>
                    </a:solidFill>
                    <a:latin typeface="Arial Narrow" charset="0"/>
                  </a:rPr>
                  <a:t>(1 Chron.)</a:t>
                </a:r>
              </a:p>
            </p:txBody>
          </p:sp>
        </p:grpSp>
        <p:grpSp>
          <p:nvGrpSpPr>
            <p:cNvPr id="290823" name="Group 93"/>
            <p:cNvGrpSpPr>
              <a:grpSpLocks/>
            </p:cNvGrpSpPr>
            <p:nvPr/>
          </p:nvGrpSpPr>
          <p:grpSpPr bwMode="auto">
            <a:xfrm>
              <a:off x="4543" y="569"/>
              <a:ext cx="1217" cy="707"/>
              <a:chOff x="0" y="800"/>
              <a:chExt cx="828" cy="829"/>
            </a:xfrm>
          </p:grpSpPr>
          <p:sp>
            <p:nvSpPr>
              <p:cNvPr id="290896" name="Rectangle 91"/>
              <p:cNvSpPr>
                <a:spLocks noChangeArrowheads="1"/>
              </p:cNvSpPr>
              <p:nvPr/>
            </p:nvSpPr>
            <p:spPr bwMode="auto">
              <a:xfrm>
                <a:off x="0" y="80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7" name="Rectangle 92"/>
              <p:cNvSpPr>
                <a:spLocks noChangeArrowheads="1"/>
              </p:cNvSpPr>
              <p:nvPr/>
            </p:nvSpPr>
            <p:spPr bwMode="auto">
              <a:xfrm>
                <a:off x="0" y="1090"/>
                <a:ext cx="828"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u="sng">
                    <a:solidFill>
                      <a:srgbClr val="FFFFFF"/>
                    </a:solidFill>
                    <a:latin typeface="Arial Narrow" charset="0"/>
                  </a:rPr>
                  <a:t>Solomon </a:t>
                </a:r>
                <a:endParaRPr lang="en-US" b="1">
                  <a:solidFill>
                    <a:srgbClr val="FFFFFF"/>
                  </a:solidFill>
                  <a:latin typeface="Arial Narrow" charset="0"/>
                </a:endParaRPr>
              </a:p>
              <a:p>
                <a:pPr algn="ctr" eaLnBrk="0" hangingPunct="0"/>
                <a:r>
                  <a:rPr lang="en-US" b="1">
                    <a:solidFill>
                      <a:srgbClr val="FFFFFF"/>
                    </a:solidFill>
                    <a:latin typeface="Arial Narrow" charset="0"/>
                  </a:rPr>
                  <a:t>(2 Chron.)</a:t>
                </a:r>
              </a:p>
            </p:txBody>
          </p:sp>
        </p:grpSp>
        <p:grpSp>
          <p:nvGrpSpPr>
            <p:cNvPr id="290824" name="Group 96"/>
            <p:cNvGrpSpPr>
              <a:grpSpLocks/>
            </p:cNvGrpSpPr>
            <p:nvPr/>
          </p:nvGrpSpPr>
          <p:grpSpPr bwMode="auto">
            <a:xfrm>
              <a:off x="0" y="1011"/>
              <a:ext cx="3600" cy="477"/>
              <a:chOff x="0" y="1318"/>
              <a:chExt cx="2451" cy="559"/>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5" name="Rectangle 95"/>
              <p:cNvSpPr>
                <a:spLocks noChangeArrowheads="1"/>
              </p:cNvSpPr>
              <p:nvPr/>
            </p:nvSpPr>
            <p:spPr bwMode="auto">
              <a:xfrm>
                <a:off x="186" y="1608"/>
                <a:ext cx="2265"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Ark location before transfer</a:t>
                </a:r>
                <a:endParaRPr lang="en-US" b="1">
                  <a:solidFill>
                    <a:srgbClr val="FFFFFF"/>
                  </a:solidFill>
                  <a:latin typeface="Arial Narrow" charset="0"/>
                </a:endParaRPr>
              </a:p>
            </p:txBody>
          </p:sp>
        </p:grpSp>
        <p:grpSp>
          <p:nvGrpSpPr>
            <p:cNvPr id="290825" name="Group 99"/>
            <p:cNvGrpSpPr>
              <a:grpSpLocks/>
            </p:cNvGrpSpPr>
            <p:nvPr/>
          </p:nvGrpSpPr>
          <p:grpSpPr bwMode="auto">
            <a:xfrm>
              <a:off x="3327" y="1011"/>
              <a:ext cx="1216" cy="477"/>
              <a:chOff x="0" y="1721"/>
              <a:chExt cx="828" cy="559"/>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3" name="Rectangle 98"/>
              <p:cNvSpPr>
                <a:spLocks noChangeArrowheads="1"/>
              </p:cNvSpPr>
              <p:nvPr/>
            </p:nvSpPr>
            <p:spPr bwMode="auto">
              <a:xfrm>
                <a:off x="0" y="2011"/>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Kiriath Jearim</a:t>
                </a:r>
              </a:p>
            </p:txBody>
          </p:sp>
        </p:grpSp>
        <p:grpSp>
          <p:nvGrpSpPr>
            <p:cNvPr id="290826" name="Group 102"/>
            <p:cNvGrpSpPr>
              <a:grpSpLocks/>
            </p:cNvGrpSpPr>
            <p:nvPr/>
          </p:nvGrpSpPr>
          <p:grpSpPr bwMode="auto">
            <a:xfrm>
              <a:off x="4543" y="1011"/>
              <a:ext cx="1217" cy="477"/>
              <a:chOff x="0" y="2124"/>
              <a:chExt cx="828" cy="559"/>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1" name="Rectangle 101"/>
              <p:cNvSpPr>
                <a:spLocks noChangeArrowheads="1"/>
              </p:cNvSpPr>
              <p:nvPr/>
            </p:nvSpPr>
            <p:spPr bwMode="auto">
              <a:xfrm>
                <a:off x="0" y="2414"/>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City of David</a:t>
                </a:r>
              </a:p>
            </p:txBody>
          </p:sp>
        </p:grpSp>
        <p:grpSp>
          <p:nvGrpSpPr>
            <p:cNvPr id="290827" name="Group 105"/>
            <p:cNvGrpSpPr>
              <a:grpSpLocks/>
            </p:cNvGrpSpPr>
            <p:nvPr/>
          </p:nvGrpSpPr>
          <p:grpSpPr bwMode="auto">
            <a:xfrm>
              <a:off x="0" y="1477"/>
              <a:ext cx="3600" cy="355"/>
              <a:chOff x="0" y="310"/>
              <a:chExt cx="2451" cy="417"/>
            </a:xfrm>
          </p:grpSpPr>
          <p:sp>
            <p:nvSpPr>
              <p:cNvPr id="290888" name="Rectangle 103"/>
              <p:cNvSpPr>
                <a:spLocks noChangeArrowheads="1"/>
              </p:cNvSpPr>
              <p:nvPr/>
            </p:nvSpPr>
            <p:spPr bwMode="auto">
              <a:xfrm>
                <a:off x="0" y="310"/>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9" name="Rectangle 104"/>
              <p:cNvSpPr>
                <a:spLocks noChangeArrowheads="1"/>
              </p:cNvSpPr>
              <p:nvPr/>
            </p:nvSpPr>
            <p:spPr bwMode="auto">
              <a:xfrm>
                <a:off x="186" y="457"/>
                <a:ext cx="2265"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Ark location after transfer</a:t>
                </a:r>
                <a:endParaRPr lang="en-US" b="1">
                  <a:solidFill>
                    <a:srgbClr val="FFFFFF"/>
                  </a:solidFill>
                  <a:latin typeface="Arial Narrow" charset="0"/>
                </a:endParaRPr>
              </a:p>
            </p:txBody>
          </p:sp>
        </p:grpSp>
        <p:grpSp>
          <p:nvGrpSpPr>
            <p:cNvPr id="290828" name="Group 108"/>
            <p:cNvGrpSpPr>
              <a:grpSpLocks/>
            </p:cNvGrpSpPr>
            <p:nvPr/>
          </p:nvGrpSpPr>
          <p:grpSpPr bwMode="auto">
            <a:xfrm>
              <a:off x="3327" y="1477"/>
              <a:ext cx="1216" cy="746"/>
              <a:chOff x="0" y="310"/>
              <a:chExt cx="828" cy="875"/>
            </a:xfrm>
          </p:grpSpPr>
          <p:sp>
            <p:nvSpPr>
              <p:cNvPr id="290886" name="Rectangle 106"/>
              <p:cNvSpPr>
                <a:spLocks noChangeArrowheads="1"/>
              </p:cNvSpPr>
              <p:nvPr/>
            </p:nvSpPr>
            <p:spPr bwMode="auto">
              <a:xfrm>
                <a:off x="0" y="31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7" name="Rectangle 107"/>
              <p:cNvSpPr>
                <a:spLocks noChangeArrowheads="1"/>
              </p:cNvSpPr>
              <p:nvPr/>
            </p:nvSpPr>
            <p:spPr bwMode="auto">
              <a:xfrm>
                <a:off x="0" y="538"/>
                <a:ext cx="828" cy="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lnSpc>
                    <a:spcPct val="80000"/>
                  </a:lnSpc>
                </a:pPr>
                <a:r>
                  <a:rPr lang="en-US" b="1">
                    <a:solidFill>
                      <a:srgbClr val="FFFFFF"/>
                    </a:solidFill>
                    <a:latin typeface="Arial Narrow" charset="0"/>
                  </a:rPr>
                  <a:t>House of Obed near the City of David</a:t>
                </a:r>
              </a:p>
            </p:txBody>
          </p:sp>
        </p:grpSp>
        <p:grpSp>
          <p:nvGrpSpPr>
            <p:cNvPr id="290829" name="Group 111"/>
            <p:cNvGrpSpPr>
              <a:grpSpLocks/>
            </p:cNvGrpSpPr>
            <p:nvPr/>
          </p:nvGrpSpPr>
          <p:grpSpPr bwMode="auto">
            <a:xfrm>
              <a:off x="4543" y="1632"/>
              <a:ext cx="1217" cy="576"/>
              <a:chOff x="0" y="-32"/>
              <a:chExt cx="828" cy="2596"/>
            </a:xfrm>
          </p:grpSpPr>
          <p:sp>
            <p:nvSpPr>
              <p:cNvPr id="290884" name="Rectangle 109"/>
              <p:cNvSpPr>
                <a:spLocks noChangeArrowheads="1"/>
              </p:cNvSpPr>
              <p:nvPr/>
            </p:nvSpPr>
            <p:spPr bwMode="auto">
              <a:xfrm>
                <a:off x="0" y="-32"/>
                <a:ext cx="828"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5" name="Rectangle 110"/>
              <p:cNvSpPr>
                <a:spLocks noChangeArrowheads="1"/>
              </p:cNvSpPr>
              <p:nvPr/>
            </p:nvSpPr>
            <p:spPr bwMode="auto">
              <a:xfrm>
                <a:off x="0" y="-32"/>
                <a:ext cx="828" cy="2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sz="2000" b="1">
                    <a:solidFill>
                      <a:srgbClr val="FFFFFF"/>
                    </a:solidFill>
                    <a:latin typeface="Arial Narrow" charset="0"/>
                  </a:rPr>
                  <a:t>Temple on Moriah (former threshing floor of Araunah)</a:t>
                </a:r>
              </a:p>
            </p:txBody>
          </p:sp>
        </p:grpSp>
        <p:grpSp>
          <p:nvGrpSpPr>
            <p:cNvPr id="290830" name="Group 114"/>
            <p:cNvGrpSpPr>
              <a:grpSpLocks/>
            </p:cNvGrpSpPr>
            <p:nvPr/>
          </p:nvGrpSpPr>
          <p:grpSpPr bwMode="auto">
            <a:xfrm>
              <a:off x="0" y="1993"/>
              <a:ext cx="3327" cy="584"/>
              <a:chOff x="0" y="915"/>
              <a:chExt cx="2264" cy="686"/>
            </a:xfrm>
          </p:grpSpPr>
          <p:sp>
            <p:nvSpPr>
              <p:cNvPr id="290882" name="Rectangle 112"/>
              <p:cNvSpPr>
                <a:spLocks noChangeArrowheads="1"/>
              </p:cNvSpPr>
              <p:nvPr/>
            </p:nvSpPr>
            <p:spPr bwMode="auto">
              <a:xfrm>
                <a:off x="0" y="91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3" name="Rectangle 113"/>
              <p:cNvSpPr>
                <a:spLocks noChangeArrowheads="1"/>
              </p:cNvSpPr>
              <p:nvPr/>
            </p:nvSpPr>
            <p:spPr bwMode="auto">
              <a:xfrm>
                <a:off x="469" y="1055"/>
                <a:ext cx="1699"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Consultation with Israel</a:t>
                </a:r>
                <a:r>
                  <a:rPr lang="fr-FR" altLang="ja-JP" b="1" i="1">
                    <a:solidFill>
                      <a:srgbClr val="FFFFFF"/>
                    </a:solidFill>
                    <a:latin typeface="Arial Narrow" charset="0"/>
                  </a:rPr>
                  <a:t>'</a:t>
                </a:r>
                <a:r>
                  <a:rPr lang="en-US" b="1" i="1">
                    <a:solidFill>
                      <a:srgbClr val="FFFFFF"/>
                    </a:solidFill>
                    <a:latin typeface="Arial Narrow" charset="0"/>
                  </a:rPr>
                  <a:t>s leaders &amp; national procession</a:t>
                </a:r>
                <a:endParaRPr lang="en-US" b="1">
                  <a:solidFill>
                    <a:srgbClr val="FFFFFF"/>
                  </a:solidFill>
                  <a:latin typeface="Arial Narrow" charset="0"/>
                </a:endParaRPr>
              </a:p>
            </p:txBody>
          </p:sp>
        </p:grpSp>
        <p:grpSp>
          <p:nvGrpSpPr>
            <p:cNvPr id="290831" name="Group 117"/>
            <p:cNvGrpSpPr>
              <a:grpSpLocks/>
            </p:cNvGrpSpPr>
            <p:nvPr/>
          </p:nvGrpSpPr>
          <p:grpSpPr bwMode="auto">
            <a:xfrm>
              <a:off x="3327" y="2057"/>
              <a:ext cx="1216" cy="477"/>
              <a:chOff x="0" y="1433"/>
              <a:chExt cx="828" cy="559"/>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1" name="Rectangle 116"/>
              <p:cNvSpPr>
                <a:spLocks noChangeArrowheads="1"/>
              </p:cNvSpPr>
              <p:nvPr/>
            </p:nvSpPr>
            <p:spPr bwMode="auto">
              <a:xfrm>
                <a:off x="0" y="1723"/>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13:1-5</a:t>
                </a:r>
              </a:p>
            </p:txBody>
          </p:sp>
        </p:grpSp>
        <p:grpSp>
          <p:nvGrpSpPr>
            <p:cNvPr id="290832" name="Group 120"/>
            <p:cNvGrpSpPr>
              <a:grpSpLocks/>
            </p:cNvGrpSpPr>
            <p:nvPr/>
          </p:nvGrpSpPr>
          <p:grpSpPr bwMode="auto">
            <a:xfrm>
              <a:off x="4464" y="2205"/>
              <a:ext cx="1217" cy="339"/>
              <a:chOff x="0" y="1699"/>
              <a:chExt cx="828" cy="849"/>
            </a:xfrm>
          </p:grpSpPr>
          <p:sp>
            <p:nvSpPr>
              <p:cNvPr id="290878" name="Rectangle 118"/>
              <p:cNvSpPr>
                <a:spLocks noChangeArrowheads="1"/>
              </p:cNvSpPr>
              <p:nvPr/>
            </p:nvSpPr>
            <p:spPr bwMode="auto">
              <a:xfrm>
                <a:off x="0" y="1699"/>
                <a:ext cx="8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9" name="Rectangle 119"/>
              <p:cNvSpPr>
                <a:spLocks noChangeArrowheads="1"/>
              </p:cNvSpPr>
              <p:nvPr/>
            </p:nvSpPr>
            <p:spPr bwMode="auto">
              <a:xfrm>
                <a:off x="0" y="1972"/>
                <a:ext cx="828"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5:2-3</a:t>
                </a:r>
              </a:p>
            </p:txBody>
          </p:sp>
        </p:grpSp>
        <p:grpSp>
          <p:nvGrpSpPr>
            <p:cNvPr id="290833" name="Group 123"/>
            <p:cNvGrpSpPr>
              <a:grpSpLocks/>
            </p:cNvGrpSpPr>
            <p:nvPr/>
          </p:nvGrpSpPr>
          <p:grpSpPr bwMode="auto">
            <a:xfrm>
              <a:off x="0" y="2435"/>
              <a:ext cx="3600" cy="477"/>
              <a:chOff x="0" y="2239"/>
              <a:chExt cx="2451" cy="560"/>
            </a:xfrm>
          </p:grpSpPr>
          <p:sp>
            <p:nvSpPr>
              <p:cNvPr id="290876" name="Rectangle 121"/>
              <p:cNvSpPr>
                <a:spLocks noChangeArrowheads="1"/>
              </p:cNvSpPr>
              <p:nvPr/>
            </p:nvSpPr>
            <p:spPr bwMode="auto">
              <a:xfrm>
                <a:off x="0" y="2239"/>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7" name="Rectangle 122"/>
              <p:cNvSpPr>
                <a:spLocks noChangeArrowheads="1"/>
              </p:cNvSpPr>
              <p:nvPr/>
            </p:nvSpPr>
            <p:spPr bwMode="auto">
              <a:xfrm>
                <a:off x="186" y="2529"/>
                <a:ext cx="2265"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Transports the ark correctly</a:t>
                </a:r>
                <a:endParaRPr lang="en-US" b="1">
                  <a:solidFill>
                    <a:srgbClr val="FFFFFF"/>
                  </a:solidFill>
                  <a:latin typeface="Arial Narrow" charset="0"/>
                </a:endParaRPr>
              </a:p>
            </p:txBody>
          </p:sp>
        </p:grpSp>
        <p:grpSp>
          <p:nvGrpSpPr>
            <p:cNvPr id="290834" name="Group 126"/>
            <p:cNvGrpSpPr>
              <a:grpSpLocks/>
            </p:cNvGrpSpPr>
            <p:nvPr/>
          </p:nvGrpSpPr>
          <p:grpSpPr bwMode="auto">
            <a:xfrm>
              <a:off x="3327" y="2436"/>
              <a:ext cx="1216" cy="478"/>
              <a:chOff x="0" y="2642"/>
              <a:chExt cx="828" cy="561"/>
            </a:xfrm>
          </p:grpSpPr>
          <p:sp>
            <p:nvSpPr>
              <p:cNvPr id="290874" name="Rectangle 124"/>
              <p:cNvSpPr>
                <a:spLocks noChangeArrowheads="1"/>
              </p:cNvSpPr>
              <p:nvPr/>
            </p:nvSpPr>
            <p:spPr bwMode="auto">
              <a:xfrm>
                <a:off x="0" y="264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15:1–16:3</a:t>
                </a:r>
              </a:p>
            </p:txBody>
          </p:sp>
        </p:grpSp>
        <p:grpSp>
          <p:nvGrpSpPr>
            <p:cNvPr id="290835" name="Group 129"/>
            <p:cNvGrpSpPr>
              <a:grpSpLocks/>
            </p:cNvGrpSpPr>
            <p:nvPr/>
          </p:nvGrpSpPr>
          <p:grpSpPr bwMode="auto">
            <a:xfrm>
              <a:off x="4543" y="2435"/>
              <a:ext cx="1217" cy="477"/>
              <a:chOff x="0" y="3045"/>
              <a:chExt cx="828" cy="559"/>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3" name="Rectangle 128"/>
              <p:cNvSpPr>
                <a:spLocks noChangeArrowheads="1"/>
              </p:cNvSpPr>
              <p:nvPr/>
            </p:nvSpPr>
            <p:spPr bwMode="auto">
              <a:xfrm>
                <a:off x="0" y="3335"/>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5:2-10</a:t>
                </a:r>
              </a:p>
            </p:txBody>
          </p:sp>
        </p:grpSp>
        <p:grpSp>
          <p:nvGrpSpPr>
            <p:cNvPr id="290836" name="Group 132"/>
            <p:cNvGrpSpPr>
              <a:grpSpLocks/>
            </p:cNvGrpSpPr>
            <p:nvPr/>
          </p:nvGrpSpPr>
          <p:grpSpPr bwMode="auto">
            <a:xfrm>
              <a:off x="0" y="2779"/>
              <a:ext cx="3600" cy="477"/>
              <a:chOff x="0" y="3448"/>
              <a:chExt cx="2451" cy="560"/>
            </a:xfrm>
          </p:grpSpPr>
          <p:sp>
            <p:nvSpPr>
              <p:cNvPr id="290870" name="Rectangle 130"/>
              <p:cNvSpPr>
                <a:spLocks noChangeArrowheads="1"/>
              </p:cNvSpPr>
              <p:nvPr/>
            </p:nvSpPr>
            <p:spPr bwMode="auto">
              <a:xfrm>
                <a:off x="0" y="344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1" name="Rectangle 131"/>
              <p:cNvSpPr>
                <a:spLocks noChangeArrowheads="1"/>
              </p:cNvSpPr>
              <p:nvPr/>
            </p:nvSpPr>
            <p:spPr bwMode="auto">
              <a:xfrm>
                <a:off x="186" y="3738"/>
                <a:ext cx="2265"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Celebration of praise at arrival</a:t>
                </a:r>
                <a:endParaRPr lang="en-US" b="1">
                  <a:solidFill>
                    <a:srgbClr val="FFFFFF"/>
                  </a:solidFill>
                  <a:latin typeface="Arial Narrow" charset="0"/>
                </a:endParaRPr>
              </a:p>
            </p:txBody>
          </p:sp>
        </p:grpSp>
        <p:grpSp>
          <p:nvGrpSpPr>
            <p:cNvPr id="290837" name="Group 135"/>
            <p:cNvGrpSpPr>
              <a:grpSpLocks/>
            </p:cNvGrpSpPr>
            <p:nvPr/>
          </p:nvGrpSpPr>
          <p:grpSpPr bwMode="auto">
            <a:xfrm>
              <a:off x="3327" y="2779"/>
              <a:ext cx="1216" cy="477"/>
              <a:chOff x="0" y="3851"/>
              <a:chExt cx="828" cy="560"/>
            </a:xfrm>
          </p:grpSpPr>
          <p:sp>
            <p:nvSpPr>
              <p:cNvPr id="290868" name="Rectangle 133"/>
              <p:cNvSpPr>
                <a:spLocks noChangeArrowheads="1"/>
              </p:cNvSpPr>
              <p:nvPr/>
            </p:nvSpPr>
            <p:spPr bwMode="auto">
              <a:xfrm>
                <a:off x="0" y="385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9" name="Rectangle 134"/>
              <p:cNvSpPr>
                <a:spLocks noChangeArrowheads="1"/>
              </p:cNvSpPr>
              <p:nvPr/>
            </p:nvSpPr>
            <p:spPr bwMode="auto">
              <a:xfrm>
                <a:off x="0" y="4141"/>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16:7-36</a:t>
                </a:r>
              </a:p>
            </p:txBody>
          </p:sp>
        </p:grpSp>
        <p:grpSp>
          <p:nvGrpSpPr>
            <p:cNvPr id="290838" name="Group 138"/>
            <p:cNvGrpSpPr>
              <a:grpSpLocks/>
            </p:cNvGrpSpPr>
            <p:nvPr/>
          </p:nvGrpSpPr>
          <p:grpSpPr bwMode="auto">
            <a:xfrm>
              <a:off x="4543" y="2779"/>
              <a:ext cx="1217" cy="477"/>
              <a:chOff x="0" y="4254"/>
              <a:chExt cx="828" cy="560"/>
            </a:xfrm>
          </p:grpSpPr>
          <p:sp>
            <p:nvSpPr>
              <p:cNvPr id="290866" name="Rectangle 136"/>
              <p:cNvSpPr>
                <a:spLocks noChangeArrowheads="1"/>
              </p:cNvSpPr>
              <p:nvPr/>
            </p:nvSpPr>
            <p:spPr bwMode="auto">
              <a:xfrm>
                <a:off x="0" y="425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7" name="Rectangle 137"/>
              <p:cNvSpPr>
                <a:spLocks noChangeArrowheads="1"/>
              </p:cNvSpPr>
              <p:nvPr/>
            </p:nvSpPr>
            <p:spPr bwMode="auto">
              <a:xfrm>
                <a:off x="0" y="4544"/>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5:11-14</a:t>
                </a:r>
              </a:p>
            </p:txBody>
          </p:sp>
        </p:grpSp>
        <p:grpSp>
          <p:nvGrpSpPr>
            <p:cNvPr id="290839" name="Group 141"/>
            <p:cNvGrpSpPr>
              <a:grpSpLocks/>
            </p:cNvGrpSpPr>
            <p:nvPr/>
          </p:nvGrpSpPr>
          <p:grpSpPr bwMode="auto">
            <a:xfrm>
              <a:off x="0" y="3123"/>
              <a:ext cx="3327" cy="476"/>
              <a:chOff x="0" y="4657"/>
              <a:chExt cx="2264" cy="559"/>
            </a:xfrm>
          </p:grpSpPr>
          <p:sp>
            <p:nvSpPr>
              <p:cNvPr id="290864" name="Rectangle 139"/>
              <p:cNvSpPr>
                <a:spLocks noChangeArrowheads="1"/>
              </p:cNvSpPr>
              <p:nvPr/>
            </p:nvSpPr>
            <p:spPr bwMode="auto">
              <a:xfrm>
                <a:off x="0" y="4657"/>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5" name="Rectangle 140"/>
              <p:cNvSpPr>
                <a:spLocks noChangeArrowheads="1"/>
              </p:cNvSpPr>
              <p:nvPr/>
            </p:nvSpPr>
            <p:spPr bwMode="auto">
              <a:xfrm>
                <a:off x="0" y="4946"/>
                <a:ext cx="2264"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System of regular worship set up</a:t>
                </a:r>
                <a:endParaRPr lang="en-US" b="1">
                  <a:solidFill>
                    <a:srgbClr val="FFFFFF"/>
                  </a:solidFill>
                  <a:latin typeface="Arial Narrow" charset="0"/>
                </a:endParaRPr>
              </a:p>
            </p:txBody>
          </p:sp>
        </p:grpSp>
        <p:grpSp>
          <p:nvGrpSpPr>
            <p:cNvPr id="290840" name="Group 144"/>
            <p:cNvGrpSpPr>
              <a:grpSpLocks/>
            </p:cNvGrpSpPr>
            <p:nvPr/>
          </p:nvGrpSpPr>
          <p:grpSpPr bwMode="auto">
            <a:xfrm>
              <a:off x="3327" y="3123"/>
              <a:ext cx="1216" cy="476"/>
              <a:chOff x="0" y="5060"/>
              <a:chExt cx="828" cy="559"/>
            </a:xfrm>
          </p:grpSpPr>
          <p:sp>
            <p:nvSpPr>
              <p:cNvPr id="290862" name="Rectangle 142"/>
              <p:cNvSpPr>
                <a:spLocks noChangeArrowheads="1"/>
              </p:cNvSpPr>
              <p:nvPr/>
            </p:nvSpPr>
            <p:spPr bwMode="auto">
              <a:xfrm>
                <a:off x="0" y="506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3" name="Rectangle 143"/>
              <p:cNvSpPr>
                <a:spLocks noChangeArrowheads="1"/>
              </p:cNvSpPr>
              <p:nvPr/>
            </p:nvSpPr>
            <p:spPr bwMode="auto">
              <a:xfrm>
                <a:off x="0" y="5349"/>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16:4-6, 37-42</a:t>
                </a:r>
              </a:p>
            </p:txBody>
          </p:sp>
        </p:grpSp>
        <p:grpSp>
          <p:nvGrpSpPr>
            <p:cNvPr id="290841" name="Group 147"/>
            <p:cNvGrpSpPr>
              <a:grpSpLocks/>
            </p:cNvGrpSpPr>
            <p:nvPr/>
          </p:nvGrpSpPr>
          <p:grpSpPr bwMode="auto">
            <a:xfrm>
              <a:off x="4543" y="3123"/>
              <a:ext cx="1217" cy="476"/>
              <a:chOff x="0" y="5463"/>
              <a:chExt cx="828" cy="559"/>
            </a:xfrm>
          </p:grpSpPr>
          <p:sp>
            <p:nvSpPr>
              <p:cNvPr id="290860" name="Rectangle 145"/>
              <p:cNvSpPr>
                <a:spLocks noChangeArrowheads="1"/>
              </p:cNvSpPr>
              <p:nvPr/>
            </p:nvSpPr>
            <p:spPr bwMode="auto">
              <a:xfrm>
                <a:off x="0" y="546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1" name="Rectangle 146"/>
              <p:cNvSpPr>
                <a:spLocks noChangeArrowheads="1"/>
              </p:cNvSpPr>
              <p:nvPr/>
            </p:nvSpPr>
            <p:spPr bwMode="auto">
              <a:xfrm>
                <a:off x="0" y="5752"/>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8:12-16</a:t>
                </a:r>
              </a:p>
            </p:txBody>
          </p:sp>
        </p:grpSp>
        <p:grpSp>
          <p:nvGrpSpPr>
            <p:cNvPr id="290842" name="Group 150"/>
            <p:cNvGrpSpPr>
              <a:grpSpLocks/>
            </p:cNvGrpSpPr>
            <p:nvPr/>
          </p:nvGrpSpPr>
          <p:grpSpPr bwMode="auto">
            <a:xfrm>
              <a:off x="274" y="3466"/>
              <a:ext cx="3327" cy="478"/>
              <a:chOff x="186" y="5866"/>
              <a:chExt cx="2264" cy="560"/>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9" name="Rectangle 149"/>
              <p:cNvSpPr>
                <a:spLocks noChangeArrowheads="1"/>
              </p:cNvSpPr>
              <p:nvPr/>
            </p:nvSpPr>
            <p:spPr bwMode="auto">
              <a:xfrm>
                <a:off x="186" y="6157"/>
                <a:ext cx="2264"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Divine revelation given</a:t>
                </a:r>
                <a:endParaRPr lang="en-US" b="1">
                  <a:solidFill>
                    <a:srgbClr val="FFFFFF"/>
                  </a:solidFill>
                  <a:latin typeface="Arial Narrow" charset="0"/>
                </a:endParaRPr>
              </a:p>
            </p:txBody>
          </p:sp>
        </p:grpSp>
        <p:grpSp>
          <p:nvGrpSpPr>
            <p:cNvPr id="290843" name="Group 153"/>
            <p:cNvGrpSpPr>
              <a:grpSpLocks/>
            </p:cNvGrpSpPr>
            <p:nvPr/>
          </p:nvGrpSpPr>
          <p:grpSpPr bwMode="auto">
            <a:xfrm>
              <a:off x="3327" y="3466"/>
              <a:ext cx="1216" cy="478"/>
              <a:chOff x="0" y="6269"/>
              <a:chExt cx="828" cy="560"/>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7" name="Rectangle 152"/>
              <p:cNvSpPr>
                <a:spLocks noChangeArrowheads="1"/>
              </p:cNvSpPr>
              <p:nvPr/>
            </p:nvSpPr>
            <p:spPr bwMode="auto">
              <a:xfrm>
                <a:off x="0" y="6560"/>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17:1-15</a:t>
                </a:r>
              </a:p>
            </p:txBody>
          </p:sp>
        </p:grpSp>
        <p:grpSp>
          <p:nvGrpSpPr>
            <p:cNvPr id="290844" name="Group 156"/>
            <p:cNvGrpSpPr>
              <a:grpSpLocks/>
            </p:cNvGrpSpPr>
            <p:nvPr/>
          </p:nvGrpSpPr>
          <p:grpSpPr bwMode="auto">
            <a:xfrm>
              <a:off x="4543" y="3466"/>
              <a:ext cx="1217" cy="478"/>
              <a:chOff x="0" y="6672"/>
              <a:chExt cx="828" cy="560"/>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5" name="Rectangle 155"/>
              <p:cNvSpPr>
                <a:spLocks noChangeArrowheads="1"/>
              </p:cNvSpPr>
              <p:nvPr/>
            </p:nvSpPr>
            <p:spPr bwMode="auto">
              <a:xfrm>
                <a:off x="0" y="6963"/>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7:12-22</a:t>
                </a:r>
              </a:p>
            </p:txBody>
          </p:sp>
        </p:grpSp>
        <p:grpSp>
          <p:nvGrpSpPr>
            <p:cNvPr id="290845" name="Group 159"/>
            <p:cNvGrpSpPr>
              <a:grpSpLocks/>
            </p:cNvGrpSpPr>
            <p:nvPr/>
          </p:nvGrpSpPr>
          <p:grpSpPr bwMode="auto">
            <a:xfrm>
              <a:off x="0" y="3810"/>
              <a:ext cx="3600" cy="477"/>
              <a:chOff x="0" y="7075"/>
              <a:chExt cx="2451" cy="559"/>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3" name="Rectangle 158"/>
              <p:cNvSpPr>
                <a:spLocks noChangeArrowheads="1"/>
              </p:cNvSpPr>
              <p:nvPr/>
            </p:nvSpPr>
            <p:spPr bwMode="auto">
              <a:xfrm>
                <a:off x="186" y="7365"/>
                <a:ext cx="2265"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Prayer by the king</a:t>
                </a:r>
                <a:endParaRPr lang="en-US" b="1">
                  <a:solidFill>
                    <a:srgbClr val="FFFFFF"/>
                  </a:solidFill>
                  <a:latin typeface="Arial Narrow" charset="0"/>
                </a:endParaRPr>
              </a:p>
            </p:txBody>
          </p:sp>
        </p:grpSp>
        <p:grpSp>
          <p:nvGrpSpPr>
            <p:cNvPr id="290846" name="Group 162"/>
            <p:cNvGrpSpPr>
              <a:grpSpLocks/>
            </p:cNvGrpSpPr>
            <p:nvPr/>
          </p:nvGrpSpPr>
          <p:grpSpPr bwMode="auto">
            <a:xfrm>
              <a:off x="3327" y="3810"/>
              <a:ext cx="1216" cy="477"/>
              <a:chOff x="0" y="7478"/>
              <a:chExt cx="828" cy="559"/>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1" name="Rectangle 161"/>
              <p:cNvSpPr>
                <a:spLocks noChangeArrowheads="1"/>
              </p:cNvSpPr>
              <p:nvPr/>
            </p:nvSpPr>
            <p:spPr bwMode="auto">
              <a:xfrm>
                <a:off x="0" y="7768"/>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17:16-27</a:t>
                </a:r>
              </a:p>
            </p:txBody>
          </p:sp>
        </p:grpSp>
        <p:grpSp>
          <p:nvGrpSpPr>
            <p:cNvPr id="290847" name="Group 165"/>
            <p:cNvGrpSpPr>
              <a:grpSpLocks/>
            </p:cNvGrpSpPr>
            <p:nvPr/>
          </p:nvGrpSpPr>
          <p:grpSpPr bwMode="auto">
            <a:xfrm>
              <a:off x="4543" y="3810"/>
              <a:ext cx="1217" cy="477"/>
              <a:chOff x="0" y="7881"/>
              <a:chExt cx="828" cy="559"/>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49" name="Rectangle 164"/>
              <p:cNvSpPr>
                <a:spLocks noChangeArrowheads="1"/>
              </p:cNvSpPr>
              <p:nvPr/>
            </p:nvSpPr>
            <p:spPr bwMode="auto">
              <a:xfrm>
                <a:off x="0" y="8171"/>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6:12-42</a:t>
                </a:r>
              </a:p>
            </p:txBody>
          </p:sp>
        </p:grpSp>
      </p:grpSp>
      <p:sp>
        <p:nvSpPr>
          <p:cNvPr id="3" name="Notched Right Arrow 2"/>
          <p:cNvSpPr/>
          <p:nvPr/>
        </p:nvSpPr>
        <p:spPr bwMode="auto">
          <a:xfrm>
            <a:off x="5220072" y="4437112"/>
            <a:ext cx="2160240" cy="172819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indent="-571500" eaLnBrk="0" hangingPunct="0">
              <a:lnSpc>
                <a:spcPct val="90000"/>
              </a:lnSpc>
              <a:spcBef>
                <a:spcPct val="20000"/>
              </a:spcBef>
              <a:buFontTx/>
              <a:buChar char="•"/>
            </a:pPr>
            <a:endParaRPr kumimoji="1" lang="en-US" b="1">
              <a:solidFill>
                <a:srgbClr val="FFFFFF"/>
              </a:solidFill>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200616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1066800" y="0"/>
            <a:ext cx="7086600" cy="1066800"/>
          </a:xfrm>
          <a:solidFill>
            <a:schemeClr val="tx1"/>
          </a:solidFill>
          <a:ln>
            <a:solidFill>
              <a:schemeClr val="tx1"/>
            </a:solidFill>
            <a:miter lim="800000"/>
            <a:headEnd/>
            <a:tailEnd/>
          </a:ln>
        </p:spPr>
        <p:txBody>
          <a:bodyPr/>
          <a:lstStyle/>
          <a:p>
            <a:pPr eaLnBrk="1" hangingPunct="1"/>
            <a:r>
              <a:rPr lang="en-US" sz="3600" b="1">
                <a:solidFill>
                  <a:srgbClr val="FFFFFF"/>
                </a:solidFill>
                <a:latin typeface="Arial Black" charset="0"/>
                <a:ea typeface="ＭＳ Ｐゴシック" charset="0"/>
                <a:cs typeface="ＭＳ Ｐゴシック" charset="0"/>
              </a:rPr>
              <a:t>Making Sense of Samuel, Kings, and Chronicles</a:t>
            </a:r>
          </a:p>
        </p:txBody>
      </p:sp>
      <p:sp>
        <p:nvSpPr>
          <p:cNvPr id="269315" name="Rectangle 4"/>
          <p:cNvSpPr>
            <a:spLocks noChangeArrowheads="1"/>
          </p:cNvSpPr>
          <p:nvPr/>
        </p:nvSpPr>
        <p:spPr bwMode="auto">
          <a:xfrm>
            <a:off x="152400" y="1295400"/>
            <a:ext cx="828675"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i="1">
                <a:solidFill>
                  <a:srgbClr val="000000"/>
                </a:solidFill>
                <a:latin typeface="Arial Narrow" charset="0"/>
                <a:cs typeface="Times New Roman" charset="0"/>
              </a:rPr>
              <a:t> </a:t>
            </a:r>
            <a:endParaRPr lang="en-US" sz="2000" b="1">
              <a:solidFill>
                <a:srgbClr val="000000"/>
              </a:solidFill>
              <a:latin typeface="Arial Narrow" charset="0"/>
              <a:cs typeface="Times New Roman" charset="0"/>
            </a:endParaRPr>
          </a:p>
          <a:p>
            <a:pPr eaLnBrk="0" hangingPunct="0"/>
            <a:r>
              <a:rPr lang="en-US" sz="2000" b="1">
                <a:solidFill>
                  <a:srgbClr val="000000"/>
                </a:solidFill>
                <a:latin typeface="Arial Narrow" charset="0"/>
                <a:cs typeface="Times New Roman" charset="0"/>
              </a:rPr>
              <a:t> </a:t>
            </a:r>
          </a:p>
          <a:p>
            <a:pPr eaLnBrk="0" hangingPunct="0"/>
            <a:endParaRPr lang="en-US" sz="2000" b="1">
              <a:solidFill>
                <a:srgbClr val="000000"/>
              </a:solidFill>
              <a:latin typeface="Arial Narrow" charset="0"/>
              <a:cs typeface="Times New Roman" charset="0"/>
            </a:endParaRPr>
          </a:p>
        </p:txBody>
      </p:sp>
      <p:sp>
        <p:nvSpPr>
          <p:cNvPr id="269316" name="Rectangle 5"/>
          <p:cNvSpPr>
            <a:spLocks noChangeArrowheads="1"/>
          </p:cNvSpPr>
          <p:nvPr/>
        </p:nvSpPr>
        <p:spPr bwMode="auto">
          <a:xfrm>
            <a:off x="981075" y="1295400"/>
            <a:ext cx="115570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 </a:t>
            </a:r>
          </a:p>
          <a:p>
            <a:pPr eaLnBrk="0" hangingPunct="0"/>
            <a:endParaRPr lang="en-US" sz="2000" b="1">
              <a:solidFill>
                <a:srgbClr val="000000"/>
              </a:solidFill>
              <a:latin typeface="Arial Narrow" charset="0"/>
              <a:cs typeface="Times New Roman" charset="0"/>
            </a:endParaRPr>
          </a:p>
        </p:txBody>
      </p:sp>
      <p:sp>
        <p:nvSpPr>
          <p:cNvPr id="269317" name="Rectangle 6"/>
          <p:cNvSpPr>
            <a:spLocks noChangeArrowheads="1"/>
          </p:cNvSpPr>
          <p:nvPr/>
        </p:nvSpPr>
        <p:spPr bwMode="auto">
          <a:xfrm>
            <a:off x="7926388" y="1295400"/>
            <a:ext cx="201295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 </a:t>
            </a:r>
          </a:p>
          <a:p>
            <a:pPr eaLnBrk="0" hangingPunct="0"/>
            <a:endParaRPr lang="en-US" sz="2000" b="1">
              <a:solidFill>
                <a:srgbClr val="000000"/>
              </a:solidFill>
              <a:latin typeface="Arial Narrow" charset="0"/>
              <a:cs typeface="Times New Roman" charset="0"/>
            </a:endParaRPr>
          </a:p>
        </p:txBody>
      </p:sp>
      <p:sp>
        <p:nvSpPr>
          <p:cNvPr id="269318" name="Rectangle 7"/>
          <p:cNvSpPr>
            <a:spLocks noChangeArrowheads="1"/>
          </p:cNvSpPr>
          <p:nvPr/>
        </p:nvSpPr>
        <p:spPr bwMode="auto">
          <a:xfrm>
            <a:off x="76200" y="2332038"/>
            <a:ext cx="828675"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i="1">
                <a:solidFill>
                  <a:srgbClr val="000000"/>
                </a:solidFill>
                <a:latin typeface="Arial Narrow" charset="0"/>
                <a:cs typeface="Times New Roman" charset="0"/>
              </a:rPr>
              <a:t>Books</a:t>
            </a:r>
            <a:endParaRPr lang="en-US" sz="2000" b="1">
              <a:solidFill>
                <a:srgbClr val="000000"/>
              </a:solidFill>
              <a:latin typeface="Arial Narrow" charset="0"/>
              <a:cs typeface="Times New Roman" charset="0"/>
            </a:endParaRPr>
          </a:p>
        </p:txBody>
      </p:sp>
      <p:sp>
        <p:nvSpPr>
          <p:cNvPr id="269319" name="Rectangle 8"/>
          <p:cNvSpPr>
            <a:spLocks noChangeArrowheads="1"/>
          </p:cNvSpPr>
          <p:nvPr/>
        </p:nvSpPr>
        <p:spPr bwMode="auto">
          <a:xfrm>
            <a:off x="7716838" y="2332038"/>
            <a:ext cx="2341562"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 </a:t>
            </a:r>
          </a:p>
          <a:p>
            <a:pPr eaLnBrk="0" hangingPunct="0"/>
            <a:endParaRPr lang="en-US" sz="2000" b="1">
              <a:solidFill>
                <a:srgbClr val="000000"/>
              </a:solidFill>
              <a:latin typeface="Arial Narrow" charset="0"/>
              <a:cs typeface="Times New Roman" charset="0"/>
            </a:endParaRPr>
          </a:p>
        </p:txBody>
      </p:sp>
      <p:sp>
        <p:nvSpPr>
          <p:cNvPr id="269320" name="Rectangle 9"/>
          <p:cNvSpPr>
            <a:spLocks noChangeArrowheads="1"/>
          </p:cNvSpPr>
          <p:nvPr/>
        </p:nvSpPr>
        <p:spPr bwMode="auto">
          <a:xfrm>
            <a:off x="76200" y="3138488"/>
            <a:ext cx="828675"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i="1">
                <a:solidFill>
                  <a:srgbClr val="000000"/>
                </a:solidFill>
                <a:latin typeface="Arial Narrow" charset="0"/>
                <a:cs typeface="Times New Roman" charset="0"/>
              </a:rPr>
              <a:t>Kings</a:t>
            </a:r>
            <a:endParaRPr lang="en-US" sz="2000" b="1">
              <a:solidFill>
                <a:srgbClr val="000000"/>
              </a:solidFill>
              <a:latin typeface="Arial Narrow" charset="0"/>
              <a:cs typeface="Times New Roman" charset="0"/>
            </a:endParaRPr>
          </a:p>
        </p:txBody>
      </p:sp>
      <p:sp>
        <p:nvSpPr>
          <p:cNvPr id="269321" name="Rectangle 10"/>
          <p:cNvSpPr>
            <a:spLocks noChangeArrowheads="1"/>
          </p:cNvSpPr>
          <p:nvPr/>
        </p:nvSpPr>
        <p:spPr bwMode="auto">
          <a:xfrm>
            <a:off x="981075" y="3138488"/>
            <a:ext cx="1155700"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  Saul</a:t>
            </a:r>
          </a:p>
        </p:txBody>
      </p:sp>
      <p:sp>
        <p:nvSpPr>
          <p:cNvPr id="269322" name="Rectangle 11"/>
          <p:cNvSpPr>
            <a:spLocks noChangeArrowheads="1"/>
          </p:cNvSpPr>
          <p:nvPr/>
        </p:nvSpPr>
        <p:spPr bwMode="auto">
          <a:xfrm>
            <a:off x="2051720" y="3138488"/>
            <a:ext cx="1036638"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David</a:t>
            </a:r>
          </a:p>
        </p:txBody>
      </p:sp>
      <p:sp>
        <p:nvSpPr>
          <p:cNvPr id="269323" name="Rectangle 12"/>
          <p:cNvSpPr>
            <a:spLocks noChangeArrowheads="1"/>
          </p:cNvSpPr>
          <p:nvPr/>
        </p:nvSpPr>
        <p:spPr bwMode="auto">
          <a:xfrm>
            <a:off x="2987824" y="3138488"/>
            <a:ext cx="2573337"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Solomon-Ahaziah</a:t>
            </a:r>
          </a:p>
        </p:txBody>
      </p:sp>
      <p:sp>
        <p:nvSpPr>
          <p:cNvPr id="269324" name="Rectangle 13"/>
          <p:cNvSpPr>
            <a:spLocks noChangeArrowheads="1"/>
          </p:cNvSpPr>
          <p:nvPr/>
        </p:nvSpPr>
        <p:spPr bwMode="auto">
          <a:xfrm>
            <a:off x="5322515" y="3138488"/>
            <a:ext cx="1789634"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Ahaziah-Zedekiah</a:t>
            </a:r>
          </a:p>
        </p:txBody>
      </p:sp>
      <p:sp>
        <p:nvSpPr>
          <p:cNvPr id="269325" name="Rectangle 14"/>
          <p:cNvSpPr>
            <a:spLocks noChangeArrowheads="1"/>
          </p:cNvSpPr>
          <p:nvPr/>
        </p:nvSpPr>
        <p:spPr bwMode="auto">
          <a:xfrm>
            <a:off x="7239000" y="3138488"/>
            <a:ext cx="2341563"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 </a:t>
            </a:r>
          </a:p>
          <a:p>
            <a:pPr eaLnBrk="0" hangingPunct="0"/>
            <a:endParaRPr lang="en-US" sz="2000" b="1">
              <a:solidFill>
                <a:srgbClr val="000000"/>
              </a:solidFill>
              <a:latin typeface="Arial Narrow" charset="0"/>
              <a:cs typeface="Times New Roman" charset="0"/>
            </a:endParaRPr>
          </a:p>
        </p:txBody>
      </p:sp>
      <p:sp>
        <p:nvSpPr>
          <p:cNvPr id="269326" name="Rectangle 15"/>
          <p:cNvSpPr>
            <a:spLocks noChangeArrowheads="1"/>
          </p:cNvSpPr>
          <p:nvPr/>
        </p:nvSpPr>
        <p:spPr bwMode="auto">
          <a:xfrm>
            <a:off x="76200" y="4173538"/>
            <a:ext cx="8286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i="1">
                <a:solidFill>
                  <a:srgbClr val="000000"/>
                </a:solidFill>
                <a:latin typeface="Arial Narrow" charset="0"/>
                <a:cs typeface="Times New Roman" charset="0"/>
              </a:rPr>
              <a:t>Dates</a:t>
            </a:r>
            <a:endParaRPr lang="en-US" sz="2000" b="1">
              <a:solidFill>
                <a:srgbClr val="000000"/>
              </a:solidFill>
              <a:latin typeface="Arial Narrow" charset="0"/>
              <a:cs typeface="Times New Roman" charset="0"/>
            </a:endParaRPr>
          </a:p>
        </p:txBody>
      </p:sp>
      <p:sp>
        <p:nvSpPr>
          <p:cNvPr id="269327" name="Rectangle 16"/>
          <p:cNvSpPr>
            <a:spLocks noChangeArrowheads="1"/>
          </p:cNvSpPr>
          <p:nvPr/>
        </p:nvSpPr>
        <p:spPr bwMode="auto">
          <a:xfrm>
            <a:off x="981075" y="4173538"/>
            <a:ext cx="115570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1043</a:t>
            </a:r>
          </a:p>
        </p:txBody>
      </p:sp>
      <p:sp>
        <p:nvSpPr>
          <p:cNvPr id="269328" name="Rectangle 17"/>
          <p:cNvSpPr>
            <a:spLocks noChangeArrowheads="1"/>
          </p:cNvSpPr>
          <p:nvPr/>
        </p:nvSpPr>
        <p:spPr bwMode="auto">
          <a:xfrm>
            <a:off x="2023194" y="4173538"/>
            <a:ext cx="1036638"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sz="2000" b="1">
                <a:solidFill>
                  <a:srgbClr val="000000"/>
                </a:solidFill>
                <a:latin typeface="Arial Narrow" charset="0"/>
                <a:cs typeface="Times New Roman" charset="0"/>
              </a:rPr>
              <a:t>1011</a:t>
            </a:r>
          </a:p>
        </p:txBody>
      </p:sp>
      <p:sp>
        <p:nvSpPr>
          <p:cNvPr id="269329" name="Rectangle 18"/>
          <p:cNvSpPr>
            <a:spLocks noChangeArrowheads="1"/>
          </p:cNvSpPr>
          <p:nvPr/>
        </p:nvSpPr>
        <p:spPr bwMode="auto">
          <a:xfrm>
            <a:off x="3124200" y="4173538"/>
            <a:ext cx="2570163"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971        931               852</a:t>
            </a:r>
          </a:p>
        </p:txBody>
      </p:sp>
      <p:sp>
        <p:nvSpPr>
          <p:cNvPr id="269330" name="Rectangle 19"/>
          <p:cNvSpPr>
            <a:spLocks noChangeArrowheads="1"/>
          </p:cNvSpPr>
          <p:nvPr/>
        </p:nvSpPr>
        <p:spPr bwMode="auto">
          <a:xfrm>
            <a:off x="5562600" y="4173538"/>
            <a:ext cx="174625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1600" b="1">
                <a:solidFill>
                  <a:srgbClr val="000000"/>
                </a:solidFill>
                <a:latin typeface="Arial Narrow" charset="0"/>
                <a:cs typeface="Times New Roman" charset="0"/>
              </a:rPr>
              <a:t>852    722   586   560</a:t>
            </a:r>
          </a:p>
        </p:txBody>
      </p:sp>
      <p:sp>
        <p:nvSpPr>
          <p:cNvPr id="269331" name="Rectangle 20"/>
          <p:cNvSpPr>
            <a:spLocks noChangeArrowheads="1"/>
          </p:cNvSpPr>
          <p:nvPr/>
        </p:nvSpPr>
        <p:spPr bwMode="auto">
          <a:xfrm>
            <a:off x="7832725" y="4173538"/>
            <a:ext cx="6254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538</a:t>
            </a:r>
          </a:p>
        </p:txBody>
      </p:sp>
      <p:sp>
        <p:nvSpPr>
          <p:cNvPr id="269332" name="Rectangle 21"/>
          <p:cNvSpPr>
            <a:spLocks noChangeArrowheads="1"/>
          </p:cNvSpPr>
          <p:nvPr/>
        </p:nvSpPr>
        <p:spPr bwMode="auto">
          <a:xfrm>
            <a:off x="7875588" y="4173538"/>
            <a:ext cx="1585912"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 </a:t>
            </a:r>
          </a:p>
          <a:p>
            <a:pPr eaLnBrk="0" hangingPunct="0"/>
            <a:endParaRPr lang="en-US" sz="2000" b="1">
              <a:solidFill>
                <a:srgbClr val="000000"/>
              </a:solidFill>
              <a:latin typeface="Arial Narrow" charset="0"/>
              <a:cs typeface="Times New Roman" charset="0"/>
            </a:endParaRPr>
          </a:p>
        </p:txBody>
      </p:sp>
      <p:sp>
        <p:nvSpPr>
          <p:cNvPr id="269333" name="Rectangle 22"/>
          <p:cNvSpPr>
            <a:spLocks noChangeArrowheads="1"/>
          </p:cNvSpPr>
          <p:nvPr/>
        </p:nvSpPr>
        <p:spPr bwMode="auto">
          <a:xfrm>
            <a:off x="76200" y="5210175"/>
            <a:ext cx="828675"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1600" b="1" i="1">
                <a:solidFill>
                  <a:srgbClr val="000000"/>
                </a:solidFill>
                <a:latin typeface="Arial Narrow" charset="0"/>
                <a:cs typeface="Times New Roman" charset="0"/>
              </a:rPr>
              <a:t>Kingdom</a:t>
            </a:r>
            <a:endParaRPr lang="en-US" sz="1600" b="1">
              <a:solidFill>
                <a:srgbClr val="000000"/>
              </a:solidFill>
              <a:latin typeface="Arial Narrow" charset="0"/>
              <a:cs typeface="Times New Roman" charset="0"/>
            </a:endParaRPr>
          </a:p>
        </p:txBody>
      </p:sp>
      <p:sp>
        <p:nvSpPr>
          <p:cNvPr id="269334" name="Rectangle 23"/>
          <p:cNvSpPr>
            <a:spLocks noChangeArrowheads="1"/>
          </p:cNvSpPr>
          <p:nvPr/>
        </p:nvSpPr>
        <p:spPr bwMode="auto">
          <a:xfrm>
            <a:off x="981075" y="5210175"/>
            <a:ext cx="1797050"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---------United-------</a:t>
            </a:r>
          </a:p>
        </p:txBody>
      </p:sp>
      <p:sp>
        <p:nvSpPr>
          <p:cNvPr id="269335" name="Rectangle 24"/>
          <p:cNvSpPr>
            <a:spLocks noChangeArrowheads="1"/>
          </p:cNvSpPr>
          <p:nvPr/>
        </p:nvSpPr>
        <p:spPr bwMode="auto">
          <a:xfrm>
            <a:off x="2778125" y="5210175"/>
            <a:ext cx="381158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    ---------Divided------------ </a:t>
            </a:r>
          </a:p>
        </p:txBody>
      </p:sp>
      <p:sp>
        <p:nvSpPr>
          <p:cNvPr id="269336" name="Rectangle 25"/>
          <p:cNvSpPr>
            <a:spLocks noChangeArrowheads="1"/>
          </p:cNvSpPr>
          <p:nvPr/>
        </p:nvSpPr>
        <p:spPr bwMode="auto">
          <a:xfrm>
            <a:off x="6589713" y="5210175"/>
            <a:ext cx="833437"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sz="1700" b="1">
                <a:solidFill>
                  <a:srgbClr val="000000"/>
                </a:solidFill>
                <a:latin typeface="Arial Narrow" charset="0"/>
                <a:cs typeface="Times New Roman" charset="0"/>
              </a:rPr>
              <a:t>Surviving</a:t>
            </a:r>
          </a:p>
        </p:txBody>
      </p:sp>
      <p:sp>
        <p:nvSpPr>
          <p:cNvPr id="269337" name="Rectangle 26"/>
          <p:cNvSpPr>
            <a:spLocks noChangeArrowheads="1"/>
          </p:cNvSpPr>
          <p:nvPr/>
        </p:nvSpPr>
        <p:spPr bwMode="auto">
          <a:xfrm>
            <a:off x="7423150" y="5210175"/>
            <a:ext cx="221773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-Returned-</a:t>
            </a:r>
          </a:p>
        </p:txBody>
      </p:sp>
      <p:grpSp>
        <p:nvGrpSpPr>
          <p:cNvPr id="269338" name="Group 27"/>
          <p:cNvGrpSpPr>
            <a:grpSpLocks/>
          </p:cNvGrpSpPr>
          <p:nvPr/>
        </p:nvGrpSpPr>
        <p:grpSpPr bwMode="auto">
          <a:xfrm>
            <a:off x="2076450" y="1295400"/>
            <a:ext cx="1157288" cy="1036638"/>
            <a:chOff x="1063" y="0"/>
            <a:chExt cx="620" cy="518"/>
          </a:xfrm>
        </p:grpSpPr>
        <p:sp>
          <p:nvSpPr>
            <p:cNvPr id="269362" name="Rectangle 28"/>
            <p:cNvSpPr>
              <a:spLocks noChangeArrowheads="1"/>
            </p:cNvSpPr>
            <p:nvPr/>
          </p:nvSpPr>
          <p:spPr bwMode="auto">
            <a:xfrm>
              <a:off x="1095" y="0"/>
              <a:ext cx="55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endParaRPr lang="en-US" sz="1900" b="1">
                <a:solidFill>
                  <a:srgbClr val="000000"/>
                </a:solidFill>
                <a:latin typeface="Arial Narrow" charset="0"/>
              </a:endParaRPr>
            </a:p>
          </p:txBody>
        </p:sp>
        <p:sp>
          <p:nvSpPr>
            <p:cNvPr id="269363" name="Rectangle 29"/>
            <p:cNvSpPr>
              <a:spLocks noChangeArrowheads="1"/>
            </p:cNvSpPr>
            <p:nvPr/>
          </p:nvSpPr>
          <p:spPr bwMode="auto">
            <a:xfrm>
              <a:off x="1063" y="0"/>
              <a:ext cx="620"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endParaRPr lang="en-US" sz="2000" b="1">
                <a:solidFill>
                  <a:srgbClr val="FEFDE3"/>
                </a:solidFill>
                <a:latin typeface="Arial Narrow" charset="0"/>
                <a:cs typeface="Times New Roman" charset="0"/>
              </a:endParaRPr>
            </a:p>
            <a:p>
              <a:pPr algn="ctr"/>
              <a:r>
                <a:rPr lang="en-US" sz="2000" b="1">
                  <a:solidFill>
                    <a:srgbClr val="FEFDE3"/>
                  </a:solidFill>
                  <a:latin typeface="Arial Narrow" charset="0"/>
                  <a:cs typeface="Times New Roman" charset="0"/>
                </a:rPr>
                <a:t>1</a:t>
              </a:r>
            </a:p>
            <a:p>
              <a:pPr algn="ctr"/>
              <a:r>
                <a:rPr lang="en-US" sz="2000" b="1">
                  <a:solidFill>
                    <a:srgbClr val="FEFDE3"/>
                  </a:solidFill>
                  <a:latin typeface="Arial Narrow" charset="0"/>
                  <a:cs typeface="Times New Roman" charset="0"/>
                </a:rPr>
                <a:t>Chronicles</a:t>
              </a:r>
            </a:p>
            <a:p>
              <a:pPr algn="ctr"/>
              <a:endParaRPr lang="en-US" sz="2000" b="1">
                <a:solidFill>
                  <a:srgbClr val="FEFDE3"/>
                </a:solidFill>
                <a:latin typeface="Arial Narrow" charset="0"/>
                <a:cs typeface="Times New Roman" charset="0"/>
              </a:endParaRPr>
            </a:p>
          </p:txBody>
        </p:sp>
      </p:grpSp>
      <p:grpSp>
        <p:nvGrpSpPr>
          <p:cNvPr id="269339" name="Group 30"/>
          <p:cNvGrpSpPr>
            <a:grpSpLocks/>
          </p:cNvGrpSpPr>
          <p:nvPr/>
        </p:nvGrpSpPr>
        <p:grpSpPr bwMode="auto">
          <a:xfrm>
            <a:off x="3233738" y="1295400"/>
            <a:ext cx="4843462" cy="1036638"/>
            <a:chOff x="1683" y="0"/>
            <a:chExt cx="2515" cy="518"/>
          </a:xfrm>
        </p:grpSpPr>
        <p:sp>
          <p:nvSpPr>
            <p:cNvPr id="269360" name="Rectangle 31"/>
            <p:cNvSpPr>
              <a:spLocks noChangeArrowheads="1"/>
            </p:cNvSpPr>
            <p:nvPr/>
          </p:nvSpPr>
          <p:spPr bwMode="auto">
            <a:xfrm>
              <a:off x="1715" y="0"/>
              <a:ext cx="2451"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b="1">
                  <a:solidFill>
                    <a:srgbClr val="FEFDE3"/>
                  </a:solidFill>
                  <a:latin typeface="Arial Narrow" charset="0"/>
                  <a:cs typeface="Times New Roman" charset="0"/>
                </a:rPr>
                <a:t>2 </a:t>
              </a:r>
            </a:p>
            <a:p>
              <a:pPr algn="ctr"/>
              <a:r>
                <a:rPr lang="en-US" b="1">
                  <a:solidFill>
                    <a:srgbClr val="FEFDE3"/>
                  </a:solidFill>
                  <a:latin typeface="Arial Narrow" charset="0"/>
                  <a:cs typeface="Times New Roman" charset="0"/>
                </a:rPr>
                <a:t>Chronicles</a:t>
              </a:r>
            </a:p>
          </p:txBody>
        </p:sp>
        <p:sp>
          <p:nvSpPr>
            <p:cNvPr id="269361" name="Rectangle 32"/>
            <p:cNvSpPr>
              <a:spLocks noChangeArrowheads="1"/>
            </p:cNvSpPr>
            <p:nvPr/>
          </p:nvSpPr>
          <p:spPr bwMode="auto">
            <a:xfrm>
              <a:off x="1683" y="0"/>
              <a:ext cx="2515"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69340" name="Group 33"/>
          <p:cNvGrpSpPr>
            <a:grpSpLocks/>
          </p:cNvGrpSpPr>
          <p:nvPr/>
        </p:nvGrpSpPr>
        <p:grpSpPr bwMode="auto">
          <a:xfrm>
            <a:off x="762000" y="2332038"/>
            <a:ext cx="1274763" cy="806450"/>
            <a:chOff x="444" y="518"/>
            <a:chExt cx="683" cy="403"/>
          </a:xfrm>
        </p:grpSpPr>
        <p:sp>
          <p:nvSpPr>
            <p:cNvPr id="269358"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b="1">
                  <a:solidFill>
                    <a:srgbClr val="FEFDE3"/>
                  </a:solidFill>
                  <a:latin typeface="Arial Narrow" charset="0"/>
                  <a:cs typeface="Times New Roman" charset="0"/>
                </a:rPr>
                <a:t>1 </a:t>
              </a:r>
            </a:p>
            <a:p>
              <a:pPr algn="ctr"/>
              <a:r>
                <a:rPr lang="en-US" b="1">
                  <a:solidFill>
                    <a:srgbClr val="FEFDE3"/>
                  </a:solidFill>
                  <a:latin typeface="Arial Narrow" charset="0"/>
                  <a:cs typeface="Times New Roman" charset="0"/>
                </a:rPr>
                <a:t>Samuel</a:t>
              </a:r>
            </a:p>
          </p:txBody>
        </p:sp>
        <p:sp>
          <p:nvSpPr>
            <p:cNvPr id="269359" name="Rectangle 35"/>
            <p:cNvSpPr>
              <a:spLocks noChangeArrowheads="1"/>
            </p:cNvSpPr>
            <p:nvPr/>
          </p:nvSpPr>
          <p:spPr bwMode="auto">
            <a:xfrm>
              <a:off x="444" y="518"/>
              <a:ext cx="68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sz="1800">
                <a:solidFill>
                  <a:srgbClr val="000000"/>
                </a:solidFill>
                <a:latin typeface="Arial" charset="0"/>
              </a:endParaRPr>
            </a:p>
          </p:txBody>
        </p:sp>
      </p:grpSp>
      <p:sp>
        <p:nvSpPr>
          <p:cNvPr id="269341" name="Rectangle 36"/>
          <p:cNvSpPr>
            <a:spLocks noChangeArrowheads="1"/>
          </p:cNvSpPr>
          <p:nvPr/>
        </p:nvSpPr>
        <p:spPr bwMode="auto">
          <a:xfrm>
            <a:off x="2057400" y="2332038"/>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b="1">
                <a:solidFill>
                  <a:srgbClr val="FEFDE3"/>
                </a:solidFill>
                <a:latin typeface="Arial Narrow" charset="0"/>
                <a:cs typeface="Times New Roman" charset="0"/>
              </a:rPr>
              <a:t>2 </a:t>
            </a:r>
          </a:p>
          <a:p>
            <a:pPr algn="ctr"/>
            <a:r>
              <a:rPr lang="en-US" b="1">
                <a:solidFill>
                  <a:srgbClr val="FEFDE3"/>
                </a:solidFill>
                <a:latin typeface="Arial Narrow" charset="0"/>
                <a:cs typeface="Times New Roman" charset="0"/>
              </a:rPr>
              <a:t>Samuel</a:t>
            </a:r>
          </a:p>
        </p:txBody>
      </p:sp>
      <p:sp>
        <p:nvSpPr>
          <p:cNvPr id="269342" name="Rectangle 37"/>
          <p:cNvSpPr>
            <a:spLocks noChangeArrowheads="1"/>
          </p:cNvSpPr>
          <p:nvPr/>
        </p:nvSpPr>
        <p:spPr bwMode="auto">
          <a:xfrm>
            <a:off x="2066925" y="2332038"/>
            <a:ext cx="1223963"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sz="1800">
              <a:solidFill>
                <a:srgbClr val="000000"/>
              </a:solidFill>
              <a:latin typeface="Arial" charset="0"/>
            </a:endParaRPr>
          </a:p>
        </p:txBody>
      </p:sp>
      <p:grpSp>
        <p:nvGrpSpPr>
          <p:cNvPr id="269343" name="Group 38"/>
          <p:cNvGrpSpPr>
            <a:grpSpLocks/>
          </p:cNvGrpSpPr>
          <p:nvPr/>
        </p:nvGrpSpPr>
        <p:grpSpPr bwMode="auto">
          <a:xfrm>
            <a:off x="3233738" y="2332038"/>
            <a:ext cx="1986334"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defRPr/>
              </a:pPr>
              <a:r>
                <a:rPr lang="en-US" b="1">
                  <a:solidFill>
                    <a:srgbClr val="FEFDE3"/>
                  </a:solidFill>
                  <a:latin typeface="Arial Narrow" charset="0"/>
                  <a:cs typeface="Times New Roman" charset="0"/>
                </a:rPr>
                <a:t>1 </a:t>
              </a:r>
            </a:p>
            <a:p>
              <a:pPr algn="ctr">
                <a:defRPr/>
              </a:pPr>
              <a:r>
                <a:rPr lang="en-US" b="1">
                  <a:solidFill>
                    <a:srgbClr val="FEFDE3"/>
                  </a:solidFill>
                  <a:latin typeface="Arial Narrow" charset="0"/>
                  <a:cs typeface="Times New Roman" charset="0"/>
                </a:rPr>
                <a:t>Kings</a:t>
              </a:r>
              <a:endParaRPr lang="en-US" b="1">
                <a:solidFill>
                  <a:srgbClr val="FEFDE3"/>
                </a:solidFill>
                <a:latin typeface="Arial Narrow" charset="0"/>
                <a:ea typeface="Times New Roman" charset="0"/>
                <a:cs typeface="Times New Roman" charset="0"/>
              </a:endParaRPr>
            </a:p>
          </p:txBody>
        </p:sp>
        <p:sp>
          <p:nvSpPr>
            <p:cNvPr id="269357" name="Rectangle 40"/>
            <p:cNvSpPr>
              <a:spLocks noChangeArrowheads="1"/>
            </p:cNvSpPr>
            <p:nvPr/>
          </p:nvSpPr>
          <p:spPr bwMode="auto">
            <a:xfrm>
              <a:off x="1747" y="518"/>
              <a:ext cx="144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sz="1800">
                <a:solidFill>
                  <a:srgbClr val="000000"/>
                </a:solidFill>
                <a:latin typeface="Arial" charset="0"/>
              </a:endParaRPr>
            </a:p>
          </p:txBody>
        </p:sp>
      </p:grpSp>
      <p:grpSp>
        <p:nvGrpSpPr>
          <p:cNvPr id="269344" name="Group 41"/>
          <p:cNvGrpSpPr>
            <a:grpSpLocks/>
          </p:cNvGrpSpPr>
          <p:nvPr/>
        </p:nvGrpSpPr>
        <p:grpSpPr bwMode="auto">
          <a:xfrm>
            <a:off x="5148064" y="2332038"/>
            <a:ext cx="1862336"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defRPr/>
              </a:pPr>
              <a:r>
                <a:rPr lang="en-US" b="1">
                  <a:solidFill>
                    <a:srgbClr val="FEFDE3"/>
                  </a:solidFill>
                  <a:latin typeface="Arial Narrow" charset="0"/>
                  <a:cs typeface="Times New Roman" charset="0"/>
                </a:rPr>
                <a:t>2 </a:t>
              </a:r>
            </a:p>
            <a:p>
              <a:pPr algn="ctr">
                <a:defRPr/>
              </a:pPr>
              <a:r>
                <a:rPr lang="en-US" b="1">
                  <a:solidFill>
                    <a:srgbClr val="FEFDE3"/>
                  </a:solidFill>
                  <a:latin typeface="Arial Narrow" charset="0"/>
                  <a:cs typeface="Times New Roman" charset="0"/>
                </a:rPr>
                <a:t>Kings</a:t>
              </a:r>
              <a:endParaRPr lang="en-US" b="1">
                <a:solidFill>
                  <a:srgbClr val="FEFDE3"/>
                </a:solidFill>
                <a:latin typeface="Arial Narrow" charset="0"/>
                <a:ea typeface="Times New Roman" charset="0"/>
                <a:cs typeface="Times New Roman" charset="0"/>
              </a:endParaRPr>
            </a:p>
          </p:txBody>
        </p:sp>
        <p:sp>
          <p:nvSpPr>
            <p:cNvPr id="269355" name="Rectangle 43"/>
            <p:cNvSpPr>
              <a:spLocks noChangeArrowheads="1"/>
            </p:cNvSpPr>
            <p:nvPr/>
          </p:nvSpPr>
          <p:spPr bwMode="auto">
            <a:xfrm>
              <a:off x="3190" y="518"/>
              <a:ext cx="89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sz="1800">
                <a:solidFill>
                  <a:srgbClr val="000000"/>
                </a:solidFill>
                <a:latin typeface="Arial" charset="0"/>
              </a:endParaRPr>
            </a:p>
          </p:txBody>
        </p:sp>
      </p:grpSp>
      <p:pic>
        <p:nvPicPr>
          <p:cNvPr id="124972" name="Picture 44"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3" name="Picture 45"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4" name="Picture 46" descr="j029776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81800" y="4800600"/>
            <a:ext cx="925513"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75" name="AutoShape 47"/>
          <p:cNvSpPr>
            <a:spLocks noChangeArrowheads="1"/>
          </p:cNvSpPr>
          <p:nvPr/>
        </p:nvSpPr>
        <p:spPr bwMode="auto">
          <a:xfrm>
            <a:off x="6172200" y="4876800"/>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pPr algn="ctr"/>
            <a:endParaRPr lang="en-US" sz="1800">
              <a:solidFill>
                <a:srgbClr val="000000"/>
              </a:solidFill>
              <a:latin typeface="Arial" charset="0"/>
            </a:endParaRPr>
          </a:p>
        </p:txBody>
      </p:sp>
      <p:sp>
        <p:nvSpPr>
          <p:cNvPr id="124976" name="AutoShape 48"/>
          <p:cNvSpPr>
            <a:spLocks noChangeArrowheads="1"/>
          </p:cNvSpPr>
          <p:nvPr/>
        </p:nvSpPr>
        <p:spPr bwMode="auto">
          <a:xfrm>
            <a:off x="6553200"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algn="ctr"/>
            <a:endParaRPr lang="en-US" sz="1800">
              <a:solidFill>
                <a:srgbClr val="000000"/>
              </a:solidFill>
              <a:latin typeface="Arial" charset="0"/>
            </a:endParaRPr>
          </a:p>
        </p:txBody>
      </p:sp>
      <p:sp>
        <p:nvSpPr>
          <p:cNvPr id="124977" name="AutoShape 49"/>
          <p:cNvSpPr>
            <a:spLocks noChangeArrowheads="1"/>
          </p:cNvSpPr>
          <p:nvPr/>
        </p:nvSpPr>
        <p:spPr bwMode="auto">
          <a:xfrm rot="10800000">
            <a:off x="7991475"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algn="ctr"/>
            <a:endParaRPr lang="en-US" sz="1800">
              <a:solidFill>
                <a:srgbClr val="000000"/>
              </a:solidFill>
              <a:latin typeface="Arial" charset="0"/>
            </a:endParaRPr>
          </a:p>
        </p:txBody>
      </p:sp>
      <p:pic>
        <p:nvPicPr>
          <p:cNvPr id="124978" name="Picture 50" descr="j029557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7600" y="4630738"/>
            <a:ext cx="1447800" cy="1373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9" name="Picture 51"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53" name="Text Box 3"/>
          <p:cNvSpPr txBox="1">
            <a:spLocks noChangeArrowheads="1"/>
          </p:cNvSpPr>
          <p:nvPr/>
        </p:nvSpPr>
        <p:spPr bwMode="auto">
          <a:xfrm>
            <a:off x="8316913" y="71438"/>
            <a:ext cx="755650" cy="693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400" b="1">
                <a:solidFill>
                  <a:srgbClr val="000000"/>
                </a:solidFill>
                <a:latin typeface="Arial" charset="0"/>
                <a:cs typeface="Arial" charset="0"/>
              </a:rPr>
              <a:t>220</a:t>
            </a:r>
            <a:br>
              <a:rPr lang="en-US" sz="2400" b="1">
                <a:solidFill>
                  <a:srgbClr val="000000"/>
                </a:solidFill>
                <a:latin typeface="Arial" charset="0"/>
                <a:cs typeface="Arial" charset="0"/>
              </a:rPr>
            </a:br>
            <a:r>
              <a:rPr lang="en-US" sz="2400" b="1">
                <a:solidFill>
                  <a:srgbClr val="000000"/>
                </a:solidFill>
                <a:latin typeface="Arial" charset="0"/>
                <a:cs typeface="Arial" charset="0"/>
              </a:rPr>
              <a:t>264</a:t>
            </a:r>
          </a:p>
        </p:txBody>
      </p:sp>
    </p:spTree>
    <p:extLst>
      <p:ext uri="{BB962C8B-B14F-4D97-AF65-F5344CB8AC3E}">
        <p14:creationId xmlns:p14="http://schemas.microsoft.com/office/powerpoint/2010/main" val="276778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en-US" altLang="zh-CN" sz="3600" b="1">
                <a:solidFill>
                  <a:srgbClr val="FFFFFF"/>
                </a:solidFill>
                <a:latin typeface="Arial Black" charset="0"/>
                <a:ea typeface="宋体" charset="0"/>
                <a:cs typeface="宋体" charset="0"/>
              </a:rPr>
              <a:t>Chronicles vs. Samuel/Kings</a:t>
            </a:r>
            <a:endParaRPr lang="en-US" sz="3600" b="1">
              <a:solidFill>
                <a:srgbClr val="FFFFFF"/>
              </a:solidFill>
              <a:latin typeface="Arial Black" charset="0"/>
              <a:ea typeface="宋体" charset="0"/>
              <a:cs typeface="宋体" charset="0"/>
            </a:endParaRPr>
          </a:p>
        </p:txBody>
      </p:sp>
      <p:sp>
        <p:nvSpPr>
          <p:cNvPr id="86019"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267a</a:t>
            </a:r>
          </a:p>
        </p:txBody>
      </p:sp>
      <p:grpSp>
        <p:nvGrpSpPr>
          <p:cNvPr id="86020" name="Group 158"/>
          <p:cNvGrpSpPr>
            <a:grpSpLocks/>
          </p:cNvGrpSpPr>
          <p:nvPr/>
        </p:nvGrpSpPr>
        <p:grpSpPr bwMode="auto">
          <a:xfrm>
            <a:off x="0" y="919163"/>
            <a:ext cx="9144000" cy="5938837"/>
            <a:chOff x="0" y="576"/>
            <a:chExt cx="5760" cy="3741"/>
          </a:xfrm>
        </p:grpSpPr>
        <p:sp>
          <p:nvSpPr>
            <p:cNvPr id="86021" name="Rectangle 104"/>
            <p:cNvSpPr>
              <a:spLocks noChangeArrowheads="1"/>
            </p:cNvSpPr>
            <p:nvPr/>
          </p:nvSpPr>
          <p:spPr bwMode="auto">
            <a:xfrm>
              <a:off x="7" y="576"/>
              <a:ext cx="2873" cy="691"/>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a:r>
                <a:rPr lang="en-US" altLang="zh-CN" sz="2500" b="1">
                  <a:solidFill>
                    <a:srgbClr val="FFFFFF"/>
                  </a:solidFill>
                  <a:latin typeface="Arial Narrow" charset="0"/>
                  <a:ea typeface="宋体" charset="0"/>
                  <a:cs typeface="宋体" charset="0"/>
                </a:rPr>
                <a:t>What</a:t>
              </a:r>
              <a:r>
                <a:rPr lang="uk-UA" altLang="zh-CN" sz="2500" b="1">
                  <a:solidFill>
                    <a:srgbClr val="FFFFFF"/>
                  </a:solidFill>
                  <a:latin typeface="Arial Narrow" charset="0"/>
                  <a:ea typeface="宋体" charset="0"/>
                  <a:cs typeface="宋体" charset="0"/>
                </a:rPr>
                <a:t>'</a:t>
              </a:r>
              <a:r>
                <a:rPr lang="en-US" altLang="zh-CN" sz="2500" b="1">
                  <a:solidFill>
                    <a:srgbClr val="FFFFFF"/>
                  </a:solidFill>
                  <a:latin typeface="Arial Narrow" charset="0"/>
                  <a:ea typeface="宋体" charset="0"/>
                  <a:cs typeface="宋体" charset="0"/>
                </a:rPr>
                <a:t>s </a:t>
              </a:r>
              <a:r>
                <a:rPr lang="en-US" altLang="zh-CN" sz="2500" b="1" u="sng">
                  <a:solidFill>
                    <a:srgbClr val="FFFFFF"/>
                  </a:solidFill>
                  <a:latin typeface="Arial Narrow" charset="0"/>
                  <a:ea typeface="宋体" charset="0"/>
                  <a:cs typeface="宋体" charset="0"/>
                </a:rPr>
                <a:t>Missing</a:t>
              </a:r>
              <a:r>
                <a:rPr lang="en-US" altLang="zh-CN" sz="2500" b="1">
                  <a:solidFill>
                    <a:srgbClr val="FFFFFF"/>
                  </a:solidFill>
                  <a:latin typeface="Arial Narrow" charset="0"/>
                  <a:ea typeface="宋体" charset="0"/>
                  <a:cs typeface="宋体" charset="0"/>
                </a:rPr>
                <a:t> in Chronicles </a:t>
              </a:r>
            </a:p>
            <a:p>
              <a:pPr algn="ctr" eaLnBrk="0" hangingPunct="0"/>
              <a:r>
                <a:rPr lang="en-US" altLang="zh-CN" sz="2500" b="1">
                  <a:solidFill>
                    <a:srgbClr val="FFFFFF"/>
                  </a:solidFill>
                  <a:latin typeface="Arial Narrow" charset="0"/>
                  <a:ea typeface="宋体" charset="0"/>
                  <a:cs typeface="宋体" charset="0"/>
                </a:rPr>
                <a:t>but Included in Samuel/Kings? </a:t>
              </a:r>
            </a:p>
          </p:txBody>
        </p:sp>
        <p:grpSp>
          <p:nvGrpSpPr>
            <p:cNvPr id="86022" name="Group 126"/>
            <p:cNvGrpSpPr>
              <a:grpSpLocks/>
            </p:cNvGrpSpPr>
            <p:nvPr/>
          </p:nvGrpSpPr>
          <p:grpSpPr bwMode="auto">
            <a:xfrm>
              <a:off x="2880" y="579"/>
              <a:ext cx="2874" cy="693"/>
              <a:chOff x="1984" y="0"/>
              <a:chExt cx="1984" cy="1074"/>
            </a:xfrm>
          </p:grpSpPr>
          <p:sp>
            <p:nvSpPr>
              <p:cNvPr id="86063" name="Rectangle 125"/>
              <p:cNvSpPr>
                <a:spLocks noChangeArrowheads="1"/>
              </p:cNvSpPr>
              <p:nvPr/>
            </p:nvSpPr>
            <p:spPr bwMode="auto">
              <a:xfrm>
                <a:off x="1984" y="0"/>
                <a:ext cx="1984" cy="1074"/>
              </a:xfrm>
              <a:prstGeom prst="rect">
                <a:avLst/>
              </a:prstGeom>
              <a:solidFill>
                <a:srgbClr val="000000"/>
              </a:solidFill>
              <a:ln w="12700" cap="sq">
                <a:solidFill>
                  <a:schemeClr val="tx1"/>
                </a:solidFill>
                <a:miter lim="800000"/>
                <a:headEnd type="none" w="sm" len="sm"/>
                <a:tailEnd type="none" w="sm" len="sm"/>
              </a:ln>
            </p:spPr>
            <p:txBody>
              <a:bodyPr wrap="none" lIns="0" tIns="0" rIns="0" anchor="ctr" anchorCtr="1"/>
              <a:lstStyle/>
              <a:p>
                <a:endParaRPr lang="en-US"/>
              </a:p>
            </p:txBody>
          </p:sp>
          <p:grpSp>
            <p:nvGrpSpPr>
              <p:cNvPr id="86064" name="Group 124"/>
              <p:cNvGrpSpPr>
                <a:grpSpLocks/>
              </p:cNvGrpSpPr>
              <p:nvPr/>
            </p:nvGrpSpPr>
            <p:grpSpPr bwMode="auto">
              <a:xfrm>
                <a:off x="1984" y="0"/>
                <a:ext cx="1984" cy="1074"/>
                <a:chOff x="1984" y="0"/>
                <a:chExt cx="1984" cy="1074"/>
              </a:xfrm>
            </p:grpSpPr>
            <p:sp>
              <p:nvSpPr>
                <p:cNvPr id="86065" name="Rectangle 106"/>
                <p:cNvSpPr>
                  <a:spLocks noChangeArrowheads="1"/>
                </p:cNvSpPr>
                <p:nvPr/>
              </p:nvSpPr>
              <p:spPr bwMode="auto">
                <a:xfrm>
                  <a:off x="2027" y="0"/>
                  <a:ext cx="1898" cy="1074"/>
                </a:xfrm>
                <a:prstGeom prst="rect">
                  <a:avLst/>
                </a:prstGeom>
                <a:solidFill>
                  <a:srgbClr val="000000"/>
                </a:solidFill>
                <a:ln w="12700" cap="sq">
                  <a:solidFill>
                    <a:schemeClr val="tx1"/>
                  </a:solidFill>
                  <a:miter lim="800000"/>
                  <a:headEnd type="none" w="sm" len="sm"/>
                  <a:tailEnd type="none" w="sm" len="sm"/>
                </a:ln>
              </p:spPr>
              <p:txBody>
                <a:bodyPr lIns="0" tIns="0" rIns="0" anchor="ctr" anchorCtr="1"/>
                <a:lstStyle/>
                <a:p>
                  <a:pPr algn="ctr"/>
                  <a:r>
                    <a:rPr lang="en-US" altLang="zh-CN" sz="2500" b="1">
                      <a:solidFill>
                        <a:srgbClr val="FFFFFF"/>
                      </a:solidFill>
                      <a:latin typeface="Arial Narrow" charset="0"/>
                      <a:ea typeface="宋体" charset="0"/>
                      <a:cs typeface="宋体" charset="0"/>
                    </a:rPr>
                    <a:t> What</a:t>
                  </a:r>
                  <a:r>
                    <a:rPr lang="uk-UA" altLang="zh-CN" sz="2500" b="1">
                      <a:solidFill>
                        <a:srgbClr val="FFFFFF"/>
                      </a:solidFill>
                      <a:latin typeface="Arial Narrow" charset="0"/>
                      <a:ea typeface="宋体" charset="0"/>
                      <a:cs typeface="宋体" charset="0"/>
                    </a:rPr>
                    <a:t>'</a:t>
                  </a:r>
                  <a:r>
                    <a:rPr lang="en-US" altLang="zh-CN" sz="2500" b="1">
                      <a:solidFill>
                        <a:srgbClr val="FFFFFF"/>
                      </a:solidFill>
                      <a:latin typeface="Arial Narrow" charset="0"/>
                      <a:ea typeface="宋体" charset="0"/>
                      <a:cs typeface="宋体" charset="0"/>
                    </a:rPr>
                    <a:t>s </a:t>
                  </a:r>
                  <a:r>
                    <a:rPr lang="en-US" altLang="zh-CN" sz="2500" b="1" u="sng">
                      <a:solidFill>
                        <a:srgbClr val="FFFFFF"/>
                      </a:solidFill>
                      <a:latin typeface="Arial Narrow" charset="0"/>
                      <a:ea typeface="宋体" charset="0"/>
                      <a:cs typeface="宋体" charset="0"/>
                    </a:rPr>
                    <a:t>Included</a:t>
                  </a:r>
                  <a:r>
                    <a:rPr lang="en-US" altLang="zh-CN" sz="2500" b="1">
                      <a:solidFill>
                        <a:srgbClr val="FFFFFF"/>
                      </a:solidFill>
                      <a:latin typeface="Arial Narrow" charset="0"/>
                      <a:ea typeface="宋体" charset="0"/>
                      <a:cs typeface="宋体" charset="0"/>
                    </a:rPr>
                    <a:t> in Chronicles </a:t>
                  </a:r>
                  <a:endParaRPr lang="en-US" altLang="zh-CN" sz="2500" b="1">
                    <a:latin typeface="Arial Narrow" charset="0"/>
                    <a:ea typeface="宋体" charset="0"/>
                    <a:cs typeface="宋体" charset="0"/>
                  </a:endParaRPr>
                </a:p>
                <a:p>
                  <a:pPr algn="ctr" eaLnBrk="0" hangingPunct="0"/>
                  <a:r>
                    <a:rPr lang="en-US" altLang="zh-CN" sz="2500" b="1">
                      <a:solidFill>
                        <a:srgbClr val="FFFFFF"/>
                      </a:solidFill>
                      <a:latin typeface="Arial Narrow" charset="0"/>
                      <a:ea typeface="宋体" charset="0"/>
                      <a:cs typeface="宋体" charset="0"/>
                    </a:rPr>
                    <a:t>but Missing in Samuel/Kings?</a:t>
                  </a:r>
                  <a:endParaRPr lang="en-US" altLang="zh-CN" sz="2500" b="1">
                    <a:latin typeface="Arial Narrow" charset="0"/>
                    <a:ea typeface="宋体" charset="0"/>
                    <a:cs typeface="宋体" charset="0"/>
                  </a:endParaRPr>
                </a:p>
              </p:txBody>
            </p:sp>
            <p:sp>
              <p:nvSpPr>
                <p:cNvPr id="86066" name="Rectangle 123"/>
                <p:cNvSpPr>
                  <a:spLocks noChangeArrowheads="1"/>
                </p:cNvSpPr>
                <p:nvPr/>
              </p:nvSpPr>
              <p:spPr bwMode="auto">
                <a:xfrm>
                  <a:off x="1984" y="0"/>
                  <a:ext cx="1984" cy="10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grpSp>
          <p:nvGrpSpPr>
            <p:cNvPr id="86023" name="Group 130"/>
            <p:cNvGrpSpPr>
              <a:grpSpLocks/>
            </p:cNvGrpSpPr>
            <p:nvPr/>
          </p:nvGrpSpPr>
          <p:grpSpPr bwMode="auto">
            <a:xfrm>
              <a:off x="0" y="1272"/>
              <a:ext cx="2880" cy="483"/>
              <a:chOff x="-4" y="1074"/>
              <a:chExt cx="1988" cy="748"/>
            </a:xfrm>
          </p:grpSpPr>
          <p:sp>
            <p:nvSpPr>
              <p:cNvPr id="86059" name="Rectangle 129"/>
              <p:cNvSpPr>
                <a:spLocks noChangeArrowheads="1"/>
              </p:cNvSpPr>
              <p:nvPr/>
            </p:nvSpPr>
            <p:spPr bwMode="auto">
              <a:xfrm>
                <a:off x="0"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a:p>
            </p:txBody>
          </p:sp>
          <p:grpSp>
            <p:nvGrpSpPr>
              <p:cNvPr id="86060" name="Group 128"/>
              <p:cNvGrpSpPr>
                <a:grpSpLocks/>
              </p:cNvGrpSpPr>
              <p:nvPr/>
            </p:nvGrpSpPr>
            <p:grpSpPr bwMode="auto">
              <a:xfrm>
                <a:off x="-4" y="1074"/>
                <a:ext cx="1988" cy="748"/>
                <a:chOff x="-4" y="1074"/>
                <a:chExt cx="1988" cy="748"/>
              </a:xfrm>
            </p:grpSpPr>
            <p:sp>
              <p:nvSpPr>
                <p:cNvPr id="86061" name="Rectangle 107"/>
                <p:cNvSpPr>
                  <a:spLocks noChangeArrowheads="1"/>
                </p:cNvSpPr>
                <p:nvPr/>
              </p:nvSpPr>
              <p:spPr bwMode="auto">
                <a:xfrm>
                  <a:off x="-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en-US" altLang="zh-CN" sz="2100" b="1">
                      <a:latin typeface="Arial Narrow" charset="0"/>
                      <a:ea typeface="宋体" charset="0"/>
                      <a:cs typeface="宋体" charset="0"/>
                    </a:rPr>
                    <a:t> These are generally </a:t>
                  </a:r>
                  <a:r>
                    <a:rPr lang="en-US" altLang="zh-CN" sz="2100" b="1" i="1">
                      <a:latin typeface="Arial Narrow" charset="0"/>
                      <a:ea typeface="宋体" charset="0"/>
                      <a:cs typeface="宋体" charset="0"/>
                    </a:rPr>
                    <a:t>negative</a:t>
                  </a:r>
                  <a:r>
                    <a:rPr lang="en-US" altLang="zh-CN" sz="2100" b="1">
                      <a:latin typeface="Arial Narrow" charset="0"/>
                      <a:ea typeface="宋体" charset="0"/>
                      <a:cs typeface="宋体" charset="0"/>
                    </a:rPr>
                    <a:t> elements or related to Israel and royalty.</a:t>
                  </a:r>
                </a:p>
              </p:txBody>
            </p:sp>
            <p:sp>
              <p:nvSpPr>
                <p:cNvPr id="86062" name="Rectangle 127"/>
                <p:cNvSpPr>
                  <a:spLocks noChangeArrowheads="1"/>
                </p:cNvSpPr>
                <p:nvPr/>
              </p:nvSpPr>
              <p:spPr bwMode="auto">
                <a:xfrm>
                  <a:off x="0" y="1074"/>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grpSp>
          <p:nvGrpSpPr>
            <p:cNvPr id="86024" name="Group 134"/>
            <p:cNvGrpSpPr>
              <a:grpSpLocks/>
            </p:cNvGrpSpPr>
            <p:nvPr/>
          </p:nvGrpSpPr>
          <p:grpSpPr bwMode="auto">
            <a:xfrm>
              <a:off x="2880" y="1272"/>
              <a:ext cx="2880" cy="483"/>
              <a:chOff x="1984" y="1074"/>
              <a:chExt cx="1988" cy="748"/>
            </a:xfrm>
          </p:grpSpPr>
          <p:sp>
            <p:nvSpPr>
              <p:cNvPr id="86055" name="Rectangle 133"/>
              <p:cNvSpPr>
                <a:spLocks noChangeArrowheads="1"/>
              </p:cNvSpPr>
              <p:nvPr/>
            </p:nvSpPr>
            <p:spPr bwMode="auto">
              <a:xfrm>
                <a:off x="1984"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a:p>
            </p:txBody>
          </p:sp>
          <p:grpSp>
            <p:nvGrpSpPr>
              <p:cNvPr id="86056" name="Group 132"/>
              <p:cNvGrpSpPr>
                <a:grpSpLocks/>
              </p:cNvGrpSpPr>
              <p:nvPr/>
            </p:nvGrpSpPr>
            <p:grpSpPr bwMode="auto">
              <a:xfrm>
                <a:off x="1984" y="1074"/>
                <a:ext cx="1988" cy="748"/>
                <a:chOff x="1984" y="1074"/>
                <a:chExt cx="1988" cy="748"/>
              </a:xfrm>
            </p:grpSpPr>
            <p:sp>
              <p:nvSpPr>
                <p:cNvPr id="86057" name="Rectangle 108"/>
                <p:cNvSpPr>
                  <a:spLocks noChangeArrowheads="1"/>
                </p:cNvSpPr>
                <p:nvPr/>
              </p:nvSpPr>
              <p:spPr bwMode="auto">
                <a:xfrm>
                  <a:off x="198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en-US" altLang="zh-CN" sz="2100" b="1">
                      <a:latin typeface="Arial Narrow" charset="0"/>
                      <a:ea typeface="宋体" charset="0"/>
                      <a:cs typeface="宋体" charset="0"/>
                    </a:rPr>
                    <a:t> These are generally </a:t>
                  </a:r>
                  <a:r>
                    <a:rPr lang="en-US" altLang="zh-CN" sz="2100" b="1" i="1">
                      <a:latin typeface="Arial Narrow" charset="0"/>
                      <a:ea typeface="宋体" charset="0"/>
                      <a:cs typeface="宋体" charset="0"/>
                    </a:rPr>
                    <a:t>positive</a:t>
                  </a:r>
                  <a:r>
                    <a:rPr lang="en-US" altLang="zh-CN" sz="2100" b="1">
                      <a:latin typeface="Arial Narrow" charset="0"/>
                      <a:ea typeface="宋体" charset="0"/>
                      <a:cs typeface="宋体" charset="0"/>
                    </a:rPr>
                    <a:t> elements or related to Judah and the temple.</a:t>
                  </a:r>
                </a:p>
              </p:txBody>
            </p:sp>
            <p:sp>
              <p:nvSpPr>
                <p:cNvPr id="86058" name="Rectangle 131"/>
                <p:cNvSpPr>
                  <a:spLocks noChangeArrowheads="1"/>
                </p:cNvSpPr>
                <p:nvPr/>
              </p:nvSpPr>
              <p:spPr bwMode="auto">
                <a:xfrm>
                  <a:off x="1984" y="1074"/>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grpSp>
          <p:nvGrpSpPr>
            <p:cNvPr id="86025" name="Group 136"/>
            <p:cNvGrpSpPr>
              <a:grpSpLocks/>
            </p:cNvGrpSpPr>
            <p:nvPr/>
          </p:nvGrpSpPr>
          <p:grpSpPr bwMode="auto">
            <a:xfrm>
              <a:off x="0" y="1755"/>
              <a:ext cx="2880" cy="483"/>
              <a:chOff x="-4" y="1822"/>
              <a:chExt cx="1988" cy="748"/>
            </a:xfrm>
          </p:grpSpPr>
          <p:sp>
            <p:nvSpPr>
              <p:cNvPr id="86053" name="Rectangle 109"/>
              <p:cNvSpPr>
                <a:spLocks noChangeArrowheads="1"/>
              </p:cNvSpPr>
              <p:nvPr/>
            </p:nvSpPr>
            <p:spPr bwMode="auto">
              <a:xfrm>
                <a:off x="-4" y="1822"/>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 Michal despises David at ark </a:t>
                </a:r>
              </a:p>
              <a:p>
                <a:pPr algn="ctr"/>
                <a:r>
                  <a:rPr lang="en-US" altLang="zh-CN" sz="2100" b="1">
                    <a:latin typeface="Arial Narrow" charset="0"/>
                    <a:ea typeface="宋体" charset="0"/>
                    <a:cs typeface="宋体" charset="0"/>
                  </a:rPr>
                  <a:t>(2 Sam. 6:20b-23)</a:t>
                </a:r>
              </a:p>
            </p:txBody>
          </p:sp>
          <p:sp>
            <p:nvSpPr>
              <p:cNvPr id="86054" name="Rectangle 135"/>
              <p:cNvSpPr>
                <a:spLocks noChangeArrowheads="1"/>
              </p:cNvSpPr>
              <p:nvPr/>
            </p:nvSpPr>
            <p:spPr bwMode="auto">
              <a:xfrm>
                <a:off x="0" y="1822"/>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26" name="Group 138"/>
            <p:cNvGrpSpPr>
              <a:grpSpLocks/>
            </p:cNvGrpSpPr>
            <p:nvPr/>
          </p:nvGrpSpPr>
          <p:grpSpPr bwMode="auto">
            <a:xfrm>
              <a:off x="2880" y="1755"/>
              <a:ext cx="2880" cy="483"/>
              <a:chOff x="1984" y="1822"/>
              <a:chExt cx="1988" cy="748"/>
            </a:xfrm>
          </p:grpSpPr>
          <p:sp>
            <p:nvSpPr>
              <p:cNvPr id="86051" name="Rectangle 110"/>
              <p:cNvSpPr>
                <a:spLocks noChangeArrowheads="1"/>
              </p:cNvSpPr>
              <p:nvPr/>
            </p:nvSpPr>
            <p:spPr bwMode="auto">
              <a:xfrm>
                <a:off x="1984" y="1822"/>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 Levites honor God at ark </a:t>
                </a:r>
              </a:p>
              <a:p>
                <a:pPr algn="ctr"/>
                <a:r>
                  <a:rPr lang="en-US" altLang="zh-CN" sz="2100" b="1">
                    <a:latin typeface="Arial Narrow" charset="0"/>
                    <a:ea typeface="宋体" charset="0"/>
                    <a:cs typeface="宋体" charset="0"/>
                  </a:rPr>
                  <a:t>(1 Chron. 16:4-42)</a:t>
                </a:r>
              </a:p>
            </p:txBody>
          </p:sp>
          <p:sp>
            <p:nvSpPr>
              <p:cNvPr id="86052" name="Rectangle 137"/>
              <p:cNvSpPr>
                <a:spLocks noChangeArrowheads="1"/>
              </p:cNvSpPr>
              <p:nvPr/>
            </p:nvSpPr>
            <p:spPr bwMode="auto">
              <a:xfrm>
                <a:off x="1984" y="1822"/>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27" name="Group 140"/>
            <p:cNvGrpSpPr>
              <a:grpSpLocks/>
            </p:cNvGrpSpPr>
            <p:nvPr/>
          </p:nvGrpSpPr>
          <p:grpSpPr bwMode="auto">
            <a:xfrm>
              <a:off x="0" y="2238"/>
              <a:ext cx="2880" cy="557"/>
              <a:chOff x="-4" y="2570"/>
              <a:chExt cx="1988" cy="863"/>
            </a:xfrm>
          </p:grpSpPr>
          <p:sp>
            <p:nvSpPr>
              <p:cNvPr id="86049" name="Rectangle 111"/>
              <p:cNvSpPr>
                <a:spLocks noChangeArrowheads="1"/>
              </p:cNvSpPr>
              <p:nvPr/>
            </p:nvSpPr>
            <p:spPr bwMode="auto">
              <a:xfrm>
                <a:off x="-4" y="2570"/>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 Discipline aspects of the Davidic covenant (2 Sam. 7:14b)</a:t>
                </a:r>
              </a:p>
            </p:txBody>
          </p:sp>
          <p:sp>
            <p:nvSpPr>
              <p:cNvPr id="86050" name="Rectangle 139"/>
              <p:cNvSpPr>
                <a:spLocks noChangeArrowheads="1"/>
              </p:cNvSpPr>
              <p:nvPr/>
            </p:nvSpPr>
            <p:spPr bwMode="auto">
              <a:xfrm>
                <a:off x="0" y="2570"/>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28" name="Group 142"/>
            <p:cNvGrpSpPr>
              <a:grpSpLocks/>
            </p:cNvGrpSpPr>
            <p:nvPr/>
          </p:nvGrpSpPr>
          <p:grpSpPr bwMode="auto">
            <a:xfrm>
              <a:off x="2880" y="2238"/>
              <a:ext cx="2880" cy="557"/>
              <a:chOff x="1984" y="2570"/>
              <a:chExt cx="1988" cy="863"/>
            </a:xfrm>
          </p:grpSpPr>
          <p:sp>
            <p:nvSpPr>
              <p:cNvPr id="86047" name="Rectangle 112"/>
              <p:cNvSpPr>
                <a:spLocks noChangeArrowheads="1"/>
              </p:cNvSpPr>
              <p:nvPr/>
            </p:nvSpPr>
            <p:spPr bwMode="auto">
              <a:xfrm>
                <a:off x="1984" y="2570"/>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Identification of the temple site even as God disciplines David</a:t>
                </a:r>
                <a:r>
                  <a:rPr lang="uk-UA" altLang="zh-CN" sz="2100" b="1">
                    <a:latin typeface="Arial Narrow" charset="0"/>
                    <a:ea typeface="宋体" charset="0"/>
                    <a:cs typeface="宋体" charset="0"/>
                  </a:rPr>
                  <a:t>'</a:t>
                </a:r>
                <a:r>
                  <a:rPr lang="en-US" altLang="zh-CN" sz="2100" b="1">
                    <a:latin typeface="Arial Narrow" charset="0"/>
                    <a:ea typeface="宋体" charset="0"/>
                    <a:cs typeface="宋体" charset="0"/>
                  </a:rPr>
                  <a:t>s prideful census </a:t>
                </a:r>
                <a:br>
                  <a:rPr lang="en-US" altLang="zh-CN" sz="2100" b="1">
                    <a:latin typeface="Arial Narrow" charset="0"/>
                    <a:ea typeface="宋体" charset="0"/>
                    <a:cs typeface="宋体" charset="0"/>
                  </a:rPr>
                </a:br>
                <a:r>
                  <a:rPr lang="en-US" altLang="zh-CN" sz="2100" b="1">
                    <a:latin typeface="Arial Narrow" charset="0"/>
                    <a:ea typeface="宋体" charset="0"/>
                    <a:cs typeface="宋体" charset="0"/>
                  </a:rPr>
                  <a:t>(1 Chron. 21:27–22:1; cp. 2 Sam. 24:25)</a:t>
                </a:r>
              </a:p>
            </p:txBody>
          </p:sp>
          <p:sp>
            <p:nvSpPr>
              <p:cNvPr id="86048" name="Rectangle 141"/>
              <p:cNvSpPr>
                <a:spLocks noChangeArrowheads="1"/>
              </p:cNvSpPr>
              <p:nvPr/>
            </p:nvSpPr>
            <p:spPr bwMode="auto">
              <a:xfrm>
                <a:off x="1984" y="2570"/>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29" name="Group 144"/>
            <p:cNvGrpSpPr>
              <a:grpSpLocks/>
            </p:cNvGrpSpPr>
            <p:nvPr/>
          </p:nvGrpSpPr>
          <p:grpSpPr bwMode="auto">
            <a:xfrm>
              <a:off x="0" y="2795"/>
              <a:ext cx="2880" cy="631"/>
              <a:chOff x="-4" y="3433"/>
              <a:chExt cx="1988" cy="978"/>
            </a:xfrm>
          </p:grpSpPr>
          <p:sp>
            <p:nvSpPr>
              <p:cNvPr id="86045" name="Rectangle 113"/>
              <p:cNvSpPr>
                <a:spLocks noChangeArrowheads="1"/>
              </p:cNvSpPr>
              <p:nvPr/>
            </p:nvSpPr>
            <p:spPr bwMode="auto">
              <a:xfrm>
                <a:off x="-4" y="3433"/>
                <a:ext cx="1988" cy="97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 David</a:t>
                </a:r>
                <a:r>
                  <a:rPr lang="uk-UA" altLang="zh-CN" sz="2100" b="1">
                    <a:latin typeface="Arial Narrow" charset="0"/>
                    <a:ea typeface="宋体" charset="0"/>
                    <a:cs typeface="宋体" charset="0"/>
                  </a:rPr>
                  <a:t>'</a:t>
                </a:r>
                <a:r>
                  <a:rPr lang="en-US" altLang="zh-CN" sz="2100" b="1">
                    <a:latin typeface="Arial Narrow" charset="0"/>
                    <a:ea typeface="宋体" charset="0"/>
                    <a:cs typeface="宋体" charset="0"/>
                  </a:rPr>
                  <a:t>s adultery with Bathsheba, murder of Uriah, &amp; confrontation by Nathan the prophet (2 Sam. 11:2–12:25)</a:t>
                </a:r>
              </a:p>
            </p:txBody>
          </p:sp>
          <p:sp>
            <p:nvSpPr>
              <p:cNvPr id="86046" name="Rectangle 143"/>
              <p:cNvSpPr>
                <a:spLocks noChangeArrowheads="1"/>
              </p:cNvSpPr>
              <p:nvPr/>
            </p:nvSpPr>
            <p:spPr bwMode="auto">
              <a:xfrm>
                <a:off x="0" y="3433"/>
                <a:ext cx="1984" cy="97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30" name="Group 146"/>
            <p:cNvGrpSpPr>
              <a:grpSpLocks/>
            </p:cNvGrpSpPr>
            <p:nvPr/>
          </p:nvGrpSpPr>
          <p:grpSpPr bwMode="auto">
            <a:xfrm>
              <a:off x="2880" y="2795"/>
              <a:ext cx="2880" cy="631"/>
              <a:chOff x="1984" y="3433"/>
              <a:chExt cx="1988" cy="978"/>
            </a:xfrm>
          </p:grpSpPr>
          <p:sp>
            <p:nvSpPr>
              <p:cNvPr id="86043" name="Rectangle 114"/>
              <p:cNvSpPr>
                <a:spLocks noChangeArrowheads="1"/>
              </p:cNvSpPr>
              <p:nvPr/>
            </p:nvSpPr>
            <p:spPr bwMode="auto">
              <a:xfrm>
                <a:off x="1984" y="3433"/>
                <a:ext cx="1988" cy="97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Divisions of Levites (1 Chron. 22–27)</a:t>
                </a:r>
              </a:p>
            </p:txBody>
          </p:sp>
          <p:sp>
            <p:nvSpPr>
              <p:cNvPr id="86044" name="Rectangle 145"/>
              <p:cNvSpPr>
                <a:spLocks noChangeArrowheads="1"/>
              </p:cNvSpPr>
              <p:nvPr/>
            </p:nvSpPr>
            <p:spPr bwMode="auto">
              <a:xfrm>
                <a:off x="1984" y="3433"/>
                <a:ext cx="1984" cy="97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31" name="Group 148"/>
            <p:cNvGrpSpPr>
              <a:grpSpLocks/>
            </p:cNvGrpSpPr>
            <p:nvPr/>
          </p:nvGrpSpPr>
          <p:grpSpPr bwMode="auto">
            <a:xfrm>
              <a:off x="0" y="3426"/>
              <a:ext cx="2880" cy="482"/>
              <a:chOff x="-4" y="4411"/>
              <a:chExt cx="1988" cy="748"/>
            </a:xfrm>
          </p:grpSpPr>
          <p:sp>
            <p:nvSpPr>
              <p:cNvPr id="86041" name="Rectangle 115"/>
              <p:cNvSpPr>
                <a:spLocks noChangeArrowheads="1"/>
              </p:cNvSpPr>
              <p:nvPr/>
            </p:nvSpPr>
            <p:spPr bwMode="auto">
              <a:xfrm>
                <a:off x="-4" y="4411"/>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 David</a:t>
                </a:r>
                <a:r>
                  <a:rPr lang="uk-UA" altLang="zh-CN" sz="2100" b="1">
                    <a:latin typeface="Arial Narrow" charset="0"/>
                    <a:ea typeface="宋体" charset="0"/>
                    <a:cs typeface="宋体" charset="0"/>
                  </a:rPr>
                  <a:t>'</a:t>
                </a:r>
                <a:r>
                  <a:rPr lang="en-US" altLang="zh-CN" sz="2100" b="1">
                    <a:latin typeface="Arial Narrow" charset="0"/>
                    <a:ea typeface="宋体" charset="0"/>
                    <a:cs typeface="宋体" charset="0"/>
                  </a:rPr>
                  <a:t>s troubles with Absalom </a:t>
                </a:r>
              </a:p>
              <a:p>
                <a:pPr algn="ctr"/>
                <a:r>
                  <a:rPr lang="en-US" altLang="zh-CN" sz="2100" b="1">
                    <a:latin typeface="Arial Narrow" charset="0"/>
                    <a:ea typeface="宋体" charset="0"/>
                    <a:cs typeface="宋体" charset="0"/>
                  </a:rPr>
                  <a:t>(2 Sam. 13–19)</a:t>
                </a:r>
              </a:p>
            </p:txBody>
          </p:sp>
          <p:sp>
            <p:nvSpPr>
              <p:cNvPr id="86042" name="Rectangle 147"/>
              <p:cNvSpPr>
                <a:spLocks noChangeArrowheads="1"/>
              </p:cNvSpPr>
              <p:nvPr/>
            </p:nvSpPr>
            <p:spPr bwMode="auto">
              <a:xfrm>
                <a:off x="0" y="4411"/>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32" name="Group 150"/>
            <p:cNvGrpSpPr>
              <a:grpSpLocks/>
            </p:cNvGrpSpPr>
            <p:nvPr/>
          </p:nvGrpSpPr>
          <p:grpSpPr bwMode="auto">
            <a:xfrm>
              <a:off x="2880" y="3426"/>
              <a:ext cx="2880" cy="482"/>
              <a:chOff x="1984" y="4411"/>
              <a:chExt cx="1988" cy="748"/>
            </a:xfrm>
          </p:grpSpPr>
          <p:sp>
            <p:nvSpPr>
              <p:cNvPr id="86039" name="Rectangle 116"/>
              <p:cNvSpPr>
                <a:spLocks noChangeArrowheads="1"/>
              </p:cNvSpPr>
              <p:nvPr/>
            </p:nvSpPr>
            <p:spPr bwMode="auto">
              <a:xfrm>
                <a:off x="1984" y="4411"/>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David</a:t>
                </a:r>
                <a:r>
                  <a:rPr lang="uk-UA" altLang="zh-CN" sz="2100" b="1">
                    <a:latin typeface="Arial Narrow" charset="0"/>
                    <a:ea typeface="宋体" charset="0"/>
                    <a:cs typeface="宋体" charset="0"/>
                  </a:rPr>
                  <a:t>'</a:t>
                </a:r>
                <a:r>
                  <a:rPr lang="en-US" altLang="zh-CN" sz="2100" b="1">
                    <a:latin typeface="Arial Narrow" charset="0"/>
                    <a:ea typeface="宋体" charset="0"/>
                    <a:cs typeface="宋体" charset="0"/>
                  </a:rPr>
                  <a:t>s charge to Israel &amp; Solomon &amp; prayer (1 Chron. 28:1–29:22a)</a:t>
                </a:r>
              </a:p>
            </p:txBody>
          </p:sp>
          <p:sp>
            <p:nvSpPr>
              <p:cNvPr id="86040" name="Rectangle 149"/>
              <p:cNvSpPr>
                <a:spLocks noChangeArrowheads="1"/>
              </p:cNvSpPr>
              <p:nvPr/>
            </p:nvSpPr>
            <p:spPr bwMode="auto">
              <a:xfrm>
                <a:off x="1984" y="4411"/>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33" name="Group 152"/>
            <p:cNvGrpSpPr>
              <a:grpSpLocks/>
            </p:cNvGrpSpPr>
            <p:nvPr/>
          </p:nvGrpSpPr>
          <p:grpSpPr bwMode="auto">
            <a:xfrm>
              <a:off x="0" y="3908"/>
              <a:ext cx="2880" cy="409"/>
              <a:chOff x="-4" y="5159"/>
              <a:chExt cx="1988" cy="633"/>
            </a:xfrm>
          </p:grpSpPr>
          <p:sp>
            <p:nvSpPr>
              <p:cNvPr id="86037" name="Rectangle 117"/>
              <p:cNvSpPr>
                <a:spLocks noChangeArrowheads="1"/>
              </p:cNvSpPr>
              <p:nvPr/>
            </p:nvSpPr>
            <p:spPr bwMode="auto">
              <a:xfrm>
                <a:off x="-4" y="5159"/>
                <a:ext cx="1988"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 Sheba</a:t>
                </a:r>
                <a:r>
                  <a:rPr lang="uk-UA" altLang="zh-CN" sz="2100" b="1">
                    <a:latin typeface="Arial Narrow" charset="0"/>
                    <a:ea typeface="宋体" charset="0"/>
                    <a:cs typeface="宋体" charset="0"/>
                  </a:rPr>
                  <a:t>'</a:t>
                </a:r>
                <a:r>
                  <a:rPr lang="en-US" altLang="zh-CN" sz="2100" b="1">
                    <a:latin typeface="Arial Narrow" charset="0"/>
                    <a:ea typeface="宋体" charset="0"/>
                    <a:cs typeface="宋体" charset="0"/>
                  </a:rPr>
                  <a:t>s rebellion put down </a:t>
                </a:r>
              </a:p>
              <a:p>
                <a:pPr algn="ctr"/>
                <a:r>
                  <a:rPr lang="en-US" altLang="zh-CN" sz="2100" b="1">
                    <a:latin typeface="Arial Narrow" charset="0"/>
                    <a:ea typeface="宋体" charset="0"/>
                    <a:cs typeface="宋体" charset="0"/>
                  </a:rPr>
                  <a:t>(2 Sam. 20)</a:t>
                </a:r>
              </a:p>
            </p:txBody>
          </p:sp>
          <p:sp>
            <p:nvSpPr>
              <p:cNvPr id="86038" name="Rectangle 151"/>
              <p:cNvSpPr>
                <a:spLocks noChangeArrowheads="1"/>
              </p:cNvSpPr>
              <p:nvPr/>
            </p:nvSpPr>
            <p:spPr bwMode="auto">
              <a:xfrm>
                <a:off x="0" y="5159"/>
                <a:ext cx="198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34" name="Group 154"/>
            <p:cNvGrpSpPr>
              <a:grpSpLocks/>
            </p:cNvGrpSpPr>
            <p:nvPr/>
          </p:nvGrpSpPr>
          <p:grpSpPr bwMode="auto">
            <a:xfrm>
              <a:off x="2880" y="3908"/>
              <a:ext cx="2880" cy="409"/>
              <a:chOff x="1984" y="5159"/>
              <a:chExt cx="1988" cy="633"/>
            </a:xfrm>
          </p:grpSpPr>
          <p:sp>
            <p:nvSpPr>
              <p:cNvPr id="86035" name="Rectangle 118"/>
              <p:cNvSpPr>
                <a:spLocks noChangeArrowheads="1"/>
              </p:cNvSpPr>
              <p:nvPr/>
            </p:nvSpPr>
            <p:spPr bwMode="auto">
              <a:xfrm>
                <a:off x="1984" y="5159"/>
                <a:ext cx="1988"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Enterprises of Rehoboam </a:t>
                </a:r>
              </a:p>
              <a:p>
                <a:pPr algn="ctr"/>
                <a:r>
                  <a:rPr lang="en-US" altLang="zh-CN" sz="2100" b="1">
                    <a:latin typeface="Arial Narrow" charset="0"/>
                    <a:ea typeface="宋体" charset="0"/>
                    <a:cs typeface="宋体" charset="0"/>
                  </a:rPr>
                  <a:t>(2 Chron. 11:5-23)</a:t>
                </a:r>
              </a:p>
            </p:txBody>
          </p:sp>
          <p:sp>
            <p:nvSpPr>
              <p:cNvPr id="86036" name="Rectangle 153"/>
              <p:cNvSpPr>
                <a:spLocks noChangeArrowheads="1"/>
              </p:cNvSpPr>
              <p:nvPr/>
            </p:nvSpPr>
            <p:spPr bwMode="auto">
              <a:xfrm>
                <a:off x="1984" y="5159"/>
                <a:ext cx="198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sp>
        <p:nvSpPr>
          <p:cNvPr id="2" name="Cloud 1"/>
          <p:cNvSpPr/>
          <p:nvPr/>
        </p:nvSpPr>
        <p:spPr bwMode="auto">
          <a:xfrm>
            <a:off x="4139952" y="2708920"/>
            <a:ext cx="5328592" cy="1008112"/>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5"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17</a:t>
            </a:r>
          </a:p>
        </p:txBody>
      </p:sp>
    </p:spTree>
    <p:extLst>
      <p:ext uri="{BB962C8B-B14F-4D97-AF65-F5344CB8AC3E}">
        <p14:creationId xmlns:p14="http://schemas.microsoft.com/office/powerpoint/2010/main" val="41995049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033536"/>
            <a:ext cx="9144000" cy="48810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eaLnBrk="0" fontAlgn="base" hangingPunct="0">
              <a:spcBef>
                <a:spcPct val="0"/>
              </a:spcBef>
              <a:spcAft>
                <a:spcPct val="0"/>
              </a:spcAft>
              <a:defRPr sz="48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defTabSz="457200"/>
            <a:r>
              <a:rPr lang="ru-RU" sz="2800"/>
              <a:t>"</a:t>
            </a:r>
            <a:r>
              <a:rPr lang="en-US" sz="2800"/>
              <a:t>I declare that the L</a:t>
            </a:r>
            <a:r>
              <a:rPr lang="en-US" sz="2400"/>
              <a:t>ORD</a:t>
            </a:r>
            <a:r>
              <a:rPr lang="en-US" sz="2800"/>
              <a:t> will build a house for you: When your days are over and you go to be with your fathers, I will raise up your offspring to succeed you, one of your own sons, and I will </a:t>
            </a:r>
            <a:r>
              <a:rPr lang="en-US" sz="2800">
                <a:solidFill>
                  <a:srgbClr val="FFFF00"/>
                </a:solidFill>
              </a:rPr>
              <a:t>establish</a:t>
            </a:r>
            <a:r>
              <a:rPr lang="en-US" sz="2800"/>
              <a:t> his kingdom.  He is the one who will build a house for me, and I will </a:t>
            </a:r>
            <a:r>
              <a:rPr lang="en-US" sz="2800">
                <a:solidFill>
                  <a:srgbClr val="FFFF00"/>
                </a:solidFill>
              </a:rPr>
              <a:t>establish</a:t>
            </a:r>
            <a:r>
              <a:rPr lang="en-US" sz="2800"/>
              <a:t> his throne forever.  I will be his father, and he will be my son.  I will never take my love away from him, as I took it away from your predecessor.  I will set him over my house and my kingdom forever; his throne will be </a:t>
            </a:r>
            <a:r>
              <a:rPr lang="en-US" sz="2800">
                <a:solidFill>
                  <a:srgbClr val="FFFF00"/>
                </a:solidFill>
              </a:rPr>
              <a:t>established</a:t>
            </a:r>
            <a:r>
              <a:rPr lang="en-US" sz="2800"/>
              <a:t> forever</a:t>
            </a:r>
            <a:r>
              <a:rPr lang="ru-RU" sz="2800"/>
              <a:t>"</a:t>
            </a:r>
            <a:r>
              <a:rPr lang="en-US" sz="2800"/>
              <a:t> (1 Chron. 17:10b-14)</a:t>
            </a:r>
            <a:r>
              <a:rPr lang="en-SG" sz="2800"/>
              <a:t>.</a:t>
            </a:r>
            <a:endParaRPr lang="en-US" sz="2800" dirty="0"/>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1 Chronicles</a:t>
            </a: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en-US" altLang="zh-CN" b="1" dirty="0" err="1">
                <a:solidFill>
                  <a:prstClr val="white"/>
                </a:solidFill>
                <a:effectLst>
                  <a:outerShdw blurRad="50800" dist="38100" dir="2700000" algn="tl" rotWithShape="0">
                    <a:srgbClr val="000000">
                      <a:alpha val="96000"/>
                    </a:srgbClr>
                  </a:outerShdw>
                </a:effectLst>
                <a:latin typeface="Arial"/>
                <a:cs typeface="Arial"/>
              </a:rPr>
              <a:t>262</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195812324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spcBef>
                <a:spcPct val="50000"/>
              </a:spcBef>
            </a:pPr>
            <a:r>
              <a:rPr kumimoji="0" lang="en-US">
                <a:solidFill>
                  <a:srgbClr val="FFFFFF"/>
                </a:solidFill>
                <a:latin typeface="Arial" charset="0"/>
                <a:cs typeface="Arial" charset="0"/>
              </a:rPr>
              <a:t>275</a:t>
            </a: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kumimoji="0" lang="en-US" sz="3600" b="1">
                <a:solidFill>
                  <a:schemeClr val="tx1"/>
                </a:solidFill>
                <a:latin typeface="Arial Black" charset="0"/>
                <a:ea typeface="ＭＳ Ｐゴシック" charset="0"/>
                <a:cs typeface="Times New Roman" charset="0"/>
              </a:rPr>
              <a:t>Parallels between David</a:t>
            </a:r>
            <a:r>
              <a:rPr kumimoji="0" lang="fr-FR" altLang="ja-JP" sz="3600" b="1">
                <a:solidFill>
                  <a:schemeClr val="tx1"/>
                </a:solidFill>
                <a:latin typeface="Arial Black" charset="0"/>
                <a:ea typeface="ＭＳ Ｐゴシック" charset="0"/>
                <a:cs typeface="Times New Roman" charset="0"/>
              </a:rPr>
              <a:t>'</a:t>
            </a:r>
            <a:r>
              <a:rPr kumimoji="0" lang="en-US" sz="3600" b="1">
                <a:solidFill>
                  <a:schemeClr val="tx1"/>
                </a:solidFill>
                <a:latin typeface="Arial Black" charset="0"/>
                <a:ea typeface="ＭＳ Ｐゴシック" charset="0"/>
                <a:cs typeface="Times New Roman" charset="0"/>
              </a:rPr>
              <a:t>s and Solomon</a:t>
            </a:r>
            <a:r>
              <a:rPr kumimoji="0" lang="fr-FR" altLang="ja-JP" sz="3600" b="1">
                <a:solidFill>
                  <a:schemeClr val="tx1"/>
                </a:solidFill>
                <a:latin typeface="Arial Black" charset="0"/>
                <a:ea typeface="ＭＳ Ｐゴシック" charset="0"/>
                <a:cs typeface="Times New Roman" charset="0"/>
              </a:rPr>
              <a:t>'</a:t>
            </a:r>
            <a:r>
              <a:rPr kumimoji="0" lang="en-US" sz="3600" b="1">
                <a:solidFill>
                  <a:schemeClr val="tx1"/>
                </a:solidFill>
                <a:latin typeface="Arial Black" charset="0"/>
                <a:ea typeface="ＭＳ Ｐゴシック" charset="0"/>
                <a:cs typeface="Times New Roman" charset="0"/>
              </a:rPr>
              <a:t>s Transfers of the Ark</a:t>
            </a:r>
          </a:p>
        </p:txBody>
      </p:sp>
      <p:grpSp>
        <p:nvGrpSpPr>
          <p:cNvPr id="290820" name="Group 167"/>
          <p:cNvGrpSpPr>
            <a:grpSpLocks/>
          </p:cNvGrpSpPr>
          <p:nvPr/>
        </p:nvGrpSpPr>
        <p:grpSpPr bwMode="auto">
          <a:xfrm>
            <a:off x="0" y="903288"/>
            <a:ext cx="9144000" cy="5902325"/>
            <a:chOff x="0" y="569"/>
            <a:chExt cx="5760" cy="3718"/>
          </a:xfrm>
        </p:grpSpPr>
        <p:grpSp>
          <p:nvGrpSpPr>
            <p:cNvPr id="290821" name="Group 87"/>
            <p:cNvGrpSpPr>
              <a:grpSpLocks/>
            </p:cNvGrpSpPr>
            <p:nvPr/>
          </p:nvGrpSpPr>
          <p:grpSpPr bwMode="auto">
            <a:xfrm>
              <a:off x="0" y="569"/>
              <a:ext cx="3327" cy="592"/>
              <a:chOff x="0" y="-121"/>
              <a:chExt cx="2264" cy="694"/>
            </a:xfrm>
          </p:grpSpPr>
          <p:sp>
            <p:nvSpPr>
              <p:cNvPr id="290900" name="Rectangle 85"/>
              <p:cNvSpPr>
                <a:spLocks noChangeArrowheads="1"/>
              </p:cNvSpPr>
              <p:nvPr/>
            </p:nvSpPr>
            <p:spPr bwMode="auto">
              <a:xfrm>
                <a:off x="0" y="-121"/>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901" name="Rectangle 86"/>
              <p:cNvSpPr>
                <a:spLocks noChangeArrowheads="1"/>
              </p:cNvSpPr>
              <p:nvPr/>
            </p:nvSpPr>
            <p:spPr bwMode="auto">
              <a:xfrm>
                <a:off x="0" y="34"/>
                <a:ext cx="2264"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 </a:t>
                </a:r>
              </a:p>
              <a:p>
                <a:pPr algn="ctr" eaLnBrk="0" hangingPunct="0"/>
                <a:endParaRPr lang="en-US" b="1">
                  <a:solidFill>
                    <a:srgbClr val="FFFFFF"/>
                  </a:solidFill>
                  <a:latin typeface="Arial Narrow" charset="0"/>
                </a:endParaRPr>
              </a:p>
            </p:txBody>
          </p:sp>
        </p:grpSp>
        <p:grpSp>
          <p:nvGrpSpPr>
            <p:cNvPr id="290822" name="Group 90"/>
            <p:cNvGrpSpPr>
              <a:grpSpLocks/>
            </p:cNvGrpSpPr>
            <p:nvPr/>
          </p:nvGrpSpPr>
          <p:grpSpPr bwMode="auto">
            <a:xfrm>
              <a:off x="3327" y="569"/>
              <a:ext cx="1216" cy="707"/>
              <a:chOff x="0" y="282"/>
              <a:chExt cx="828" cy="829"/>
            </a:xfrm>
          </p:grpSpPr>
          <p:sp>
            <p:nvSpPr>
              <p:cNvPr id="290898" name="Rectangle 88"/>
              <p:cNvSpPr>
                <a:spLocks noChangeArrowheads="1"/>
              </p:cNvSpPr>
              <p:nvPr/>
            </p:nvSpPr>
            <p:spPr bwMode="auto">
              <a:xfrm>
                <a:off x="0" y="28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9" name="Rectangle 89"/>
              <p:cNvSpPr>
                <a:spLocks noChangeArrowheads="1"/>
              </p:cNvSpPr>
              <p:nvPr/>
            </p:nvSpPr>
            <p:spPr bwMode="auto">
              <a:xfrm>
                <a:off x="0" y="572"/>
                <a:ext cx="828"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u="sng">
                    <a:solidFill>
                      <a:srgbClr val="FFFFFF"/>
                    </a:solidFill>
                    <a:latin typeface="Arial Narrow" charset="0"/>
                  </a:rPr>
                  <a:t>David </a:t>
                </a:r>
                <a:endParaRPr lang="en-US" b="1">
                  <a:solidFill>
                    <a:srgbClr val="FFFFFF"/>
                  </a:solidFill>
                  <a:latin typeface="Arial Narrow" charset="0"/>
                </a:endParaRPr>
              </a:p>
              <a:p>
                <a:pPr algn="ctr" eaLnBrk="0" hangingPunct="0"/>
                <a:r>
                  <a:rPr lang="en-US" b="1">
                    <a:solidFill>
                      <a:srgbClr val="FFFFFF"/>
                    </a:solidFill>
                    <a:latin typeface="Arial Narrow" charset="0"/>
                  </a:rPr>
                  <a:t>(1 Chron.)</a:t>
                </a:r>
              </a:p>
            </p:txBody>
          </p:sp>
        </p:grpSp>
        <p:grpSp>
          <p:nvGrpSpPr>
            <p:cNvPr id="290823" name="Group 93"/>
            <p:cNvGrpSpPr>
              <a:grpSpLocks/>
            </p:cNvGrpSpPr>
            <p:nvPr/>
          </p:nvGrpSpPr>
          <p:grpSpPr bwMode="auto">
            <a:xfrm>
              <a:off x="4543" y="569"/>
              <a:ext cx="1217" cy="707"/>
              <a:chOff x="0" y="800"/>
              <a:chExt cx="828" cy="829"/>
            </a:xfrm>
          </p:grpSpPr>
          <p:sp>
            <p:nvSpPr>
              <p:cNvPr id="290896" name="Rectangle 91"/>
              <p:cNvSpPr>
                <a:spLocks noChangeArrowheads="1"/>
              </p:cNvSpPr>
              <p:nvPr/>
            </p:nvSpPr>
            <p:spPr bwMode="auto">
              <a:xfrm>
                <a:off x="0" y="80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7" name="Rectangle 92"/>
              <p:cNvSpPr>
                <a:spLocks noChangeArrowheads="1"/>
              </p:cNvSpPr>
              <p:nvPr/>
            </p:nvSpPr>
            <p:spPr bwMode="auto">
              <a:xfrm>
                <a:off x="0" y="1090"/>
                <a:ext cx="828"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u="sng">
                    <a:solidFill>
                      <a:srgbClr val="FFFFFF"/>
                    </a:solidFill>
                    <a:latin typeface="Arial Narrow" charset="0"/>
                  </a:rPr>
                  <a:t>Solomon </a:t>
                </a:r>
                <a:endParaRPr lang="en-US" b="1">
                  <a:solidFill>
                    <a:srgbClr val="FFFFFF"/>
                  </a:solidFill>
                  <a:latin typeface="Arial Narrow" charset="0"/>
                </a:endParaRPr>
              </a:p>
              <a:p>
                <a:pPr algn="ctr" eaLnBrk="0" hangingPunct="0"/>
                <a:r>
                  <a:rPr lang="en-US" b="1">
                    <a:solidFill>
                      <a:srgbClr val="FFFFFF"/>
                    </a:solidFill>
                    <a:latin typeface="Arial Narrow" charset="0"/>
                  </a:rPr>
                  <a:t>(2 Chron.)</a:t>
                </a:r>
              </a:p>
            </p:txBody>
          </p:sp>
        </p:grpSp>
        <p:grpSp>
          <p:nvGrpSpPr>
            <p:cNvPr id="290824" name="Group 96"/>
            <p:cNvGrpSpPr>
              <a:grpSpLocks/>
            </p:cNvGrpSpPr>
            <p:nvPr/>
          </p:nvGrpSpPr>
          <p:grpSpPr bwMode="auto">
            <a:xfrm>
              <a:off x="0" y="1011"/>
              <a:ext cx="3600" cy="477"/>
              <a:chOff x="0" y="1318"/>
              <a:chExt cx="2451" cy="559"/>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5" name="Rectangle 95"/>
              <p:cNvSpPr>
                <a:spLocks noChangeArrowheads="1"/>
              </p:cNvSpPr>
              <p:nvPr/>
            </p:nvSpPr>
            <p:spPr bwMode="auto">
              <a:xfrm>
                <a:off x="186" y="1608"/>
                <a:ext cx="2265"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Ark location before transfer</a:t>
                </a:r>
                <a:endParaRPr lang="en-US" b="1">
                  <a:solidFill>
                    <a:srgbClr val="FFFFFF"/>
                  </a:solidFill>
                  <a:latin typeface="Arial Narrow" charset="0"/>
                </a:endParaRPr>
              </a:p>
            </p:txBody>
          </p:sp>
        </p:grpSp>
        <p:grpSp>
          <p:nvGrpSpPr>
            <p:cNvPr id="290825" name="Group 99"/>
            <p:cNvGrpSpPr>
              <a:grpSpLocks/>
            </p:cNvGrpSpPr>
            <p:nvPr/>
          </p:nvGrpSpPr>
          <p:grpSpPr bwMode="auto">
            <a:xfrm>
              <a:off x="3327" y="1011"/>
              <a:ext cx="1216" cy="477"/>
              <a:chOff x="0" y="1721"/>
              <a:chExt cx="828" cy="559"/>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3" name="Rectangle 98"/>
              <p:cNvSpPr>
                <a:spLocks noChangeArrowheads="1"/>
              </p:cNvSpPr>
              <p:nvPr/>
            </p:nvSpPr>
            <p:spPr bwMode="auto">
              <a:xfrm>
                <a:off x="0" y="2011"/>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Kiriath Jearim</a:t>
                </a:r>
              </a:p>
            </p:txBody>
          </p:sp>
        </p:grpSp>
        <p:grpSp>
          <p:nvGrpSpPr>
            <p:cNvPr id="290826" name="Group 102"/>
            <p:cNvGrpSpPr>
              <a:grpSpLocks/>
            </p:cNvGrpSpPr>
            <p:nvPr/>
          </p:nvGrpSpPr>
          <p:grpSpPr bwMode="auto">
            <a:xfrm>
              <a:off x="4543" y="1011"/>
              <a:ext cx="1217" cy="477"/>
              <a:chOff x="0" y="2124"/>
              <a:chExt cx="828" cy="559"/>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1" name="Rectangle 101"/>
              <p:cNvSpPr>
                <a:spLocks noChangeArrowheads="1"/>
              </p:cNvSpPr>
              <p:nvPr/>
            </p:nvSpPr>
            <p:spPr bwMode="auto">
              <a:xfrm>
                <a:off x="0" y="2414"/>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City of David</a:t>
                </a:r>
              </a:p>
            </p:txBody>
          </p:sp>
        </p:grpSp>
        <p:grpSp>
          <p:nvGrpSpPr>
            <p:cNvPr id="290827" name="Group 105"/>
            <p:cNvGrpSpPr>
              <a:grpSpLocks/>
            </p:cNvGrpSpPr>
            <p:nvPr/>
          </p:nvGrpSpPr>
          <p:grpSpPr bwMode="auto">
            <a:xfrm>
              <a:off x="0" y="1477"/>
              <a:ext cx="3600" cy="355"/>
              <a:chOff x="0" y="310"/>
              <a:chExt cx="2451" cy="417"/>
            </a:xfrm>
          </p:grpSpPr>
          <p:sp>
            <p:nvSpPr>
              <p:cNvPr id="290888" name="Rectangle 103"/>
              <p:cNvSpPr>
                <a:spLocks noChangeArrowheads="1"/>
              </p:cNvSpPr>
              <p:nvPr/>
            </p:nvSpPr>
            <p:spPr bwMode="auto">
              <a:xfrm>
                <a:off x="0" y="310"/>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9" name="Rectangle 104"/>
              <p:cNvSpPr>
                <a:spLocks noChangeArrowheads="1"/>
              </p:cNvSpPr>
              <p:nvPr/>
            </p:nvSpPr>
            <p:spPr bwMode="auto">
              <a:xfrm>
                <a:off x="186" y="457"/>
                <a:ext cx="2265"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Ark location after transfer</a:t>
                </a:r>
                <a:endParaRPr lang="en-US" b="1">
                  <a:solidFill>
                    <a:srgbClr val="FFFFFF"/>
                  </a:solidFill>
                  <a:latin typeface="Arial Narrow" charset="0"/>
                </a:endParaRPr>
              </a:p>
            </p:txBody>
          </p:sp>
        </p:grpSp>
        <p:grpSp>
          <p:nvGrpSpPr>
            <p:cNvPr id="290828" name="Group 108"/>
            <p:cNvGrpSpPr>
              <a:grpSpLocks/>
            </p:cNvGrpSpPr>
            <p:nvPr/>
          </p:nvGrpSpPr>
          <p:grpSpPr bwMode="auto">
            <a:xfrm>
              <a:off x="3327" y="1477"/>
              <a:ext cx="1216" cy="746"/>
              <a:chOff x="0" y="310"/>
              <a:chExt cx="828" cy="875"/>
            </a:xfrm>
          </p:grpSpPr>
          <p:sp>
            <p:nvSpPr>
              <p:cNvPr id="290886" name="Rectangle 106"/>
              <p:cNvSpPr>
                <a:spLocks noChangeArrowheads="1"/>
              </p:cNvSpPr>
              <p:nvPr/>
            </p:nvSpPr>
            <p:spPr bwMode="auto">
              <a:xfrm>
                <a:off x="0" y="31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7" name="Rectangle 107"/>
              <p:cNvSpPr>
                <a:spLocks noChangeArrowheads="1"/>
              </p:cNvSpPr>
              <p:nvPr/>
            </p:nvSpPr>
            <p:spPr bwMode="auto">
              <a:xfrm>
                <a:off x="0" y="538"/>
                <a:ext cx="828" cy="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lnSpc>
                    <a:spcPct val="80000"/>
                  </a:lnSpc>
                </a:pPr>
                <a:r>
                  <a:rPr lang="en-US" b="1">
                    <a:solidFill>
                      <a:srgbClr val="FFFFFF"/>
                    </a:solidFill>
                    <a:latin typeface="Arial Narrow" charset="0"/>
                  </a:rPr>
                  <a:t>House of Obed near the City of David</a:t>
                </a:r>
              </a:p>
            </p:txBody>
          </p:sp>
        </p:grpSp>
        <p:grpSp>
          <p:nvGrpSpPr>
            <p:cNvPr id="290829" name="Group 111"/>
            <p:cNvGrpSpPr>
              <a:grpSpLocks/>
            </p:cNvGrpSpPr>
            <p:nvPr/>
          </p:nvGrpSpPr>
          <p:grpSpPr bwMode="auto">
            <a:xfrm>
              <a:off x="4543" y="1632"/>
              <a:ext cx="1217" cy="576"/>
              <a:chOff x="0" y="-32"/>
              <a:chExt cx="828" cy="2596"/>
            </a:xfrm>
          </p:grpSpPr>
          <p:sp>
            <p:nvSpPr>
              <p:cNvPr id="290884" name="Rectangle 109"/>
              <p:cNvSpPr>
                <a:spLocks noChangeArrowheads="1"/>
              </p:cNvSpPr>
              <p:nvPr/>
            </p:nvSpPr>
            <p:spPr bwMode="auto">
              <a:xfrm>
                <a:off x="0" y="-32"/>
                <a:ext cx="828"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5" name="Rectangle 110"/>
              <p:cNvSpPr>
                <a:spLocks noChangeArrowheads="1"/>
              </p:cNvSpPr>
              <p:nvPr/>
            </p:nvSpPr>
            <p:spPr bwMode="auto">
              <a:xfrm>
                <a:off x="0" y="-32"/>
                <a:ext cx="828" cy="2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sz="2000" b="1">
                    <a:solidFill>
                      <a:srgbClr val="FFFFFF"/>
                    </a:solidFill>
                    <a:latin typeface="Arial Narrow" charset="0"/>
                  </a:rPr>
                  <a:t>Temple on Moriah (former threshing floor of Araunah)</a:t>
                </a:r>
              </a:p>
            </p:txBody>
          </p:sp>
        </p:grpSp>
        <p:grpSp>
          <p:nvGrpSpPr>
            <p:cNvPr id="290830" name="Group 114"/>
            <p:cNvGrpSpPr>
              <a:grpSpLocks/>
            </p:cNvGrpSpPr>
            <p:nvPr/>
          </p:nvGrpSpPr>
          <p:grpSpPr bwMode="auto">
            <a:xfrm>
              <a:off x="0" y="1993"/>
              <a:ext cx="3327" cy="584"/>
              <a:chOff x="0" y="915"/>
              <a:chExt cx="2264" cy="686"/>
            </a:xfrm>
          </p:grpSpPr>
          <p:sp>
            <p:nvSpPr>
              <p:cNvPr id="290882" name="Rectangle 112"/>
              <p:cNvSpPr>
                <a:spLocks noChangeArrowheads="1"/>
              </p:cNvSpPr>
              <p:nvPr/>
            </p:nvSpPr>
            <p:spPr bwMode="auto">
              <a:xfrm>
                <a:off x="0" y="91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3" name="Rectangle 113"/>
              <p:cNvSpPr>
                <a:spLocks noChangeArrowheads="1"/>
              </p:cNvSpPr>
              <p:nvPr/>
            </p:nvSpPr>
            <p:spPr bwMode="auto">
              <a:xfrm>
                <a:off x="469" y="1055"/>
                <a:ext cx="1699"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Consultation with Israel</a:t>
                </a:r>
                <a:r>
                  <a:rPr lang="fr-FR" altLang="ja-JP" b="1" i="1">
                    <a:solidFill>
                      <a:srgbClr val="FFFFFF"/>
                    </a:solidFill>
                    <a:latin typeface="Arial Narrow" charset="0"/>
                  </a:rPr>
                  <a:t>'</a:t>
                </a:r>
                <a:r>
                  <a:rPr lang="en-US" b="1" i="1">
                    <a:solidFill>
                      <a:srgbClr val="FFFFFF"/>
                    </a:solidFill>
                    <a:latin typeface="Arial Narrow" charset="0"/>
                  </a:rPr>
                  <a:t>s leaders &amp; national procession</a:t>
                </a:r>
                <a:endParaRPr lang="en-US" b="1">
                  <a:solidFill>
                    <a:srgbClr val="FFFFFF"/>
                  </a:solidFill>
                  <a:latin typeface="Arial Narrow" charset="0"/>
                </a:endParaRPr>
              </a:p>
            </p:txBody>
          </p:sp>
        </p:grpSp>
        <p:grpSp>
          <p:nvGrpSpPr>
            <p:cNvPr id="290831" name="Group 117"/>
            <p:cNvGrpSpPr>
              <a:grpSpLocks/>
            </p:cNvGrpSpPr>
            <p:nvPr/>
          </p:nvGrpSpPr>
          <p:grpSpPr bwMode="auto">
            <a:xfrm>
              <a:off x="3327" y="2057"/>
              <a:ext cx="1216" cy="477"/>
              <a:chOff x="0" y="1433"/>
              <a:chExt cx="828" cy="559"/>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1" name="Rectangle 116"/>
              <p:cNvSpPr>
                <a:spLocks noChangeArrowheads="1"/>
              </p:cNvSpPr>
              <p:nvPr/>
            </p:nvSpPr>
            <p:spPr bwMode="auto">
              <a:xfrm>
                <a:off x="0" y="1723"/>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13:1-5</a:t>
                </a:r>
              </a:p>
            </p:txBody>
          </p:sp>
        </p:grpSp>
        <p:grpSp>
          <p:nvGrpSpPr>
            <p:cNvPr id="290832" name="Group 120"/>
            <p:cNvGrpSpPr>
              <a:grpSpLocks/>
            </p:cNvGrpSpPr>
            <p:nvPr/>
          </p:nvGrpSpPr>
          <p:grpSpPr bwMode="auto">
            <a:xfrm>
              <a:off x="4464" y="2205"/>
              <a:ext cx="1217" cy="339"/>
              <a:chOff x="0" y="1699"/>
              <a:chExt cx="828" cy="849"/>
            </a:xfrm>
          </p:grpSpPr>
          <p:sp>
            <p:nvSpPr>
              <p:cNvPr id="290878" name="Rectangle 118"/>
              <p:cNvSpPr>
                <a:spLocks noChangeArrowheads="1"/>
              </p:cNvSpPr>
              <p:nvPr/>
            </p:nvSpPr>
            <p:spPr bwMode="auto">
              <a:xfrm>
                <a:off x="0" y="1699"/>
                <a:ext cx="8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9" name="Rectangle 119"/>
              <p:cNvSpPr>
                <a:spLocks noChangeArrowheads="1"/>
              </p:cNvSpPr>
              <p:nvPr/>
            </p:nvSpPr>
            <p:spPr bwMode="auto">
              <a:xfrm>
                <a:off x="0" y="1972"/>
                <a:ext cx="828"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5:2-3</a:t>
                </a:r>
              </a:p>
            </p:txBody>
          </p:sp>
        </p:grpSp>
        <p:grpSp>
          <p:nvGrpSpPr>
            <p:cNvPr id="290833" name="Group 123"/>
            <p:cNvGrpSpPr>
              <a:grpSpLocks/>
            </p:cNvGrpSpPr>
            <p:nvPr/>
          </p:nvGrpSpPr>
          <p:grpSpPr bwMode="auto">
            <a:xfrm>
              <a:off x="0" y="2435"/>
              <a:ext cx="3600" cy="477"/>
              <a:chOff x="0" y="2239"/>
              <a:chExt cx="2451" cy="560"/>
            </a:xfrm>
          </p:grpSpPr>
          <p:sp>
            <p:nvSpPr>
              <p:cNvPr id="290876" name="Rectangle 121"/>
              <p:cNvSpPr>
                <a:spLocks noChangeArrowheads="1"/>
              </p:cNvSpPr>
              <p:nvPr/>
            </p:nvSpPr>
            <p:spPr bwMode="auto">
              <a:xfrm>
                <a:off x="0" y="2239"/>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7" name="Rectangle 122"/>
              <p:cNvSpPr>
                <a:spLocks noChangeArrowheads="1"/>
              </p:cNvSpPr>
              <p:nvPr/>
            </p:nvSpPr>
            <p:spPr bwMode="auto">
              <a:xfrm>
                <a:off x="186" y="2529"/>
                <a:ext cx="2265"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Transports the ark correctly</a:t>
                </a:r>
                <a:endParaRPr lang="en-US" b="1">
                  <a:solidFill>
                    <a:srgbClr val="FFFFFF"/>
                  </a:solidFill>
                  <a:latin typeface="Arial Narrow" charset="0"/>
                </a:endParaRPr>
              </a:p>
            </p:txBody>
          </p:sp>
        </p:grpSp>
        <p:grpSp>
          <p:nvGrpSpPr>
            <p:cNvPr id="290834" name="Group 126"/>
            <p:cNvGrpSpPr>
              <a:grpSpLocks/>
            </p:cNvGrpSpPr>
            <p:nvPr/>
          </p:nvGrpSpPr>
          <p:grpSpPr bwMode="auto">
            <a:xfrm>
              <a:off x="3327" y="2436"/>
              <a:ext cx="1216" cy="478"/>
              <a:chOff x="0" y="2642"/>
              <a:chExt cx="828" cy="561"/>
            </a:xfrm>
          </p:grpSpPr>
          <p:sp>
            <p:nvSpPr>
              <p:cNvPr id="290874" name="Rectangle 124"/>
              <p:cNvSpPr>
                <a:spLocks noChangeArrowheads="1"/>
              </p:cNvSpPr>
              <p:nvPr/>
            </p:nvSpPr>
            <p:spPr bwMode="auto">
              <a:xfrm>
                <a:off x="0" y="264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15:1–16:3</a:t>
                </a:r>
              </a:p>
            </p:txBody>
          </p:sp>
        </p:grpSp>
        <p:grpSp>
          <p:nvGrpSpPr>
            <p:cNvPr id="290835" name="Group 129"/>
            <p:cNvGrpSpPr>
              <a:grpSpLocks/>
            </p:cNvGrpSpPr>
            <p:nvPr/>
          </p:nvGrpSpPr>
          <p:grpSpPr bwMode="auto">
            <a:xfrm>
              <a:off x="4543" y="2435"/>
              <a:ext cx="1217" cy="477"/>
              <a:chOff x="0" y="3045"/>
              <a:chExt cx="828" cy="559"/>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3" name="Rectangle 128"/>
              <p:cNvSpPr>
                <a:spLocks noChangeArrowheads="1"/>
              </p:cNvSpPr>
              <p:nvPr/>
            </p:nvSpPr>
            <p:spPr bwMode="auto">
              <a:xfrm>
                <a:off x="0" y="3335"/>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5:2-10</a:t>
                </a:r>
              </a:p>
            </p:txBody>
          </p:sp>
        </p:grpSp>
        <p:grpSp>
          <p:nvGrpSpPr>
            <p:cNvPr id="290836" name="Group 132"/>
            <p:cNvGrpSpPr>
              <a:grpSpLocks/>
            </p:cNvGrpSpPr>
            <p:nvPr/>
          </p:nvGrpSpPr>
          <p:grpSpPr bwMode="auto">
            <a:xfrm>
              <a:off x="0" y="2779"/>
              <a:ext cx="3600" cy="477"/>
              <a:chOff x="0" y="3448"/>
              <a:chExt cx="2451" cy="560"/>
            </a:xfrm>
          </p:grpSpPr>
          <p:sp>
            <p:nvSpPr>
              <p:cNvPr id="290870" name="Rectangle 130"/>
              <p:cNvSpPr>
                <a:spLocks noChangeArrowheads="1"/>
              </p:cNvSpPr>
              <p:nvPr/>
            </p:nvSpPr>
            <p:spPr bwMode="auto">
              <a:xfrm>
                <a:off x="0" y="344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1" name="Rectangle 131"/>
              <p:cNvSpPr>
                <a:spLocks noChangeArrowheads="1"/>
              </p:cNvSpPr>
              <p:nvPr/>
            </p:nvSpPr>
            <p:spPr bwMode="auto">
              <a:xfrm>
                <a:off x="186" y="3738"/>
                <a:ext cx="2265"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Celebration of praise at arrival</a:t>
                </a:r>
                <a:endParaRPr lang="en-US" b="1">
                  <a:solidFill>
                    <a:srgbClr val="FFFFFF"/>
                  </a:solidFill>
                  <a:latin typeface="Arial Narrow" charset="0"/>
                </a:endParaRPr>
              </a:p>
            </p:txBody>
          </p:sp>
        </p:grpSp>
        <p:grpSp>
          <p:nvGrpSpPr>
            <p:cNvPr id="290837" name="Group 135"/>
            <p:cNvGrpSpPr>
              <a:grpSpLocks/>
            </p:cNvGrpSpPr>
            <p:nvPr/>
          </p:nvGrpSpPr>
          <p:grpSpPr bwMode="auto">
            <a:xfrm>
              <a:off x="3327" y="2779"/>
              <a:ext cx="1216" cy="477"/>
              <a:chOff x="0" y="3851"/>
              <a:chExt cx="828" cy="560"/>
            </a:xfrm>
          </p:grpSpPr>
          <p:sp>
            <p:nvSpPr>
              <p:cNvPr id="290868" name="Rectangle 133"/>
              <p:cNvSpPr>
                <a:spLocks noChangeArrowheads="1"/>
              </p:cNvSpPr>
              <p:nvPr/>
            </p:nvSpPr>
            <p:spPr bwMode="auto">
              <a:xfrm>
                <a:off x="0" y="385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9" name="Rectangle 134"/>
              <p:cNvSpPr>
                <a:spLocks noChangeArrowheads="1"/>
              </p:cNvSpPr>
              <p:nvPr/>
            </p:nvSpPr>
            <p:spPr bwMode="auto">
              <a:xfrm>
                <a:off x="0" y="4141"/>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16:7-36</a:t>
                </a:r>
              </a:p>
            </p:txBody>
          </p:sp>
        </p:grpSp>
        <p:grpSp>
          <p:nvGrpSpPr>
            <p:cNvPr id="290838" name="Group 138"/>
            <p:cNvGrpSpPr>
              <a:grpSpLocks/>
            </p:cNvGrpSpPr>
            <p:nvPr/>
          </p:nvGrpSpPr>
          <p:grpSpPr bwMode="auto">
            <a:xfrm>
              <a:off x="4543" y="2779"/>
              <a:ext cx="1217" cy="477"/>
              <a:chOff x="0" y="4254"/>
              <a:chExt cx="828" cy="560"/>
            </a:xfrm>
          </p:grpSpPr>
          <p:sp>
            <p:nvSpPr>
              <p:cNvPr id="290866" name="Rectangle 136"/>
              <p:cNvSpPr>
                <a:spLocks noChangeArrowheads="1"/>
              </p:cNvSpPr>
              <p:nvPr/>
            </p:nvSpPr>
            <p:spPr bwMode="auto">
              <a:xfrm>
                <a:off x="0" y="425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7" name="Rectangle 137"/>
              <p:cNvSpPr>
                <a:spLocks noChangeArrowheads="1"/>
              </p:cNvSpPr>
              <p:nvPr/>
            </p:nvSpPr>
            <p:spPr bwMode="auto">
              <a:xfrm>
                <a:off x="0" y="4544"/>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5:11-14</a:t>
                </a:r>
              </a:p>
            </p:txBody>
          </p:sp>
        </p:grpSp>
        <p:grpSp>
          <p:nvGrpSpPr>
            <p:cNvPr id="290839" name="Group 141"/>
            <p:cNvGrpSpPr>
              <a:grpSpLocks/>
            </p:cNvGrpSpPr>
            <p:nvPr/>
          </p:nvGrpSpPr>
          <p:grpSpPr bwMode="auto">
            <a:xfrm>
              <a:off x="0" y="3123"/>
              <a:ext cx="3327" cy="476"/>
              <a:chOff x="0" y="4657"/>
              <a:chExt cx="2264" cy="559"/>
            </a:xfrm>
          </p:grpSpPr>
          <p:sp>
            <p:nvSpPr>
              <p:cNvPr id="290864" name="Rectangle 139"/>
              <p:cNvSpPr>
                <a:spLocks noChangeArrowheads="1"/>
              </p:cNvSpPr>
              <p:nvPr/>
            </p:nvSpPr>
            <p:spPr bwMode="auto">
              <a:xfrm>
                <a:off x="0" y="4657"/>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5" name="Rectangle 140"/>
              <p:cNvSpPr>
                <a:spLocks noChangeArrowheads="1"/>
              </p:cNvSpPr>
              <p:nvPr/>
            </p:nvSpPr>
            <p:spPr bwMode="auto">
              <a:xfrm>
                <a:off x="0" y="4946"/>
                <a:ext cx="2264"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System of regular worship set up</a:t>
                </a:r>
                <a:endParaRPr lang="en-US" b="1">
                  <a:solidFill>
                    <a:srgbClr val="FFFFFF"/>
                  </a:solidFill>
                  <a:latin typeface="Arial Narrow" charset="0"/>
                </a:endParaRPr>
              </a:p>
            </p:txBody>
          </p:sp>
        </p:grpSp>
        <p:grpSp>
          <p:nvGrpSpPr>
            <p:cNvPr id="290840" name="Group 144"/>
            <p:cNvGrpSpPr>
              <a:grpSpLocks/>
            </p:cNvGrpSpPr>
            <p:nvPr/>
          </p:nvGrpSpPr>
          <p:grpSpPr bwMode="auto">
            <a:xfrm>
              <a:off x="3327" y="3123"/>
              <a:ext cx="1216" cy="476"/>
              <a:chOff x="0" y="5060"/>
              <a:chExt cx="828" cy="559"/>
            </a:xfrm>
          </p:grpSpPr>
          <p:sp>
            <p:nvSpPr>
              <p:cNvPr id="290862" name="Rectangle 142"/>
              <p:cNvSpPr>
                <a:spLocks noChangeArrowheads="1"/>
              </p:cNvSpPr>
              <p:nvPr/>
            </p:nvSpPr>
            <p:spPr bwMode="auto">
              <a:xfrm>
                <a:off x="0" y="506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3" name="Rectangle 143"/>
              <p:cNvSpPr>
                <a:spLocks noChangeArrowheads="1"/>
              </p:cNvSpPr>
              <p:nvPr/>
            </p:nvSpPr>
            <p:spPr bwMode="auto">
              <a:xfrm>
                <a:off x="0" y="5349"/>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16:4-6, 37-42</a:t>
                </a:r>
              </a:p>
            </p:txBody>
          </p:sp>
        </p:grpSp>
        <p:grpSp>
          <p:nvGrpSpPr>
            <p:cNvPr id="290841" name="Group 147"/>
            <p:cNvGrpSpPr>
              <a:grpSpLocks/>
            </p:cNvGrpSpPr>
            <p:nvPr/>
          </p:nvGrpSpPr>
          <p:grpSpPr bwMode="auto">
            <a:xfrm>
              <a:off x="4543" y="3123"/>
              <a:ext cx="1217" cy="476"/>
              <a:chOff x="0" y="5463"/>
              <a:chExt cx="828" cy="559"/>
            </a:xfrm>
          </p:grpSpPr>
          <p:sp>
            <p:nvSpPr>
              <p:cNvPr id="290860" name="Rectangle 145"/>
              <p:cNvSpPr>
                <a:spLocks noChangeArrowheads="1"/>
              </p:cNvSpPr>
              <p:nvPr/>
            </p:nvSpPr>
            <p:spPr bwMode="auto">
              <a:xfrm>
                <a:off x="0" y="546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1" name="Rectangle 146"/>
              <p:cNvSpPr>
                <a:spLocks noChangeArrowheads="1"/>
              </p:cNvSpPr>
              <p:nvPr/>
            </p:nvSpPr>
            <p:spPr bwMode="auto">
              <a:xfrm>
                <a:off x="0" y="5752"/>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8:12-16</a:t>
                </a:r>
              </a:p>
            </p:txBody>
          </p:sp>
        </p:grpSp>
        <p:grpSp>
          <p:nvGrpSpPr>
            <p:cNvPr id="290842" name="Group 150"/>
            <p:cNvGrpSpPr>
              <a:grpSpLocks/>
            </p:cNvGrpSpPr>
            <p:nvPr/>
          </p:nvGrpSpPr>
          <p:grpSpPr bwMode="auto">
            <a:xfrm>
              <a:off x="274" y="3466"/>
              <a:ext cx="3327" cy="478"/>
              <a:chOff x="186" y="5866"/>
              <a:chExt cx="2264" cy="560"/>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9" name="Rectangle 149"/>
              <p:cNvSpPr>
                <a:spLocks noChangeArrowheads="1"/>
              </p:cNvSpPr>
              <p:nvPr/>
            </p:nvSpPr>
            <p:spPr bwMode="auto">
              <a:xfrm>
                <a:off x="186" y="6157"/>
                <a:ext cx="2264"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Divine revelation given</a:t>
                </a:r>
                <a:endParaRPr lang="en-US" b="1">
                  <a:solidFill>
                    <a:srgbClr val="FFFFFF"/>
                  </a:solidFill>
                  <a:latin typeface="Arial Narrow" charset="0"/>
                </a:endParaRPr>
              </a:p>
            </p:txBody>
          </p:sp>
        </p:grpSp>
        <p:grpSp>
          <p:nvGrpSpPr>
            <p:cNvPr id="290843" name="Group 153"/>
            <p:cNvGrpSpPr>
              <a:grpSpLocks/>
            </p:cNvGrpSpPr>
            <p:nvPr/>
          </p:nvGrpSpPr>
          <p:grpSpPr bwMode="auto">
            <a:xfrm>
              <a:off x="3327" y="3466"/>
              <a:ext cx="1216" cy="478"/>
              <a:chOff x="0" y="6269"/>
              <a:chExt cx="828" cy="560"/>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7" name="Rectangle 152"/>
              <p:cNvSpPr>
                <a:spLocks noChangeArrowheads="1"/>
              </p:cNvSpPr>
              <p:nvPr/>
            </p:nvSpPr>
            <p:spPr bwMode="auto">
              <a:xfrm>
                <a:off x="0" y="6560"/>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17:1-15</a:t>
                </a:r>
              </a:p>
            </p:txBody>
          </p:sp>
        </p:grpSp>
        <p:grpSp>
          <p:nvGrpSpPr>
            <p:cNvPr id="290844" name="Group 156"/>
            <p:cNvGrpSpPr>
              <a:grpSpLocks/>
            </p:cNvGrpSpPr>
            <p:nvPr/>
          </p:nvGrpSpPr>
          <p:grpSpPr bwMode="auto">
            <a:xfrm>
              <a:off x="4543" y="3466"/>
              <a:ext cx="1217" cy="478"/>
              <a:chOff x="0" y="6672"/>
              <a:chExt cx="828" cy="560"/>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5" name="Rectangle 155"/>
              <p:cNvSpPr>
                <a:spLocks noChangeArrowheads="1"/>
              </p:cNvSpPr>
              <p:nvPr/>
            </p:nvSpPr>
            <p:spPr bwMode="auto">
              <a:xfrm>
                <a:off x="0" y="6963"/>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7:12-22</a:t>
                </a:r>
              </a:p>
            </p:txBody>
          </p:sp>
        </p:grpSp>
        <p:grpSp>
          <p:nvGrpSpPr>
            <p:cNvPr id="290845" name="Group 159"/>
            <p:cNvGrpSpPr>
              <a:grpSpLocks/>
            </p:cNvGrpSpPr>
            <p:nvPr/>
          </p:nvGrpSpPr>
          <p:grpSpPr bwMode="auto">
            <a:xfrm>
              <a:off x="0" y="3810"/>
              <a:ext cx="3600" cy="477"/>
              <a:chOff x="0" y="7075"/>
              <a:chExt cx="2451" cy="559"/>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3" name="Rectangle 158"/>
              <p:cNvSpPr>
                <a:spLocks noChangeArrowheads="1"/>
              </p:cNvSpPr>
              <p:nvPr/>
            </p:nvSpPr>
            <p:spPr bwMode="auto">
              <a:xfrm>
                <a:off x="186" y="7365"/>
                <a:ext cx="2265"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Prayer by the king</a:t>
                </a:r>
                <a:endParaRPr lang="en-US" b="1">
                  <a:solidFill>
                    <a:srgbClr val="FFFFFF"/>
                  </a:solidFill>
                  <a:latin typeface="Arial Narrow" charset="0"/>
                </a:endParaRPr>
              </a:p>
            </p:txBody>
          </p:sp>
        </p:grpSp>
        <p:grpSp>
          <p:nvGrpSpPr>
            <p:cNvPr id="290846" name="Group 162"/>
            <p:cNvGrpSpPr>
              <a:grpSpLocks/>
            </p:cNvGrpSpPr>
            <p:nvPr/>
          </p:nvGrpSpPr>
          <p:grpSpPr bwMode="auto">
            <a:xfrm>
              <a:off x="3327" y="3810"/>
              <a:ext cx="1216" cy="477"/>
              <a:chOff x="0" y="7478"/>
              <a:chExt cx="828" cy="559"/>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1" name="Rectangle 161"/>
              <p:cNvSpPr>
                <a:spLocks noChangeArrowheads="1"/>
              </p:cNvSpPr>
              <p:nvPr/>
            </p:nvSpPr>
            <p:spPr bwMode="auto">
              <a:xfrm>
                <a:off x="0" y="7768"/>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17:16-27</a:t>
                </a:r>
              </a:p>
            </p:txBody>
          </p:sp>
        </p:grpSp>
        <p:grpSp>
          <p:nvGrpSpPr>
            <p:cNvPr id="290847" name="Group 165"/>
            <p:cNvGrpSpPr>
              <a:grpSpLocks/>
            </p:cNvGrpSpPr>
            <p:nvPr/>
          </p:nvGrpSpPr>
          <p:grpSpPr bwMode="auto">
            <a:xfrm>
              <a:off x="4543" y="3810"/>
              <a:ext cx="1217" cy="477"/>
              <a:chOff x="0" y="7881"/>
              <a:chExt cx="828" cy="559"/>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49" name="Rectangle 164"/>
              <p:cNvSpPr>
                <a:spLocks noChangeArrowheads="1"/>
              </p:cNvSpPr>
              <p:nvPr/>
            </p:nvSpPr>
            <p:spPr bwMode="auto">
              <a:xfrm>
                <a:off x="0" y="8171"/>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6:12-42</a:t>
                </a:r>
              </a:p>
            </p:txBody>
          </p:sp>
        </p:grpSp>
      </p:grpSp>
      <p:sp>
        <p:nvSpPr>
          <p:cNvPr id="87" name="Notched Right Arrow 86"/>
          <p:cNvSpPr/>
          <p:nvPr/>
        </p:nvSpPr>
        <p:spPr bwMode="auto">
          <a:xfrm>
            <a:off x="5220072" y="5517232"/>
            <a:ext cx="2160240" cy="172819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indent="-571500" eaLnBrk="0" hangingPunct="0">
              <a:lnSpc>
                <a:spcPct val="90000"/>
              </a:lnSpc>
              <a:spcBef>
                <a:spcPct val="20000"/>
              </a:spcBef>
              <a:buFontTx/>
              <a:buChar char="•"/>
            </a:pPr>
            <a:endParaRPr kumimoji="1" lang="en-US" b="1">
              <a:solidFill>
                <a:srgbClr val="FFFFFF"/>
              </a:solidFill>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234921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left)">
                                      <p:cBhvr>
                                        <p:cTn id="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18</a:t>
            </a:r>
          </a:p>
        </p:txBody>
      </p:sp>
    </p:spTree>
    <p:extLst>
      <p:ext uri="{BB962C8B-B14F-4D97-AF65-F5344CB8AC3E}">
        <p14:creationId xmlns:p14="http://schemas.microsoft.com/office/powerpoint/2010/main" val="32814988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27" name="Explosion 1 26"/>
          <p:cNvSpPr/>
          <p:nvPr/>
        </p:nvSpPr>
        <p:spPr bwMode="auto">
          <a:xfrm>
            <a:off x="5517059" y="589680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5" name="Explosion 1 24"/>
          <p:cNvSpPr/>
          <p:nvPr/>
        </p:nvSpPr>
        <p:spPr bwMode="auto">
          <a:xfrm>
            <a:off x="7387011" y="855472"/>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6" name="Explosion 1 25"/>
          <p:cNvSpPr/>
          <p:nvPr/>
        </p:nvSpPr>
        <p:spPr bwMode="auto">
          <a:xfrm>
            <a:off x="6819343" y="-228055"/>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4" name="Explosion 1 23"/>
          <p:cNvSpPr/>
          <p:nvPr/>
        </p:nvSpPr>
        <p:spPr bwMode="auto">
          <a:xfrm>
            <a:off x="6210675" y="4718539"/>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900098" name="Rectangle 2"/>
          <p:cNvSpPr>
            <a:spLocks noGrp="1" noChangeArrowheads="1"/>
          </p:cNvSpPr>
          <p:nvPr>
            <p:ph type="ctrTitle"/>
          </p:nvPr>
        </p:nvSpPr>
        <p:spPr>
          <a:xfrm>
            <a:off x="-1" y="43012"/>
            <a:ext cx="4337539"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David's New Vassal States</a:t>
            </a: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4800" b="1" dirty="0">
                <a:solidFill>
                  <a:srgbClr val="FFFFFF"/>
                </a:solidFill>
                <a:effectLst>
                  <a:glow rad="101600">
                    <a:srgbClr val="000000">
                      <a:alpha val="75000"/>
                    </a:srgbClr>
                  </a:glow>
                </a:effectLst>
                <a:latin typeface="Arial"/>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42606" y="1482883"/>
            <a:ext cx="3653182" cy="65628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2 Samuel 10</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Aram</a:t>
            </a:r>
          </a:p>
        </p:txBody>
      </p:sp>
      <p:sp>
        <p:nvSpPr>
          <p:cNvPr id="15" name="Text Box 6"/>
          <p:cNvSpPr txBox="1">
            <a:spLocks noChangeArrowheads="1"/>
          </p:cNvSpPr>
          <p:nvPr/>
        </p:nvSpPr>
        <p:spPr bwMode="auto">
          <a:xfrm>
            <a:off x="5129690" y="615156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Egypt</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Phoenicia</a:t>
            </a:r>
          </a:p>
        </p:txBody>
      </p:sp>
      <p:sp>
        <p:nvSpPr>
          <p:cNvPr id="2" name="Explosion 1 1"/>
          <p:cNvSpPr/>
          <p:nvPr/>
        </p:nvSpPr>
        <p:spPr bwMode="auto">
          <a:xfrm>
            <a:off x="3819769" y="385884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Philistia</a:t>
            </a:r>
          </a:p>
        </p:txBody>
      </p:sp>
      <p:sp>
        <p:nvSpPr>
          <p:cNvPr id="23" name="Text Box 8"/>
          <p:cNvSpPr txBox="1">
            <a:spLocks noChangeArrowheads="1"/>
          </p:cNvSpPr>
          <p:nvPr/>
        </p:nvSpPr>
        <p:spPr bwMode="auto">
          <a:xfrm>
            <a:off x="6383336" y="-62536"/>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Zobah</a:t>
            </a:r>
          </a:p>
        </p:txBody>
      </p:sp>
      <p:sp>
        <p:nvSpPr>
          <p:cNvPr id="21" name="Rectangle 2"/>
          <p:cNvSpPr txBox="1">
            <a:spLocks noChangeArrowheads="1"/>
          </p:cNvSpPr>
          <p:nvPr/>
        </p:nvSpPr>
        <p:spPr bwMode="auto">
          <a:xfrm>
            <a:off x="42605" y="2139168"/>
            <a:ext cx="4294933" cy="31540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00"/>
                </a:solidFill>
                <a:effectLst>
                  <a:glow rad="127000">
                    <a:srgbClr val="000000"/>
                  </a:glow>
                </a:effectLst>
                <a:latin typeface="Arial" charset="0"/>
                <a:ea typeface="ＭＳ Ｐゴシック" charset="0"/>
                <a:cs typeface="ＭＳ Ｐゴシック" charset="0"/>
              </a:rPr>
              <a:t>God rewarded David with victory over the Philistines </a:t>
            </a:r>
            <a:r>
              <a:rPr lang="en-US" sz="2400" b="1" dirty="0">
                <a:solidFill>
                  <a:srgbClr val="FFFFFF"/>
                </a:solidFill>
                <a:effectLst>
                  <a:glow rad="127000">
                    <a:srgbClr val="000000"/>
                  </a:glow>
                </a:effectLst>
                <a:latin typeface="Arial" charset="0"/>
                <a:ea typeface="ＭＳ Ｐゴシック" charset="0"/>
                <a:cs typeface="ＭＳ Ｐゴシック" charset="0"/>
              </a:rPr>
              <a:t>and other nations to show him as a righteous king to whom God had promised an eternal dynasty </a:t>
            </a:r>
            <a:br>
              <a:rPr lang="en-US" sz="2400" b="1" dirty="0">
                <a:solidFill>
                  <a:srgbClr val="FFFFFF"/>
                </a:solidFill>
                <a:effectLst>
                  <a:glow rad="127000">
                    <a:srgbClr val="000000"/>
                  </a:glow>
                </a:effectLst>
                <a:latin typeface="Arial" charset="0"/>
                <a:ea typeface="ＭＳ Ｐゴシック" charset="0"/>
                <a:cs typeface="ＭＳ Ｐゴシック" charset="0"/>
              </a:rPr>
            </a:br>
            <a:r>
              <a:rPr lang="en-US" sz="2400" b="1" dirty="0">
                <a:solidFill>
                  <a:srgbClr val="FFFFFF"/>
                </a:solidFill>
                <a:effectLst>
                  <a:glow rad="127000">
                    <a:srgbClr val="000000"/>
                  </a:glow>
                </a:effectLst>
                <a:latin typeface="Arial" charset="0"/>
                <a:ea typeface="ＭＳ Ｐゴシック" charset="0"/>
                <a:cs typeface="ＭＳ Ｐゴシック" charset="0"/>
              </a:rPr>
              <a:t>(1 Chron 18–20). </a:t>
            </a:r>
          </a:p>
        </p:txBody>
      </p:sp>
    </p:spTree>
    <p:extLst>
      <p:ext uri="{BB962C8B-B14F-4D97-AF65-F5344CB8AC3E}">
        <p14:creationId xmlns:p14="http://schemas.microsoft.com/office/powerpoint/2010/main" val="23744899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wipe(down)">
                                      <p:cBhvr>
                                        <p:cTn id="9" dur="580">
                                          <p:stCondLst>
                                            <p:cond delay="0"/>
                                          </p:stCondLst>
                                        </p:cTn>
                                        <p:tgtEl>
                                          <p:spTgt spid="25"/>
                                        </p:tgtEl>
                                      </p:cBhvr>
                                    </p:animEffect>
                                    <p:anim calcmode="lin" valueType="num">
                                      <p:cBhvr>
                                        <p:cTn id="1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5" dur="26">
                                          <p:stCondLst>
                                            <p:cond delay="650"/>
                                          </p:stCondLst>
                                        </p:cTn>
                                        <p:tgtEl>
                                          <p:spTgt spid="25"/>
                                        </p:tgtEl>
                                      </p:cBhvr>
                                      <p:to x="100000" y="60000"/>
                                    </p:animScale>
                                    <p:animScale>
                                      <p:cBhvr>
                                        <p:cTn id="16" dur="166" decel="50000">
                                          <p:stCondLst>
                                            <p:cond delay="676"/>
                                          </p:stCondLst>
                                        </p:cTn>
                                        <p:tgtEl>
                                          <p:spTgt spid="25"/>
                                        </p:tgtEl>
                                      </p:cBhvr>
                                      <p:to x="100000" y="100000"/>
                                    </p:animScale>
                                    <p:animScale>
                                      <p:cBhvr>
                                        <p:cTn id="17" dur="26">
                                          <p:stCondLst>
                                            <p:cond delay="1312"/>
                                          </p:stCondLst>
                                        </p:cTn>
                                        <p:tgtEl>
                                          <p:spTgt spid="25"/>
                                        </p:tgtEl>
                                      </p:cBhvr>
                                      <p:to x="100000" y="80000"/>
                                    </p:animScale>
                                    <p:animScale>
                                      <p:cBhvr>
                                        <p:cTn id="18" dur="166" decel="50000">
                                          <p:stCondLst>
                                            <p:cond delay="1338"/>
                                          </p:stCondLst>
                                        </p:cTn>
                                        <p:tgtEl>
                                          <p:spTgt spid="25"/>
                                        </p:tgtEl>
                                      </p:cBhvr>
                                      <p:to x="100000" y="100000"/>
                                    </p:animScale>
                                    <p:animScale>
                                      <p:cBhvr>
                                        <p:cTn id="19" dur="26">
                                          <p:stCondLst>
                                            <p:cond delay="1642"/>
                                          </p:stCondLst>
                                        </p:cTn>
                                        <p:tgtEl>
                                          <p:spTgt spid="25"/>
                                        </p:tgtEl>
                                      </p:cBhvr>
                                      <p:to x="100000" y="90000"/>
                                    </p:animScale>
                                    <p:animScale>
                                      <p:cBhvr>
                                        <p:cTn id="20" dur="166" decel="50000">
                                          <p:stCondLst>
                                            <p:cond delay="1668"/>
                                          </p:stCondLst>
                                        </p:cTn>
                                        <p:tgtEl>
                                          <p:spTgt spid="25"/>
                                        </p:tgtEl>
                                      </p:cBhvr>
                                      <p:to x="100000" y="100000"/>
                                    </p:animScale>
                                    <p:animScale>
                                      <p:cBhvr>
                                        <p:cTn id="21" dur="26">
                                          <p:stCondLst>
                                            <p:cond delay="1808"/>
                                          </p:stCondLst>
                                        </p:cTn>
                                        <p:tgtEl>
                                          <p:spTgt spid="25"/>
                                        </p:tgtEl>
                                      </p:cBhvr>
                                      <p:to x="100000" y="95000"/>
                                    </p:animScale>
                                    <p:animScale>
                                      <p:cBhvr>
                                        <p:cTn id="22"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19</a:t>
            </a:r>
          </a:p>
        </p:txBody>
      </p:sp>
    </p:spTree>
    <p:extLst>
      <p:ext uri="{BB962C8B-B14F-4D97-AF65-F5344CB8AC3E}">
        <p14:creationId xmlns:p14="http://schemas.microsoft.com/office/powerpoint/2010/main" val="9532922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27" name="Explosion 1 26"/>
          <p:cNvSpPr/>
          <p:nvPr/>
        </p:nvSpPr>
        <p:spPr bwMode="auto">
          <a:xfrm>
            <a:off x="5517059" y="589680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8" name="Explosion 1 27"/>
          <p:cNvSpPr/>
          <p:nvPr/>
        </p:nvSpPr>
        <p:spPr bwMode="auto">
          <a:xfrm>
            <a:off x="7395347" y="2811953"/>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5" name="Explosion 1 24"/>
          <p:cNvSpPr/>
          <p:nvPr/>
        </p:nvSpPr>
        <p:spPr bwMode="auto">
          <a:xfrm>
            <a:off x="7387011" y="855472"/>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6" name="Explosion 1 25"/>
          <p:cNvSpPr/>
          <p:nvPr/>
        </p:nvSpPr>
        <p:spPr bwMode="auto">
          <a:xfrm>
            <a:off x="6819343" y="-228055"/>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4" name="Explosion 1 23"/>
          <p:cNvSpPr/>
          <p:nvPr/>
        </p:nvSpPr>
        <p:spPr bwMode="auto">
          <a:xfrm>
            <a:off x="6210675" y="4718539"/>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900098" name="Rectangle 2"/>
          <p:cNvSpPr>
            <a:spLocks noGrp="1" noChangeArrowheads="1"/>
          </p:cNvSpPr>
          <p:nvPr>
            <p:ph type="ctrTitle"/>
          </p:nvPr>
        </p:nvSpPr>
        <p:spPr>
          <a:xfrm>
            <a:off x="-1" y="43012"/>
            <a:ext cx="5076057"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Victory over Aram &amp; Ammon</a:t>
            </a: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4800" b="1" dirty="0">
                <a:solidFill>
                  <a:srgbClr val="FFFFFF"/>
                </a:solidFill>
                <a:effectLst>
                  <a:glow rad="101600">
                    <a:srgbClr val="000000">
                      <a:alpha val="75000"/>
                    </a:srgbClr>
                  </a:glow>
                </a:effectLst>
                <a:latin typeface="Arial"/>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42606" y="1482883"/>
            <a:ext cx="3653182" cy="65628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1 Chronicles 19</a:t>
            </a: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Aram</a:t>
            </a:r>
          </a:p>
        </p:txBody>
      </p:sp>
      <p:sp>
        <p:nvSpPr>
          <p:cNvPr id="15" name="Text Box 6"/>
          <p:cNvSpPr txBox="1">
            <a:spLocks noChangeArrowheads="1"/>
          </p:cNvSpPr>
          <p:nvPr/>
        </p:nvSpPr>
        <p:spPr bwMode="auto">
          <a:xfrm>
            <a:off x="5129690" y="615156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Egypt</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Phoenicia</a:t>
            </a:r>
          </a:p>
        </p:txBody>
      </p:sp>
      <p:sp>
        <p:nvSpPr>
          <p:cNvPr id="2" name="Explosion 1 1"/>
          <p:cNvSpPr/>
          <p:nvPr/>
        </p:nvSpPr>
        <p:spPr bwMode="auto">
          <a:xfrm>
            <a:off x="3819769" y="385884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Philistia</a:t>
            </a:r>
          </a:p>
        </p:txBody>
      </p:sp>
      <p:sp>
        <p:nvSpPr>
          <p:cNvPr id="23" name="Text Box 8"/>
          <p:cNvSpPr txBox="1">
            <a:spLocks noChangeArrowheads="1"/>
          </p:cNvSpPr>
          <p:nvPr/>
        </p:nvSpPr>
        <p:spPr bwMode="auto">
          <a:xfrm>
            <a:off x="6383336" y="-62536"/>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Zobah</a:t>
            </a:r>
          </a:p>
        </p:txBody>
      </p:sp>
    </p:spTree>
    <p:extLst>
      <p:ext uri="{BB962C8B-B14F-4D97-AF65-F5344CB8AC3E}">
        <p14:creationId xmlns:p14="http://schemas.microsoft.com/office/powerpoint/2010/main" val="42706891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wipe(down)">
                                      <p:cBhvr>
                                        <p:cTn id="9" dur="580">
                                          <p:stCondLst>
                                            <p:cond delay="0"/>
                                          </p:stCondLst>
                                        </p:cTn>
                                        <p:tgtEl>
                                          <p:spTgt spid="28"/>
                                        </p:tgtEl>
                                      </p:cBhvr>
                                    </p:animEffect>
                                    <p:anim calcmode="lin" valueType="num">
                                      <p:cBhvr>
                                        <p:cTn id="1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5" dur="26">
                                          <p:stCondLst>
                                            <p:cond delay="650"/>
                                          </p:stCondLst>
                                        </p:cTn>
                                        <p:tgtEl>
                                          <p:spTgt spid="28"/>
                                        </p:tgtEl>
                                      </p:cBhvr>
                                      <p:to x="100000" y="60000"/>
                                    </p:animScale>
                                    <p:animScale>
                                      <p:cBhvr>
                                        <p:cTn id="16" dur="166" decel="50000">
                                          <p:stCondLst>
                                            <p:cond delay="676"/>
                                          </p:stCondLst>
                                        </p:cTn>
                                        <p:tgtEl>
                                          <p:spTgt spid="28"/>
                                        </p:tgtEl>
                                      </p:cBhvr>
                                      <p:to x="100000" y="100000"/>
                                    </p:animScale>
                                    <p:animScale>
                                      <p:cBhvr>
                                        <p:cTn id="17" dur="26">
                                          <p:stCondLst>
                                            <p:cond delay="1312"/>
                                          </p:stCondLst>
                                        </p:cTn>
                                        <p:tgtEl>
                                          <p:spTgt spid="28"/>
                                        </p:tgtEl>
                                      </p:cBhvr>
                                      <p:to x="100000" y="80000"/>
                                    </p:animScale>
                                    <p:animScale>
                                      <p:cBhvr>
                                        <p:cTn id="18" dur="166" decel="50000">
                                          <p:stCondLst>
                                            <p:cond delay="1338"/>
                                          </p:stCondLst>
                                        </p:cTn>
                                        <p:tgtEl>
                                          <p:spTgt spid="28"/>
                                        </p:tgtEl>
                                      </p:cBhvr>
                                      <p:to x="100000" y="100000"/>
                                    </p:animScale>
                                    <p:animScale>
                                      <p:cBhvr>
                                        <p:cTn id="19" dur="26">
                                          <p:stCondLst>
                                            <p:cond delay="1642"/>
                                          </p:stCondLst>
                                        </p:cTn>
                                        <p:tgtEl>
                                          <p:spTgt spid="28"/>
                                        </p:tgtEl>
                                      </p:cBhvr>
                                      <p:to x="100000" y="90000"/>
                                    </p:animScale>
                                    <p:animScale>
                                      <p:cBhvr>
                                        <p:cTn id="20" dur="166" decel="50000">
                                          <p:stCondLst>
                                            <p:cond delay="1668"/>
                                          </p:stCondLst>
                                        </p:cTn>
                                        <p:tgtEl>
                                          <p:spTgt spid="28"/>
                                        </p:tgtEl>
                                      </p:cBhvr>
                                      <p:to x="100000" y="100000"/>
                                    </p:animScale>
                                    <p:animScale>
                                      <p:cBhvr>
                                        <p:cTn id="21" dur="26">
                                          <p:stCondLst>
                                            <p:cond delay="1808"/>
                                          </p:stCondLst>
                                        </p:cTn>
                                        <p:tgtEl>
                                          <p:spTgt spid="28"/>
                                        </p:tgtEl>
                                      </p:cBhvr>
                                      <p:to x="100000" y="95000"/>
                                    </p:animScale>
                                    <p:animScale>
                                      <p:cBhvr>
                                        <p:cTn id="22" dur="166" decel="50000">
                                          <p:stCondLst>
                                            <p:cond delay="1834"/>
                                          </p:stCondLst>
                                        </p:cTn>
                                        <p:tgtEl>
                                          <p:spTgt spid="28"/>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26"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80">
                                          <p:stCondLst>
                                            <p:cond delay="0"/>
                                          </p:stCondLst>
                                        </p:cTn>
                                        <p:tgtEl>
                                          <p:spTgt spid="25"/>
                                        </p:tgtEl>
                                      </p:cBhvr>
                                    </p:animEffect>
                                    <p:anim calcmode="lin" valueType="num">
                                      <p:cBhvr>
                                        <p:cTn id="3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5" dur="26">
                                          <p:stCondLst>
                                            <p:cond delay="650"/>
                                          </p:stCondLst>
                                        </p:cTn>
                                        <p:tgtEl>
                                          <p:spTgt spid="25"/>
                                        </p:tgtEl>
                                      </p:cBhvr>
                                      <p:to x="100000" y="60000"/>
                                    </p:animScale>
                                    <p:animScale>
                                      <p:cBhvr>
                                        <p:cTn id="36" dur="166" decel="50000">
                                          <p:stCondLst>
                                            <p:cond delay="676"/>
                                          </p:stCondLst>
                                        </p:cTn>
                                        <p:tgtEl>
                                          <p:spTgt spid="25"/>
                                        </p:tgtEl>
                                      </p:cBhvr>
                                      <p:to x="100000" y="100000"/>
                                    </p:animScale>
                                    <p:animScale>
                                      <p:cBhvr>
                                        <p:cTn id="37" dur="26">
                                          <p:stCondLst>
                                            <p:cond delay="1312"/>
                                          </p:stCondLst>
                                        </p:cTn>
                                        <p:tgtEl>
                                          <p:spTgt spid="25"/>
                                        </p:tgtEl>
                                      </p:cBhvr>
                                      <p:to x="100000" y="80000"/>
                                    </p:animScale>
                                    <p:animScale>
                                      <p:cBhvr>
                                        <p:cTn id="38" dur="166" decel="50000">
                                          <p:stCondLst>
                                            <p:cond delay="1338"/>
                                          </p:stCondLst>
                                        </p:cTn>
                                        <p:tgtEl>
                                          <p:spTgt spid="25"/>
                                        </p:tgtEl>
                                      </p:cBhvr>
                                      <p:to x="100000" y="100000"/>
                                    </p:animScale>
                                    <p:animScale>
                                      <p:cBhvr>
                                        <p:cTn id="39" dur="26">
                                          <p:stCondLst>
                                            <p:cond delay="1642"/>
                                          </p:stCondLst>
                                        </p:cTn>
                                        <p:tgtEl>
                                          <p:spTgt spid="25"/>
                                        </p:tgtEl>
                                      </p:cBhvr>
                                      <p:to x="100000" y="90000"/>
                                    </p:animScale>
                                    <p:animScale>
                                      <p:cBhvr>
                                        <p:cTn id="40" dur="166" decel="50000">
                                          <p:stCondLst>
                                            <p:cond delay="1668"/>
                                          </p:stCondLst>
                                        </p:cTn>
                                        <p:tgtEl>
                                          <p:spTgt spid="25"/>
                                        </p:tgtEl>
                                      </p:cBhvr>
                                      <p:to x="100000" y="100000"/>
                                    </p:animScale>
                                    <p:animScale>
                                      <p:cBhvr>
                                        <p:cTn id="41" dur="26">
                                          <p:stCondLst>
                                            <p:cond delay="1808"/>
                                          </p:stCondLst>
                                        </p:cTn>
                                        <p:tgtEl>
                                          <p:spTgt spid="25"/>
                                        </p:tgtEl>
                                      </p:cBhvr>
                                      <p:to x="100000" y="95000"/>
                                    </p:animScale>
                                    <p:animScale>
                                      <p:cBhvr>
                                        <p:cTn id="42"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5" grpId="0" animBg="1"/>
      <p:bldP spid="13" grpId="0"/>
      <p:bldP spid="1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20</a:t>
            </a:r>
          </a:p>
        </p:txBody>
      </p:sp>
    </p:spTree>
    <p:extLst>
      <p:ext uri="{BB962C8B-B14F-4D97-AF65-F5344CB8AC3E}">
        <p14:creationId xmlns:p14="http://schemas.microsoft.com/office/powerpoint/2010/main" val="31517761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031379"/>
          </a:xfrm>
          <a:effectLst>
            <a:outerShdw blurRad="63500" dist="35921" dir="2700000" algn="ctr" rotWithShape="0">
              <a:schemeClr val="tx2">
                <a:alpha val="74998"/>
              </a:schemeClr>
            </a:outerShdw>
          </a:effectLst>
        </p:spPr>
        <p:txBody>
          <a:bodyPr anchor="t"/>
          <a:lstStyle/>
          <a:p>
            <a:pPr>
              <a:defRPr/>
            </a:pPr>
            <a:r>
              <a:rPr lang="en-US" sz="2800" b="1" dirty="0">
                <a:effectLst>
                  <a:glow rad="127000">
                    <a:schemeClr val="tx1"/>
                  </a:glow>
                </a:effectLst>
                <a:latin typeface="Arial" charset="0"/>
                <a:ea typeface="ＭＳ Ｐゴシック" charset="0"/>
                <a:cs typeface="ＭＳ Ｐゴシック" charset="0"/>
              </a:rPr>
              <a:t>"During another battle with the Philistines, Elhanan son of Jair killed Lahmi, the brother of Goliath of Gath. The handle of Lahmi’s spear was as thick as a weaver’s beam!" (1 Chron 20:5 NLT).</a:t>
            </a:r>
          </a:p>
        </p:txBody>
      </p:sp>
      <p:pic>
        <p:nvPicPr>
          <p:cNvPr id="4" name="Picture 3"/>
          <p:cNvPicPr>
            <a:picLocks noChangeAspect="1"/>
          </p:cNvPicPr>
          <p:nvPr/>
        </p:nvPicPr>
        <p:blipFill>
          <a:blip r:embed="rId3"/>
          <a:stretch>
            <a:fillRect/>
          </a:stretch>
        </p:blipFill>
        <p:spPr>
          <a:xfrm>
            <a:off x="31127" y="2530492"/>
            <a:ext cx="9144000" cy="4327508"/>
          </a:xfrm>
          <a:prstGeom prst="rect">
            <a:avLst/>
          </a:prstGeom>
        </p:spPr>
      </p:pic>
    </p:spTree>
    <p:extLst>
      <p:ext uri="{BB962C8B-B14F-4D97-AF65-F5344CB8AC3E}">
        <p14:creationId xmlns:p14="http://schemas.microsoft.com/office/powerpoint/2010/main" val="14853585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908" y="0"/>
            <a:ext cx="9134455" cy="6858000"/>
          </a:xfrm>
          <a:prstGeom prst="rect">
            <a:avLst/>
          </a:prstGeom>
        </p:spPr>
      </p:pic>
      <p:sp>
        <p:nvSpPr>
          <p:cNvPr id="900098" name="Rectangle 2"/>
          <p:cNvSpPr>
            <a:spLocks noGrp="1" noChangeArrowheads="1"/>
          </p:cNvSpPr>
          <p:nvPr>
            <p:ph type="ctrTitle"/>
          </p:nvPr>
        </p:nvSpPr>
        <p:spPr>
          <a:xfrm>
            <a:off x="0" y="232008"/>
            <a:ext cx="9144000" cy="19728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would God invest six books about David?</a:t>
            </a:r>
          </a:p>
        </p:txBody>
      </p:sp>
    </p:spTree>
    <p:extLst>
      <p:ext uri="{BB962C8B-B14F-4D97-AF65-F5344CB8AC3E}">
        <p14:creationId xmlns:p14="http://schemas.microsoft.com/office/powerpoint/2010/main" val="33541694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83568" y="2403246"/>
            <a:ext cx="7874000" cy="4445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895475"/>
          </a:xfrm>
          <a:effectLst>
            <a:outerShdw blurRad="63500" dist="35921" dir="2700000" algn="ctr" rotWithShape="0">
              <a:schemeClr val="tx2">
                <a:alpha val="74998"/>
              </a:schemeClr>
            </a:outerShdw>
          </a:effectLst>
        </p:spPr>
        <p:txBody>
          <a:bodyPr anchor="t"/>
          <a:lstStyle/>
          <a:p>
            <a:pPr algn="r">
              <a:defRPr/>
            </a:pPr>
            <a:r>
              <a:rPr lang="en-US" sz="2800" b="1" dirty="0">
                <a:effectLst>
                  <a:glow rad="127000">
                    <a:schemeClr val="tx1"/>
                  </a:glow>
                </a:effectLst>
                <a:latin typeface="Arial" charset="0"/>
                <a:ea typeface="ＭＳ Ｐゴシック" charset="0"/>
                <a:cs typeface="ＭＳ Ｐゴシック" charset="0"/>
              </a:rPr>
              <a:t>"In another battle with the Philistines at Gath, they encountered a huge man with six fingers on each hand and six toes on each foot, twenty-four in all, who was also a descendant of the giants.  </a:t>
            </a:r>
            <a:r>
              <a:rPr lang="en-US" sz="2800" b="1" baseline="30000" dirty="0">
                <a:effectLst>
                  <a:glow rad="127000">
                    <a:schemeClr val="tx1"/>
                  </a:glow>
                </a:effectLst>
                <a:latin typeface="Arial" charset="0"/>
                <a:ea typeface="ＭＳ Ｐゴシック" charset="0"/>
                <a:cs typeface="ＭＳ Ｐゴシック" charset="0"/>
              </a:rPr>
              <a:t>7</a:t>
            </a:r>
            <a:r>
              <a:rPr lang="en-US" sz="2800" b="1" dirty="0">
                <a:effectLst>
                  <a:glow rad="127000">
                    <a:schemeClr val="tx1"/>
                  </a:glow>
                </a:effectLst>
                <a:latin typeface="Arial" charset="0"/>
                <a:ea typeface="ＭＳ Ｐゴシック" charset="0"/>
                <a:cs typeface="ＭＳ Ｐゴシック" charset="0"/>
              </a:rPr>
              <a:t>But when he defied and taunted Israel, he was killed by Jonathan, the son of David’s brother Shimea"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(1 Chron 20:6-7 NLT).</a:t>
            </a:r>
          </a:p>
        </p:txBody>
      </p:sp>
    </p:spTree>
    <p:extLst>
      <p:ext uri="{BB962C8B-B14F-4D97-AF65-F5344CB8AC3E}">
        <p14:creationId xmlns:p14="http://schemas.microsoft.com/office/powerpoint/2010/main" val="3239739299"/>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21</a:t>
            </a:r>
          </a:p>
        </p:txBody>
      </p:sp>
    </p:spTree>
    <p:extLst>
      <p:ext uri="{BB962C8B-B14F-4D97-AF65-F5344CB8AC3E}">
        <p14:creationId xmlns:p14="http://schemas.microsoft.com/office/powerpoint/2010/main" val="15960745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03648" y="2603500"/>
            <a:ext cx="6375400" cy="4254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895475"/>
          </a:xfrm>
          <a:effectLst>
            <a:outerShdw blurRad="63500" dist="35921" dir="2700000" algn="ctr" rotWithShape="0">
              <a:schemeClr val="tx2">
                <a:alpha val="74998"/>
              </a:schemeClr>
            </a:outerShdw>
          </a:effectLst>
        </p:spPr>
        <p:txBody>
          <a:bodyPr anchor="t"/>
          <a:lstStyle/>
          <a:p>
            <a:pPr>
              <a:defRPr/>
            </a:pPr>
            <a:r>
              <a:rPr lang="en-US" sz="3600" b="1" i="1" dirty="0">
                <a:solidFill>
                  <a:srgbClr val="FFFF00"/>
                </a:solidFill>
                <a:effectLst>
                  <a:glow rad="127000">
                    <a:schemeClr val="tx1"/>
                  </a:glow>
                </a:effectLst>
                <a:latin typeface="Arial" charset="0"/>
                <a:ea typeface="ＭＳ Ｐゴシック" charset="0"/>
                <a:cs typeface="ＭＳ Ｐゴシック" charset="0"/>
              </a:rPr>
              <a:t>God blessed David’s worship </a:t>
            </a:r>
            <a:br>
              <a:rPr lang="en-US" sz="3600" b="1" i="1" dirty="0">
                <a:solidFill>
                  <a:srgbClr val="FFFF00"/>
                </a:solidFill>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by selecting the temple site, organizing the materials and leaders, and commissioning the work to encourage temple worship (1 Chron 21–29). </a:t>
            </a:r>
          </a:p>
        </p:txBody>
      </p:sp>
    </p:spTree>
    <p:extLst>
      <p:ext uri="{BB962C8B-B14F-4D97-AF65-F5344CB8AC3E}">
        <p14:creationId xmlns:p14="http://schemas.microsoft.com/office/powerpoint/2010/main" val="1905717442"/>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52400"/>
            <a:ext cx="9144000" cy="65532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100357" name="TextBox 2"/>
          <p:cNvSpPr txBox="1">
            <a:spLocks noChangeArrowheads="1"/>
          </p:cNvSpPr>
          <p:nvPr/>
        </p:nvSpPr>
        <p:spPr bwMode="auto">
          <a:xfrm>
            <a:off x="0" y="701023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2800" b="1" dirty="0">
                <a:solidFill>
                  <a:srgbClr val="000000"/>
                </a:solidFill>
                <a:latin typeface="Arial"/>
                <a:cs typeface="Arial"/>
              </a:rPr>
              <a:t>Website</a:t>
            </a:r>
          </a:p>
        </p:txBody>
      </p:sp>
      <p:sp>
        <p:nvSpPr>
          <p:cNvPr id="900098" name="Rectangle 2"/>
          <p:cNvSpPr>
            <a:spLocks noGrp="1" noChangeArrowheads="1"/>
          </p:cNvSpPr>
          <p:nvPr>
            <p:ph type="ctrTitle"/>
          </p:nvPr>
        </p:nvSpPr>
        <p:spPr>
          <a:xfrm>
            <a:off x="251520" y="260648"/>
            <a:ext cx="4788023" cy="936104"/>
          </a:xfrm>
          <a:solidFill>
            <a:schemeClr val="tx1"/>
          </a:solidFill>
          <a:effectLst/>
        </p:spPr>
        <p:txBody>
          <a:bodyPr/>
          <a:lstStyle/>
          <a:p>
            <a:pPr>
              <a:defRPr/>
            </a:pPr>
            <a:r>
              <a:rPr lang="en-US" b="1" dirty="0">
                <a:effectLst/>
                <a:latin typeface="Arial" charset="0"/>
                <a:ea typeface="ＭＳ Ｐゴシック" charset="0"/>
                <a:cs typeface="ＭＳ Ｐゴシック" charset="0"/>
              </a:rPr>
              <a:t>Temple Site</a:t>
            </a:r>
          </a:p>
        </p:txBody>
      </p:sp>
      <p:sp>
        <p:nvSpPr>
          <p:cNvPr id="4" name="Right Arrow 3"/>
          <p:cNvSpPr/>
          <p:nvPr/>
        </p:nvSpPr>
        <p:spPr bwMode="auto">
          <a:xfrm>
            <a:off x="5004048" y="476672"/>
            <a:ext cx="1656184" cy="504056"/>
          </a:xfrm>
          <a:prstGeom prst="righ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Tree>
    <p:extLst>
      <p:ext uri="{BB962C8B-B14F-4D97-AF65-F5344CB8AC3E}">
        <p14:creationId xmlns:p14="http://schemas.microsoft.com/office/powerpoint/2010/main" val="4185352160"/>
      </p:ext>
    </p:extLst>
  </p:cSld>
  <p:clrMapOvr>
    <a:overrideClrMapping bg1="lt1" tx1="dk1" bg2="lt2" tx2="dk2" accent1="accent1" accent2="accent2" accent3="accent3" accent4="accent4" accent5="accent5" accent6="accent6" hlink="hlink" folHlink="folHlink"/>
  </p:clrMapOvr>
  <p:transition/>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325288"/>
            <a:ext cx="9144000" cy="5840016"/>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100357" name="TextBox 2"/>
          <p:cNvSpPr txBox="1">
            <a:spLocks noChangeArrowheads="1"/>
          </p:cNvSpPr>
          <p:nvPr/>
        </p:nvSpPr>
        <p:spPr bwMode="auto">
          <a:xfrm>
            <a:off x="0" y="701023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2800" b="1" dirty="0">
                <a:solidFill>
                  <a:srgbClr val="000000"/>
                </a:solidFill>
                <a:latin typeface="Arial"/>
                <a:cs typeface="Arial"/>
              </a:rPr>
              <a:t>Website</a:t>
            </a:r>
          </a:p>
        </p:txBody>
      </p:sp>
      <p:sp>
        <p:nvSpPr>
          <p:cNvPr id="900098" name="Rectangle 2"/>
          <p:cNvSpPr>
            <a:spLocks noGrp="1" noChangeArrowheads="1"/>
          </p:cNvSpPr>
          <p:nvPr>
            <p:ph type="ctrTitle"/>
          </p:nvPr>
        </p:nvSpPr>
        <p:spPr>
          <a:xfrm>
            <a:off x="0" y="-15922"/>
            <a:ext cx="9144000" cy="936104"/>
          </a:xfrm>
          <a:solidFill>
            <a:schemeClr val="tx1"/>
          </a:solidFill>
          <a:effectLst/>
        </p:spPr>
        <p:txBody>
          <a:bodyPr/>
          <a:lstStyle/>
          <a:p>
            <a:pPr>
              <a:defRPr/>
            </a:pPr>
            <a:r>
              <a:rPr lang="en-US" b="1" dirty="0">
                <a:effectLst/>
                <a:latin typeface="Arial" charset="0"/>
                <a:ea typeface="ＭＳ Ｐゴシック" charset="0"/>
                <a:cs typeface="ＭＳ Ｐゴシック" charset="0"/>
              </a:rPr>
              <a:t>Floor of Araunah</a:t>
            </a:r>
          </a:p>
        </p:txBody>
      </p:sp>
      <p:sp>
        <p:nvSpPr>
          <p:cNvPr id="8" name="Rectangle 2"/>
          <p:cNvSpPr txBox="1">
            <a:spLocks noChangeArrowheads="1"/>
          </p:cNvSpPr>
          <p:nvPr/>
        </p:nvSpPr>
        <p:spPr bwMode="auto">
          <a:xfrm>
            <a:off x="0" y="5877272"/>
            <a:ext cx="9144000" cy="936104"/>
          </a:xfrm>
          <a:prstGeom prst="rect">
            <a:avLst/>
          </a:prstGeom>
          <a:solidFill>
            <a:schemeClr val="tx1"/>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latin typeface="Arial" charset="0"/>
                <a:ea typeface="ＭＳ Ｐゴシック" charset="0"/>
                <a:cs typeface="ＭＳ Ｐゴシック" charset="0"/>
              </a:rPr>
              <a:t>1 Chronicles 21:15, 18</a:t>
            </a:r>
          </a:p>
        </p:txBody>
      </p:sp>
    </p:spTree>
    <p:extLst>
      <p:ext uri="{BB962C8B-B14F-4D97-AF65-F5344CB8AC3E}">
        <p14:creationId xmlns:p14="http://schemas.microsoft.com/office/powerpoint/2010/main" val="881947737"/>
      </p:ext>
    </p:extLst>
  </p:cSld>
  <p:clrMapOvr>
    <a:overrideClrMapping bg1="lt1" tx1="dk1" bg2="lt2" tx2="dk2" accent1="accent1" accent2="accent2" accent3="accent3" accent4="accent4" accent5="accent5" accent6="accent6" hlink="hlink" folHlink="folHlink"/>
  </p:clrMapOvr>
  <p:transition/>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effectLst/>
                <a:latin typeface="Arial" charset="0"/>
                <a:ea typeface="ＭＳ Ｐゴシック" charset="0"/>
                <a:cs typeface="ＭＳ Ｐゴシック" charset="0"/>
              </a:rPr>
              <a:t>Temple Site (1 Chron 21)</a:t>
            </a:r>
          </a:p>
        </p:txBody>
      </p:sp>
      <p:sp>
        <p:nvSpPr>
          <p:cNvPr id="100357" name="TextBox 2"/>
          <p:cNvSpPr txBox="1">
            <a:spLocks noChangeArrowheads="1"/>
          </p:cNvSpPr>
          <p:nvPr/>
        </p:nvSpPr>
        <p:spPr bwMode="auto">
          <a:xfrm>
            <a:off x="0" y="701023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2800" b="1" dirty="0">
                <a:solidFill>
                  <a:srgbClr val="000000"/>
                </a:solidFill>
                <a:latin typeface="Arial"/>
                <a:cs typeface="Arial"/>
              </a:rPr>
              <a:t>Website</a:t>
            </a:r>
          </a:p>
        </p:txBody>
      </p:sp>
      <p:pic>
        <p:nvPicPr>
          <p:cNvPr id="2" name="Picture 1"/>
          <p:cNvPicPr>
            <a:picLocks noChangeAspect="1"/>
          </p:cNvPicPr>
          <p:nvPr/>
        </p:nvPicPr>
        <p:blipFill>
          <a:blip r:embed="rId3"/>
          <a:stretch>
            <a:fillRect/>
          </a:stretch>
        </p:blipFill>
        <p:spPr>
          <a:xfrm>
            <a:off x="0" y="1772816"/>
            <a:ext cx="10529926" cy="5085184"/>
          </a:xfrm>
          <a:prstGeom prst="rect">
            <a:avLst/>
          </a:prstGeom>
        </p:spPr>
      </p:pic>
    </p:spTree>
    <p:extLst>
      <p:ext uri="{BB962C8B-B14F-4D97-AF65-F5344CB8AC3E}">
        <p14:creationId xmlns:p14="http://schemas.microsoft.com/office/powerpoint/2010/main" val="4184715943"/>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100357" name="TextBox 2"/>
          <p:cNvSpPr txBox="1">
            <a:spLocks noChangeArrowheads="1"/>
          </p:cNvSpPr>
          <p:nvPr/>
        </p:nvSpPr>
        <p:spPr bwMode="auto">
          <a:xfrm>
            <a:off x="0" y="701023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2800" b="1" dirty="0">
                <a:solidFill>
                  <a:srgbClr val="000000"/>
                </a:solidFill>
                <a:latin typeface="Arial"/>
                <a:cs typeface="Arial"/>
              </a:rPr>
              <a:t>Website</a:t>
            </a:r>
          </a:p>
        </p:txBody>
      </p:sp>
      <p:pic>
        <p:nvPicPr>
          <p:cNvPr id="3" name="Picture 2"/>
          <p:cNvPicPr>
            <a:picLocks noChangeAspect="1"/>
          </p:cNvPicPr>
          <p:nvPr/>
        </p:nvPicPr>
        <p:blipFill>
          <a:blip r:embed="rId4"/>
          <a:stretch>
            <a:fillRect/>
          </a:stretch>
        </p:blipFill>
        <p:spPr>
          <a:xfrm>
            <a:off x="0" y="-1"/>
            <a:ext cx="6372200" cy="6913837"/>
          </a:xfrm>
          <a:prstGeom prst="rect">
            <a:avLst/>
          </a:prstGeom>
        </p:spPr>
      </p:pic>
      <p:sp>
        <p:nvSpPr>
          <p:cNvPr id="900098" name="Rectangle 2"/>
          <p:cNvSpPr>
            <a:spLocks noGrp="1" noChangeArrowheads="1"/>
          </p:cNvSpPr>
          <p:nvPr>
            <p:ph type="ctrTitle"/>
          </p:nvPr>
        </p:nvSpPr>
        <p:spPr>
          <a:xfrm>
            <a:off x="6372200" y="-16580"/>
            <a:ext cx="2771799" cy="2365460"/>
          </a:xfrm>
          <a:effectLst/>
        </p:spPr>
        <p:txBody>
          <a:bodyPr/>
          <a:lstStyle/>
          <a:p>
            <a:pPr>
              <a:defRPr/>
            </a:pPr>
            <a:r>
              <a:rPr lang="en-US" b="1" dirty="0">
                <a:effectLst/>
                <a:latin typeface="Arial" charset="0"/>
                <a:ea typeface="ＭＳ Ｐゴシック" charset="0"/>
                <a:cs typeface="ＭＳ Ｐゴシック" charset="0"/>
              </a:rPr>
              <a:t>Temple Site</a:t>
            </a:r>
          </a:p>
        </p:txBody>
      </p:sp>
    </p:spTree>
    <p:extLst>
      <p:ext uri="{BB962C8B-B14F-4D97-AF65-F5344CB8AC3E}">
        <p14:creationId xmlns:p14="http://schemas.microsoft.com/office/powerpoint/2010/main" val="2292941216"/>
      </p:ext>
    </p:extLst>
  </p:cSld>
  <p:clrMapOvr>
    <a:overrideClrMapping bg1="lt1" tx1="dk1" bg2="lt2" tx2="dk2" accent1="accent1" accent2="accent2" accent3="accent3" accent4="accent4" accent5="accent5" accent6="accent6" hlink="hlink" folHlink="folHlink"/>
  </p:clrMapOvr>
  <p:transition/>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en-US" altLang="zh-CN" sz="3600" b="1">
                <a:solidFill>
                  <a:srgbClr val="FFFFFF"/>
                </a:solidFill>
                <a:latin typeface="Arial Black" charset="0"/>
                <a:ea typeface="宋体" charset="0"/>
                <a:cs typeface="宋体" charset="0"/>
              </a:rPr>
              <a:t>Samuel/Kings vs. Chronicles </a:t>
            </a:r>
            <a:endParaRPr lang="en-US" sz="3600" b="1">
              <a:solidFill>
                <a:srgbClr val="FFFFFF"/>
              </a:solidFill>
              <a:latin typeface="Arial Black" charset="0"/>
              <a:ea typeface="宋体" charset="0"/>
              <a:cs typeface="宋体" charset="0"/>
            </a:endParaRPr>
          </a:p>
        </p:txBody>
      </p:sp>
      <p:sp>
        <p:nvSpPr>
          <p:cNvPr id="86019"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267a</a:t>
            </a:r>
          </a:p>
        </p:txBody>
      </p:sp>
      <p:grpSp>
        <p:nvGrpSpPr>
          <p:cNvPr id="86020" name="Group 158"/>
          <p:cNvGrpSpPr>
            <a:grpSpLocks/>
          </p:cNvGrpSpPr>
          <p:nvPr/>
        </p:nvGrpSpPr>
        <p:grpSpPr bwMode="auto">
          <a:xfrm>
            <a:off x="0" y="919163"/>
            <a:ext cx="9144000" cy="5938837"/>
            <a:chOff x="0" y="576"/>
            <a:chExt cx="5760" cy="3741"/>
          </a:xfrm>
        </p:grpSpPr>
        <p:sp>
          <p:nvSpPr>
            <p:cNvPr id="86021" name="Rectangle 104"/>
            <p:cNvSpPr>
              <a:spLocks noChangeArrowheads="1"/>
            </p:cNvSpPr>
            <p:nvPr/>
          </p:nvSpPr>
          <p:spPr bwMode="auto">
            <a:xfrm>
              <a:off x="7" y="576"/>
              <a:ext cx="2873" cy="691"/>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a:r>
                <a:rPr lang="en-US" altLang="zh-CN" sz="2500" b="1">
                  <a:solidFill>
                    <a:srgbClr val="FFFFFF"/>
                  </a:solidFill>
                  <a:latin typeface="Arial Narrow" charset="0"/>
                  <a:ea typeface="宋体" charset="0"/>
                  <a:cs typeface="宋体" charset="0"/>
                </a:rPr>
                <a:t>What</a:t>
              </a:r>
              <a:r>
                <a:rPr lang="uk-UA" altLang="zh-CN" sz="2500" b="1">
                  <a:solidFill>
                    <a:srgbClr val="FFFFFF"/>
                  </a:solidFill>
                  <a:latin typeface="Arial Narrow" charset="0"/>
                  <a:ea typeface="宋体" charset="0"/>
                  <a:cs typeface="宋体" charset="0"/>
                </a:rPr>
                <a:t>'</a:t>
              </a:r>
              <a:r>
                <a:rPr lang="en-US" altLang="zh-CN" sz="2500" b="1">
                  <a:solidFill>
                    <a:srgbClr val="FFFFFF"/>
                  </a:solidFill>
                  <a:latin typeface="Arial Narrow" charset="0"/>
                  <a:ea typeface="宋体" charset="0"/>
                  <a:cs typeface="宋体" charset="0"/>
                </a:rPr>
                <a:t>s </a:t>
              </a:r>
              <a:r>
                <a:rPr lang="en-US" altLang="zh-CN" sz="2500" b="1" u="sng">
                  <a:solidFill>
                    <a:srgbClr val="FFFFFF"/>
                  </a:solidFill>
                  <a:latin typeface="Arial Narrow" charset="0"/>
                  <a:ea typeface="宋体" charset="0"/>
                  <a:cs typeface="宋体" charset="0"/>
                </a:rPr>
                <a:t>Missing</a:t>
              </a:r>
              <a:r>
                <a:rPr lang="en-US" altLang="zh-CN" sz="2500" b="1">
                  <a:solidFill>
                    <a:srgbClr val="FFFFFF"/>
                  </a:solidFill>
                  <a:latin typeface="Arial Narrow" charset="0"/>
                  <a:ea typeface="宋体" charset="0"/>
                  <a:cs typeface="宋体" charset="0"/>
                </a:rPr>
                <a:t> in Chronicles </a:t>
              </a:r>
            </a:p>
            <a:p>
              <a:pPr algn="ctr" eaLnBrk="0" hangingPunct="0"/>
              <a:r>
                <a:rPr lang="en-US" altLang="zh-CN" sz="2500" b="1">
                  <a:solidFill>
                    <a:srgbClr val="FFFFFF"/>
                  </a:solidFill>
                  <a:latin typeface="Arial Narrow" charset="0"/>
                  <a:ea typeface="宋体" charset="0"/>
                  <a:cs typeface="宋体" charset="0"/>
                </a:rPr>
                <a:t>but Included in Samuel/Kings? </a:t>
              </a:r>
            </a:p>
          </p:txBody>
        </p:sp>
        <p:grpSp>
          <p:nvGrpSpPr>
            <p:cNvPr id="86022" name="Group 126"/>
            <p:cNvGrpSpPr>
              <a:grpSpLocks/>
            </p:cNvGrpSpPr>
            <p:nvPr/>
          </p:nvGrpSpPr>
          <p:grpSpPr bwMode="auto">
            <a:xfrm>
              <a:off x="2880" y="579"/>
              <a:ext cx="2874" cy="693"/>
              <a:chOff x="1984" y="0"/>
              <a:chExt cx="1984" cy="1074"/>
            </a:xfrm>
          </p:grpSpPr>
          <p:sp>
            <p:nvSpPr>
              <p:cNvPr id="86063" name="Rectangle 125"/>
              <p:cNvSpPr>
                <a:spLocks noChangeArrowheads="1"/>
              </p:cNvSpPr>
              <p:nvPr/>
            </p:nvSpPr>
            <p:spPr bwMode="auto">
              <a:xfrm>
                <a:off x="1984" y="0"/>
                <a:ext cx="1984" cy="1074"/>
              </a:xfrm>
              <a:prstGeom prst="rect">
                <a:avLst/>
              </a:prstGeom>
              <a:solidFill>
                <a:srgbClr val="000000"/>
              </a:solidFill>
              <a:ln w="12700" cap="sq">
                <a:solidFill>
                  <a:schemeClr val="tx1"/>
                </a:solidFill>
                <a:miter lim="800000"/>
                <a:headEnd type="none" w="sm" len="sm"/>
                <a:tailEnd type="none" w="sm" len="sm"/>
              </a:ln>
            </p:spPr>
            <p:txBody>
              <a:bodyPr wrap="none" lIns="0" tIns="0" rIns="0" anchor="ctr" anchorCtr="1"/>
              <a:lstStyle/>
              <a:p>
                <a:endParaRPr lang="en-US"/>
              </a:p>
            </p:txBody>
          </p:sp>
          <p:grpSp>
            <p:nvGrpSpPr>
              <p:cNvPr id="86064" name="Group 124"/>
              <p:cNvGrpSpPr>
                <a:grpSpLocks/>
              </p:cNvGrpSpPr>
              <p:nvPr/>
            </p:nvGrpSpPr>
            <p:grpSpPr bwMode="auto">
              <a:xfrm>
                <a:off x="1984" y="0"/>
                <a:ext cx="1984" cy="1074"/>
                <a:chOff x="1984" y="0"/>
                <a:chExt cx="1984" cy="1074"/>
              </a:xfrm>
            </p:grpSpPr>
            <p:sp>
              <p:nvSpPr>
                <p:cNvPr id="86065" name="Rectangle 106"/>
                <p:cNvSpPr>
                  <a:spLocks noChangeArrowheads="1"/>
                </p:cNvSpPr>
                <p:nvPr/>
              </p:nvSpPr>
              <p:spPr bwMode="auto">
                <a:xfrm>
                  <a:off x="2027" y="0"/>
                  <a:ext cx="1898" cy="1074"/>
                </a:xfrm>
                <a:prstGeom prst="rect">
                  <a:avLst/>
                </a:prstGeom>
                <a:solidFill>
                  <a:srgbClr val="000000"/>
                </a:solidFill>
                <a:ln w="12700" cap="sq">
                  <a:solidFill>
                    <a:schemeClr val="tx1"/>
                  </a:solidFill>
                  <a:miter lim="800000"/>
                  <a:headEnd type="none" w="sm" len="sm"/>
                  <a:tailEnd type="none" w="sm" len="sm"/>
                </a:ln>
              </p:spPr>
              <p:txBody>
                <a:bodyPr lIns="0" tIns="0" rIns="0" anchor="ctr" anchorCtr="1"/>
                <a:lstStyle/>
                <a:p>
                  <a:pPr algn="ctr"/>
                  <a:r>
                    <a:rPr lang="en-US" altLang="zh-CN" sz="2500" b="1">
                      <a:solidFill>
                        <a:srgbClr val="FFFFFF"/>
                      </a:solidFill>
                      <a:latin typeface="Arial Narrow" charset="0"/>
                      <a:ea typeface="宋体" charset="0"/>
                      <a:cs typeface="宋体" charset="0"/>
                    </a:rPr>
                    <a:t> What</a:t>
                  </a:r>
                  <a:r>
                    <a:rPr lang="uk-UA" altLang="zh-CN" sz="2500" b="1">
                      <a:solidFill>
                        <a:srgbClr val="FFFFFF"/>
                      </a:solidFill>
                      <a:latin typeface="Arial Narrow" charset="0"/>
                      <a:ea typeface="宋体" charset="0"/>
                      <a:cs typeface="宋体" charset="0"/>
                    </a:rPr>
                    <a:t>'</a:t>
                  </a:r>
                  <a:r>
                    <a:rPr lang="en-US" altLang="zh-CN" sz="2500" b="1">
                      <a:solidFill>
                        <a:srgbClr val="FFFFFF"/>
                      </a:solidFill>
                      <a:latin typeface="Arial Narrow" charset="0"/>
                      <a:ea typeface="宋体" charset="0"/>
                      <a:cs typeface="宋体" charset="0"/>
                    </a:rPr>
                    <a:t>s </a:t>
                  </a:r>
                  <a:r>
                    <a:rPr lang="en-US" altLang="zh-CN" sz="2500" b="1" u="sng">
                      <a:solidFill>
                        <a:srgbClr val="FFFFFF"/>
                      </a:solidFill>
                      <a:latin typeface="Arial Narrow" charset="0"/>
                      <a:ea typeface="宋体" charset="0"/>
                      <a:cs typeface="宋体" charset="0"/>
                    </a:rPr>
                    <a:t>Included</a:t>
                  </a:r>
                  <a:r>
                    <a:rPr lang="en-US" altLang="zh-CN" sz="2500" b="1">
                      <a:solidFill>
                        <a:srgbClr val="FFFFFF"/>
                      </a:solidFill>
                      <a:latin typeface="Arial Narrow" charset="0"/>
                      <a:ea typeface="宋体" charset="0"/>
                      <a:cs typeface="宋体" charset="0"/>
                    </a:rPr>
                    <a:t> in Chronicles </a:t>
                  </a:r>
                  <a:endParaRPr lang="en-US" altLang="zh-CN" sz="2500" b="1">
                    <a:latin typeface="Arial Narrow" charset="0"/>
                    <a:ea typeface="宋体" charset="0"/>
                    <a:cs typeface="宋体" charset="0"/>
                  </a:endParaRPr>
                </a:p>
                <a:p>
                  <a:pPr algn="ctr" eaLnBrk="0" hangingPunct="0"/>
                  <a:r>
                    <a:rPr lang="en-US" altLang="zh-CN" sz="2500" b="1">
                      <a:solidFill>
                        <a:srgbClr val="FFFFFF"/>
                      </a:solidFill>
                      <a:latin typeface="Arial Narrow" charset="0"/>
                      <a:ea typeface="宋体" charset="0"/>
                      <a:cs typeface="宋体" charset="0"/>
                    </a:rPr>
                    <a:t>but Missing in Samuel/Kings?</a:t>
                  </a:r>
                  <a:endParaRPr lang="en-US" altLang="zh-CN" sz="2500" b="1">
                    <a:latin typeface="Arial Narrow" charset="0"/>
                    <a:ea typeface="宋体" charset="0"/>
                    <a:cs typeface="宋体" charset="0"/>
                  </a:endParaRPr>
                </a:p>
              </p:txBody>
            </p:sp>
            <p:sp>
              <p:nvSpPr>
                <p:cNvPr id="86066" name="Rectangle 123"/>
                <p:cNvSpPr>
                  <a:spLocks noChangeArrowheads="1"/>
                </p:cNvSpPr>
                <p:nvPr/>
              </p:nvSpPr>
              <p:spPr bwMode="auto">
                <a:xfrm>
                  <a:off x="1984" y="0"/>
                  <a:ext cx="1984" cy="10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grpSp>
          <p:nvGrpSpPr>
            <p:cNvPr id="86023" name="Group 130"/>
            <p:cNvGrpSpPr>
              <a:grpSpLocks/>
            </p:cNvGrpSpPr>
            <p:nvPr/>
          </p:nvGrpSpPr>
          <p:grpSpPr bwMode="auto">
            <a:xfrm>
              <a:off x="0" y="1272"/>
              <a:ext cx="2880" cy="483"/>
              <a:chOff x="-4" y="1074"/>
              <a:chExt cx="1988" cy="748"/>
            </a:xfrm>
          </p:grpSpPr>
          <p:sp>
            <p:nvSpPr>
              <p:cNvPr id="86059" name="Rectangle 129"/>
              <p:cNvSpPr>
                <a:spLocks noChangeArrowheads="1"/>
              </p:cNvSpPr>
              <p:nvPr/>
            </p:nvSpPr>
            <p:spPr bwMode="auto">
              <a:xfrm>
                <a:off x="0"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a:p>
            </p:txBody>
          </p:sp>
          <p:grpSp>
            <p:nvGrpSpPr>
              <p:cNvPr id="86060" name="Group 128"/>
              <p:cNvGrpSpPr>
                <a:grpSpLocks/>
              </p:cNvGrpSpPr>
              <p:nvPr/>
            </p:nvGrpSpPr>
            <p:grpSpPr bwMode="auto">
              <a:xfrm>
                <a:off x="-4" y="1074"/>
                <a:ext cx="1988" cy="748"/>
                <a:chOff x="-4" y="1074"/>
                <a:chExt cx="1988" cy="748"/>
              </a:xfrm>
            </p:grpSpPr>
            <p:sp>
              <p:nvSpPr>
                <p:cNvPr id="86061" name="Rectangle 107"/>
                <p:cNvSpPr>
                  <a:spLocks noChangeArrowheads="1"/>
                </p:cNvSpPr>
                <p:nvPr/>
              </p:nvSpPr>
              <p:spPr bwMode="auto">
                <a:xfrm>
                  <a:off x="-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en-US" altLang="zh-CN" sz="2100" b="1">
                      <a:latin typeface="Arial Narrow" charset="0"/>
                      <a:ea typeface="宋体" charset="0"/>
                      <a:cs typeface="宋体" charset="0"/>
                    </a:rPr>
                    <a:t> These are generally </a:t>
                  </a:r>
                  <a:r>
                    <a:rPr lang="en-US" altLang="zh-CN" sz="2100" b="1" i="1">
                      <a:latin typeface="Arial Narrow" charset="0"/>
                      <a:ea typeface="宋体" charset="0"/>
                      <a:cs typeface="宋体" charset="0"/>
                    </a:rPr>
                    <a:t>negative</a:t>
                  </a:r>
                  <a:r>
                    <a:rPr lang="en-US" altLang="zh-CN" sz="2100" b="1">
                      <a:latin typeface="Arial Narrow" charset="0"/>
                      <a:ea typeface="宋体" charset="0"/>
                      <a:cs typeface="宋体" charset="0"/>
                    </a:rPr>
                    <a:t> elements or related to Israel and royalty.</a:t>
                  </a:r>
                </a:p>
              </p:txBody>
            </p:sp>
            <p:sp>
              <p:nvSpPr>
                <p:cNvPr id="86062" name="Rectangle 127"/>
                <p:cNvSpPr>
                  <a:spLocks noChangeArrowheads="1"/>
                </p:cNvSpPr>
                <p:nvPr/>
              </p:nvSpPr>
              <p:spPr bwMode="auto">
                <a:xfrm>
                  <a:off x="0" y="1074"/>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grpSp>
          <p:nvGrpSpPr>
            <p:cNvPr id="86024" name="Group 134"/>
            <p:cNvGrpSpPr>
              <a:grpSpLocks/>
            </p:cNvGrpSpPr>
            <p:nvPr/>
          </p:nvGrpSpPr>
          <p:grpSpPr bwMode="auto">
            <a:xfrm>
              <a:off x="2880" y="1272"/>
              <a:ext cx="2880" cy="483"/>
              <a:chOff x="1984" y="1074"/>
              <a:chExt cx="1988" cy="748"/>
            </a:xfrm>
          </p:grpSpPr>
          <p:sp>
            <p:nvSpPr>
              <p:cNvPr id="86055" name="Rectangle 133"/>
              <p:cNvSpPr>
                <a:spLocks noChangeArrowheads="1"/>
              </p:cNvSpPr>
              <p:nvPr/>
            </p:nvSpPr>
            <p:spPr bwMode="auto">
              <a:xfrm>
                <a:off x="1984"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a:p>
            </p:txBody>
          </p:sp>
          <p:grpSp>
            <p:nvGrpSpPr>
              <p:cNvPr id="86056" name="Group 132"/>
              <p:cNvGrpSpPr>
                <a:grpSpLocks/>
              </p:cNvGrpSpPr>
              <p:nvPr/>
            </p:nvGrpSpPr>
            <p:grpSpPr bwMode="auto">
              <a:xfrm>
                <a:off x="1984" y="1074"/>
                <a:ext cx="1988" cy="748"/>
                <a:chOff x="1984" y="1074"/>
                <a:chExt cx="1988" cy="748"/>
              </a:xfrm>
            </p:grpSpPr>
            <p:sp>
              <p:nvSpPr>
                <p:cNvPr id="86057" name="Rectangle 108"/>
                <p:cNvSpPr>
                  <a:spLocks noChangeArrowheads="1"/>
                </p:cNvSpPr>
                <p:nvPr/>
              </p:nvSpPr>
              <p:spPr bwMode="auto">
                <a:xfrm>
                  <a:off x="198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en-US" altLang="zh-CN" sz="2100" b="1">
                      <a:latin typeface="Arial Narrow" charset="0"/>
                      <a:ea typeface="宋体" charset="0"/>
                      <a:cs typeface="宋体" charset="0"/>
                    </a:rPr>
                    <a:t> These are generally </a:t>
                  </a:r>
                  <a:r>
                    <a:rPr lang="en-US" altLang="zh-CN" sz="2100" b="1" i="1">
                      <a:latin typeface="Arial Narrow" charset="0"/>
                      <a:ea typeface="宋体" charset="0"/>
                      <a:cs typeface="宋体" charset="0"/>
                    </a:rPr>
                    <a:t>positive</a:t>
                  </a:r>
                  <a:r>
                    <a:rPr lang="en-US" altLang="zh-CN" sz="2100" b="1">
                      <a:latin typeface="Arial Narrow" charset="0"/>
                      <a:ea typeface="宋体" charset="0"/>
                      <a:cs typeface="宋体" charset="0"/>
                    </a:rPr>
                    <a:t> elements or related to Judah and the temple.</a:t>
                  </a:r>
                </a:p>
              </p:txBody>
            </p:sp>
            <p:sp>
              <p:nvSpPr>
                <p:cNvPr id="86058" name="Rectangle 131"/>
                <p:cNvSpPr>
                  <a:spLocks noChangeArrowheads="1"/>
                </p:cNvSpPr>
                <p:nvPr/>
              </p:nvSpPr>
              <p:spPr bwMode="auto">
                <a:xfrm>
                  <a:off x="1984" y="1074"/>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grpSp>
          <p:nvGrpSpPr>
            <p:cNvPr id="86025" name="Group 136"/>
            <p:cNvGrpSpPr>
              <a:grpSpLocks/>
            </p:cNvGrpSpPr>
            <p:nvPr/>
          </p:nvGrpSpPr>
          <p:grpSpPr bwMode="auto">
            <a:xfrm>
              <a:off x="0" y="1755"/>
              <a:ext cx="2880" cy="483"/>
              <a:chOff x="-4" y="1822"/>
              <a:chExt cx="1988" cy="748"/>
            </a:xfrm>
          </p:grpSpPr>
          <p:sp>
            <p:nvSpPr>
              <p:cNvPr id="86053" name="Rectangle 109"/>
              <p:cNvSpPr>
                <a:spLocks noChangeArrowheads="1"/>
              </p:cNvSpPr>
              <p:nvPr/>
            </p:nvSpPr>
            <p:spPr bwMode="auto">
              <a:xfrm>
                <a:off x="-4" y="1822"/>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 Michal despises David at ark </a:t>
                </a:r>
              </a:p>
              <a:p>
                <a:pPr algn="ctr"/>
                <a:r>
                  <a:rPr lang="en-US" altLang="zh-CN" sz="2100" b="1">
                    <a:latin typeface="Arial Narrow" charset="0"/>
                    <a:ea typeface="宋体" charset="0"/>
                    <a:cs typeface="宋体" charset="0"/>
                  </a:rPr>
                  <a:t>(2 Sam. 6:20b-23)</a:t>
                </a:r>
              </a:p>
            </p:txBody>
          </p:sp>
          <p:sp>
            <p:nvSpPr>
              <p:cNvPr id="86054" name="Rectangle 135"/>
              <p:cNvSpPr>
                <a:spLocks noChangeArrowheads="1"/>
              </p:cNvSpPr>
              <p:nvPr/>
            </p:nvSpPr>
            <p:spPr bwMode="auto">
              <a:xfrm>
                <a:off x="0" y="1822"/>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26" name="Group 138"/>
            <p:cNvGrpSpPr>
              <a:grpSpLocks/>
            </p:cNvGrpSpPr>
            <p:nvPr/>
          </p:nvGrpSpPr>
          <p:grpSpPr bwMode="auto">
            <a:xfrm>
              <a:off x="2880" y="1755"/>
              <a:ext cx="2880" cy="483"/>
              <a:chOff x="1984" y="1822"/>
              <a:chExt cx="1988" cy="748"/>
            </a:xfrm>
          </p:grpSpPr>
          <p:sp>
            <p:nvSpPr>
              <p:cNvPr id="86051" name="Rectangle 110"/>
              <p:cNvSpPr>
                <a:spLocks noChangeArrowheads="1"/>
              </p:cNvSpPr>
              <p:nvPr/>
            </p:nvSpPr>
            <p:spPr bwMode="auto">
              <a:xfrm>
                <a:off x="1984" y="1822"/>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 Levites honor God at ark </a:t>
                </a:r>
              </a:p>
              <a:p>
                <a:pPr algn="ctr"/>
                <a:r>
                  <a:rPr lang="en-US" altLang="zh-CN" sz="2100" b="1">
                    <a:latin typeface="Arial Narrow" charset="0"/>
                    <a:ea typeface="宋体" charset="0"/>
                    <a:cs typeface="宋体" charset="0"/>
                  </a:rPr>
                  <a:t>(1 Chron. 16:4-42)</a:t>
                </a:r>
              </a:p>
            </p:txBody>
          </p:sp>
          <p:sp>
            <p:nvSpPr>
              <p:cNvPr id="86052" name="Rectangle 137"/>
              <p:cNvSpPr>
                <a:spLocks noChangeArrowheads="1"/>
              </p:cNvSpPr>
              <p:nvPr/>
            </p:nvSpPr>
            <p:spPr bwMode="auto">
              <a:xfrm>
                <a:off x="1984" y="1822"/>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27" name="Group 140"/>
            <p:cNvGrpSpPr>
              <a:grpSpLocks/>
            </p:cNvGrpSpPr>
            <p:nvPr/>
          </p:nvGrpSpPr>
          <p:grpSpPr bwMode="auto">
            <a:xfrm>
              <a:off x="0" y="2238"/>
              <a:ext cx="2880" cy="557"/>
              <a:chOff x="-4" y="2570"/>
              <a:chExt cx="1988" cy="863"/>
            </a:xfrm>
          </p:grpSpPr>
          <p:sp>
            <p:nvSpPr>
              <p:cNvPr id="86049" name="Rectangle 111"/>
              <p:cNvSpPr>
                <a:spLocks noChangeArrowheads="1"/>
              </p:cNvSpPr>
              <p:nvPr/>
            </p:nvSpPr>
            <p:spPr bwMode="auto">
              <a:xfrm>
                <a:off x="-4" y="2570"/>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 Discipline aspects of the Davidic covenant (2 Sam. 7:14b)</a:t>
                </a:r>
              </a:p>
            </p:txBody>
          </p:sp>
          <p:sp>
            <p:nvSpPr>
              <p:cNvPr id="86050" name="Rectangle 139"/>
              <p:cNvSpPr>
                <a:spLocks noChangeArrowheads="1"/>
              </p:cNvSpPr>
              <p:nvPr/>
            </p:nvSpPr>
            <p:spPr bwMode="auto">
              <a:xfrm>
                <a:off x="0" y="2570"/>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28" name="Group 142"/>
            <p:cNvGrpSpPr>
              <a:grpSpLocks/>
            </p:cNvGrpSpPr>
            <p:nvPr/>
          </p:nvGrpSpPr>
          <p:grpSpPr bwMode="auto">
            <a:xfrm>
              <a:off x="2880" y="2238"/>
              <a:ext cx="2880" cy="557"/>
              <a:chOff x="1984" y="2570"/>
              <a:chExt cx="1988" cy="863"/>
            </a:xfrm>
          </p:grpSpPr>
          <p:sp>
            <p:nvSpPr>
              <p:cNvPr id="86047" name="Rectangle 112"/>
              <p:cNvSpPr>
                <a:spLocks noChangeArrowheads="1"/>
              </p:cNvSpPr>
              <p:nvPr/>
            </p:nvSpPr>
            <p:spPr bwMode="auto">
              <a:xfrm>
                <a:off x="1984" y="2570"/>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Identification of the temple site even as God disciplines David</a:t>
                </a:r>
                <a:r>
                  <a:rPr lang="uk-UA" altLang="zh-CN" sz="2100" b="1">
                    <a:latin typeface="Arial Narrow" charset="0"/>
                    <a:ea typeface="宋体" charset="0"/>
                    <a:cs typeface="宋体" charset="0"/>
                  </a:rPr>
                  <a:t>'</a:t>
                </a:r>
                <a:r>
                  <a:rPr lang="en-US" altLang="zh-CN" sz="2100" b="1">
                    <a:latin typeface="Arial Narrow" charset="0"/>
                    <a:ea typeface="宋体" charset="0"/>
                    <a:cs typeface="宋体" charset="0"/>
                  </a:rPr>
                  <a:t>s prideful census </a:t>
                </a:r>
                <a:br>
                  <a:rPr lang="en-US" altLang="zh-CN" sz="2100" b="1">
                    <a:latin typeface="Arial Narrow" charset="0"/>
                    <a:ea typeface="宋体" charset="0"/>
                    <a:cs typeface="宋体" charset="0"/>
                  </a:rPr>
                </a:br>
                <a:r>
                  <a:rPr lang="en-US" altLang="zh-CN" sz="2100" b="1">
                    <a:latin typeface="Arial Narrow" charset="0"/>
                    <a:ea typeface="宋体" charset="0"/>
                    <a:cs typeface="宋体" charset="0"/>
                  </a:rPr>
                  <a:t>(1 Chron. 21:27–22:1; cp. 2 Sam. 24:25)</a:t>
                </a:r>
              </a:p>
            </p:txBody>
          </p:sp>
          <p:sp>
            <p:nvSpPr>
              <p:cNvPr id="86048" name="Rectangle 141"/>
              <p:cNvSpPr>
                <a:spLocks noChangeArrowheads="1"/>
              </p:cNvSpPr>
              <p:nvPr/>
            </p:nvSpPr>
            <p:spPr bwMode="auto">
              <a:xfrm>
                <a:off x="1984" y="2570"/>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29" name="Group 144"/>
            <p:cNvGrpSpPr>
              <a:grpSpLocks/>
            </p:cNvGrpSpPr>
            <p:nvPr/>
          </p:nvGrpSpPr>
          <p:grpSpPr bwMode="auto">
            <a:xfrm>
              <a:off x="0" y="2795"/>
              <a:ext cx="2880" cy="631"/>
              <a:chOff x="-4" y="3433"/>
              <a:chExt cx="1988" cy="978"/>
            </a:xfrm>
          </p:grpSpPr>
          <p:sp>
            <p:nvSpPr>
              <p:cNvPr id="86045" name="Rectangle 113"/>
              <p:cNvSpPr>
                <a:spLocks noChangeArrowheads="1"/>
              </p:cNvSpPr>
              <p:nvPr/>
            </p:nvSpPr>
            <p:spPr bwMode="auto">
              <a:xfrm>
                <a:off x="-4" y="3433"/>
                <a:ext cx="1988" cy="97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 David</a:t>
                </a:r>
                <a:r>
                  <a:rPr lang="uk-UA" altLang="zh-CN" sz="2100" b="1">
                    <a:latin typeface="Arial Narrow" charset="0"/>
                    <a:ea typeface="宋体" charset="0"/>
                    <a:cs typeface="宋体" charset="0"/>
                  </a:rPr>
                  <a:t>'</a:t>
                </a:r>
                <a:r>
                  <a:rPr lang="en-US" altLang="zh-CN" sz="2100" b="1">
                    <a:latin typeface="Arial Narrow" charset="0"/>
                    <a:ea typeface="宋体" charset="0"/>
                    <a:cs typeface="宋体" charset="0"/>
                  </a:rPr>
                  <a:t>s adultery with Bathsheba, murder of Uriah, &amp; confrontation by Nathan the prophet (2 Sam. 11:2–12:25)</a:t>
                </a:r>
              </a:p>
            </p:txBody>
          </p:sp>
          <p:sp>
            <p:nvSpPr>
              <p:cNvPr id="86046" name="Rectangle 143"/>
              <p:cNvSpPr>
                <a:spLocks noChangeArrowheads="1"/>
              </p:cNvSpPr>
              <p:nvPr/>
            </p:nvSpPr>
            <p:spPr bwMode="auto">
              <a:xfrm>
                <a:off x="0" y="3433"/>
                <a:ext cx="1984" cy="97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30" name="Group 146"/>
            <p:cNvGrpSpPr>
              <a:grpSpLocks/>
            </p:cNvGrpSpPr>
            <p:nvPr/>
          </p:nvGrpSpPr>
          <p:grpSpPr bwMode="auto">
            <a:xfrm>
              <a:off x="2880" y="2795"/>
              <a:ext cx="2880" cy="631"/>
              <a:chOff x="1984" y="3433"/>
              <a:chExt cx="1988" cy="978"/>
            </a:xfrm>
          </p:grpSpPr>
          <p:sp>
            <p:nvSpPr>
              <p:cNvPr id="86043" name="Rectangle 114"/>
              <p:cNvSpPr>
                <a:spLocks noChangeArrowheads="1"/>
              </p:cNvSpPr>
              <p:nvPr/>
            </p:nvSpPr>
            <p:spPr bwMode="auto">
              <a:xfrm>
                <a:off x="1984" y="3433"/>
                <a:ext cx="1988" cy="97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Divisions of Levites (1 Chron. 22–27)</a:t>
                </a:r>
              </a:p>
            </p:txBody>
          </p:sp>
          <p:sp>
            <p:nvSpPr>
              <p:cNvPr id="86044" name="Rectangle 145"/>
              <p:cNvSpPr>
                <a:spLocks noChangeArrowheads="1"/>
              </p:cNvSpPr>
              <p:nvPr/>
            </p:nvSpPr>
            <p:spPr bwMode="auto">
              <a:xfrm>
                <a:off x="1984" y="3433"/>
                <a:ext cx="1984" cy="97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31" name="Group 148"/>
            <p:cNvGrpSpPr>
              <a:grpSpLocks/>
            </p:cNvGrpSpPr>
            <p:nvPr/>
          </p:nvGrpSpPr>
          <p:grpSpPr bwMode="auto">
            <a:xfrm>
              <a:off x="0" y="3426"/>
              <a:ext cx="2880" cy="482"/>
              <a:chOff x="-4" y="4411"/>
              <a:chExt cx="1988" cy="748"/>
            </a:xfrm>
          </p:grpSpPr>
          <p:sp>
            <p:nvSpPr>
              <p:cNvPr id="86041" name="Rectangle 115"/>
              <p:cNvSpPr>
                <a:spLocks noChangeArrowheads="1"/>
              </p:cNvSpPr>
              <p:nvPr/>
            </p:nvSpPr>
            <p:spPr bwMode="auto">
              <a:xfrm>
                <a:off x="-4" y="4411"/>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 David</a:t>
                </a:r>
                <a:r>
                  <a:rPr lang="uk-UA" altLang="zh-CN" sz="2100" b="1">
                    <a:latin typeface="Arial Narrow" charset="0"/>
                    <a:ea typeface="宋体" charset="0"/>
                    <a:cs typeface="宋体" charset="0"/>
                  </a:rPr>
                  <a:t>'</a:t>
                </a:r>
                <a:r>
                  <a:rPr lang="en-US" altLang="zh-CN" sz="2100" b="1">
                    <a:latin typeface="Arial Narrow" charset="0"/>
                    <a:ea typeface="宋体" charset="0"/>
                    <a:cs typeface="宋体" charset="0"/>
                  </a:rPr>
                  <a:t>s troubles with Absalom </a:t>
                </a:r>
              </a:p>
              <a:p>
                <a:pPr algn="ctr"/>
                <a:r>
                  <a:rPr lang="en-US" altLang="zh-CN" sz="2100" b="1">
                    <a:latin typeface="Arial Narrow" charset="0"/>
                    <a:ea typeface="宋体" charset="0"/>
                    <a:cs typeface="宋体" charset="0"/>
                  </a:rPr>
                  <a:t>(2 Sam. 13–19)</a:t>
                </a:r>
              </a:p>
            </p:txBody>
          </p:sp>
          <p:sp>
            <p:nvSpPr>
              <p:cNvPr id="86042" name="Rectangle 147"/>
              <p:cNvSpPr>
                <a:spLocks noChangeArrowheads="1"/>
              </p:cNvSpPr>
              <p:nvPr/>
            </p:nvSpPr>
            <p:spPr bwMode="auto">
              <a:xfrm>
                <a:off x="0" y="4411"/>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32" name="Group 150"/>
            <p:cNvGrpSpPr>
              <a:grpSpLocks/>
            </p:cNvGrpSpPr>
            <p:nvPr/>
          </p:nvGrpSpPr>
          <p:grpSpPr bwMode="auto">
            <a:xfrm>
              <a:off x="2880" y="3426"/>
              <a:ext cx="2880" cy="482"/>
              <a:chOff x="1984" y="4411"/>
              <a:chExt cx="1988" cy="748"/>
            </a:xfrm>
          </p:grpSpPr>
          <p:sp>
            <p:nvSpPr>
              <p:cNvPr id="86039" name="Rectangle 116"/>
              <p:cNvSpPr>
                <a:spLocks noChangeArrowheads="1"/>
              </p:cNvSpPr>
              <p:nvPr/>
            </p:nvSpPr>
            <p:spPr bwMode="auto">
              <a:xfrm>
                <a:off x="1984" y="4411"/>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David</a:t>
                </a:r>
                <a:r>
                  <a:rPr lang="uk-UA" altLang="zh-CN" sz="2100" b="1">
                    <a:latin typeface="Arial Narrow" charset="0"/>
                    <a:ea typeface="宋体" charset="0"/>
                    <a:cs typeface="宋体" charset="0"/>
                  </a:rPr>
                  <a:t>'</a:t>
                </a:r>
                <a:r>
                  <a:rPr lang="en-US" altLang="zh-CN" sz="2100" b="1">
                    <a:latin typeface="Arial Narrow" charset="0"/>
                    <a:ea typeface="宋体" charset="0"/>
                    <a:cs typeface="宋体" charset="0"/>
                  </a:rPr>
                  <a:t>s charge to Israel &amp; Solomon &amp; prayer (1 Chron. 28:1–29:22a)</a:t>
                </a:r>
              </a:p>
            </p:txBody>
          </p:sp>
          <p:sp>
            <p:nvSpPr>
              <p:cNvPr id="86040" name="Rectangle 149"/>
              <p:cNvSpPr>
                <a:spLocks noChangeArrowheads="1"/>
              </p:cNvSpPr>
              <p:nvPr/>
            </p:nvSpPr>
            <p:spPr bwMode="auto">
              <a:xfrm>
                <a:off x="1984" y="4411"/>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33" name="Group 152"/>
            <p:cNvGrpSpPr>
              <a:grpSpLocks/>
            </p:cNvGrpSpPr>
            <p:nvPr/>
          </p:nvGrpSpPr>
          <p:grpSpPr bwMode="auto">
            <a:xfrm>
              <a:off x="0" y="3908"/>
              <a:ext cx="2880" cy="409"/>
              <a:chOff x="-4" y="5159"/>
              <a:chExt cx="1988" cy="633"/>
            </a:xfrm>
          </p:grpSpPr>
          <p:sp>
            <p:nvSpPr>
              <p:cNvPr id="86037" name="Rectangle 117"/>
              <p:cNvSpPr>
                <a:spLocks noChangeArrowheads="1"/>
              </p:cNvSpPr>
              <p:nvPr/>
            </p:nvSpPr>
            <p:spPr bwMode="auto">
              <a:xfrm>
                <a:off x="-4" y="5159"/>
                <a:ext cx="1988"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 Sheba</a:t>
                </a:r>
                <a:r>
                  <a:rPr lang="uk-UA" altLang="zh-CN" sz="2100" b="1">
                    <a:latin typeface="Arial Narrow" charset="0"/>
                    <a:ea typeface="宋体" charset="0"/>
                    <a:cs typeface="宋体" charset="0"/>
                  </a:rPr>
                  <a:t>'</a:t>
                </a:r>
                <a:r>
                  <a:rPr lang="en-US" altLang="zh-CN" sz="2100" b="1">
                    <a:latin typeface="Arial Narrow" charset="0"/>
                    <a:ea typeface="宋体" charset="0"/>
                    <a:cs typeface="宋体" charset="0"/>
                  </a:rPr>
                  <a:t>s rebellion put down </a:t>
                </a:r>
              </a:p>
              <a:p>
                <a:pPr algn="ctr"/>
                <a:r>
                  <a:rPr lang="en-US" altLang="zh-CN" sz="2100" b="1">
                    <a:latin typeface="Arial Narrow" charset="0"/>
                    <a:ea typeface="宋体" charset="0"/>
                    <a:cs typeface="宋体" charset="0"/>
                  </a:rPr>
                  <a:t>(2 Sam. 20)</a:t>
                </a:r>
              </a:p>
            </p:txBody>
          </p:sp>
          <p:sp>
            <p:nvSpPr>
              <p:cNvPr id="86038" name="Rectangle 151"/>
              <p:cNvSpPr>
                <a:spLocks noChangeArrowheads="1"/>
              </p:cNvSpPr>
              <p:nvPr/>
            </p:nvSpPr>
            <p:spPr bwMode="auto">
              <a:xfrm>
                <a:off x="0" y="5159"/>
                <a:ext cx="198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34" name="Group 154"/>
            <p:cNvGrpSpPr>
              <a:grpSpLocks/>
            </p:cNvGrpSpPr>
            <p:nvPr/>
          </p:nvGrpSpPr>
          <p:grpSpPr bwMode="auto">
            <a:xfrm>
              <a:off x="2880" y="3908"/>
              <a:ext cx="2880" cy="409"/>
              <a:chOff x="1984" y="5159"/>
              <a:chExt cx="1988" cy="633"/>
            </a:xfrm>
          </p:grpSpPr>
          <p:sp>
            <p:nvSpPr>
              <p:cNvPr id="86035" name="Rectangle 118"/>
              <p:cNvSpPr>
                <a:spLocks noChangeArrowheads="1"/>
              </p:cNvSpPr>
              <p:nvPr/>
            </p:nvSpPr>
            <p:spPr bwMode="auto">
              <a:xfrm>
                <a:off x="1984" y="5159"/>
                <a:ext cx="1988"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Enterprises of Rehoboam </a:t>
                </a:r>
              </a:p>
              <a:p>
                <a:pPr algn="ctr"/>
                <a:r>
                  <a:rPr lang="en-US" altLang="zh-CN" sz="2100" b="1">
                    <a:latin typeface="Arial Narrow" charset="0"/>
                    <a:ea typeface="宋体" charset="0"/>
                    <a:cs typeface="宋体" charset="0"/>
                  </a:rPr>
                  <a:t>(2 Chron. 11:5-23)</a:t>
                </a:r>
              </a:p>
            </p:txBody>
          </p:sp>
          <p:sp>
            <p:nvSpPr>
              <p:cNvPr id="86036" name="Rectangle 153"/>
              <p:cNvSpPr>
                <a:spLocks noChangeArrowheads="1"/>
              </p:cNvSpPr>
              <p:nvPr/>
            </p:nvSpPr>
            <p:spPr bwMode="auto">
              <a:xfrm>
                <a:off x="1984" y="5159"/>
                <a:ext cx="198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sp>
        <p:nvSpPr>
          <p:cNvPr id="2" name="Cloud 1"/>
          <p:cNvSpPr/>
          <p:nvPr/>
        </p:nvSpPr>
        <p:spPr bwMode="auto">
          <a:xfrm>
            <a:off x="4211960" y="3284984"/>
            <a:ext cx="5040560" cy="1584176"/>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5" charset="0"/>
            </a:endParaRPr>
          </a:p>
        </p:txBody>
      </p:sp>
    </p:spTree>
    <p:extLst>
      <p:ext uri="{BB962C8B-B14F-4D97-AF65-F5344CB8AC3E}">
        <p14:creationId xmlns:p14="http://schemas.microsoft.com/office/powerpoint/2010/main" val="368457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22</a:t>
            </a:r>
          </a:p>
        </p:txBody>
      </p:sp>
    </p:spTree>
    <p:extLst>
      <p:ext uri="{BB962C8B-B14F-4D97-AF65-F5344CB8AC3E}">
        <p14:creationId xmlns:p14="http://schemas.microsoft.com/office/powerpoint/2010/main" val="212089488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065123" cy="6858000"/>
          </a:xfrm>
          <a:prstGeom prst="rect">
            <a:avLst/>
          </a:prstGeom>
        </p:spPr>
      </p:pic>
      <p:sp>
        <p:nvSpPr>
          <p:cNvPr id="900098" name="Rectangle 2"/>
          <p:cNvSpPr>
            <a:spLocks noGrp="1" noChangeArrowheads="1"/>
          </p:cNvSpPr>
          <p:nvPr>
            <p:ph type="ctrTitle"/>
          </p:nvPr>
        </p:nvSpPr>
        <p:spPr>
          <a:xfrm>
            <a:off x="5148064" y="0"/>
            <a:ext cx="3995936" cy="67405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David &amp; Solomon</a:t>
            </a:r>
          </a:p>
        </p:txBody>
      </p:sp>
    </p:spTree>
    <p:extLst>
      <p:ext uri="{BB962C8B-B14F-4D97-AF65-F5344CB8AC3E}">
        <p14:creationId xmlns:p14="http://schemas.microsoft.com/office/powerpoint/2010/main" val="4271224895"/>
      </p:ext>
    </p:extLst>
  </p:cSld>
  <p:clrMapOvr>
    <a:masterClrMapping/>
  </p:clrMapOvr>
</p:sld>
</file>

<file path=ppt/theme/theme1.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7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Designs\Notebook.pot</Template>
  <TotalTime>5189</TotalTime>
  <Words>6613</Words>
  <Application>Microsoft Macintosh PowerPoint</Application>
  <PresentationFormat>On-screen Show (4:3)</PresentationFormat>
  <Paragraphs>1056</Paragraphs>
  <Slides>158</Slides>
  <Notes>111</Notes>
  <HiddenSlides>0</HiddenSlides>
  <MMClips>0</MMClips>
  <ScaleCrop>false</ScaleCrop>
  <HeadingPairs>
    <vt:vector size="6" baseType="variant">
      <vt:variant>
        <vt:lpstr>Fonts Used</vt:lpstr>
      </vt:variant>
      <vt:variant>
        <vt:i4>15</vt:i4>
      </vt:variant>
      <vt:variant>
        <vt:lpstr>Theme</vt:lpstr>
      </vt:variant>
      <vt:variant>
        <vt:i4>21</vt:i4>
      </vt:variant>
      <vt:variant>
        <vt:lpstr>Slide Titles</vt:lpstr>
      </vt:variant>
      <vt:variant>
        <vt:i4>158</vt:i4>
      </vt:variant>
    </vt:vector>
  </HeadingPairs>
  <TitlesOfParts>
    <vt:vector size="194" baseType="lpstr">
      <vt:lpstr>Arial</vt:lpstr>
      <vt:lpstr>Arial Black</vt:lpstr>
      <vt:lpstr>Arial Narrow</vt:lpstr>
      <vt:lpstr>Avenir Black</vt:lpstr>
      <vt:lpstr>Calibri</vt:lpstr>
      <vt:lpstr>Century Gothic</vt:lpstr>
      <vt:lpstr>Comic Sans MS</vt:lpstr>
      <vt:lpstr>Copperplate Gothic Bold</vt:lpstr>
      <vt:lpstr>Franklin Gothic Medium</vt:lpstr>
      <vt:lpstr>Helvetica</vt:lpstr>
      <vt:lpstr>Impact</vt:lpstr>
      <vt:lpstr>Tahoma</vt:lpstr>
      <vt:lpstr>Times</vt:lpstr>
      <vt:lpstr>Times New Roman</vt:lpstr>
      <vt:lpstr>Wingdings</vt:lpstr>
      <vt:lpstr>Notebook</vt:lpstr>
      <vt:lpstr>Default Design</vt:lpstr>
      <vt:lpstr>49_Blank Presentation</vt:lpstr>
      <vt:lpstr>1_Notebook</vt:lpstr>
      <vt:lpstr>Blank Presentation</vt:lpstr>
      <vt:lpstr>1_Fireworks</vt:lpstr>
      <vt:lpstr>2_Default Design</vt:lpstr>
      <vt:lpstr>Fireworks</vt:lpstr>
      <vt:lpstr>Orbit</vt:lpstr>
      <vt:lpstr>5_Default Design</vt:lpstr>
      <vt:lpstr>2_Contemporary</vt:lpstr>
      <vt:lpstr>6_Default Design</vt:lpstr>
      <vt:lpstr>2_Notebook</vt:lpstr>
      <vt:lpstr>1_Contemporary</vt:lpstr>
      <vt:lpstr>6_Notebook</vt:lpstr>
      <vt:lpstr>4_Default Design</vt:lpstr>
      <vt:lpstr>1_Blank Presentation</vt:lpstr>
      <vt:lpstr>3_Beam</vt:lpstr>
      <vt:lpstr>7_Default Design</vt:lpstr>
      <vt:lpstr>8_Office Theme</vt:lpstr>
      <vt:lpstr>7_Notebook</vt:lpstr>
      <vt:lpstr>Be Established</vt:lpstr>
      <vt:lpstr>Let's Study Through Scripture</vt:lpstr>
      <vt:lpstr>Oh, no… I hit the geneaologies</vt:lpstr>
      <vt:lpstr>What’s the point?</vt:lpstr>
      <vt:lpstr>What’s the point?</vt:lpstr>
      <vt:lpstr>What’s the point?</vt:lpstr>
      <vt:lpstr>United Kingdom</vt:lpstr>
      <vt:lpstr>Making Sense of Samuel, Kings, and Chronicles</vt:lpstr>
      <vt:lpstr>Why would God invest six books about David?</vt:lpstr>
      <vt:lpstr>Two Histories of the Same Events</vt:lpstr>
      <vt:lpstr>Editorial Nature of 1 Chronicles</vt:lpstr>
      <vt:lpstr>I. God established David’s kingdom to promote temple worship over idolatry.</vt:lpstr>
      <vt:lpstr>Key Word</vt:lpstr>
      <vt:lpstr>Theme</vt:lpstr>
      <vt:lpstr>Slides on  1 Chronicles 1</vt:lpstr>
      <vt:lpstr>The genealogy from Adam to 450 BC showed David’s throne absent but his line still present due to God’s grace  (1 Chron 1–9) .</vt:lpstr>
      <vt:lpstr>Adam to Noah Genealogy (1 Chron. 1:1-4)</vt:lpstr>
      <vt:lpstr>The Table of Nations</vt:lpstr>
      <vt:lpstr>Patriarchal Family Tree  (Gen. 12–50; 1 Chron. 1:28-34)</vt:lpstr>
      <vt:lpstr>Patriarchal Family Tree</vt:lpstr>
      <vt:lpstr>Eastern Tribes During Divided Kingdom</vt:lpstr>
      <vt:lpstr>Slides on  1 Chronicles 2</vt:lpstr>
      <vt:lpstr>Patriarchal Family Tree</vt:lpstr>
      <vt:lpstr>Populations by Tribe</vt:lpstr>
      <vt:lpstr>Slides on  1 Chronicles 3</vt:lpstr>
      <vt:lpstr>Family &amp; Ancestry of David</vt:lpstr>
      <vt:lpstr>The Lineage  of   David</vt:lpstr>
      <vt:lpstr>Messiah from Judah</vt:lpstr>
      <vt:lpstr>Oh, David, why so many wives?</vt:lpstr>
      <vt:lpstr>Family &amp; Ancestry of David</vt:lpstr>
      <vt:lpstr>The Kingdom in Matthew 1</vt:lpstr>
      <vt:lpstr>Slides on  1 Chronicles 4</vt:lpstr>
      <vt:lpstr>Populations by Tribe</vt:lpstr>
      <vt:lpstr>Slides on  1 Chronicles 5</vt:lpstr>
      <vt:lpstr>Patriarchal Family Tree</vt:lpstr>
      <vt:lpstr>Populations by Tribe</vt:lpstr>
      <vt:lpstr>Patriarchal Family Tree</vt:lpstr>
      <vt:lpstr>Slides on  1 Chronicles 6</vt:lpstr>
      <vt:lpstr>Contrasting Levites and Priests</vt:lpstr>
      <vt:lpstr>Contrasting Levites and Priests</vt:lpstr>
      <vt:lpstr>Levi's Family Tree</vt:lpstr>
      <vt:lpstr>48 Levitical Cities</vt:lpstr>
      <vt:lpstr>Slides on  1 Chronicles 7</vt:lpstr>
      <vt:lpstr>Populations by Tribe</vt:lpstr>
      <vt:lpstr>Slides on  1 Chronicles 8</vt:lpstr>
      <vt:lpstr>Populations by Tribe</vt:lpstr>
      <vt:lpstr>Slides on  1 Chronicles 9</vt:lpstr>
      <vt:lpstr>Populations by Tribe</vt:lpstr>
      <vt:lpstr>Why the Genealogies?</vt:lpstr>
      <vt:lpstr>The USA began as a Christian nation</vt:lpstr>
      <vt:lpstr>Plymouth Pilgrims</vt:lpstr>
      <vt:lpstr>Yet they massacred the Pequot</vt:lpstr>
      <vt:lpstr>The USA began as a Christian nation</vt:lpstr>
      <vt:lpstr>The USA began as a Christian nation</vt:lpstr>
      <vt:lpstr>Do you trust in God?</vt:lpstr>
      <vt:lpstr>Do we trust in God?</vt:lpstr>
      <vt:lpstr>Does your trust in God embarrass you?</vt:lpstr>
      <vt:lpstr>A Cause for Shame?</vt:lpstr>
      <vt:lpstr>The USA began as a Christian nation but has left its godly heritage.</vt:lpstr>
      <vt:lpstr>The USA began as a Christian nation but has left its godly heritage.</vt:lpstr>
      <vt:lpstr>The Christian heritage is now hotly debated!</vt:lpstr>
      <vt:lpstr>Slides on  1 Chronicles 10</vt:lpstr>
      <vt:lpstr>God blessed David so Israel would imitate his passion for temple worship  (1 Chron 10–29). </vt:lpstr>
      <vt:lpstr>Focus on David</vt:lpstr>
      <vt:lpstr>God made David king after God removed Saul as unfit for the kingship to show David as the ideal king (1 Chron 10–12).</vt:lpstr>
      <vt:lpstr>Slides on  1 Chronicles 11</vt:lpstr>
      <vt:lpstr>"The Three":  Jashobeam, Eleazar, &amp; Shammah </vt:lpstr>
      <vt:lpstr>"David's Valiant Men" by James Tissot</vt:lpstr>
      <vt:lpstr>Slides on  1 Chronicles 12</vt:lpstr>
      <vt:lpstr>The Model King</vt:lpstr>
      <vt:lpstr>Slides on  1 Chronicles 13</vt:lpstr>
      <vt:lpstr>God rewarded David's respect for the ark by promising the permanent dynasty of the Davidic Covenant to show how obedience leads to blessing  (1 Chron 13–17). </vt:lpstr>
      <vt:lpstr>Parallels between David's and Solomon's Transfers of the Ark</vt:lpstr>
      <vt:lpstr>Slides on  1 Chronicles 14</vt:lpstr>
      <vt:lpstr>God blessed David as king though his palace, numerous wives and children, and victories over the Philistines (1 Chron 14). </vt:lpstr>
      <vt:lpstr>Slides on  1 Chronicles 15</vt:lpstr>
      <vt:lpstr>Parallels between David's and Solomon's Transfers of the Ark</vt:lpstr>
      <vt:lpstr>Slides on  1 Chronicles 16</vt:lpstr>
      <vt:lpstr>Parallels between David's and Solomon's Transfers of the Ark</vt:lpstr>
      <vt:lpstr>Chronicles vs. Samuel/Kings</vt:lpstr>
      <vt:lpstr>Slides on  1 Chronicles 17</vt:lpstr>
      <vt:lpstr>Key Verse</vt:lpstr>
      <vt:lpstr>Parallels between David's and Solomon's Transfers of the Ark</vt:lpstr>
      <vt:lpstr>Slides on  1 Chronicles 18</vt:lpstr>
      <vt:lpstr>David's New Vassal States</vt:lpstr>
      <vt:lpstr>Slides on  1 Chronicles 19</vt:lpstr>
      <vt:lpstr>Victory over Aram &amp; Ammon</vt:lpstr>
      <vt:lpstr>Slides on  1 Chronicles 20</vt:lpstr>
      <vt:lpstr>"During another battle with the Philistines, Elhanan son of Jair killed Lahmi, the brother of Goliath of Gath. The handle of Lahmi’s spear was as thick as a weaver’s beam!" (1 Chron 20:5 NLT).</vt:lpstr>
      <vt:lpstr>"In another battle with the Philistines at Gath, they encountered a huge man with six fingers on each hand and six toes on each foot, twenty-four in all, who was also a descendant of the giants.  7But when he defied and taunted Israel, he was killed by Jonathan, the son of David’s brother Shimea"  (1 Chron 20:6-7 NLT).</vt:lpstr>
      <vt:lpstr>Slides on  1 Chronicles 21</vt:lpstr>
      <vt:lpstr>God blessed David’s worship  by selecting the temple site, organizing the materials and leaders, and commissioning the work to encourage temple worship (1 Chron 21–29). </vt:lpstr>
      <vt:lpstr>Temple Site</vt:lpstr>
      <vt:lpstr>Floor of Araunah</vt:lpstr>
      <vt:lpstr>Temple Site (1 Chron 21)</vt:lpstr>
      <vt:lpstr>Temple Site</vt:lpstr>
      <vt:lpstr>Samuel/Kings vs. Chronicles </vt:lpstr>
      <vt:lpstr>Slides on  1 Chronicles 22</vt:lpstr>
      <vt:lpstr>David &amp; Solomon</vt:lpstr>
      <vt:lpstr>Samuel/Kings vs. Chronicles </vt:lpstr>
      <vt:lpstr>Slides on  1 Chronicles 23</vt:lpstr>
      <vt:lpstr>Samuel/Kings vs. Chronicles </vt:lpstr>
      <vt:lpstr>Slides on  1 Chronicles 24</vt:lpstr>
      <vt:lpstr>The priests became 24 divisions to offer sacrifices before the LORD in two-week rotations each year</vt:lpstr>
      <vt:lpstr>Slides on  1 Chronicles 25</vt:lpstr>
      <vt:lpstr>David organized the musicians</vt:lpstr>
      <vt:lpstr>The musicians were organized into instrumentalists and singers to offer praise to the LORD in the ministry of prophesying (1 Chron 25). </vt:lpstr>
      <vt:lpstr>Slides on  1 Chronicles 26</vt:lpstr>
      <vt:lpstr>The temple officers were organized into gatekeepers, treasurers, and administrators for smooth functioning of the temple (1 Chron 26). </vt:lpstr>
      <vt:lpstr>Slides on  1 Chronicles 27</vt:lpstr>
      <vt:lpstr>Samuel/Kings vs. Chronicles </vt:lpstr>
      <vt:lpstr>Slides on  1 Chronicles 28</vt:lpstr>
      <vt:lpstr>"Then David gave Solomon the plans for the Temple and its surroundings, including the entry room, the storerooms, the upstairs rooms, the inner rooms, and the inner sanctuary—which was the place of atonement.  12David also gave Solomon all the plans he had in mind for the courtyards of the Lord’s Temple, the outside rooms, the treasuries, and the rooms for the gifts dedicated to the LORD" (28:11-12)</vt:lpstr>
      <vt:lpstr>David commissioned Israel and Solomon to follow God’s design for the temple building and service by Levites and priests (1 Chron 28). </vt:lpstr>
      <vt:lpstr>Slides on  1 Chronicles 29</vt:lpstr>
      <vt:lpstr>Book Chart</vt:lpstr>
      <vt:lpstr>Summary Statement</vt:lpstr>
      <vt:lpstr>I. God established David’s kingdom to promote temple worship over idolatry.</vt:lpstr>
      <vt:lpstr>II. Be established by worshipping Jesus as David’s heir.</vt:lpstr>
      <vt:lpstr>That temple was glorious</vt:lpstr>
      <vt:lpstr>But what about that temple?</vt:lpstr>
      <vt:lpstr>Even the temple rebuilt near the time of Chronicles was later destroyed—so what about temple worship now?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"Don’t you realize that your body is the temple of the Holy Spirit, who lives in you and was given to you by God? You do not belong to yourself,  20 for God bought you with a high price. So you must honor God with  your body"   (1 Cor 6:19-20 NLT).</vt:lpstr>
      <vt:lpstr>How can you be firmly established in a shaky world? </vt:lpstr>
      <vt:lpstr>Main Idea</vt:lpstr>
      <vt:lpstr>I. God established David’s kingdom to promote temple worship over idolatry.</vt:lpstr>
      <vt:lpstr>II. Be established by worshipping Jesus as David’s heir.</vt:lpstr>
      <vt:lpstr>1 Corinthians 3:11</vt:lpstr>
      <vt:lpstr>How's yours?</vt:lpstr>
      <vt:lpstr>Firm Foundation</vt:lpstr>
      <vt:lpstr>Firm Foundation</vt:lpstr>
      <vt:lpstr>Be Established</vt:lpstr>
      <vt:lpstr>Firm Foundation</vt:lpstr>
      <vt:lpstr>Firm Foundation</vt:lpstr>
      <vt:lpstr>Be Established</vt:lpstr>
      <vt:lpstr>GOD'S WORD</vt:lpstr>
      <vt:lpstr>Build on Your Foundation</vt:lpstr>
      <vt:lpstr>Black</vt:lpstr>
      <vt:lpstr>OT Preaching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251</cp:revision>
  <dcterms:created xsi:type="dcterms:W3CDTF">2003-08-18T11:31:03Z</dcterms:created>
  <dcterms:modified xsi:type="dcterms:W3CDTF">2019-12-01T05:32:05Z</dcterms:modified>
</cp:coreProperties>
</file>