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6"/>
  </p:notesMasterIdLst>
  <p:sldIdLst>
    <p:sldId id="296" r:id="rId2"/>
    <p:sldId id="443" r:id="rId3"/>
    <p:sldId id="441" r:id="rId4"/>
    <p:sldId id="486" r:id="rId5"/>
    <p:sldId id="437" r:id="rId6"/>
    <p:sldId id="444" r:id="rId7"/>
    <p:sldId id="291" r:id="rId8"/>
    <p:sldId id="445" r:id="rId9"/>
    <p:sldId id="290" r:id="rId10"/>
    <p:sldId id="446" r:id="rId11"/>
    <p:sldId id="430" r:id="rId12"/>
    <p:sldId id="448" r:id="rId13"/>
    <p:sldId id="487" r:id="rId14"/>
    <p:sldId id="488" r:id="rId15"/>
    <p:sldId id="424" r:id="rId16"/>
    <p:sldId id="449" r:id="rId17"/>
    <p:sldId id="439" r:id="rId18"/>
    <p:sldId id="450" r:id="rId19"/>
    <p:sldId id="311" r:id="rId20"/>
    <p:sldId id="451" r:id="rId21"/>
    <p:sldId id="286" r:id="rId22"/>
    <p:sldId id="452" r:id="rId23"/>
    <p:sldId id="489" r:id="rId24"/>
    <p:sldId id="453" r:id="rId25"/>
    <p:sldId id="421" r:id="rId26"/>
    <p:sldId id="422" r:id="rId27"/>
    <p:sldId id="400" r:id="rId28"/>
    <p:sldId id="455" r:id="rId29"/>
    <p:sldId id="263" r:id="rId30"/>
    <p:sldId id="460" r:id="rId31"/>
    <p:sldId id="402" r:id="rId32"/>
    <p:sldId id="462" r:id="rId33"/>
    <p:sldId id="407" r:id="rId34"/>
    <p:sldId id="456" r:id="rId35"/>
    <p:sldId id="410" r:id="rId36"/>
    <p:sldId id="457" r:id="rId37"/>
    <p:sldId id="353" r:id="rId38"/>
    <p:sldId id="458" r:id="rId39"/>
    <p:sldId id="438" r:id="rId40"/>
    <p:sldId id="461" r:id="rId41"/>
    <p:sldId id="414" r:id="rId42"/>
    <p:sldId id="459" r:id="rId43"/>
    <p:sldId id="426" r:id="rId44"/>
    <p:sldId id="442" r:id="rId45"/>
    <p:sldId id="440" r:id="rId46"/>
    <p:sldId id="464" r:id="rId47"/>
    <p:sldId id="313" r:id="rId48"/>
    <p:sldId id="468" r:id="rId49"/>
    <p:sldId id="293" r:id="rId50"/>
    <p:sldId id="467" r:id="rId51"/>
    <p:sldId id="312" r:id="rId52"/>
    <p:sldId id="466" r:id="rId53"/>
    <p:sldId id="309" r:id="rId54"/>
    <p:sldId id="447" r:id="rId55"/>
    <p:sldId id="304" r:id="rId56"/>
    <p:sldId id="477" r:id="rId57"/>
    <p:sldId id="310" r:id="rId58"/>
    <p:sldId id="480" r:id="rId59"/>
    <p:sldId id="348" r:id="rId60"/>
    <p:sldId id="411" r:id="rId61"/>
    <p:sldId id="388" r:id="rId62"/>
    <p:sldId id="476" r:id="rId63"/>
    <p:sldId id="404" r:id="rId64"/>
    <p:sldId id="481" r:id="rId65"/>
    <p:sldId id="419" r:id="rId66"/>
    <p:sldId id="482" r:id="rId67"/>
    <p:sldId id="272" r:id="rId68"/>
    <p:sldId id="484" r:id="rId69"/>
    <p:sldId id="415" r:id="rId70"/>
    <p:sldId id="485" r:id="rId71"/>
    <p:sldId id="425" r:id="rId72"/>
    <p:sldId id="469" r:id="rId73"/>
    <p:sldId id="351" r:id="rId74"/>
    <p:sldId id="470" r:id="rId75"/>
    <p:sldId id="490" r:id="rId76"/>
    <p:sldId id="471" r:id="rId77"/>
    <p:sldId id="427" r:id="rId78"/>
    <p:sldId id="472" r:id="rId79"/>
    <p:sldId id="428" r:id="rId80"/>
    <p:sldId id="473" r:id="rId81"/>
    <p:sldId id="405" r:id="rId82"/>
    <p:sldId id="474" r:id="rId83"/>
    <p:sldId id="406" r:id="rId84"/>
    <p:sldId id="475" r:id="rId85"/>
  </p:sldIdLst>
  <p:sldSz cx="7543800" cy="9436100"/>
  <p:notesSz cx="7543800" cy="9436100"/>
  <p:defaultTextStyle>
    <a:defPPr>
      <a:defRPr lang="en-US"/>
    </a:defPPr>
    <a:lvl1pPr algn="l" rtl="0" eaLnBrk="0" fontAlgn="base" hangingPunct="0">
      <a:spcBef>
        <a:spcPct val="0"/>
      </a:spcBef>
      <a:spcAft>
        <a:spcPct val="0"/>
      </a:spcAft>
      <a:defRPr sz="5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5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5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5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5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5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5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5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5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867">
          <p15:clr>
            <a:srgbClr val="A4A3A4"/>
          </p15:clr>
        </p15:guide>
        <p15:guide id="2" orient="horz" pos="128">
          <p15:clr>
            <a:srgbClr val="A4A3A4"/>
          </p15:clr>
        </p15:guide>
        <p15:guide id="3" pos="4751">
          <p15:clr>
            <a:srgbClr val="A4A3A4"/>
          </p15:clr>
        </p15:guide>
        <p15:guide id="4" pos="2364">
          <p15:clr>
            <a:srgbClr val="A4A3A4"/>
          </p15:clr>
        </p15:guide>
        <p15:guide id="5" pos="3530">
          <p15:clr>
            <a:srgbClr val="A4A3A4"/>
          </p15:clr>
        </p15:guide>
        <p15:guide id="6" pos="3995">
          <p15:clr>
            <a:srgbClr val="A4A3A4"/>
          </p15:clr>
        </p15:guide>
        <p15:guide id="7" pos="3058">
          <p15:clr>
            <a:srgbClr val="A4A3A4"/>
          </p15:clr>
        </p15:guide>
        <p15:guide id="8" pos="1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91DFF"/>
    <a:srgbClr val="00AE00"/>
    <a:srgbClr val="CCCCCC"/>
    <a:srgbClr val="FF9EF3"/>
    <a:srgbClr val="FFFF00"/>
    <a:srgbClr val="E32434"/>
    <a:srgbClr val="E8E8E8"/>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946"/>
    <p:restoredTop sz="94645"/>
  </p:normalViewPr>
  <p:slideViewPr>
    <p:cSldViewPr snapToGrid="0">
      <p:cViewPr varScale="1">
        <p:scale>
          <a:sx n="101" d="100"/>
          <a:sy n="101" d="100"/>
        </p:scale>
        <p:origin x="192" y="280"/>
      </p:cViewPr>
      <p:guideLst>
        <p:guide orient="horz" pos="1867"/>
        <p:guide orient="horz" pos="128"/>
        <p:guide pos="4751"/>
        <p:guide pos="2364"/>
        <p:guide pos="3530"/>
        <p:guide pos="3995"/>
        <p:guide pos="3058"/>
        <p:guide pos="1870"/>
      </p:guideLst>
    </p:cSldViewPr>
  </p:slideViewPr>
  <p:outlineViewPr>
    <p:cViewPr>
      <p:scale>
        <a:sx n="100" d="100"/>
        <a:sy n="100" d="100"/>
      </p:scale>
      <p:origin x="0" y="0"/>
    </p:cViewPr>
  </p:outlin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268663"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4275138" y="0"/>
            <a:ext cx="3268662"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7" charset="0"/>
                <a:ea typeface="+mn-ea"/>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2371725" y="714375"/>
            <a:ext cx="2800350" cy="35036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61" name="Rectangle 5"/>
          <p:cNvSpPr>
            <a:spLocks noGrp="1" noChangeArrowheads="1"/>
          </p:cNvSpPr>
          <p:nvPr>
            <p:ph type="body" sz="quarter" idx="3"/>
          </p:nvPr>
        </p:nvSpPr>
        <p:spPr bwMode="auto">
          <a:xfrm>
            <a:off x="1006475" y="4503738"/>
            <a:ext cx="5530850" cy="4217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936038"/>
            <a:ext cx="3268663"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4275138" y="8936038"/>
            <a:ext cx="3268662"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DBB49386-B6DF-9F46-B739-CE98E4C09052}" type="slidenum">
              <a:rPr lang="en-US"/>
              <a:pPr>
                <a:defRPr/>
              </a:pPr>
              <a:t>‹#›</a:t>
            </a:fld>
            <a:endParaRPr lang="en-US"/>
          </a:p>
        </p:txBody>
      </p:sp>
    </p:spTree>
    <p:extLst>
      <p:ext uri="{BB962C8B-B14F-4D97-AF65-F5344CB8AC3E}">
        <p14:creationId xmlns:p14="http://schemas.microsoft.com/office/powerpoint/2010/main" val="680968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a:ln/>
        </p:spPr>
      </p:sp>
      <p:sp>
        <p:nvSpPr>
          <p:cNvPr id="40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a:latin typeface="Times" charset="0"/>
                <a:ea typeface="ＭＳ Ｐゴシック" charset="0"/>
                <a:cs typeface="ＭＳ Ｐゴシック" charset="0"/>
              </a:rPr>
              <a:t>Print page 61</a:t>
            </a:r>
          </a:p>
        </p:txBody>
      </p:sp>
      <p:sp>
        <p:nvSpPr>
          <p:cNvPr id="40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fld id="{2A68ED46-C049-1F41-872A-72AE9C3CD40E}" type="slidenum">
              <a:rPr lang="en-US" sz="1200">
                <a:latin typeface="Times" charset="0"/>
              </a:rPr>
              <a:pPr/>
              <a:t>1</a:t>
            </a:fld>
            <a:endParaRPr lang="en-US" sz="120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fld id="{FC559448-914C-084F-A1CF-18DCA6D0F918}" type="slidenum">
              <a:rPr lang="en-US" sz="1200">
                <a:latin typeface="Times" charset="0"/>
              </a:rPr>
              <a:pPr/>
              <a:t>59</a:t>
            </a:fld>
            <a:endParaRPr lang="en-US" sz="1200">
              <a:latin typeface="Times" charset="0"/>
            </a:endParaRPr>
          </a:p>
        </p:txBody>
      </p:sp>
      <p:sp>
        <p:nvSpPr>
          <p:cNvPr id="64514" name="Rectangle 2"/>
          <p:cNvSpPr>
            <a:spLocks noGrp="1" noChangeArrowheads="1"/>
          </p:cNvSpPr>
          <p:nvPr>
            <p:ph type="body" idx="1"/>
          </p:nvPr>
        </p:nvSpPr>
        <p:spPr>
          <a:xfrm>
            <a:off x="1006475" y="4481513"/>
            <a:ext cx="5530850" cy="42465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6016" tIns="47166" rIns="96016" bIns="47166"/>
          <a:lstStyle/>
          <a:p>
            <a:pPr eaLnBrk="1" hangingPunct="1"/>
            <a:endParaRPr lang="en-US">
              <a:latin typeface="Times" charset="0"/>
              <a:ea typeface="ＭＳ Ｐゴシック" charset="0"/>
              <a:cs typeface="ＭＳ Ｐゴシック" charset="0"/>
            </a:endParaRPr>
          </a:p>
        </p:txBody>
      </p:sp>
      <p:sp>
        <p:nvSpPr>
          <p:cNvPr id="64515" name="Rectangle 3"/>
          <p:cNvSpPr>
            <a:spLocks noGrp="1" noRot="1" noChangeAspect="1" noChangeArrowheads="1"/>
          </p:cNvSpPr>
          <p:nvPr>
            <p:ph type="sldImg"/>
          </p:nvPr>
        </p:nvSpPr>
        <p:spPr>
          <a:xfrm>
            <a:off x="2168525" y="471488"/>
            <a:ext cx="3206750" cy="4010025"/>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fld id="{C96ADB7A-4E5F-2949-9D2D-431EBB032B08}" type="slidenum">
              <a:rPr lang="en-US" sz="1200">
                <a:latin typeface="Times" charset="0"/>
              </a:rPr>
              <a:pPr/>
              <a:t>60</a:t>
            </a:fld>
            <a:endParaRPr lang="en-US" sz="1200">
              <a:latin typeface="Times" charset="0"/>
            </a:endParaRPr>
          </a:p>
        </p:txBody>
      </p:sp>
      <p:sp>
        <p:nvSpPr>
          <p:cNvPr id="66562" name="Rectangle 2"/>
          <p:cNvSpPr>
            <a:spLocks noGrp="1" noChangeArrowheads="1"/>
          </p:cNvSpPr>
          <p:nvPr>
            <p:ph type="body" idx="1"/>
          </p:nvPr>
        </p:nvSpPr>
        <p:spPr>
          <a:xfrm>
            <a:off x="1006475" y="4481513"/>
            <a:ext cx="5530850" cy="42465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6016" tIns="47166" rIns="96016" bIns="47166"/>
          <a:lstStyle/>
          <a:p>
            <a:pPr eaLnBrk="1" hangingPunct="1"/>
            <a:endParaRPr lang="en-US">
              <a:latin typeface="Times" charset="0"/>
              <a:ea typeface="ＭＳ Ｐゴシック" charset="0"/>
              <a:cs typeface="ＭＳ Ｐゴシック" charset="0"/>
            </a:endParaRPr>
          </a:p>
        </p:txBody>
      </p:sp>
      <p:sp>
        <p:nvSpPr>
          <p:cNvPr id="66563" name="Rectangle 3"/>
          <p:cNvSpPr>
            <a:spLocks noGrp="1" noRot="1" noChangeAspect="1" noChangeArrowheads="1"/>
          </p:cNvSpPr>
          <p:nvPr>
            <p:ph type="sldImg"/>
          </p:nvPr>
        </p:nvSpPr>
        <p:spPr>
          <a:xfrm>
            <a:off x="2168525" y="471488"/>
            <a:ext cx="3206750" cy="4010025"/>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5150" y="2930525"/>
            <a:ext cx="6413500" cy="2024063"/>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131888" y="5346700"/>
            <a:ext cx="5280025" cy="241141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0406434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377825" y="2201863"/>
            <a:ext cx="6788150" cy="62277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7276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8938" y="377825"/>
            <a:ext cx="1697037" cy="80518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77825" y="377825"/>
            <a:ext cx="4938713" cy="8051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9934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377825" y="2201863"/>
            <a:ext cx="6788150" cy="622776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1931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5313" y="6064250"/>
            <a:ext cx="6413500" cy="18732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95313" y="3998913"/>
            <a:ext cx="6413500" cy="206533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55274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77825" y="2201863"/>
            <a:ext cx="3317875" cy="622776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48100" y="2201863"/>
            <a:ext cx="3317875" cy="622776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7869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377825" y="2112963"/>
            <a:ext cx="3332163" cy="87947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77825" y="2992438"/>
            <a:ext cx="3332163" cy="5437187"/>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32225" y="2112963"/>
            <a:ext cx="3333750" cy="87947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32225" y="2992438"/>
            <a:ext cx="3333750" cy="5437187"/>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22203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825" y="377825"/>
            <a:ext cx="6788150" cy="1573213"/>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141088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8050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825" y="376238"/>
            <a:ext cx="2481263" cy="1598612"/>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2949575" y="376238"/>
            <a:ext cx="4216400" cy="80533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7825" y="1974850"/>
            <a:ext cx="2481263" cy="6454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24711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7963" y="6605588"/>
            <a:ext cx="4527550" cy="779462"/>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7963" y="842963"/>
            <a:ext cx="4527550" cy="5662612"/>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477963" y="7385050"/>
            <a:ext cx="4527550" cy="11080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50772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7"/>
          <p:cNvSpPr txBox="1">
            <a:spLocks noChangeArrowheads="1"/>
          </p:cNvSpPr>
          <p:nvPr/>
        </p:nvSpPr>
        <p:spPr bwMode="auto">
          <a:xfrm>
            <a:off x="3944938" y="123825"/>
            <a:ext cx="30178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1400" b="1">
                <a:latin typeface="Comic Sans MS" charset="0"/>
              </a:rPr>
              <a:t> Seminar Study Help Number</a:t>
            </a:r>
          </a:p>
        </p:txBody>
      </p:sp>
      <p:sp>
        <p:nvSpPr>
          <p:cNvPr id="1027" name="Line 12"/>
          <p:cNvSpPr>
            <a:spLocks noChangeShapeType="1"/>
          </p:cNvSpPr>
          <p:nvPr/>
        </p:nvSpPr>
        <p:spPr bwMode="auto">
          <a:xfrm>
            <a:off x="419100" y="550863"/>
            <a:ext cx="67056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8" name="Line 13"/>
          <p:cNvSpPr>
            <a:spLocks noChangeShapeType="1"/>
          </p:cNvSpPr>
          <p:nvPr/>
        </p:nvSpPr>
        <p:spPr bwMode="auto">
          <a:xfrm>
            <a:off x="419100" y="709613"/>
            <a:ext cx="67056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9025" y="198438"/>
            <a:ext cx="11747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30" name="Group 15"/>
          <p:cNvGrpSpPr>
            <a:grpSpLocks/>
          </p:cNvGrpSpPr>
          <p:nvPr/>
        </p:nvGrpSpPr>
        <p:grpSpPr bwMode="auto">
          <a:xfrm>
            <a:off x="334963" y="8788400"/>
            <a:ext cx="6789737" cy="244475"/>
            <a:chOff x="192" y="6021"/>
            <a:chExt cx="3888" cy="165"/>
          </a:xfrm>
        </p:grpSpPr>
        <p:sp>
          <p:nvSpPr>
            <p:cNvPr id="1031" name="Text Box 8"/>
            <p:cNvSpPr txBox="1">
              <a:spLocks noChangeArrowheads="1"/>
            </p:cNvSpPr>
            <p:nvPr userDrawn="1"/>
          </p:nvSpPr>
          <p:spPr bwMode="auto">
            <a:xfrm>
              <a:off x="192" y="6021"/>
              <a:ext cx="768" cy="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1000" b="1">
                  <a:latin typeface="Comic Sans MS" charset="0"/>
                </a:rPr>
                <a:t>©2006 TBBMI</a:t>
              </a:r>
            </a:p>
          </p:txBody>
        </p:sp>
        <p:sp>
          <p:nvSpPr>
            <p:cNvPr id="1032" name="Line 14"/>
            <p:cNvSpPr>
              <a:spLocks noChangeShapeType="1"/>
            </p:cNvSpPr>
            <p:nvPr userDrawn="1"/>
          </p:nvSpPr>
          <p:spPr bwMode="auto">
            <a:xfrm>
              <a:off x="240" y="6021"/>
              <a:ext cx="384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pitchFamily="-107" charset="0"/>
        </a:defRPr>
      </a:lvl6pPr>
      <a:lvl7pPr marL="914400" algn="ctr" rtl="0" fontAlgn="base">
        <a:spcBef>
          <a:spcPct val="0"/>
        </a:spcBef>
        <a:spcAft>
          <a:spcPct val="0"/>
        </a:spcAft>
        <a:defRPr sz="4400">
          <a:solidFill>
            <a:schemeClr val="tx2"/>
          </a:solidFill>
          <a:latin typeface="Times" pitchFamily="-107" charset="0"/>
        </a:defRPr>
      </a:lvl7pPr>
      <a:lvl8pPr marL="1371600" algn="ctr" rtl="0" fontAlgn="base">
        <a:spcBef>
          <a:spcPct val="0"/>
        </a:spcBef>
        <a:spcAft>
          <a:spcPct val="0"/>
        </a:spcAft>
        <a:defRPr sz="4400">
          <a:solidFill>
            <a:schemeClr val="tx2"/>
          </a:solidFill>
          <a:latin typeface="Times" pitchFamily="-107" charset="0"/>
        </a:defRPr>
      </a:lvl8pPr>
      <a:lvl9pPr marL="1828800" algn="ctr" rtl="0" fontAlgn="base">
        <a:spcBef>
          <a:spcPct val="0"/>
        </a:spcBef>
        <a:spcAft>
          <a:spcPct val="0"/>
        </a:spcAft>
        <a:defRPr sz="4400">
          <a:solidFill>
            <a:schemeClr val="tx2"/>
          </a:solidFill>
          <a:latin typeface="Time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6"/>
          <p:cNvSpPr txBox="1">
            <a:spLocks noChangeArrowheads="1"/>
          </p:cNvSpPr>
          <p:nvPr/>
        </p:nvSpPr>
        <p:spPr bwMode="auto">
          <a:xfrm>
            <a:off x="844550" y="1770063"/>
            <a:ext cx="5627688" cy="686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a:t>NOTE TO STUDENTS: </a:t>
            </a:r>
          </a:p>
          <a:p>
            <a:pPr algn="ctr">
              <a:spcBef>
                <a:spcPct val="50000"/>
              </a:spcBef>
            </a:pPr>
            <a:r>
              <a:rPr lang="en-US" sz="2000" b="1"/>
              <a:t>THIS IS THE SET OF STUDY HELPS FOR REPRODUCTION AND USE ALONG WITH THE POWERPOINT PRESENTATION.</a:t>
            </a:r>
          </a:p>
          <a:p>
            <a:pPr algn="ctr">
              <a:spcBef>
                <a:spcPct val="50000"/>
              </a:spcBef>
            </a:pPr>
            <a:r>
              <a:rPr lang="en-US" sz="2000" b="1"/>
              <a:t>POWERPOINT SLIDES INDICATE THE APPROPRIATE STUDY HELP TO BE USED AT EACH POINT OF THE SEMINAR AS INDICATED IN THE UPPER RIGHT HAND CORNER OF EACH STUDY HELP PAGE.</a:t>
            </a:r>
          </a:p>
          <a:p>
            <a:pPr algn="ctr">
              <a:spcBef>
                <a:spcPct val="50000"/>
              </a:spcBef>
            </a:pPr>
            <a:r>
              <a:rPr lang="en-US" sz="2000" b="1"/>
              <a:t>LOCAL REPRODUCTION MUST INCLUDE THE COPYRIGHT NOTATION ON EACH PAGE WHERE APPLICABLE.</a:t>
            </a:r>
          </a:p>
          <a:p>
            <a:pPr algn="ctr">
              <a:spcBef>
                <a:spcPct val="50000"/>
              </a:spcBef>
            </a:pPr>
            <a:r>
              <a:rPr lang="en-US" sz="2000" b="1"/>
              <a:t>PLEASE NOTE:</a:t>
            </a:r>
            <a:br>
              <a:rPr lang="en-US" sz="2000" b="1"/>
            </a:br>
            <a:r>
              <a:rPr lang="en-US" sz="2000" b="1"/>
              <a:t>STUDY GUIDES NUMBERS</a:t>
            </a:r>
            <a:br>
              <a:rPr lang="en-US" sz="2000" b="1"/>
            </a:br>
            <a:endParaRPr lang="en-US" sz="2000" b="1"/>
          </a:p>
          <a:p>
            <a:pPr algn="ctr">
              <a:spcBef>
                <a:spcPct val="50000"/>
              </a:spcBef>
            </a:pPr>
            <a:r>
              <a:rPr lang="en-US" sz="2800" b="1"/>
              <a:t>09/09a</a:t>
            </a:r>
            <a:r>
              <a:rPr lang="en-US" sz="2800"/>
              <a:t>  </a:t>
            </a:r>
            <a:r>
              <a:rPr lang="en-US" sz="2800" b="1"/>
              <a:t>&amp;  26/26a</a:t>
            </a:r>
            <a:br>
              <a:rPr lang="en-US" sz="2800" b="1"/>
            </a:br>
            <a:endParaRPr lang="en-US" sz="2800" b="1"/>
          </a:p>
          <a:p>
            <a:pPr algn="ctr">
              <a:spcBef>
                <a:spcPct val="50000"/>
              </a:spcBef>
            </a:pPr>
            <a:r>
              <a:rPr lang="en-US" sz="2000" b="1"/>
              <a:t>ARE BACK-TO-BACK PAGES.</a:t>
            </a:r>
          </a:p>
        </p:txBody>
      </p:sp>
      <p:sp>
        <p:nvSpPr>
          <p:cNvPr id="3074" name="Rectangle 11"/>
          <p:cNvSpPr>
            <a:spLocks noChangeArrowheads="1"/>
          </p:cNvSpPr>
          <p:nvPr/>
        </p:nvSpPr>
        <p:spPr bwMode="auto">
          <a:xfrm>
            <a:off x="3725863" y="53975"/>
            <a:ext cx="3295650" cy="4254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 name="Text Box 14"/>
          <p:cNvSpPr txBox="1">
            <a:spLocks noChangeArrowheads="1"/>
          </p:cNvSpPr>
          <p:nvPr/>
        </p:nvSpPr>
        <p:spPr bwMode="auto">
          <a:xfrm>
            <a:off x="6870700" y="8782050"/>
            <a:ext cx="5334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a:latin typeface="Times" charset="0"/>
              </a:rPr>
              <a:t>55</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1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44"/>
          <p:cNvSpPr txBox="1">
            <a:spLocks noChangeArrowheads="1"/>
          </p:cNvSpPr>
          <p:nvPr/>
        </p:nvSpPr>
        <p:spPr bwMode="auto">
          <a:xfrm>
            <a:off x="6594475" y="87313"/>
            <a:ext cx="704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03A</a:t>
            </a:r>
          </a:p>
        </p:txBody>
      </p:sp>
      <p:sp>
        <p:nvSpPr>
          <p:cNvPr id="226450" name="Rectangle 146"/>
          <p:cNvSpPr>
            <a:spLocks noChangeArrowheads="1"/>
          </p:cNvSpPr>
          <p:nvPr/>
        </p:nvSpPr>
        <p:spPr bwMode="auto">
          <a:xfrm>
            <a:off x="2798763" y="800100"/>
            <a:ext cx="3548062" cy="244475"/>
          </a:xfrm>
          <a:prstGeom prst="rect">
            <a:avLst/>
          </a:prstGeom>
          <a:noFill/>
          <a:ln w="9525">
            <a:noFill/>
            <a:miter lim="800000"/>
            <a:headEnd/>
            <a:tailEnd/>
          </a:ln>
          <a:effectLst/>
        </p:spPr>
        <p:txBody>
          <a:bodyPr wrap="none" lIns="0" tIns="0" rIns="0" bIns="0">
            <a:spAutoFit/>
          </a:bodyPr>
          <a:lstStyle/>
          <a:p>
            <a:pPr>
              <a:defRPr/>
            </a:pPr>
            <a:r>
              <a:rPr lang="en-US" sz="1600" b="1" i="1">
                <a:effectLst>
                  <a:outerShdw blurRad="38100" dist="38100" dir="2700000" algn="tl">
                    <a:srgbClr val="DDDDDD"/>
                  </a:outerShdw>
                </a:effectLst>
                <a:latin typeface="Comic Sans MS" charset="0"/>
              </a:rPr>
              <a:t> DRESSING THE BIBLICAL STAGE</a:t>
            </a:r>
            <a:endParaRPr lang="en-US" sz="1600" b="1" i="1">
              <a:effectLst>
                <a:outerShdw blurRad="38100" dist="38100" dir="2700000" algn="tl">
                  <a:srgbClr val="DDDDDD"/>
                </a:outerShdw>
              </a:effectLst>
              <a:latin typeface="Times" charset="0"/>
            </a:endParaRPr>
          </a:p>
        </p:txBody>
      </p:sp>
      <p:sp>
        <p:nvSpPr>
          <p:cNvPr id="226451" name="Rectangle 147"/>
          <p:cNvSpPr>
            <a:spLocks noChangeArrowheads="1"/>
          </p:cNvSpPr>
          <p:nvPr/>
        </p:nvSpPr>
        <p:spPr bwMode="auto">
          <a:xfrm>
            <a:off x="690563" y="1066800"/>
            <a:ext cx="6338887" cy="244475"/>
          </a:xfrm>
          <a:prstGeom prst="rect">
            <a:avLst/>
          </a:prstGeom>
          <a:noFill/>
          <a:ln w="9525">
            <a:noFill/>
            <a:miter lim="800000"/>
            <a:headEnd/>
            <a:tailEnd/>
          </a:ln>
          <a:effectLst/>
        </p:spPr>
        <p:txBody>
          <a:bodyPr wrap="none" lIns="0" tIns="0" rIns="0" bIns="0">
            <a:spAutoFit/>
          </a:bodyPr>
          <a:lstStyle/>
          <a:p>
            <a:pPr>
              <a:defRPr/>
            </a:pPr>
            <a:r>
              <a:rPr lang="en-US" sz="1600" b="1" i="1">
                <a:effectLst>
                  <a:outerShdw blurRad="38100" dist="38100" dir="2700000" algn="tl">
                    <a:srgbClr val="DDDDDD"/>
                  </a:outerShdw>
                </a:effectLst>
                <a:latin typeface="Comic Sans MS" charset="0"/>
              </a:rPr>
              <a:t> (This page intentionally blank for map drawing during seminar.)</a:t>
            </a:r>
            <a:endParaRPr lang="en-US" sz="1600" b="1" i="1">
              <a:effectLst>
                <a:outerShdw blurRad="38100" dist="38100" dir="2700000" algn="tl">
                  <a:srgbClr val="DDDDDD"/>
                </a:outerShdw>
              </a:effectLst>
              <a:latin typeface="Times"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36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6594475" y="87313"/>
            <a:ext cx="704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03B</a:t>
            </a:r>
          </a:p>
        </p:txBody>
      </p:sp>
      <p:sp>
        <p:nvSpPr>
          <p:cNvPr id="287747" name="Rectangle 3"/>
          <p:cNvSpPr>
            <a:spLocks noChangeArrowheads="1"/>
          </p:cNvSpPr>
          <p:nvPr/>
        </p:nvSpPr>
        <p:spPr bwMode="auto">
          <a:xfrm>
            <a:off x="2798763" y="800100"/>
            <a:ext cx="3548062" cy="244475"/>
          </a:xfrm>
          <a:prstGeom prst="rect">
            <a:avLst/>
          </a:prstGeom>
          <a:noFill/>
          <a:ln w="9525">
            <a:noFill/>
            <a:miter lim="800000"/>
            <a:headEnd/>
            <a:tailEnd/>
          </a:ln>
          <a:effectLst/>
        </p:spPr>
        <p:txBody>
          <a:bodyPr wrap="none" lIns="0" tIns="0" rIns="0" bIns="0">
            <a:spAutoFit/>
          </a:bodyPr>
          <a:lstStyle/>
          <a:p>
            <a:pPr>
              <a:defRPr/>
            </a:pPr>
            <a:r>
              <a:rPr lang="en-US" sz="1600" b="1" i="1">
                <a:effectLst>
                  <a:outerShdw blurRad="38100" dist="38100" dir="2700000" algn="tl">
                    <a:srgbClr val="DDDDDD"/>
                  </a:outerShdw>
                </a:effectLst>
                <a:latin typeface="Comic Sans MS" charset="0"/>
              </a:rPr>
              <a:t> DRESSING THE BIBLICAL STAGE</a:t>
            </a:r>
            <a:endParaRPr lang="en-US" sz="1600" b="1" i="1">
              <a:effectLst>
                <a:outerShdw blurRad="38100" dist="38100" dir="2700000" algn="tl">
                  <a:srgbClr val="DDDDDD"/>
                </a:outerShdw>
              </a:effectLst>
              <a:latin typeface="Times" charset="0"/>
            </a:endParaRPr>
          </a:p>
        </p:txBody>
      </p:sp>
      <p:sp>
        <p:nvSpPr>
          <p:cNvPr id="287748" name="Rectangle 4"/>
          <p:cNvSpPr>
            <a:spLocks noChangeArrowheads="1"/>
          </p:cNvSpPr>
          <p:nvPr/>
        </p:nvSpPr>
        <p:spPr bwMode="auto">
          <a:xfrm>
            <a:off x="690563" y="1066800"/>
            <a:ext cx="6338887" cy="244475"/>
          </a:xfrm>
          <a:prstGeom prst="rect">
            <a:avLst/>
          </a:prstGeom>
          <a:noFill/>
          <a:ln w="9525">
            <a:noFill/>
            <a:miter lim="800000"/>
            <a:headEnd/>
            <a:tailEnd/>
          </a:ln>
          <a:effectLst/>
        </p:spPr>
        <p:txBody>
          <a:bodyPr wrap="none" lIns="0" tIns="0" rIns="0" bIns="0">
            <a:spAutoFit/>
          </a:bodyPr>
          <a:lstStyle/>
          <a:p>
            <a:pPr>
              <a:defRPr/>
            </a:pPr>
            <a:r>
              <a:rPr lang="en-US" sz="1600" b="1" i="1">
                <a:effectLst>
                  <a:outerShdw blurRad="38100" dist="38100" dir="2700000" algn="tl">
                    <a:srgbClr val="DDDDDD"/>
                  </a:outerShdw>
                </a:effectLst>
                <a:latin typeface="Comic Sans MS" charset="0"/>
              </a:rPr>
              <a:t> (This page intentionally blank for map drawing during seminar.)</a:t>
            </a:r>
            <a:endParaRPr lang="en-US" sz="1600" b="1" i="1">
              <a:effectLst>
                <a:outerShdw blurRad="38100" dist="38100" dir="2700000" algn="tl">
                  <a:srgbClr val="DDDDDD"/>
                </a:outerShdw>
              </a:effectLst>
              <a:latin typeface="Times"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1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6594475" y="76200"/>
            <a:ext cx="9493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04</a:t>
            </a:r>
          </a:p>
        </p:txBody>
      </p:sp>
      <p:sp>
        <p:nvSpPr>
          <p:cNvPr id="18434" name="Text Box 3"/>
          <p:cNvSpPr txBox="1">
            <a:spLocks noChangeArrowheads="1"/>
          </p:cNvSpPr>
          <p:nvPr/>
        </p:nvSpPr>
        <p:spPr bwMode="auto">
          <a:xfrm>
            <a:off x="2219325" y="693738"/>
            <a:ext cx="49911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i="1">
                <a:latin typeface="Comic Sans MS" charset="0"/>
              </a:rPr>
              <a:t>INDEXING </a:t>
            </a:r>
            <a:r>
              <a:rPr lang="ja-JP" altLang="en-US" sz="2400" b="1" i="1">
                <a:latin typeface="Comic Sans MS" charset="0"/>
              </a:rPr>
              <a:t>“</a:t>
            </a:r>
            <a:r>
              <a:rPr lang="en-US" altLang="ja-JP" sz="2400" b="1" i="1">
                <a:latin typeface="Comic Sans MS" charset="0"/>
              </a:rPr>
              <a:t>THE BIBLE FILES</a:t>
            </a:r>
            <a:r>
              <a:rPr lang="ja-JP" altLang="en-US" sz="2400" b="1" i="1">
                <a:latin typeface="Comic Sans MS" charset="0"/>
              </a:rPr>
              <a:t>”</a:t>
            </a:r>
            <a:endParaRPr lang="en-US" sz="2400" b="1" i="1">
              <a:latin typeface="Comic Sans MS" charset="0"/>
            </a:endParaRPr>
          </a:p>
        </p:txBody>
      </p:sp>
      <p:grpSp>
        <p:nvGrpSpPr>
          <p:cNvPr id="18435" name="Group 4"/>
          <p:cNvGrpSpPr>
            <a:grpSpLocks/>
          </p:cNvGrpSpPr>
          <p:nvPr/>
        </p:nvGrpSpPr>
        <p:grpSpPr bwMode="auto">
          <a:xfrm>
            <a:off x="839788" y="8269288"/>
            <a:ext cx="5875337" cy="468312"/>
            <a:chOff x="529" y="5209"/>
            <a:chExt cx="3701" cy="295"/>
          </a:xfrm>
        </p:grpSpPr>
        <p:sp>
          <p:nvSpPr>
            <p:cNvPr id="18729" name="Text Box 5"/>
            <p:cNvSpPr txBox="1">
              <a:spLocks noChangeArrowheads="1"/>
            </p:cNvSpPr>
            <p:nvPr/>
          </p:nvSpPr>
          <p:spPr bwMode="auto">
            <a:xfrm>
              <a:off x="686" y="5209"/>
              <a:ext cx="3387"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baseline="-25000">
                  <a:latin typeface="Times" charset="0"/>
                </a:rPr>
                <a:t>THIS PAGE, INCLUDING THE COPYRIGHT NOTICE, MAY BE REPRODUCED LOCALLY FOR STUDY AND TEACHING PURPOSES.</a:t>
              </a:r>
            </a:p>
          </p:txBody>
        </p:sp>
        <p:sp>
          <p:nvSpPr>
            <p:cNvPr id="18730" name="Rectangle 6"/>
            <p:cNvSpPr>
              <a:spLocks noChangeArrowheads="1"/>
            </p:cNvSpPr>
            <p:nvPr/>
          </p:nvSpPr>
          <p:spPr bwMode="auto">
            <a:xfrm>
              <a:off x="529" y="5237"/>
              <a:ext cx="3701" cy="26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pic>
        <p:nvPicPr>
          <p:cNvPr id="18436" name="Picture 7"/>
          <p:cNvPicPr>
            <a:picLocks noChangeAspect="1" noChangeArrowheads="1"/>
          </p:cNvPicPr>
          <p:nvPr/>
        </p:nvPicPr>
        <p:blipFill>
          <a:blip r:embed="rId2">
            <a:extLst>
              <a:ext uri="{28A0092B-C50C-407E-A947-70E740481C1C}">
                <a14:useLocalDpi xmlns:a14="http://schemas.microsoft.com/office/drawing/2010/main" val="0"/>
              </a:ext>
            </a:extLst>
          </a:blip>
          <a:srcRect l="16325" r="30168" b="33383"/>
          <a:stretch>
            <a:fillRect/>
          </a:stretch>
        </p:blipFill>
        <p:spPr bwMode="auto">
          <a:xfrm>
            <a:off x="552450" y="2516188"/>
            <a:ext cx="1368425" cy="214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Line 8"/>
          <p:cNvSpPr>
            <a:spLocks noChangeShapeType="1"/>
          </p:cNvSpPr>
          <p:nvPr/>
        </p:nvSpPr>
        <p:spPr bwMode="auto">
          <a:xfrm>
            <a:off x="2360613" y="1917700"/>
            <a:ext cx="116522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38" name="AutoShape 9"/>
          <p:cNvSpPr>
            <a:spLocks noChangeArrowheads="1"/>
          </p:cNvSpPr>
          <p:nvPr/>
        </p:nvSpPr>
        <p:spPr bwMode="auto">
          <a:xfrm>
            <a:off x="2344738" y="1236663"/>
            <a:ext cx="923925" cy="409575"/>
          </a:xfrm>
          <a:prstGeom prst="roundRect">
            <a:avLst>
              <a:gd name="adj" fmla="val 25773"/>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39" name="Rectangle 10"/>
          <p:cNvSpPr>
            <a:spLocks noChangeArrowheads="1"/>
          </p:cNvSpPr>
          <p:nvPr/>
        </p:nvSpPr>
        <p:spPr bwMode="auto">
          <a:xfrm>
            <a:off x="2344738" y="1433513"/>
            <a:ext cx="863600" cy="393700"/>
          </a:xfrm>
          <a:prstGeom prst="rect">
            <a:avLst/>
          </a:prstGeom>
          <a:solidFill>
            <a:srgbClr val="FFFFFF"/>
          </a:solidFill>
          <a:ln w="15875">
            <a:solidFill>
              <a:srgbClr val="FFFFFF"/>
            </a:solidFill>
            <a:miter lim="800000"/>
            <a:headEnd/>
            <a:tailEnd/>
          </a:ln>
        </p:spPr>
        <p:txBody>
          <a:bodyPr/>
          <a:lstStyle/>
          <a:p>
            <a:endParaRPr lang="en-US"/>
          </a:p>
        </p:txBody>
      </p:sp>
      <p:sp>
        <p:nvSpPr>
          <p:cNvPr id="18440" name="Rectangle 11"/>
          <p:cNvSpPr>
            <a:spLocks noChangeArrowheads="1"/>
          </p:cNvSpPr>
          <p:nvPr/>
        </p:nvSpPr>
        <p:spPr bwMode="auto">
          <a:xfrm>
            <a:off x="2344738" y="1433513"/>
            <a:ext cx="1211262" cy="1452562"/>
          </a:xfrm>
          <a:prstGeom prst="rect">
            <a:avLst/>
          </a:prstGeom>
          <a:solidFill>
            <a:srgbClr val="FFFFFF"/>
          </a:solidFill>
          <a:ln w="15875">
            <a:solidFill>
              <a:srgbClr val="000000"/>
            </a:solidFill>
            <a:miter lim="800000"/>
            <a:headEnd/>
            <a:tailEnd/>
          </a:ln>
        </p:spPr>
        <p:txBody>
          <a:bodyPr/>
          <a:lstStyle/>
          <a:p>
            <a:endParaRPr lang="en-US"/>
          </a:p>
        </p:txBody>
      </p:sp>
      <p:sp>
        <p:nvSpPr>
          <p:cNvPr id="18441" name="Line 12"/>
          <p:cNvSpPr>
            <a:spLocks noChangeShapeType="1"/>
          </p:cNvSpPr>
          <p:nvPr/>
        </p:nvSpPr>
        <p:spPr bwMode="auto">
          <a:xfrm>
            <a:off x="2362200" y="1433513"/>
            <a:ext cx="908050"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2" name="Freeform 13"/>
          <p:cNvSpPr>
            <a:spLocks/>
          </p:cNvSpPr>
          <p:nvPr/>
        </p:nvSpPr>
        <p:spPr bwMode="auto">
          <a:xfrm>
            <a:off x="3252788" y="1357313"/>
            <a:ext cx="257175" cy="92075"/>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43" name="Line 14"/>
          <p:cNvSpPr>
            <a:spLocks noChangeShapeType="1"/>
          </p:cNvSpPr>
          <p:nvPr/>
        </p:nvSpPr>
        <p:spPr bwMode="auto">
          <a:xfrm>
            <a:off x="2420938" y="161448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4" name="Line 15"/>
          <p:cNvSpPr>
            <a:spLocks noChangeShapeType="1"/>
          </p:cNvSpPr>
          <p:nvPr/>
        </p:nvSpPr>
        <p:spPr bwMode="auto">
          <a:xfrm>
            <a:off x="2420938" y="181133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5" name="Line 16"/>
          <p:cNvSpPr>
            <a:spLocks noChangeShapeType="1"/>
          </p:cNvSpPr>
          <p:nvPr/>
        </p:nvSpPr>
        <p:spPr bwMode="auto">
          <a:xfrm>
            <a:off x="2420938" y="200818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6" name="Line 17"/>
          <p:cNvSpPr>
            <a:spLocks noChangeShapeType="1"/>
          </p:cNvSpPr>
          <p:nvPr/>
        </p:nvSpPr>
        <p:spPr bwMode="auto">
          <a:xfrm>
            <a:off x="2413000" y="219075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7" name="Line 18"/>
          <p:cNvSpPr>
            <a:spLocks noChangeShapeType="1"/>
          </p:cNvSpPr>
          <p:nvPr/>
        </p:nvSpPr>
        <p:spPr bwMode="auto">
          <a:xfrm>
            <a:off x="2435225" y="238760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8" name="Line 19"/>
          <p:cNvSpPr>
            <a:spLocks noChangeShapeType="1"/>
          </p:cNvSpPr>
          <p:nvPr/>
        </p:nvSpPr>
        <p:spPr bwMode="auto">
          <a:xfrm>
            <a:off x="2420938" y="258445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49" name="Line 20"/>
          <p:cNvSpPr>
            <a:spLocks noChangeShapeType="1"/>
          </p:cNvSpPr>
          <p:nvPr/>
        </p:nvSpPr>
        <p:spPr bwMode="auto">
          <a:xfrm>
            <a:off x="2420938" y="2765425"/>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50" name="Rectangle 21"/>
          <p:cNvSpPr>
            <a:spLocks noChangeArrowheads="1"/>
          </p:cNvSpPr>
          <p:nvPr/>
        </p:nvSpPr>
        <p:spPr bwMode="auto">
          <a:xfrm>
            <a:off x="2481263" y="1282700"/>
            <a:ext cx="711200"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latin typeface="Century Gothic" charset="0"/>
            </a:endParaRPr>
          </a:p>
        </p:txBody>
      </p:sp>
      <p:sp>
        <p:nvSpPr>
          <p:cNvPr id="18451" name="Rectangle 22"/>
          <p:cNvSpPr>
            <a:spLocks noChangeArrowheads="1"/>
          </p:cNvSpPr>
          <p:nvPr/>
        </p:nvSpPr>
        <p:spPr bwMode="auto">
          <a:xfrm>
            <a:off x="2400300" y="1246188"/>
            <a:ext cx="795338"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CREATION</a:t>
            </a:r>
            <a:endParaRPr lang="en-US" sz="1800" baseline="-25000">
              <a:latin typeface="Arial" charset="0"/>
            </a:endParaRPr>
          </a:p>
        </p:txBody>
      </p:sp>
      <p:sp>
        <p:nvSpPr>
          <p:cNvPr id="18452" name="Freeform 23"/>
          <p:cNvSpPr>
            <a:spLocks/>
          </p:cNvSpPr>
          <p:nvPr/>
        </p:nvSpPr>
        <p:spPr bwMode="auto">
          <a:xfrm>
            <a:off x="3252788" y="1357313"/>
            <a:ext cx="257175" cy="92075"/>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53" name="Freeform 24"/>
          <p:cNvSpPr>
            <a:spLocks/>
          </p:cNvSpPr>
          <p:nvPr/>
        </p:nvSpPr>
        <p:spPr bwMode="auto">
          <a:xfrm>
            <a:off x="3270250" y="1357313"/>
            <a:ext cx="257175" cy="76200"/>
          </a:xfrm>
          <a:custGeom>
            <a:avLst/>
            <a:gdLst>
              <a:gd name="T0" fmla="*/ 2147483647 w 162"/>
              <a:gd name="T1" fmla="*/ 2147483647 h 48"/>
              <a:gd name="T2" fmla="*/ 0 w 162"/>
              <a:gd name="T3" fmla="*/ 2147483647 h 48"/>
              <a:gd name="T4" fmla="*/ 0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162" y="48"/>
                </a:moveTo>
                <a:lnTo>
                  <a:pt x="0" y="48"/>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54" name="Rectangle 25"/>
          <p:cNvSpPr>
            <a:spLocks noChangeArrowheads="1"/>
          </p:cNvSpPr>
          <p:nvPr/>
        </p:nvSpPr>
        <p:spPr bwMode="auto">
          <a:xfrm>
            <a:off x="2374900" y="1493838"/>
            <a:ext cx="1165225"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55" name="AutoShape 33"/>
          <p:cNvSpPr>
            <a:spLocks noChangeArrowheads="1"/>
          </p:cNvSpPr>
          <p:nvPr/>
        </p:nvSpPr>
        <p:spPr bwMode="auto">
          <a:xfrm>
            <a:off x="2344738" y="4703763"/>
            <a:ext cx="923925" cy="484187"/>
          </a:xfrm>
          <a:prstGeom prst="roundRect">
            <a:avLst>
              <a:gd name="adj" fmla="val 21806"/>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56" name="Rectangle 34"/>
          <p:cNvSpPr>
            <a:spLocks noChangeArrowheads="1"/>
          </p:cNvSpPr>
          <p:nvPr/>
        </p:nvSpPr>
        <p:spPr bwMode="auto">
          <a:xfrm>
            <a:off x="2344738" y="4945063"/>
            <a:ext cx="863600" cy="485775"/>
          </a:xfrm>
          <a:prstGeom prst="rect">
            <a:avLst/>
          </a:prstGeom>
          <a:solidFill>
            <a:srgbClr val="FFFFFF"/>
          </a:solidFill>
          <a:ln w="15875">
            <a:solidFill>
              <a:srgbClr val="FFFFFF"/>
            </a:solidFill>
            <a:miter lim="800000"/>
            <a:headEnd/>
            <a:tailEnd/>
          </a:ln>
        </p:spPr>
        <p:txBody>
          <a:bodyPr/>
          <a:lstStyle/>
          <a:p>
            <a:endParaRPr lang="en-US"/>
          </a:p>
        </p:txBody>
      </p:sp>
      <p:sp>
        <p:nvSpPr>
          <p:cNvPr id="18457" name="Rectangle 35"/>
          <p:cNvSpPr>
            <a:spLocks noChangeArrowheads="1"/>
          </p:cNvSpPr>
          <p:nvPr/>
        </p:nvSpPr>
        <p:spPr bwMode="auto">
          <a:xfrm>
            <a:off x="2344738" y="4945063"/>
            <a:ext cx="1211262" cy="560387"/>
          </a:xfrm>
          <a:prstGeom prst="rect">
            <a:avLst/>
          </a:prstGeom>
          <a:solidFill>
            <a:srgbClr val="FFFFFF"/>
          </a:solidFill>
          <a:ln w="15875">
            <a:solidFill>
              <a:srgbClr val="000000"/>
            </a:solidFill>
            <a:miter lim="800000"/>
            <a:headEnd/>
            <a:tailEnd/>
          </a:ln>
        </p:spPr>
        <p:txBody>
          <a:bodyPr/>
          <a:lstStyle/>
          <a:p>
            <a:endParaRPr lang="en-US"/>
          </a:p>
        </p:txBody>
      </p:sp>
      <p:sp>
        <p:nvSpPr>
          <p:cNvPr id="18458" name="Line 36"/>
          <p:cNvSpPr>
            <a:spLocks noChangeShapeType="1"/>
          </p:cNvSpPr>
          <p:nvPr/>
        </p:nvSpPr>
        <p:spPr bwMode="auto">
          <a:xfrm>
            <a:off x="2360613" y="4957763"/>
            <a:ext cx="908050"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59" name="Freeform 37"/>
          <p:cNvSpPr>
            <a:spLocks/>
          </p:cNvSpPr>
          <p:nvPr/>
        </p:nvSpPr>
        <p:spPr bwMode="auto">
          <a:xfrm>
            <a:off x="3252788" y="4854575"/>
            <a:ext cx="257175" cy="106363"/>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60" name="Freeform 38"/>
          <p:cNvSpPr>
            <a:spLocks/>
          </p:cNvSpPr>
          <p:nvPr/>
        </p:nvSpPr>
        <p:spPr bwMode="auto">
          <a:xfrm>
            <a:off x="3270250" y="4840288"/>
            <a:ext cx="257175" cy="104775"/>
          </a:xfrm>
          <a:custGeom>
            <a:avLst/>
            <a:gdLst>
              <a:gd name="T0" fmla="*/ 2147483647 w 162"/>
              <a:gd name="T1" fmla="*/ 2147483647 h 66"/>
              <a:gd name="T2" fmla="*/ 0 w 162"/>
              <a:gd name="T3" fmla="*/ 2147483647 h 66"/>
              <a:gd name="T4" fmla="*/ 0 w 162"/>
              <a:gd name="T5" fmla="*/ 0 h 66"/>
              <a:gd name="T6" fmla="*/ 0 60000 65536"/>
              <a:gd name="T7" fmla="*/ 0 60000 65536"/>
              <a:gd name="T8" fmla="*/ 0 60000 65536"/>
              <a:gd name="T9" fmla="*/ 0 w 162"/>
              <a:gd name="T10" fmla="*/ 0 h 66"/>
              <a:gd name="T11" fmla="*/ 162 w 162"/>
              <a:gd name="T12" fmla="*/ 66 h 66"/>
            </a:gdLst>
            <a:ahLst/>
            <a:cxnLst>
              <a:cxn ang="T6">
                <a:pos x="T0" y="T1"/>
              </a:cxn>
              <a:cxn ang="T7">
                <a:pos x="T2" y="T3"/>
              </a:cxn>
              <a:cxn ang="T8">
                <a:pos x="T4" y="T5"/>
              </a:cxn>
            </a:cxnLst>
            <a:rect l="T9" t="T10" r="T11" b="T12"/>
            <a:pathLst>
              <a:path w="162" h="66">
                <a:moveTo>
                  <a:pt x="162" y="66"/>
                </a:moveTo>
                <a:lnTo>
                  <a:pt x="0" y="66"/>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61" name="Line 39"/>
          <p:cNvSpPr>
            <a:spLocks noChangeShapeType="1"/>
          </p:cNvSpPr>
          <p:nvPr/>
        </p:nvSpPr>
        <p:spPr bwMode="auto">
          <a:xfrm>
            <a:off x="2420938" y="5172075"/>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62" name="Line 40"/>
          <p:cNvSpPr>
            <a:spLocks noChangeShapeType="1"/>
          </p:cNvSpPr>
          <p:nvPr/>
        </p:nvSpPr>
        <p:spPr bwMode="auto">
          <a:xfrm>
            <a:off x="2420938" y="539908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63" name="Rectangle 41"/>
          <p:cNvSpPr>
            <a:spLocks noChangeArrowheads="1"/>
          </p:cNvSpPr>
          <p:nvPr/>
        </p:nvSpPr>
        <p:spPr bwMode="auto">
          <a:xfrm>
            <a:off x="2555875" y="4748213"/>
            <a:ext cx="620713"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64" name="Rectangle 42"/>
          <p:cNvSpPr>
            <a:spLocks noChangeArrowheads="1"/>
          </p:cNvSpPr>
          <p:nvPr/>
        </p:nvSpPr>
        <p:spPr bwMode="auto">
          <a:xfrm>
            <a:off x="2474913" y="4706938"/>
            <a:ext cx="617537"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JOSEPH</a:t>
            </a:r>
            <a:endParaRPr lang="en-US" sz="1200" baseline="-25000">
              <a:latin typeface="Arial" charset="0"/>
            </a:endParaRPr>
          </a:p>
        </p:txBody>
      </p:sp>
      <p:sp>
        <p:nvSpPr>
          <p:cNvPr id="18465" name="Line 45"/>
          <p:cNvSpPr>
            <a:spLocks noChangeShapeType="1"/>
          </p:cNvSpPr>
          <p:nvPr/>
        </p:nvSpPr>
        <p:spPr bwMode="auto">
          <a:xfrm>
            <a:off x="2374900" y="6475413"/>
            <a:ext cx="115093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66" name="AutoShape 46"/>
          <p:cNvSpPr>
            <a:spLocks noChangeArrowheads="1"/>
          </p:cNvSpPr>
          <p:nvPr/>
        </p:nvSpPr>
        <p:spPr bwMode="auto">
          <a:xfrm>
            <a:off x="2360613" y="5718175"/>
            <a:ext cx="908050" cy="438150"/>
          </a:xfrm>
          <a:prstGeom prst="roundRect">
            <a:avLst>
              <a:gd name="adj" fmla="val 24093"/>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67" name="Rectangle 47"/>
          <p:cNvSpPr>
            <a:spLocks noChangeArrowheads="1"/>
          </p:cNvSpPr>
          <p:nvPr/>
        </p:nvSpPr>
        <p:spPr bwMode="auto">
          <a:xfrm>
            <a:off x="2360613" y="5945188"/>
            <a:ext cx="847725" cy="423862"/>
          </a:xfrm>
          <a:prstGeom prst="rect">
            <a:avLst/>
          </a:prstGeom>
          <a:solidFill>
            <a:srgbClr val="FFFFFF"/>
          </a:solidFill>
          <a:ln w="15875">
            <a:solidFill>
              <a:srgbClr val="FFFFFF"/>
            </a:solidFill>
            <a:miter lim="800000"/>
            <a:headEnd/>
            <a:tailEnd/>
          </a:ln>
        </p:spPr>
        <p:txBody>
          <a:bodyPr/>
          <a:lstStyle/>
          <a:p>
            <a:endParaRPr lang="en-US"/>
          </a:p>
        </p:txBody>
      </p:sp>
      <p:sp>
        <p:nvSpPr>
          <p:cNvPr id="18468" name="Rectangle 48"/>
          <p:cNvSpPr>
            <a:spLocks noChangeArrowheads="1"/>
          </p:cNvSpPr>
          <p:nvPr/>
        </p:nvSpPr>
        <p:spPr bwMode="auto">
          <a:xfrm>
            <a:off x="2360613" y="5945188"/>
            <a:ext cx="1195387" cy="1331912"/>
          </a:xfrm>
          <a:prstGeom prst="rect">
            <a:avLst/>
          </a:prstGeom>
          <a:solidFill>
            <a:srgbClr val="FFFFFF"/>
          </a:solidFill>
          <a:ln w="15875">
            <a:solidFill>
              <a:srgbClr val="000000"/>
            </a:solidFill>
            <a:miter lim="800000"/>
            <a:headEnd/>
            <a:tailEnd/>
          </a:ln>
        </p:spPr>
        <p:txBody>
          <a:bodyPr/>
          <a:lstStyle/>
          <a:p>
            <a:endParaRPr lang="en-US"/>
          </a:p>
        </p:txBody>
      </p:sp>
      <p:sp>
        <p:nvSpPr>
          <p:cNvPr id="18469" name="Line 49"/>
          <p:cNvSpPr>
            <a:spLocks noChangeShapeType="1"/>
          </p:cNvSpPr>
          <p:nvPr/>
        </p:nvSpPr>
        <p:spPr bwMode="auto">
          <a:xfrm>
            <a:off x="2374900" y="5940425"/>
            <a:ext cx="90805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70" name="Freeform 50"/>
          <p:cNvSpPr>
            <a:spLocks/>
          </p:cNvSpPr>
          <p:nvPr/>
        </p:nvSpPr>
        <p:spPr bwMode="auto">
          <a:xfrm>
            <a:off x="3252788" y="5854700"/>
            <a:ext cx="257175" cy="90488"/>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71" name="Freeform 51"/>
          <p:cNvSpPr>
            <a:spLocks/>
          </p:cNvSpPr>
          <p:nvPr/>
        </p:nvSpPr>
        <p:spPr bwMode="auto">
          <a:xfrm>
            <a:off x="3271838" y="5854700"/>
            <a:ext cx="242887" cy="90488"/>
          </a:xfrm>
          <a:custGeom>
            <a:avLst/>
            <a:gdLst>
              <a:gd name="T0" fmla="*/ 2147483647 w 153"/>
              <a:gd name="T1" fmla="*/ 2147483647 h 57"/>
              <a:gd name="T2" fmla="*/ 0 w 153"/>
              <a:gd name="T3" fmla="*/ 2147483647 h 57"/>
              <a:gd name="T4" fmla="*/ 0 w 153"/>
              <a:gd name="T5" fmla="*/ 0 h 57"/>
              <a:gd name="T6" fmla="*/ 0 60000 65536"/>
              <a:gd name="T7" fmla="*/ 0 60000 65536"/>
              <a:gd name="T8" fmla="*/ 0 60000 65536"/>
              <a:gd name="T9" fmla="*/ 0 w 153"/>
              <a:gd name="T10" fmla="*/ 0 h 57"/>
              <a:gd name="T11" fmla="*/ 153 w 153"/>
              <a:gd name="T12" fmla="*/ 57 h 57"/>
            </a:gdLst>
            <a:ahLst/>
            <a:cxnLst>
              <a:cxn ang="T6">
                <a:pos x="T0" y="T1"/>
              </a:cxn>
              <a:cxn ang="T7">
                <a:pos x="T2" y="T3"/>
              </a:cxn>
              <a:cxn ang="T8">
                <a:pos x="T4" y="T5"/>
              </a:cxn>
            </a:cxnLst>
            <a:rect l="T9" t="T10" r="T11" b="T12"/>
            <a:pathLst>
              <a:path w="153" h="57">
                <a:moveTo>
                  <a:pt x="153"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72" name="Line 52"/>
          <p:cNvSpPr>
            <a:spLocks noChangeShapeType="1"/>
          </p:cNvSpPr>
          <p:nvPr/>
        </p:nvSpPr>
        <p:spPr bwMode="auto">
          <a:xfrm>
            <a:off x="2435225" y="6142038"/>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73" name="Line 53"/>
          <p:cNvSpPr>
            <a:spLocks noChangeShapeType="1"/>
          </p:cNvSpPr>
          <p:nvPr/>
        </p:nvSpPr>
        <p:spPr bwMode="auto">
          <a:xfrm>
            <a:off x="2435225" y="6353175"/>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74" name="Line 54"/>
          <p:cNvSpPr>
            <a:spLocks noChangeShapeType="1"/>
          </p:cNvSpPr>
          <p:nvPr/>
        </p:nvSpPr>
        <p:spPr bwMode="auto">
          <a:xfrm>
            <a:off x="2435225" y="6565900"/>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75" name="Line 55"/>
          <p:cNvSpPr>
            <a:spLocks noChangeShapeType="1"/>
          </p:cNvSpPr>
          <p:nvPr/>
        </p:nvSpPr>
        <p:spPr bwMode="auto">
          <a:xfrm>
            <a:off x="2435225" y="6777038"/>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76" name="Line 56"/>
          <p:cNvSpPr>
            <a:spLocks noChangeShapeType="1"/>
          </p:cNvSpPr>
          <p:nvPr/>
        </p:nvSpPr>
        <p:spPr bwMode="auto">
          <a:xfrm>
            <a:off x="2451100" y="6989763"/>
            <a:ext cx="1028700"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77" name="Rectangle 57"/>
          <p:cNvSpPr>
            <a:spLocks noChangeArrowheads="1"/>
          </p:cNvSpPr>
          <p:nvPr/>
        </p:nvSpPr>
        <p:spPr bwMode="auto">
          <a:xfrm>
            <a:off x="2632075" y="5748338"/>
            <a:ext cx="484188"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78" name="Rectangle 58"/>
          <p:cNvSpPr>
            <a:spLocks noChangeArrowheads="1"/>
          </p:cNvSpPr>
          <p:nvPr/>
        </p:nvSpPr>
        <p:spPr bwMode="auto">
          <a:xfrm>
            <a:off x="2559050" y="5730875"/>
            <a:ext cx="550863"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MOSES</a:t>
            </a:r>
            <a:endParaRPr lang="en-US" sz="1200" baseline="-25000">
              <a:latin typeface="Arial" charset="0"/>
            </a:endParaRPr>
          </a:p>
        </p:txBody>
      </p:sp>
      <p:sp>
        <p:nvSpPr>
          <p:cNvPr id="18479" name="Rectangle 59"/>
          <p:cNvSpPr>
            <a:spLocks noChangeArrowheads="1"/>
          </p:cNvSpPr>
          <p:nvPr/>
        </p:nvSpPr>
        <p:spPr bwMode="auto">
          <a:xfrm>
            <a:off x="2738438" y="6186488"/>
            <a:ext cx="574675"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0" name="Rectangle 61"/>
          <p:cNvSpPr>
            <a:spLocks noChangeArrowheads="1"/>
          </p:cNvSpPr>
          <p:nvPr/>
        </p:nvSpPr>
        <p:spPr bwMode="auto">
          <a:xfrm>
            <a:off x="2647950" y="6399213"/>
            <a:ext cx="665163"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1" name="Rectangle 63"/>
          <p:cNvSpPr>
            <a:spLocks noChangeArrowheads="1"/>
          </p:cNvSpPr>
          <p:nvPr/>
        </p:nvSpPr>
        <p:spPr bwMode="auto">
          <a:xfrm>
            <a:off x="2451100" y="6610350"/>
            <a:ext cx="1014413"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2" name="Rectangle 65"/>
          <p:cNvSpPr>
            <a:spLocks noChangeArrowheads="1"/>
          </p:cNvSpPr>
          <p:nvPr/>
        </p:nvSpPr>
        <p:spPr bwMode="auto">
          <a:xfrm>
            <a:off x="2814638" y="6823075"/>
            <a:ext cx="317500"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3" name="Rectangle 67"/>
          <p:cNvSpPr>
            <a:spLocks noChangeArrowheads="1"/>
          </p:cNvSpPr>
          <p:nvPr/>
        </p:nvSpPr>
        <p:spPr bwMode="auto">
          <a:xfrm>
            <a:off x="2571750" y="7034213"/>
            <a:ext cx="801688"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4" name="Line 69"/>
          <p:cNvSpPr>
            <a:spLocks noChangeShapeType="1"/>
          </p:cNvSpPr>
          <p:nvPr/>
        </p:nvSpPr>
        <p:spPr bwMode="auto">
          <a:xfrm>
            <a:off x="2420938" y="720090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85" name="Rectangle 70"/>
          <p:cNvSpPr>
            <a:spLocks noChangeArrowheads="1"/>
          </p:cNvSpPr>
          <p:nvPr/>
        </p:nvSpPr>
        <p:spPr bwMode="auto">
          <a:xfrm>
            <a:off x="2722563" y="5975350"/>
            <a:ext cx="530225"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6" name="Rectangle 72"/>
          <p:cNvSpPr>
            <a:spLocks noChangeArrowheads="1"/>
          </p:cNvSpPr>
          <p:nvPr/>
        </p:nvSpPr>
        <p:spPr bwMode="auto">
          <a:xfrm>
            <a:off x="5205413" y="5915025"/>
            <a:ext cx="620712"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87" name="Rectangle 73"/>
          <p:cNvSpPr>
            <a:spLocks noChangeArrowheads="1"/>
          </p:cNvSpPr>
          <p:nvPr/>
        </p:nvSpPr>
        <p:spPr bwMode="auto">
          <a:xfrm>
            <a:off x="5159375" y="5881688"/>
            <a:ext cx="660400"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SILENCE</a:t>
            </a:r>
            <a:endParaRPr lang="en-US" sz="1200" baseline="-25000">
              <a:latin typeface="Arial" charset="0"/>
            </a:endParaRPr>
          </a:p>
        </p:txBody>
      </p:sp>
      <p:sp>
        <p:nvSpPr>
          <p:cNvPr id="18488" name="AutoShape 74"/>
          <p:cNvSpPr>
            <a:spLocks noChangeArrowheads="1"/>
          </p:cNvSpPr>
          <p:nvPr/>
        </p:nvSpPr>
        <p:spPr bwMode="auto">
          <a:xfrm>
            <a:off x="4994275" y="5868988"/>
            <a:ext cx="922338" cy="393700"/>
          </a:xfrm>
          <a:prstGeom prst="roundRect">
            <a:avLst>
              <a:gd name="adj" fmla="val 26815"/>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89" name="Rectangle 75"/>
          <p:cNvSpPr>
            <a:spLocks noChangeArrowheads="1"/>
          </p:cNvSpPr>
          <p:nvPr/>
        </p:nvSpPr>
        <p:spPr bwMode="auto">
          <a:xfrm>
            <a:off x="4994275" y="6065838"/>
            <a:ext cx="877888" cy="377825"/>
          </a:xfrm>
          <a:prstGeom prst="rect">
            <a:avLst/>
          </a:prstGeom>
          <a:solidFill>
            <a:srgbClr val="FFFFFF"/>
          </a:solidFill>
          <a:ln w="15875">
            <a:solidFill>
              <a:srgbClr val="FFFFFF"/>
            </a:solidFill>
            <a:miter lim="800000"/>
            <a:headEnd/>
            <a:tailEnd/>
          </a:ln>
        </p:spPr>
        <p:txBody>
          <a:bodyPr/>
          <a:lstStyle/>
          <a:p>
            <a:endParaRPr lang="en-US"/>
          </a:p>
        </p:txBody>
      </p:sp>
      <p:sp>
        <p:nvSpPr>
          <p:cNvPr id="18490" name="Rectangle 76"/>
          <p:cNvSpPr>
            <a:spLocks noChangeArrowheads="1"/>
          </p:cNvSpPr>
          <p:nvPr/>
        </p:nvSpPr>
        <p:spPr bwMode="auto">
          <a:xfrm>
            <a:off x="4994275" y="6065838"/>
            <a:ext cx="1225550" cy="439737"/>
          </a:xfrm>
          <a:prstGeom prst="rect">
            <a:avLst/>
          </a:prstGeom>
          <a:solidFill>
            <a:srgbClr val="FFFFFF"/>
          </a:solidFill>
          <a:ln w="15875">
            <a:solidFill>
              <a:srgbClr val="000000"/>
            </a:solidFill>
            <a:miter lim="800000"/>
            <a:headEnd/>
            <a:tailEnd/>
          </a:ln>
        </p:spPr>
        <p:txBody>
          <a:bodyPr/>
          <a:lstStyle/>
          <a:p>
            <a:endParaRPr lang="en-US"/>
          </a:p>
        </p:txBody>
      </p:sp>
      <p:sp>
        <p:nvSpPr>
          <p:cNvPr id="18491" name="Line 77"/>
          <p:cNvSpPr>
            <a:spLocks noChangeShapeType="1"/>
          </p:cNvSpPr>
          <p:nvPr/>
        </p:nvSpPr>
        <p:spPr bwMode="auto">
          <a:xfrm>
            <a:off x="5008563" y="6078538"/>
            <a:ext cx="923925"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92" name="Freeform 78"/>
          <p:cNvSpPr>
            <a:spLocks/>
          </p:cNvSpPr>
          <p:nvPr/>
        </p:nvSpPr>
        <p:spPr bwMode="auto">
          <a:xfrm>
            <a:off x="5916613" y="5989638"/>
            <a:ext cx="257175" cy="92075"/>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93" name="Freeform 79"/>
          <p:cNvSpPr>
            <a:spLocks/>
          </p:cNvSpPr>
          <p:nvPr/>
        </p:nvSpPr>
        <p:spPr bwMode="auto">
          <a:xfrm>
            <a:off x="5915025" y="5975350"/>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94" name="Line 80"/>
          <p:cNvSpPr>
            <a:spLocks noChangeShapeType="1"/>
          </p:cNvSpPr>
          <p:nvPr/>
        </p:nvSpPr>
        <p:spPr bwMode="auto">
          <a:xfrm>
            <a:off x="5068888" y="6232525"/>
            <a:ext cx="106045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95" name="Line 81"/>
          <p:cNvSpPr>
            <a:spLocks noChangeShapeType="1"/>
          </p:cNvSpPr>
          <p:nvPr/>
        </p:nvSpPr>
        <p:spPr bwMode="auto">
          <a:xfrm>
            <a:off x="5068888" y="6429375"/>
            <a:ext cx="106045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96" name="Rectangle 83"/>
          <p:cNvSpPr>
            <a:spLocks noChangeArrowheads="1"/>
          </p:cNvSpPr>
          <p:nvPr/>
        </p:nvSpPr>
        <p:spPr bwMode="auto">
          <a:xfrm>
            <a:off x="5099050" y="6292850"/>
            <a:ext cx="1090613"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97" name="Freeform 85"/>
          <p:cNvSpPr>
            <a:spLocks/>
          </p:cNvSpPr>
          <p:nvPr/>
        </p:nvSpPr>
        <p:spPr bwMode="auto">
          <a:xfrm>
            <a:off x="4811713" y="55959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98" name="Freeform 86"/>
          <p:cNvSpPr>
            <a:spLocks/>
          </p:cNvSpPr>
          <p:nvPr/>
        </p:nvSpPr>
        <p:spPr bwMode="auto">
          <a:xfrm>
            <a:off x="4811713" y="55514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99" name="Freeform 87"/>
          <p:cNvSpPr>
            <a:spLocks/>
          </p:cNvSpPr>
          <p:nvPr/>
        </p:nvSpPr>
        <p:spPr bwMode="auto">
          <a:xfrm>
            <a:off x="4811713" y="539908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0" name="Freeform 88"/>
          <p:cNvSpPr>
            <a:spLocks/>
          </p:cNvSpPr>
          <p:nvPr/>
        </p:nvSpPr>
        <p:spPr bwMode="auto">
          <a:xfrm>
            <a:off x="4811713" y="535463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1" name="Freeform 89"/>
          <p:cNvSpPr>
            <a:spLocks/>
          </p:cNvSpPr>
          <p:nvPr/>
        </p:nvSpPr>
        <p:spPr bwMode="auto">
          <a:xfrm>
            <a:off x="4811713" y="52022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2" name="Freeform 90"/>
          <p:cNvSpPr>
            <a:spLocks/>
          </p:cNvSpPr>
          <p:nvPr/>
        </p:nvSpPr>
        <p:spPr bwMode="auto">
          <a:xfrm>
            <a:off x="4811713" y="51577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3" name="Freeform 91"/>
          <p:cNvSpPr>
            <a:spLocks/>
          </p:cNvSpPr>
          <p:nvPr/>
        </p:nvSpPr>
        <p:spPr bwMode="auto">
          <a:xfrm>
            <a:off x="4811713" y="500697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4" name="Freeform 92"/>
          <p:cNvSpPr>
            <a:spLocks/>
          </p:cNvSpPr>
          <p:nvPr/>
        </p:nvSpPr>
        <p:spPr bwMode="auto">
          <a:xfrm>
            <a:off x="4811713" y="4960938"/>
            <a:ext cx="46037"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5" name="Freeform 93"/>
          <p:cNvSpPr>
            <a:spLocks/>
          </p:cNvSpPr>
          <p:nvPr/>
        </p:nvSpPr>
        <p:spPr bwMode="auto">
          <a:xfrm>
            <a:off x="4811713" y="481012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6" name="Freeform 94"/>
          <p:cNvSpPr>
            <a:spLocks/>
          </p:cNvSpPr>
          <p:nvPr/>
        </p:nvSpPr>
        <p:spPr bwMode="auto">
          <a:xfrm>
            <a:off x="4811713" y="4764088"/>
            <a:ext cx="46037"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7" name="Freeform 95"/>
          <p:cNvSpPr>
            <a:spLocks/>
          </p:cNvSpPr>
          <p:nvPr/>
        </p:nvSpPr>
        <p:spPr bwMode="auto">
          <a:xfrm>
            <a:off x="4811713" y="461327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8" name="Freeform 96"/>
          <p:cNvSpPr>
            <a:spLocks/>
          </p:cNvSpPr>
          <p:nvPr/>
        </p:nvSpPr>
        <p:spPr bwMode="auto">
          <a:xfrm>
            <a:off x="4811713" y="4551363"/>
            <a:ext cx="46037" cy="61912"/>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19" y="0"/>
                </a:lnTo>
                <a:lnTo>
                  <a:pt x="29" y="0"/>
                </a:lnTo>
                <a:lnTo>
                  <a:pt x="29" y="39"/>
                </a:lnTo>
                <a:lnTo>
                  <a:pt x="19" y="39"/>
                </a:lnTo>
                <a:lnTo>
                  <a:pt x="0"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09" name="Freeform 97"/>
          <p:cNvSpPr>
            <a:spLocks/>
          </p:cNvSpPr>
          <p:nvPr/>
        </p:nvSpPr>
        <p:spPr bwMode="auto">
          <a:xfrm>
            <a:off x="4811713" y="4400550"/>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0" name="Freeform 98"/>
          <p:cNvSpPr>
            <a:spLocks/>
          </p:cNvSpPr>
          <p:nvPr/>
        </p:nvSpPr>
        <p:spPr bwMode="auto">
          <a:xfrm>
            <a:off x="4811713" y="4354513"/>
            <a:ext cx="46037"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1" name="Freeform 99"/>
          <p:cNvSpPr>
            <a:spLocks/>
          </p:cNvSpPr>
          <p:nvPr/>
        </p:nvSpPr>
        <p:spPr bwMode="auto">
          <a:xfrm>
            <a:off x="4811713" y="4203700"/>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2" name="Freeform 100"/>
          <p:cNvSpPr>
            <a:spLocks/>
          </p:cNvSpPr>
          <p:nvPr/>
        </p:nvSpPr>
        <p:spPr bwMode="auto">
          <a:xfrm>
            <a:off x="4811713" y="4159250"/>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3" name="Freeform 101"/>
          <p:cNvSpPr>
            <a:spLocks/>
          </p:cNvSpPr>
          <p:nvPr/>
        </p:nvSpPr>
        <p:spPr bwMode="auto">
          <a:xfrm>
            <a:off x="4811713" y="4006850"/>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4" name="Freeform 102"/>
          <p:cNvSpPr>
            <a:spLocks/>
          </p:cNvSpPr>
          <p:nvPr/>
        </p:nvSpPr>
        <p:spPr bwMode="auto">
          <a:xfrm>
            <a:off x="4811713" y="3962400"/>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5" name="Freeform 103"/>
          <p:cNvSpPr>
            <a:spLocks/>
          </p:cNvSpPr>
          <p:nvPr/>
        </p:nvSpPr>
        <p:spPr bwMode="auto">
          <a:xfrm>
            <a:off x="4811713" y="3810000"/>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6" name="Freeform 104"/>
          <p:cNvSpPr>
            <a:spLocks/>
          </p:cNvSpPr>
          <p:nvPr/>
        </p:nvSpPr>
        <p:spPr bwMode="auto">
          <a:xfrm>
            <a:off x="4811713" y="3765550"/>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7" name="Freeform 105"/>
          <p:cNvSpPr>
            <a:spLocks/>
          </p:cNvSpPr>
          <p:nvPr/>
        </p:nvSpPr>
        <p:spPr bwMode="auto">
          <a:xfrm>
            <a:off x="4811713" y="3613150"/>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8" name="Freeform 106"/>
          <p:cNvSpPr>
            <a:spLocks/>
          </p:cNvSpPr>
          <p:nvPr/>
        </p:nvSpPr>
        <p:spPr bwMode="auto">
          <a:xfrm>
            <a:off x="4811713" y="3552825"/>
            <a:ext cx="46037"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19" name="Freeform 107"/>
          <p:cNvSpPr>
            <a:spLocks/>
          </p:cNvSpPr>
          <p:nvPr/>
        </p:nvSpPr>
        <p:spPr bwMode="auto">
          <a:xfrm>
            <a:off x="4811713" y="3416300"/>
            <a:ext cx="46037" cy="136525"/>
          </a:xfrm>
          <a:custGeom>
            <a:avLst/>
            <a:gdLst>
              <a:gd name="T0" fmla="*/ 0 w 29"/>
              <a:gd name="T1" fmla="*/ 2147483647 h 86"/>
              <a:gd name="T2" fmla="*/ 0 w 29"/>
              <a:gd name="T3" fmla="*/ 0 h 86"/>
              <a:gd name="T4" fmla="*/ 2147483647 w 29"/>
              <a:gd name="T5" fmla="*/ 0 h 86"/>
              <a:gd name="T6" fmla="*/ 2147483647 w 29"/>
              <a:gd name="T7" fmla="*/ 0 h 86"/>
              <a:gd name="T8" fmla="*/ 2147483647 w 29"/>
              <a:gd name="T9" fmla="*/ 2147483647 h 86"/>
              <a:gd name="T10" fmla="*/ 2147483647 w 29"/>
              <a:gd name="T11" fmla="*/ 2147483647 h 86"/>
              <a:gd name="T12" fmla="*/ 0 w 29"/>
              <a:gd name="T13" fmla="*/ 2147483647 h 86"/>
              <a:gd name="T14" fmla="*/ 0 60000 65536"/>
              <a:gd name="T15" fmla="*/ 0 60000 65536"/>
              <a:gd name="T16" fmla="*/ 0 60000 65536"/>
              <a:gd name="T17" fmla="*/ 0 60000 65536"/>
              <a:gd name="T18" fmla="*/ 0 60000 65536"/>
              <a:gd name="T19" fmla="*/ 0 60000 65536"/>
              <a:gd name="T20" fmla="*/ 0 60000 65536"/>
              <a:gd name="T21" fmla="*/ 0 w 29"/>
              <a:gd name="T22" fmla="*/ 0 h 86"/>
              <a:gd name="T23" fmla="*/ 29 w 2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6">
                <a:moveTo>
                  <a:pt x="0" y="86"/>
                </a:moveTo>
                <a:lnTo>
                  <a:pt x="0" y="0"/>
                </a:lnTo>
                <a:lnTo>
                  <a:pt x="19" y="0"/>
                </a:lnTo>
                <a:lnTo>
                  <a:pt x="29" y="0"/>
                </a:lnTo>
                <a:lnTo>
                  <a:pt x="29" y="86"/>
                </a:lnTo>
                <a:lnTo>
                  <a:pt x="19" y="86"/>
                </a:lnTo>
                <a:lnTo>
                  <a:pt x="0" y="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0" name="Freeform 108"/>
          <p:cNvSpPr>
            <a:spLocks/>
          </p:cNvSpPr>
          <p:nvPr/>
        </p:nvSpPr>
        <p:spPr bwMode="auto">
          <a:xfrm>
            <a:off x="4811713" y="3355975"/>
            <a:ext cx="46037"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1" name="Freeform 109"/>
          <p:cNvSpPr>
            <a:spLocks/>
          </p:cNvSpPr>
          <p:nvPr/>
        </p:nvSpPr>
        <p:spPr bwMode="auto">
          <a:xfrm>
            <a:off x="4811713" y="320516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2" name="Freeform 110"/>
          <p:cNvSpPr>
            <a:spLocks/>
          </p:cNvSpPr>
          <p:nvPr/>
        </p:nvSpPr>
        <p:spPr bwMode="auto">
          <a:xfrm>
            <a:off x="4811713" y="315912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3" name="Freeform 111"/>
          <p:cNvSpPr>
            <a:spLocks/>
          </p:cNvSpPr>
          <p:nvPr/>
        </p:nvSpPr>
        <p:spPr bwMode="auto">
          <a:xfrm>
            <a:off x="4811713" y="300831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4" name="Freeform 112"/>
          <p:cNvSpPr>
            <a:spLocks/>
          </p:cNvSpPr>
          <p:nvPr/>
        </p:nvSpPr>
        <p:spPr bwMode="auto">
          <a:xfrm>
            <a:off x="4811713" y="296227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5" name="Freeform 113"/>
          <p:cNvSpPr>
            <a:spLocks/>
          </p:cNvSpPr>
          <p:nvPr/>
        </p:nvSpPr>
        <p:spPr bwMode="auto">
          <a:xfrm>
            <a:off x="4811713" y="281146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6" name="Freeform 114"/>
          <p:cNvSpPr>
            <a:spLocks/>
          </p:cNvSpPr>
          <p:nvPr/>
        </p:nvSpPr>
        <p:spPr bwMode="auto">
          <a:xfrm>
            <a:off x="4811713" y="276542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7" name="Freeform 115"/>
          <p:cNvSpPr>
            <a:spLocks/>
          </p:cNvSpPr>
          <p:nvPr/>
        </p:nvSpPr>
        <p:spPr bwMode="auto">
          <a:xfrm>
            <a:off x="4811713" y="261461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8" name="Freeform 116"/>
          <p:cNvSpPr>
            <a:spLocks/>
          </p:cNvSpPr>
          <p:nvPr/>
        </p:nvSpPr>
        <p:spPr bwMode="auto">
          <a:xfrm>
            <a:off x="4811713" y="256857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29" name="Freeform 117"/>
          <p:cNvSpPr>
            <a:spLocks/>
          </p:cNvSpPr>
          <p:nvPr/>
        </p:nvSpPr>
        <p:spPr bwMode="auto">
          <a:xfrm>
            <a:off x="4811713" y="241776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0" name="Freeform 118"/>
          <p:cNvSpPr>
            <a:spLocks/>
          </p:cNvSpPr>
          <p:nvPr/>
        </p:nvSpPr>
        <p:spPr bwMode="auto">
          <a:xfrm>
            <a:off x="4811713" y="2357438"/>
            <a:ext cx="46037"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1" name="Freeform 119"/>
          <p:cNvSpPr>
            <a:spLocks/>
          </p:cNvSpPr>
          <p:nvPr/>
        </p:nvSpPr>
        <p:spPr bwMode="auto">
          <a:xfrm>
            <a:off x="4811713" y="22050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2" name="Freeform 120"/>
          <p:cNvSpPr>
            <a:spLocks/>
          </p:cNvSpPr>
          <p:nvPr/>
        </p:nvSpPr>
        <p:spPr bwMode="auto">
          <a:xfrm>
            <a:off x="4811713" y="21605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3" name="Freeform 121"/>
          <p:cNvSpPr>
            <a:spLocks/>
          </p:cNvSpPr>
          <p:nvPr/>
        </p:nvSpPr>
        <p:spPr bwMode="auto">
          <a:xfrm>
            <a:off x="4811713" y="200818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4" name="Freeform 122"/>
          <p:cNvSpPr>
            <a:spLocks/>
          </p:cNvSpPr>
          <p:nvPr/>
        </p:nvSpPr>
        <p:spPr bwMode="auto">
          <a:xfrm>
            <a:off x="4811713" y="196373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5" name="Freeform 123"/>
          <p:cNvSpPr>
            <a:spLocks/>
          </p:cNvSpPr>
          <p:nvPr/>
        </p:nvSpPr>
        <p:spPr bwMode="auto">
          <a:xfrm>
            <a:off x="4811713" y="18113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6" name="Freeform 124"/>
          <p:cNvSpPr>
            <a:spLocks/>
          </p:cNvSpPr>
          <p:nvPr/>
        </p:nvSpPr>
        <p:spPr bwMode="auto">
          <a:xfrm>
            <a:off x="4811713" y="17668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7" name="Freeform 125"/>
          <p:cNvSpPr>
            <a:spLocks/>
          </p:cNvSpPr>
          <p:nvPr/>
        </p:nvSpPr>
        <p:spPr bwMode="auto">
          <a:xfrm>
            <a:off x="4811713" y="161448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8" name="Freeform 126"/>
          <p:cNvSpPr>
            <a:spLocks/>
          </p:cNvSpPr>
          <p:nvPr/>
        </p:nvSpPr>
        <p:spPr bwMode="auto">
          <a:xfrm>
            <a:off x="4811713" y="157003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9" name="Freeform 127"/>
          <p:cNvSpPr>
            <a:spLocks/>
          </p:cNvSpPr>
          <p:nvPr/>
        </p:nvSpPr>
        <p:spPr bwMode="auto">
          <a:xfrm>
            <a:off x="4811713" y="141922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40" name="Line 128"/>
          <p:cNvSpPr>
            <a:spLocks noChangeShapeType="1"/>
          </p:cNvSpPr>
          <p:nvPr/>
        </p:nvSpPr>
        <p:spPr bwMode="auto">
          <a:xfrm>
            <a:off x="5008563" y="5278438"/>
            <a:ext cx="1150937"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41" name="AutoShape 129"/>
          <p:cNvSpPr>
            <a:spLocks noChangeArrowheads="1"/>
          </p:cNvSpPr>
          <p:nvPr/>
        </p:nvSpPr>
        <p:spPr bwMode="auto">
          <a:xfrm>
            <a:off x="4994275" y="4551363"/>
            <a:ext cx="908050" cy="439737"/>
          </a:xfrm>
          <a:prstGeom prst="roundRect">
            <a:avLst>
              <a:gd name="adj" fmla="val 24009"/>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542" name="Rectangle 130"/>
          <p:cNvSpPr>
            <a:spLocks noChangeArrowheads="1"/>
          </p:cNvSpPr>
          <p:nvPr/>
        </p:nvSpPr>
        <p:spPr bwMode="auto">
          <a:xfrm>
            <a:off x="4994275" y="4764088"/>
            <a:ext cx="847725" cy="423862"/>
          </a:xfrm>
          <a:prstGeom prst="rect">
            <a:avLst/>
          </a:prstGeom>
          <a:solidFill>
            <a:srgbClr val="FFFFFF"/>
          </a:solidFill>
          <a:ln w="15875">
            <a:solidFill>
              <a:srgbClr val="FFFFFF"/>
            </a:solidFill>
            <a:miter lim="800000"/>
            <a:headEnd/>
            <a:tailEnd/>
          </a:ln>
        </p:spPr>
        <p:txBody>
          <a:bodyPr/>
          <a:lstStyle/>
          <a:p>
            <a:endParaRPr lang="en-US"/>
          </a:p>
        </p:txBody>
      </p:sp>
      <p:sp>
        <p:nvSpPr>
          <p:cNvPr id="18543" name="Rectangle 131"/>
          <p:cNvSpPr>
            <a:spLocks noChangeArrowheads="1"/>
          </p:cNvSpPr>
          <p:nvPr/>
        </p:nvSpPr>
        <p:spPr bwMode="auto">
          <a:xfrm>
            <a:off x="4994275" y="4764088"/>
            <a:ext cx="1209675" cy="923925"/>
          </a:xfrm>
          <a:prstGeom prst="rect">
            <a:avLst/>
          </a:prstGeom>
          <a:solidFill>
            <a:srgbClr val="FFFFFF"/>
          </a:solidFill>
          <a:ln w="15875">
            <a:solidFill>
              <a:srgbClr val="000000"/>
            </a:solidFill>
            <a:miter lim="800000"/>
            <a:headEnd/>
            <a:tailEnd/>
          </a:ln>
        </p:spPr>
        <p:txBody>
          <a:bodyPr/>
          <a:lstStyle/>
          <a:p>
            <a:endParaRPr lang="en-US"/>
          </a:p>
        </p:txBody>
      </p:sp>
      <p:sp>
        <p:nvSpPr>
          <p:cNvPr id="18544" name="Line 132"/>
          <p:cNvSpPr>
            <a:spLocks noChangeShapeType="1"/>
          </p:cNvSpPr>
          <p:nvPr/>
        </p:nvSpPr>
        <p:spPr bwMode="auto">
          <a:xfrm>
            <a:off x="5011738" y="4776788"/>
            <a:ext cx="877887"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45" name="Freeform 133"/>
          <p:cNvSpPr>
            <a:spLocks/>
          </p:cNvSpPr>
          <p:nvPr/>
        </p:nvSpPr>
        <p:spPr bwMode="auto">
          <a:xfrm>
            <a:off x="5886450" y="4687888"/>
            <a:ext cx="257175" cy="90487"/>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46" name="Freeform 134"/>
          <p:cNvSpPr>
            <a:spLocks/>
          </p:cNvSpPr>
          <p:nvPr/>
        </p:nvSpPr>
        <p:spPr bwMode="auto">
          <a:xfrm>
            <a:off x="5897563" y="4673600"/>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547" name="Line 135"/>
          <p:cNvSpPr>
            <a:spLocks noChangeShapeType="1"/>
          </p:cNvSpPr>
          <p:nvPr/>
        </p:nvSpPr>
        <p:spPr bwMode="auto">
          <a:xfrm>
            <a:off x="5068888" y="4960938"/>
            <a:ext cx="1030287"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48" name="Line 136"/>
          <p:cNvSpPr>
            <a:spLocks noChangeShapeType="1"/>
          </p:cNvSpPr>
          <p:nvPr/>
        </p:nvSpPr>
        <p:spPr bwMode="auto">
          <a:xfrm>
            <a:off x="5068888" y="5172075"/>
            <a:ext cx="1030287"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49" name="Line 137"/>
          <p:cNvSpPr>
            <a:spLocks noChangeShapeType="1"/>
          </p:cNvSpPr>
          <p:nvPr/>
        </p:nvSpPr>
        <p:spPr bwMode="auto">
          <a:xfrm>
            <a:off x="5068888" y="5384800"/>
            <a:ext cx="1030287"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50" name="Line 138"/>
          <p:cNvSpPr>
            <a:spLocks noChangeShapeType="1"/>
          </p:cNvSpPr>
          <p:nvPr/>
        </p:nvSpPr>
        <p:spPr bwMode="auto">
          <a:xfrm>
            <a:off x="5068888" y="5581650"/>
            <a:ext cx="1030287"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51" name="Rectangle 139"/>
          <p:cNvSpPr>
            <a:spLocks noChangeArrowheads="1"/>
          </p:cNvSpPr>
          <p:nvPr/>
        </p:nvSpPr>
        <p:spPr bwMode="auto">
          <a:xfrm>
            <a:off x="5099050" y="4597400"/>
            <a:ext cx="742950"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552" name="Rectangle 140"/>
          <p:cNvSpPr>
            <a:spLocks noChangeArrowheads="1"/>
          </p:cNvSpPr>
          <p:nvPr/>
        </p:nvSpPr>
        <p:spPr bwMode="auto">
          <a:xfrm>
            <a:off x="5043488" y="4556125"/>
            <a:ext cx="795337"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CAPTIVITY</a:t>
            </a:r>
            <a:endParaRPr lang="en-US" sz="1200" baseline="-25000">
              <a:latin typeface="Arial" charset="0"/>
            </a:endParaRPr>
          </a:p>
        </p:txBody>
      </p:sp>
      <p:sp>
        <p:nvSpPr>
          <p:cNvPr id="18553" name="Rectangle 143"/>
          <p:cNvSpPr>
            <a:spLocks noChangeArrowheads="1"/>
          </p:cNvSpPr>
          <p:nvPr/>
        </p:nvSpPr>
        <p:spPr bwMode="auto">
          <a:xfrm>
            <a:off x="5024438" y="5233988"/>
            <a:ext cx="1149350" cy="1349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8554" name="Picture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1751013"/>
            <a:ext cx="423863" cy="308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55" name="Freeform 147"/>
          <p:cNvSpPr>
            <a:spLocks/>
          </p:cNvSpPr>
          <p:nvPr/>
        </p:nvSpPr>
        <p:spPr bwMode="auto">
          <a:xfrm>
            <a:off x="2101850" y="800417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56" name="Freeform 148"/>
          <p:cNvSpPr>
            <a:spLocks/>
          </p:cNvSpPr>
          <p:nvPr/>
        </p:nvSpPr>
        <p:spPr bwMode="auto">
          <a:xfrm>
            <a:off x="2101850" y="7958138"/>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57" name="Freeform 149"/>
          <p:cNvSpPr>
            <a:spLocks/>
          </p:cNvSpPr>
          <p:nvPr/>
        </p:nvSpPr>
        <p:spPr bwMode="auto">
          <a:xfrm>
            <a:off x="2101850" y="780732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58" name="Freeform 150"/>
          <p:cNvSpPr>
            <a:spLocks/>
          </p:cNvSpPr>
          <p:nvPr/>
        </p:nvSpPr>
        <p:spPr bwMode="auto">
          <a:xfrm>
            <a:off x="2101850" y="7761288"/>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59" name="Freeform 151"/>
          <p:cNvSpPr>
            <a:spLocks/>
          </p:cNvSpPr>
          <p:nvPr/>
        </p:nvSpPr>
        <p:spPr bwMode="auto">
          <a:xfrm>
            <a:off x="2101850" y="761047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0" name="Freeform 152"/>
          <p:cNvSpPr>
            <a:spLocks/>
          </p:cNvSpPr>
          <p:nvPr/>
        </p:nvSpPr>
        <p:spPr bwMode="auto">
          <a:xfrm>
            <a:off x="2101850" y="7550150"/>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1" name="Freeform 153"/>
          <p:cNvSpPr>
            <a:spLocks/>
          </p:cNvSpPr>
          <p:nvPr/>
        </p:nvSpPr>
        <p:spPr bwMode="auto">
          <a:xfrm>
            <a:off x="2101850" y="7397750"/>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2" name="Freeform 154"/>
          <p:cNvSpPr>
            <a:spLocks/>
          </p:cNvSpPr>
          <p:nvPr/>
        </p:nvSpPr>
        <p:spPr bwMode="auto">
          <a:xfrm>
            <a:off x="2101850" y="7353300"/>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3" name="Freeform 155"/>
          <p:cNvSpPr>
            <a:spLocks/>
          </p:cNvSpPr>
          <p:nvPr/>
        </p:nvSpPr>
        <p:spPr bwMode="auto">
          <a:xfrm>
            <a:off x="2101850" y="7200900"/>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4" name="Freeform 156"/>
          <p:cNvSpPr>
            <a:spLocks/>
          </p:cNvSpPr>
          <p:nvPr/>
        </p:nvSpPr>
        <p:spPr bwMode="auto">
          <a:xfrm>
            <a:off x="2101850" y="7140575"/>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5" name="Freeform 157"/>
          <p:cNvSpPr>
            <a:spLocks/>
          </p:cNvSpPr>
          <p:nvPr/>
        </p:nvSpPr>
        <p:spPr bwMode="auto">
          <a:xfrm>
            <a:off x="2101850" y="6989763"/>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6" name="Freeform 158"/>
          <p:cNvSpPr>
            <a:spLocks/>
          </p:cNvSpPr>
          <p:nvPr/>
        </p:nvSpPr>
        <p:spPr bwMode="auto">
          <a:xfrm>
            <a:off x="2101850" y="6943725"/>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7" name="Freeform 159"/>
          <p:cNvSpPr>
            <a:spLocks/>
          </p:cNvSpPr>
          <p:nvPr/>
        </p:nvSpPr>
        <p:spPr bwMode="auto">
          <a:xfrm>
            <a:off x="2101850" y="6792913"/>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8" name="Freeform 160"/>
          <p:cNvSpPr>
            <a:spLocks/>
          </p:cNvSpPr>
          <p:nvPr/>
        </p:nvSpPr>
        <p:spPr bwMode="auto">
          <a:xfrm>
            <a:off x="2101850" y="6732588"/>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69" name="Freeform 161"/>
          <p:cNvSpPr>
            <a:spLocks/>
          </p:cNvSpPr>
          <p:nvPr/>
        </p:nvSpPr>
        <p:spPr bwMode="auto">
          <a:xfrm>
            <a:off x="2101850" y="6580188"/>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0" name="Freeform 162"/>
          <p:cNvSpPr>
            <a:spLocks/>
          </p:cNvSpPr>
          <p:nvPr/>
        </p:nvSpPr>
        <p:spPr bwMode="auto">
          <a:xfrm>
            <a:off x="2101850" y="6535738"/>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1" name="Freeform 163"/>
          <p:cNvSpPr>
            <a:spLocks/>
          </p:cNvSpPr>
          <p:nvPr/>
        </p:nvSpPr>
        <p:spPr bwMode="auto">
          <a:xfrm>
            <a:off x="2101850" y="6383338"/>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2" name="Freeform 164"/>
          <p:cNvSpPr>
            <a:spLocks/>
          </p:cNvSpPr>
          <p:nvPr/>
        </p:nvSpPr>
        <p:spPr bwMode="auto">
          <a:xfrm>
            <a:off x="2101850" y="6338888"/>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3" name="Freeform 165"/>
          <p:cNvSpPr>
            <a:spLocks/>
          </p:cNvSpPr>
          <p:nvPr/>
        </p:nvSpPr>
        <p:spPr bwMode="auto">
          <a:xfrm>
            <a:off x="2101850" y="6186488"/>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4" name="Freeform 166"/>
          <p:cNvSpPr>
            <a:spLocks/>
          </p:cNvSpPr>
          <p:nvPr/>
        </p:nvSpPr>
        <p:spPr bwMode="auto">
          <a:xfrm>
            <a:off x="2101850" y="6126163"/>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5" name="Freeform 167"/>
          <p:cNvSpPr>
            <a:spLocks/>
          </p:cNvSpPr>
          <p:nvPr/>
        </p:nvSpPr>
        <p:spPr bwMode="auto">
          <a:xfrm>
            <a:off x="2101850" y="5975350"/>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6" name="Freeform 168"/>
          <p:cNvSpPr>
            <a:spLocks/>
          </p:cNvSpPr>
          <p:nvPr/>
        </p:nvSpPr>
        <p:spPr bwMode="auto">
          <a:xfrm>
            <a:off x="2101850" y="5929313"/>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7" name="Freeform 169"/>
          <p:cNvSpPr>
            <a:spLocks/>
          </p:cNvSpPr>
          <p:nvPr/>
        </p:nvSpPr>
        <p:spPr bwMode="auto">
          <a:xfrm>
            <a:off x="2101850" y="5778500"/>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8" name="Freeform 170"/>
          <p:cNvSpPr>
            <a:spLocks/>
          </p:cNvSpPr>
          <p:nvPr/>
        </p:nvSpPr>
        <p:spPr bwMode="auto">
          <a:xfrm>
            <a:off x="2101850" y="5718175"/>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79" name="Freeform 171"/>
          <p:cNvSpPr>
            <a:spLocks/>
          </p:cNvSpPr>
          <p:nvPr/>
        </p:nvSpPr>
        <p:spPr bwMode="auto">
          <a:xfrm>
            <a:off x="2101850" y="5565775"/>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0" name="Freeform 172"/>
          <p:cNvSpPr>
            <a:spLocks/>
          </p:cNvSpPr>
          <p:nvPr/>
        </p:nvSpPr>
        <p:spPr bwMode="auto">
          <a:xfrm>
            <a:off x="2101850" y="5521325"/>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1" name="Freeform 173"/>
          <p:cNvSpPr>
            <a:spLocks/>
          </p:cNvSpPr>
          <p:nvPr/>
        </p:nvSpPr>
        <p:spPr bwMode="auto">
          <a:xfrm>
            <a:off x="2101850" y="5368925"/>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2" name="Freeform 174"/>
          <p:cNvSpPr>
            <a:spLocks/>
          </p:cNvSpPr>
          <p:nvPr/>
        </p:nvSpPr>
        <p:spPr bwMode="auto">
          <a:xfrm>
            <a:off x="2101850" y="5324475"/>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3" name="Freeform 175"/>
          <p:cNvSpPr>
            <a:spLocks/>
          </p:cNvSpPr>
          <p:nvPr/>
        </p:nvSpPr>
        <p:spPr bwMode="auto">
          <a:xfrm>
            <a:off x="2101850" y="5172075"/>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4" name="Freeform 176"/>
          <p:cNvSpPr>
            <a:spLocks/>
          </p:cNvSpPr>
          <p:nvPr/>
        </p:nvSpPr>
        <p:spPr bwMode="auto">
          <a:xfrm>
            <a:off x="2101850" y="5111750"/>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5" name="Freeform 177"/>
          <p:cNvSpPr>
            <a:spLocks/>
          </p:cNvSpPr>
          <p:nvPr/>
        </p:nvSpPr>
        <p:spPr bwMode="auto">
          <a:xfrm>
            <a:off x="2101850" y="496093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6" name="Freeform 178"/>
          <p:cNvSpPr>
            <a:spLocks/>
          </p:cNvSpPr>
          <p:nvPr/>
        </p:nvSpPr>
        <p:spPr bwMode="auto">
          <a:xfrm>
            <a:off x="2101850" y="4914900"/>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7" name="Freeform 179"/>
          <p:cNvSpPr>
            <a:spLocks/>
          </p:cNvSpPr>
          <p:nvPr/>
        </p:nvSpPr>
        <p:spPr bwMode="auto">
          <a:xfrm>
            <a:off x="2101850" y="476408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8" name="Freeform 180"/>
          <p:cNvSpPr>
            <a:spLocks/>
          </p:cNvSpPr>
          <p:nvPr/>
        </p:nvSpPr>
        <p:spPr bwMode="auto">
          <a:xfrm>
            <a:off x="2101850" y="4703763"/>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89" name="Freeform 181"/>
          <p:cNvSpPr>
            <a:spLocks/>
          </p:cNvSpPr>
          <p:nvPr/>
        </p:nvSpPr>
        <p:spPr bwMode="auto">
          <a:xfrm>
            <a:off x="2101850" y="4551363"/>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0" name="Freeform 182"/>
          <p:cNvSpPr>
            <a:spLocks/>
          </p:cNvSpPr>
          <p:nvPr/>
        </p:nvSpPr>
        <p:spPr bwMode="auto">
          <a:xfrm>
            <a:off x="2101850" y="4506913"/>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1" name="Freeform 183"/>
          <p:cNvSpPr>
            <a:spLocks/>
          </p:cNvSpPr>
          <p:nvPr/>
        </p:nvSpPr>
        <p:spPr bwMode="auto">
          <a:xfrm>
            <a:off x="2101850" y="4354513"/>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2" name="Freeform 184"/>
          <p:cNvSpPr>
            <a:spLocks/>
          </p:cNvSpPr>
          <p:nvPr/>
        </p:nvSpPr>
        <p:spPr bwMode="auto">
          <a:xfrm>
            <a:off x="2101850" y="4310063"/>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3" name="Freeform 185"/>
          <p:cNvSpPr>
            <a:spLocks/>
          </p:cNvSpPr>
          <p:nvPr/>
        </p:nvSpPr>
        <p:spPr bwMode="auto">
          <a:xfrm>
            <a:off x="2101850" y="4159250"/>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4" name="Freeform 186"/>
          <p:cNvSpPr>
            <a:spLocks/>
          </p:cNvSpPr>
          <p:nvPr/>
        </p:nvSpPr>
        <p:spPr bwMode="auto">
          <a:xfrm>
            <a:off x="2101850" y="4097338"/>
            <a:ext cx="46038" cy="61912"/>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20" y="0"/>
                </a:lnTo>
                <a:lnTo>
                  <a:pt x="29" y="0"/>
                </a:lnTo>
                <a:lnTo>
                  <a:pt x="29" y="39"/>
                </a:lnTo>
                <a:lnTo>
                  <a:pt x="20" y="39"/>
                </a:lnTo>
                <a:lnTo>
                  <a:pt x="0"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5" name="Freeform 187"/>
          <p:cNvSpPr>
            <a:spLocks/>
          </p:cNvSpPr>
          <p:nvPr/>
        </p:nvSpPr>
        <p:spPr bwMode="auto">
          <a:xfrm>
            <a:off x="2101850" y="394652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6" name="Freeform 188"/>
          <p:cNvSpPr>
            <a:spLocks/>
          </p:cNvSpPr>
          <p:nvPr/>
        </p:nvSpPr>
        <p:spPr bwMode="auto">
          <a:xfrm>
            <a:off x="2101850" y="3900488"/>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7" name="Freeform 189"/>
          <p:cNvSpPr>
            <a:spLocks/>
          </p:cNvSpPr>
          <p:nvPr/>
        </p:nvSpPr>
        <p:spPr bwMode="auto">
          <a:xfrm>
            <a:off x="2101850" y="374967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8" name="Freeform 190"/>
          <p:cNvSpPr>
            <a:spLocks/>
          </p:cNvSpPr>
          <p:nvPr/>
        </p:nvSpPr>
        <p:spPr bwMode="auto">
          <a:xfrm>
            <a:off x="2101850" y="3689350"/>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99" name="Freeform 191"/>
          <p:cNvSpPr>
            <a:spLocks/>
          </p:cNvSpPr>
          <p:nvPr/>
        </p:nvSpPr>
        <p:spPr bwMode="auto">
          <a:xfrm>
            <a:off x="2101850" y="353853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00" name="Freeform 192"/>
          <p:cNvSpPr>
            <a:spLocks/>
          </p:cNvSpPr>
          <p:nvPr/>
        </p:nvSpPr>
        <p:spPr bwMode="auto">
          <a:xfrm>
            <a:off x="2101850" y="3492500"/>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01" name="Freeform 193"/>
          <p:cNvSpPr>
            <a:spLocks/>
          </p:cNvSpPr>
          <p:nvPr/>
        </p:nvSpPr>
        <p:spPr bwMode="auto">
          <a:xfrm>
            <a:off x="2101850" y="334168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02" name="Freeform 194"/>
          <p:cNvSpPr>
            <a:spLocks/>
          </p:cNvSpPr>
          <p:nvPr/>
        </p:nvSpPr>
        <p:spPr bwMode="auto">
          <a:xfrm>
            <a:off x="2101850" y="3295650"/>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03" name="Freeform 195"/>
          <p:cNvSpPr>
            <a:spLocks/>
          </p:cNvSpPr>
          <p:nvPr/>
        </p:nvSpPr>
        <p:spPr bwMode="auto">
          <a:xfrm>
            <a:off x="2101850" y="314483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04" name="Line 196"/>
          <p:cNvSpPr>
            <a:spLocks noChangeShapeType="1"/>
          </p:cNvSpPr>
          <p:nvPr/>
        </p:nvSpPr>
        <p:spPr bwMode="auto">
          <a:xfrm>
            <a:off x="5584825" y="4159250"/>
            <a:ext cx="361950" cy="1588"/>
          </a:xfrm>
          <a:prstGeom prst="line">
            <a:avLst/>
          </a:prstGeom>
          <a:noFill/>
          <a:ln w="12065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05" name="Line 197"/>
          <p:cNvSpPr>
            <a:spLocks noChangeShapeType="1"/>
          </p:cNvSpPr>
          <p:nvPr/>
        </p:nvSpPr>
        <p:spPr bwMode="auto">
          <a:xfrm>
            <a:off x="5492750" y="4052888"/>
            <a:ext cx="514350" cy="1587"/>
          </a:xfrm>
          <a:prstGeom prst="line">
            <a:avLst/>
          </a:prstGeom>
          <a:noFill/>
          <a:ln w="12065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06" name="Line 198"/>
          <p:cNvSpPr>
            <a:spLocks noChangeShapeType="1"/>
          </p:cNvSpPr>
          <p:nvPr/>
        </p:nvSpPr>
        <p:spPr bwMode="auto">
          <a:xfrm flipV="1">
            <a:off x="5538788" y="3795713"/>
            <a:ext cx="1587" cy="60325"/>
          </a:xfrm>
          <a:prstGeom prst="line">
            <a:avLst/>
          </a:prstGeom>
          <a:noFill/>
          <a:ln w="603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607" name="Picture 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4613275"/>
            <a:ext cx="423862"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08" name="AutoShape 200"/>
          <p:cNvSpPr>
            <a:spLocks noChangeArrowheads="1"/>
          </p:cNvSpPr>
          <p:nvPr/>
        </p:nvSpPr>
        <p:spPr bwMode="auto">
          <a:xfrm>
            <a:off x="2344738" y="7397750"/>
            <a:ext cx="923925" cy="454025"/>
          </a:xfrm>
          <a:prstGeom prst="roundRect">
            <a:avLst>
              <a:gd name="adj" fmla="val 23250"/>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09" name="Rectangle 201"/>
          <p:cNvSpPr>
            <a:spLocks noChangeArrowheads="1"/>
          </p:cNvSpPr>
          <p:nvPr/>
        </p:nvSpPr>
        <p:spPr bwMode="auto">
          <a:xfrm>
            <a:off x="2344738" y="7624763"/>
            <a:ext cx="877887" cy="439737"/>
          </a:xfrm>
          <a:prstGeom prst="rect">
            <a:avLst/>
          </a:prstGeom>
          <a:solidFill>
            <a:srgbClr val="FFFFFF"/>
          </a:solidFill>
          <a:ln w="15875">
            <a:solidFill>
              <a:srgbClr val="FFFFFF"/>
            </a:solidFill>
            <a:miter lim="800000"/>
            <a:headEnd/>
            <a:tailEnd/>
          </a:ln>
        </p:spPr>
        <p:txBody>
          <a:bodyPr/>
          <a:lstStyle/>
          <a:p>
            <a:endParaRPr lang="en-US"/>
          </a:p>
        </p:txBody>
      </p:sp>
      <p:sp>
        <p:nvSpPr>
          <p:cNvPr id="18610" name="Rectangle 202"/>
          <p:cNvSpPr>
            <a:spLocks noChangeArrowheads="1"/>
          </p:cNvSpPr>
          <p:nvPr/>
        </p:nvSpPr>
        <p:spPr bwMode="auto">
          <a:xfrm>
            <a:off x="2344738" y="7624763"/>
            <a:ext cx="1225550" cy="514350"/>
          </a:xfrm>
          <a:prstGeom prst="rect">
            <a:avLst/>
          </a:prstGeom>
          <a:solidFill>
            <a:srgbClr val="FFFFFF"/>
          </a:solidFill>
          <a:ln w="15875">
            <a:solidFill>
              <a:srgbClr val="000000"/>
            </a:solidFill>
            <a:miter lim="800000"/>
            <a:headEnd/>
            <a:tailEnd/>
          </a:ln>
        </p:spPr>
        <p:txBody>
          <a:bodyPr/>
          <a:lstStyle/>
          <a:p>
            <a:endParaRPr lang="en-US"/>
          </a:p>
        </p:txBody>
      </p:sp>
      <p:sp>
        <p:nvSpPr>
          <p:cNvPr id="18611" name="Line 203"/>
          <p:cNvSpPr>
            <a:spLocks noChangeShapeType="1"/>
          </p:cNvSpPr>
          <p:nvPr/>
        </p:nvSpPr>
        <p:spPr bwMode="auto">
          <a:xfrm>
            <a:off x="2360613" y="7624763"/>
            <a:ext cx="922337" cy="1587"/>
          </a:xfrm>
          <a:prstGeom prst="line">
            <a:avLst/>
          </a:prstGeom>
          <a:noFill/>
          <a:ln w="1587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12" name="Freeform 204"/>
          <p:cNvSpPr>
            <a:spLocks/>
          </p:cNvSpPr>
          <p:nvPr/>
        </p:nvSpPr>
        <p:spPr bwMode="auto">
          <a:xfrm>
            <a:off x="3268663" y="7534275"/>
            <a:ext cx="257175" cy="106363"/>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13" name="Freeform 205"/>
          <p:cNvSpPr>
            <a:spLocks/>
          </p:cNvSpPr>
          <p:nvPr/>
        </p:nvSpPr>
        <p:spPr bwMode="auto">
          <a:xfrm>
            <a:off x="3271838" y="7534275"/>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14" name="Line 206"/>
          <p:cNvSpPr>
            <a:spLocks noChangeShapeType="1"/>
          </p:cNvSpPr>
          <p:nvPr/>
        </p:nvSpPr>
        <p:spPr bwMode="auto">
          <a:xfrm>
            <a:off x="2420938" y="7821613"/>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15" name="Line 207"/>
          <p:cNvSpPr>
            <a:spLocks noChangeShapeType="1"/>
          </p:cNvSpPr>
          <p:nvPr/>
        </p:nvSpPr>
        <p:spPr bwMode="auto">
          <a:xfrm>
            <a:off x="2420938" y="8048625"/>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16" name="Rectangle 208"/>
          <p:cNvSpPr>
            <a:spLocks noChangeArrowheads="1"/>
          </p:cNvSpPr>
          <p:nvPr/>
        </p:nvSpPr>
        <p:spPr bwMode="auto">
          <a:xfrm>
            <a:off x="2571750" y="7427913"/>
            <a:ext cx="620713"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17" name="Rectangle 209"/>
          <p:cNvSpPr>
            <a:spLocks noChangeArrowheads="1"/>
          </p:cNvSpPr>
          <p:nvPr/>
        </p:nvSpPr>
        <p:spPr bwMode="auto">
          <a:xfrm>
            <a:off x="2622550" y="7419975"/>
            <a:ext cx="6350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JOSHUA</a:t>
            </a:r>
            <a:endParaRPr lang="en-US" sz="1800" baseline="-25000">
              <a:latin typeface="Arial" charset="0"/>
            </a:endParaRPr>
          </a:p>
        </p:txBody>
      </p:sp>
      <p:sp>
        <p:nvSpPr>
          <p:cNvPr id="18618" name="Rectangle 212"/>
          <p:cNvSpPr>
            <a:spLocks noChangeArrowheads="1"/>
          </p:cNvSpPr>
          <p:nvPr/>
        </p:nvSpPr>
        <p:spPr bwMode="auto">
          <a:xfrm>
            <a:off x="5175250" y="6746875"/>
            <a:ext cx="666750" cy="1666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19" name="Line 213"/>
          <p:cNvSpPr>
            <a:spLocks noChangeShapeType="1"/>
          </p:cNvSpPr>
          <p:nvPr/>
        </p:nvSpPr>
        <p:spPr bwMode="auto">
          <a:xfrm>
            <a:off x="5024438" y="7337425"/>
            <a:ext cx="116522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20" name="AutoShape 214"/>
          <p:cNvSpPr>
            <a:spLocks noChangeArrowheads="1"/>
          </p:cNvSpPr>
          <p:nvPr/>
        </p:nvSpPr>
        <p:spPr bwMode="auto">
          <a:xfrm>
            <a:off x="5008563" y="6716713"/>
            <a:ext cx="908050" cy="363537"/>
          </a:xfrm>
          <a:prstGeom prst="roundRect">
            <a:avLst>
              <a:gd name="adj" fmla="val 27074"/>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21" name="Rectangle 215"/>
          <p:cNvSpPr>
            <a:spLocks noChangeArrowheads="1"/>
          </p:cNvSpPr>
          <p:nvPr/>
        </p:nvSpPr>
        <p:spPr bwMode="auto">
          <a:xfrm>
            <a:off x="5024438" y="6899275"/>
            <a:ext cx="847725" cy="347663"/>
          </a:xfrm>
          <a:prstGeom prst="rect">
            <a:avLst/>
          </a:prstGeom>
          <a:solidFill>
            <a:srgbClr val="FFFFFF"/>
          </a:solidFill>
          <a:ln w="15875">
            <a:solidFill>
              <a:srgbClr val="FFFFFF"/>
            </a:solidFill>
            <a:miter lim="800000"/>
            <a:headEnd/>
            <a:tailEnd/>
          </a:ln>
        </p:spPr>
        <p:txBody>
          <a:bodyPr/>
          <a:lstStyle/>
          <a:p>
            <a:endParaRPr lang="en-US"/>
          </a:p>
        </p:txBody>
      </p:sp>
      <p:sp>
        <p:nvSpPr>
          <p:cNvPr id="18622" name="Rectangle 216"/>
          <p:cNvSpPr>
            <a:spLocks noChangeArrowheads="1"/>
          </p:cNvSpPr>
          <p:nvPr/>
        </p:nvSpPr>
        <p:spPr bwMode="auto">
          <a:xfrm>
            <a:off x="5008563" y="6899275"/>
            <a:ext cx="1195387" cy="1255713"/>
          </a:xfrm>
          <a:prstGeom prst="rect">
            <a:avLst/>
          </a:prstGeom>
          <a:solidFill>
            <a:srgbClr val="FFFFFF"/>
          </a:solidFill>
          <a:ln w="15875">
            <a:solidFill>
              <a:srgbClr val="000000"/>
            </a:solidFill>
            <a:miter lim="800000"/>
            <a:headEnd/>
            <a:tailEnd/>
          </a:ln>
        </p:spPr>
        <p:txBody>
          <a:bodyPr/>
          <a:lstStyle/>
          <a:p>
            <a:endParaRPr lang="en-US"/>
          </a:p>
        </p:txBody>
      </p:sp>
      <p:sp>
        <p:nvSpPr>
          <p:cNvPr id="18623" name="Line 217"/>
          <p:cNvSpPr>
            <a:spLocks noChangeShapeType="1"/>
          </p:cNvSpPr>
          <p:nvPr/>
        </p:nvSpPr>
        <p:spPr bwMode="auto">
          <a:xfrm>
            <a:off x="5018088" y="6924675"/>
            <a:ext cx="90805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24" name="Freeform 218"/>
          <p:cNvSpPr>
            <a:spLocks/>
          </p:cNvSpPr>
          <p:nvPr/>
        </p:nvSpPr>
        <p:spPr bwMode="auto">
          <a:xfrm>
            <a:off x="5902325" y="6837363"/>
            <a:ext cx="257175" cy="76200"/>
          </a:xfrm>
          <a:custGeom>
            <a:avLst/>
            <a:gdLst>
              <a:gd name="T0" fmla="*/ 2147483647 w 162"/>
              <a:gd name="T1" fmla="*/ 2147483647 h 48"/>
              <a:gd name="T2" fmla="*/ 0 w 162"/>
              <a:gd name="T3" fmla="*/ 2147483647 h 48"/>
              <a:gd name="T4" fmla="*/ 0 w 162"/>
              <a:gd name="T5" fmla="*/ 0 h 48"/>
              <a:gd name="T6" fmla="*/ 2147483647 w 162"/>
              <a:gd name="T7" fmla="*/ 2147483647 h 48"/>
              <a:gd name="T8" fmla="*/ 0 60000 65536"/>
              <a:gd name="T9" fmla="*/ 0 60000 65536"/>
              <a:gd name="T10" fmla="*/ 0 60000 65536"/>
              <a:gd name="T11" fmla="*/ 0 60000 65536"/>
              <a:gd name="T12" fmla="*/ 0 w 162"/>
              <a:gd name="T13" fmla="*/ 0 h 48"/>
              <a:gd name="T14" fmla="*/ 162 w 162"/>
              <a:gd name="T15" fmla="*/ 48 h 48"/>
            </a:gdLst>
            <a:ahLst/>
            <a:cxnLst>
              <a:cxn ang="T8">
                <a:pos x="T0" y="T1"/>
              </a:cxn>
              <a:cxn ang="T9">
                <a:pos x="T2" y="T3"/>
              </a:cxn>
              <a:cxn ang="T10">
                <a:pos x="T4" y="T5"/>
              </a:cxn>
              <a:cxn ang="T11">
                <a:pos x="T6" y="T7"/>
              </a:cxn>
            </a:cxnLst>
            <a:rect l="T12" t="T13" r="T14" b="T15"/>
            <a:pathLst>
              <a:path w="162" h="48">
                <a:moveTo>
                  <a:pt x="162" y="48"/>
                </a:moveTo>
                <a:lnTo>
                  <a:pt x="0" y="48"/>
                </a:lnTo>
                <a:lnTo>
                  <a:pt x="0" y="0"/>
                </a:lnTo>
                <a:lnTo>
                  <a:pt x="162"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25" name="Line 219"/>
          <p:cNvSpPr>
            <a:spLocks noChangeShapeType="1"/>
          </p:cNvSpPr>
          <p:nvPr/>
        </p:nvSpPr>
        <p:spPr bwMode="auto">
          <a:xfrm>
            <a:off x="5099050" y="7064375"/>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26" name="Line 220"/>
          <p:cNvSpPr>
            <a:spLocks noChangeShapeType="1"/>
          </p:cNvSpPr>
          <p:nvPr/>
        </p:nvSpPr>
        <p:spPr bwMode="auto">
          <a:xfrm>
            <a:off x="5099050" y="7231063"/>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27" name="Line 221"/>
          <p:cNvSpPr>
            <a:spLocks noChangeShapeType="1"/>
          </p:cNvSpPr>
          <p:nvPr/>
        </p:nvSpPr>
        <p:spPr bwMode="auto">
          <a:xfrm>
            <a:off x="5099050" y="7413625"/>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28" name="Rectangle 223"/>
          <p:cNvSpPr>
            <a:spLocks noChangeArrowheads="1"/>
          </p:cNvSpPr>
          <p:nvPr/>
        </p:nvSpPr>
        <p:spPr bwMode="auto">
          <a:xfrm>
            <a:off x="5311775" y="7248525"/>
            <a:ext cx="741363"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29" name="Line 225"/>
          <p:cNvSpPr>
            <a:spLocks noChangeShapeType="1"/>
          </p:cNvSpPr>
          <p:nvPr/>
        </p:nvSpPr>
        <p:spPr bwMode="auto">
          <a:xfrm>
            <a:off x="5099050" y="7580313"/>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30" name="Line 226"/>
          <p:cNvSpPr>
            <a:spLocks noChangeShapeType="1"/>
          </p:cNvSpPr>
          <p:nvPr/>
        </p:nvSpPr>
        <p:spPr bwMode="auto">
          <a:xfrm>
            <a:off x="5084763" y="7747000"/>
            <a:ext cx="102870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31" name="Line 227"/>
          <p:cNvSpPr>
            <a:spLocks noChangeShapeType="1"/>
          </p:cNvSpPr>
          <p:nvPr/>
        </p:nvSpPr>
        <p:spPr bwMode="auto">
          <a:xfrm>
            <a:off x="5084763" y="7927975"/>
            <a:ext cx="102870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32" name="Line 228"/>
          <p:cNvSpPr>
            <a:spLocks noChangeShapeType="1"/>
          </p:cNvSpPr>
          <p:nvPr/>
        </p:nvSpPr>
        <p:spPr bwMode="auto">
          <a:xfrm>
            <a:off x="5068888" y="8094663"/>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33" name="Rectangle 229"/>
          <p:cNvSpPr>
            <a:spLocks noChangeArrowheads="1"/>
          </p:cNvSpPr>
          <p:nvPr/>
        </p:nvSpPr>
        <p:spPr bwMode="auto">
          <a:xfrm>
            <a:off x="5341938" y="7458075"/>
            <a:ext cx="757237" cy="1063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34" name="Rectangle 232"/>
          <p:cNvSpPr>
            <a:spLocks noChangeArrowheads="1"/>
          </p:cNvSpPr>
          <p:nvPr/>
        </p:nvSpPr>
        <p:spPr bwMode="auto">
          <a:xfrm>
            <a:off x="5311775" y="7791450"/>
            <a:ext cx="817563"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35" name="Rectangle 234"/>
          <p:cNvSpPr>
            <a:spLocks noChangeArrowheads="1"/>
          </p:cNvSpPr>
          <p:nvPr/>
        </p:nvSpPr>
        <p:spPr bwMode="auto">
          <a:xfrm>
            <a:off x="5251450" y="7958138"/>
            <a:ext cx="755650" cy="1063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36" name="Rectangle 236"/>
          <p:cNvSpPr>
            <a:spLocks noChangeArrowheads="1"/>
          </p:cNvSpPr>
          <p:nvPr/>
        </p:nvSpPr>
        <p:spPr bwMode="auto">
          <a:xfrm>
            <a:off x="5175250" y="1296988"/>
            <a:ext cx="650875"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37" name="Rectangle 237"/>
          <p:cNvSpPr>
            <a:spLocks noChangeArrowheads="1"/>
          </p:cNvSpPr>
          <p:nvPr/>
        </p:nvSpPr>
        <p:spPr bwMode="auto">
          <a:xfrm>
            <a:off x="5095875" y="1250950"/>
            <a:ext cx="7620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ANARCHY</a:t>
            </a:r>
            <a:endParaRPr lang="en-US" sz="1800" baseline="-25000">
              <a:latin typeface="Arial" charset="0"/>
            </a:endParaRPr>
          </a:p>
        </p:txBody>
      </p:sp>
      <p:sp>
        <p:nvSpPr>
          <p:cNvPr id="18638" name="AutoShape 238"/>
          <p:cNvSpPr>
            <a:spLocks noChangeArrowheads="1"/>
          </p:cNvSpPr>
          <p:nvPr/>
        </p:nvSpPr>
        <p:spPr bwMode="auto">
          <a:xfrm>
            <a:off x="5008563" y="1252538"/>
            <a:ext cx="923925" cy="454025"/>
          </a:xfrm>
          <a:prstGeom prst="roundRect">
            <a:avLst>
              <a:gd name="adj" fmla="val 23250"/>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39" name="Rectangle 239"/>
          <p:cNvSpPr>
            <a:spLocks noChangeArrowheads="1"/>
          </p:cNvSpPr>
          <p:nvPr/>
        </p:nvSpPr>
        <p:spPr bwMode="auto">
          <a:xfrm>
            <a:off x="5008563" y="1473200"/>
            <a:ext cx="863600" cy="438150"/>
          </a:xfrm>
          <a:prstGeom prst="rect">
            <a:avLst/>
          </a:prstGeom>
          <a:solidFill>
            <a:srgbClr val="FFFFFF"/>
          </a:solidFill>
          <a:ln w="15875">
            <a:solidFill>
              <a:srgbClr val="FFFFFF"/>
            </a:solidFill>
            <a:miter lim="800000"/>
            <a:headEnd/>
            <a:tailEnd/>
          </a:ln>
        </p:spPr>
        <p:txBody>
          <a:bodyPr/>
          <a:lstStyle/>
          <a:p>
            <a:endParaRPr lang="en-US"/>
          </a:p>
        </p:txBody>
      </p:sp>
      <p:sp>
        <p:nvSpPr>
          <p:cNvPr id="18640" name="Rectangle 240"/>
          <p:cNvSpPr>
            <a:spLocks noChangeArrowheads="1"/>
          </p:cNvSpPr>
          <p:nvPr/>
        </p:nvSpPr>
        <p:spPr bwMode="auto">
          <a:xfrm>
            <a:off x="5008563" y="1473200"/>
            <a:ext cx="1211262" cy="514350"/>
          </a:xfrm>
          <a:prstGeom prst="rect">
            <a:avLst/>
          </a:prstGeom>
          <a:solidFill>
            <a:srgbClr val="FFFFFF"/>
          </a:solidFill>
          <a:ln w="15875">
            <a:solidFill>
              <a:srgbClr val="000000"/>
            </a:solidFill>
            <a:miter lim="800000"/>
            <a:headEnd/>
            <a:tailEnd/>
          </a:ln>
        </p:spPr>
        <p:txBody>
          <a:bodyPr/>
          <a:lstStyle/>
          <a:p>
            <a:endParaRPr lang="en-US"/>
          </a:p>
        </p:txBody>
      </p:sp>
      <p:sp>
        <p:nvSpPr>
          <p:cNvPr id="18641" name="Line 241"/>
          <p:cNvSpPr>
            <a:spLocks noChangeShapeType="1"/>
          </p:cNvSpPr>
          <p:nvPr/>
        </p:nvSpPr>
        <p:spPr bwMode="auto">
          <a:xfrm>
            <a:off x="5024438" y="1479550"/>
            <a:ext cx="90805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42" name="Freeform 242"/>
          <p:cNvSpPr>
            <a:spLocks/>
          </p:cNvSpPr>
          <p:nvPr/>
        </p:nvSpPr>
        <p:spPr bwMode="auto">
          <a:xfrm>
            <a:off x="5916613" y="1387475"/>
            <a:ext cx="257175" cy="106363"/>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43" name="Freeform 243"/>
          <p:cNvSpPr>
            <a:spLocks/>
          </p:cNvSpPr>
          <p:nvPr/>
        </p:nvSpPr>
        <p:spPr bwMode="auto">
          <a:xfrm>
            <a:off x="5927725" y="1387475"/>
            <a:ext cx="257175" cy="92075"/>
          </a:xfrm>
          <a:custGeom>
            <a:avLst/>
            <a:gdLst>
              <a:gd name="T0" fmla="*/ 2147483647 w 162"/>
              <a:gd name="T1" fmla="*/ 2147483647 h 58"/>
              <a:gd name="T2" fmla="*/ 0 w 162"/>
              <a:gd name="T3" fmla="*/ 2147483647 h 58"/>
              <a:gd name="T4" fmla="*/ 0 w 162"/>
              <a:gd name="T5" fmla="*/ 0 h 58"/>
              <a:gd name="T6" fmla="*/ 0 60000 65536"/>
              <a:gd name="T7" fmla="*/ 0 60000 65536"/>
              <a:gd name="T8" fmla="*/ 0 60000 65536"/>
              <a:gd name="T9" fmla="*/ 0 w 162"/>
              <a:gd name="T10" fmla="*/ 0 h 58"/>
              <a:gd name="T11" fmla="*/ 162 w 162"/>
              <a:gd name="T12" fmla="*/ 58 h 58"/>
            </a:gdLst>
            <a:ahLst/>
            <a:cxnLst>
              <a:cxn ang="T6">
                <a:pos x="T0" y="T1"/>
              </a:cxn>
              <a:cxn ang="T7">
                <a:pos x="T2" y="T3"/>
              </a:cxn>
              <a:cxn ang="T8">
                <a:pos x="T4" y="T5"/>
              </a:cxn>
            </a:cxnLst>
            <a:rect l="T9" t="T10" r="T11" b="T12"/>
            <a:pathLst>
              <a:path w="162" h="58">
                <a:moveTo>
                  <a:pt x="162" y="58"/>
                </a:moveTo>
                <a:lnTo>
                  <a:pt x="0" y="58"/>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44" name="Line 244"/>
          <p:cNvSpPr>
            <a:spLocks noChangeShapeType="1"/>
          </p:cNvSpPr>
          <p:nvPr/>
        </p:nvSpPr>
        <p:spPr bwMode="auto">
          <a:xfrm>
            <a:off x="5084763" y="167005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45" name="Line 245"/>
          <p:cNvSpPr>
            <a:spLocks noChangeShapeType="1"/>
          </p:cNvSpPr>
          <p:nvPr/>
        </p:nvSpPr>
        <p:spPr bwMode="auto">
          <a:xfrm>
            <a:off x="5084763" y="1897063"/>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46" name="Line 248"/>
          <p:cNvSpPr>
            <a:spLocks noChangeShapeType="1"/>
          </p:cNvSpPr>
          <p:nvPr/>
        </p:nvSpPr>
        <p:spPr bwMode="auto">
          <a:xfrm>
            <a:off x="5024438" y="2311400"/>
            <a:ext cx="922337" cy="1588"/>
          </a:xfrm>
          <a:prstGeom prst="line">
            <a:avLst/>
          </a:prstGeom>
          <a:noFill/>
          <a:ln w="1587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47" name="Rectangle 249"/>
          <p:cNvSpPr>
            <a:spLocks noChangeArrowheads="1"/>
          </p:cNvSpPr>
          <p:nvPr/>
        </p:nvSpPr>
        <p:spPr bwMode="auto">
          <a:xfrm>
            <a:off x="5003800" y="2357438"/>
            <a:ext cx="1241425" cy="1982787"/>
          </a:xfrm>
          <a:prstGeom prst="rect">
            <a:avLst/>
          </a:prstGeom>
          <a:solidFill>
            <a:srgbClr val="FFFFFF"/>
          </a:solidFill>
          <a:ln w="15875">
            <a:solidFill>
              <a:srgbClr val="000000"/>
            </a:solidFill>
            <a:miter lim="800000"/>
            <a:headEnd/>
            <a:tailEnd/>
          </a:ln>
        </p:spPr>
        <p:txBody>
          <a:bodyPr/>
          <a:lstStyle/>
          <a:p>
            <a:r>
              <a:rPr lang="en-US">
                <a:solidFill>
                  <a:srgbClr val="E32434"/>
                </a:solidFill>
                <a:latin typeface="Arial" charset="0"/>
              </a:rPr>
              <a:t>zz</a:t>
            </a:r>
          </a:p>
        </p:txBody>
      </p:sp>
      <p:sp>
        <p:nvSpPr>
          <p:cNvPr id="18648" name="AutoShape 250"/>
          <p:cNvSpPr>
            <a:spLocks noChangeArrowheads="1"/>
          </p:cNvSpPr>
          <p:nvPr/>
        </p:nvSpPr>
        <p:spPr bwMode="auto">
          <a:xfrm>
            <a:off x="4994275" y="2100263"/>
            <a:ext cx="938213" cy="323850"/>
          </a:xfrm>
          <a:prstGeom prst="roundRect">
            <a:avLst>
              <a:gd name="adj" fmla="val 25907"/>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49" name="Freeform 251"/>
          <p:cNvSpPr>
            <a:spLocks/>
          </p:cNvSpPr>
          <p:nvPr/>
        </p:nvSpPr>
        <p:spPr bwMode="auto">
          <a:xfrm>
            <a:off x="5932488" y="2266950"/>
            <a:ext cx="257175" cy="104775"/>
          </a:xfrm>
          <a:custGeom>
            <a:avLst/>
            <a:gdLst>
              <a:gd name="T0" fmla="*/ 2147483647 w 162"/>
              <a:gd name="T1" fmla="*/ 2147483647 h 66"/>
              <a:gd name="T2" fmla="*/ 0 w 162"/>
              <a:gd name="T3" fmla="*/ 2147483647 h 66"/>
              <a:gd name="T4" fmla="*/ 0 w 162"/>
              <a:gd name="T5" fmla="*/ 0 h 66"/>
              <a:gd name="T6" fmla="*/ 2147483647 w 162"/>
              <a:gd name="T7" fmla="*/ 2147483647 h 66"/>
              <a:gd name="T8" fmla="*/ 0 60000 65536"/>
              <a:gd name="T9" fmla="*/ 0 60000 65536"/>
              <a:gd name="T10" fmla="*/ 0 60000 65536"/>
              <a:gd name="T11" fmla="*/ 0 60000 65536"/>
              <a:gd name="T12" fmla="*/ 0 w 162"/>
              <a:gd name="T13" fmla="*/ 0 h 66"/>
              <a:gd name="T14" fmla="*/ 162 w 162"/>
              <a:gd name="T15" fmla="*/ 66 h 66"/>
            </a:gdLst>
            <a:ahLst/>
            <a:cxnLst>
              <a:cxn ang="T8">
                <a:pos x="T0" y="T1"/>
              </a:cxn>
              <a:cxn ang="T9">
                <a:pos x="T2" y="T3"/>
              </a:cxn>
              <a:cxn ang="T10">
                <a:pos x="T4" y="T5"/>
              </a:cxn>
              <a:cxn ang="T11">
                <a:pos x="T6" y="T7"/>
              </a:cxn>
            </a:cxnLst>
            <a:rect l="T12" t="T13" r="T14" b="T15"/>
            <a:pathLst>
              <a:path w="162" h="66">
                <a:moveTo>
                  <a:pt x="162" y="66"/>
                </a:moveTo>
                <a:lnTo>
                  <a:pt x="0" y="66"/>
                </a:lnTo>
                <a:lnTo>
                  <a:pt x="0" y="0"/>
                </a:lnTo>
                <a:lnTo>
                  <a:pt x="162"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50" name="Freeform 252"/>
          <p:cNvSpPr>
            <a:spLocks/>
          </p:cNvSpPr>
          <p:nvPr/>
        </p:nvSpPr>
        <p:spPr bwMode="auto">
          <a:xfrm>
            <a:off x="5929313" y="2266950"/>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51" name="Line 253"/>
          <p:cNvSpPr>
            <a:spLocks noChangeShapeType="1"/>
          </p:cNvSpPr>
          <p:nvPr/>
        </p:nvSpPr>
        <p:spPr bwMode="auto">
          <a:xfrm>
            <a:off x="5091113" y="2501900"/>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52" name="Line 254"/>
          <p:cNvSpPr>
            <a:spLocks noChangeShapeType="1"/>
          </p:cNvSpPr>
          <p:nvPr/>
        </p:nvSpPr>
        <p:spPr bwMode="auto">
          <a:xfrm>
            <a:off x="5084763" y="2720975"/>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53" name="Line 255"/>
          <p:cNvSpPr>
            <a:spLocks noChangeShapeType="1"/>
          </p:cNvSpPr>
          <p:nvPr/>
        </p:nvSpPr>
        <p:spPr bwMode="auto">
          <a:xfrm>
            <a:off x="5084763" y="2932113"/>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54" name="Line 256"/>
          <p:cNvSpPr>
            <a:spLocks noChangeShapeType="1"/>
          </p:cNvSpPr>
          <p:nvPr/>
        </p:nvSpPr>
        <p:spPr bwMode="auto">
          <a:xfrm>
            <a:off x="5084763" y="3144838"/>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55" name="Line 257"/>
          <p:cNvSpPr>
            <a:spLocks noChangeShapeType="1"/>
          </p:cNvSpPr>
          <p:nvPr/>
        </p:nvSpPr>
        <p:spPr bwMode="auto">
          <a:xfrm>
            <a:off x="5084763" y="3341688"/>
            <a:ext cx="1074737"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56" name="Line 258"/>
          <p:cNvSpPr>
            <a:spLocks noChangeShapeType="1"/>
          </p:cNvSpPr>
          <p:nvPr/>
        </p:nvSpPr>
        <p:spPr bwMode="auto">
          <a:xfrm>
            <a:off x="5084763" y="3765550"/>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57" name="Rectangle 259"/>
          <p:cNvSpPr>
            <a:spLocks noChangeArrowheads="1"/>
          </p:cNvSpPr>
          <p:nvPr/>
        </p:nvSpPr>
        <p:spPr bwMode="auto">
          <a:xfrm>
            <a:off x="5191125" y="2144713"/>
            <a:ext cx="635000"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58" name="Rectangle 260"/>
          <p:cNvSpPr>
            <a:spLocks noChangeArrowheads="1"/>
          </p:cNvSpPr>
          <p:nvPr/>
        </p:nvSpPr>
        <p:spPr bwMode="auto">
          <a:xfrm>
            <a:off x="5097463" y="2097088"/>
            <a:ext cx="728662"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ROYALTY</a:t>
            </a:r>
            <a:endParaRPr lang="en-US" sz="1800" baseline="-25000">
              <a:latin typeface="Arial" charset="0"/>
            </a:endParaRPr>
          </a:p>
        </p:txBody>
      </p:sp>
      <p:sp>
        <p:nvSpPr>
          <p:cNvPr id="18659" name="Rectangle 262"/>
          <p:cNvSpPr>
            <a:spLocks noChangeArrowheads="1"/>
          </p:cNvSpPr>
          <p:nvPr/>
        </p:nvSpPr>
        <p:spPr bwMode="auto">
          <a:xfrm>
            <a:off x="5024438" y="3008313"/>
            <a:ext cx="1149350"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60" name="Rectangle 266"/>
          <p:cNvSpPr>
            <a:spLocks noChangeArrowheads="1"/>
          </p:cNvSpPr>
          <p:nvPr/>
        </p:nvSpPr>
        <p:spPr bwMode="auto">
          <a:xfrm>
            <a:off x="5160963" y="3856038"/>
            <a:ext cx="938212"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61" name="Rectangle 268"/>
          <p:cNvSpPr>
            <a:spLocks noChangeArrowheads="1"/>
          </p:cNvSpPr>
          <p:nvPr/>
        </p:nvSpPr>
        <p:spPr bwMode="auto">
          <a:xfrm>
            <a:off x="5084763" y="4052888"/>
            <a:ext cx="1135062"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62" name="Line 270"/>
          <p:cNvSpPr>
            <a:spLocks noChangeShapeType="1"/>
          </p:cNvSpPr>
          <p:nvPr/>
        </p:nvSpPr>
        <p:spPr bwMode="auto">
          <a:xfrm>
            <a:off x="5084763" y="3976688"/>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63" name="Line 273"/>
          <p:cNvSpPr>
            <a:spLocks noChangeShapeType="1"/>
          </p:cNvSpPr>
          <p:nvPr/>
        </p:nvSpPr>
        <p:spPr bwMode="auto">
          <a:xfrm>
            <a:off x="5084763" y="4189413"/>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64" name="Rectangle 274"/>
          <p:cNvSpPr>
            <a:spLocks noChangeArrowheads="1"/>
          </p:cNvSpPr>
          <p:nvPr/>
        </p:nvSpPr>
        <p:spPr bwMode="auto">
          <a:xfrm>
            <a:off x="5145088" y="3402013"/>
            <a:ext cx="1014412"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65" name="Line 275"/>
          <p:cNvSpPr>
            <a:spLocks noChangeShapeType="1"/>
          </p:cNvSpPr>
          <p:nvPr/>
        </p:nvSpPr>
        <p:spPr bwMode="auto">
          <a:xfrm>
            <a:off x="5341938" y="3552825"/>
            <a:ext cx="423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66" name="Line 276"/>
          <p:cNvSpPr>
            <a:spLocks noChangeShapeType="1"/>
          </p:cNvSpPr>
          <p:nvPr/>
        </p:nvSpPr>
        <p:spPr bwMode="auto">
          <a:xfrm>
            <a:off x="5183188" y="2403475"/>
            <a:ext cx="922337"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67" name="Line 277"/>
          <p:cNvSpPr>
            <a:spLocks noChangeShapeType="1"/>
          </p:cNvSpPr>
          <p:nvPr/>
        </p:nvSpPr>
        <p:spPr bwMode="auto">
          <a:xfrm>
            <a:off x="5538788" y="3765550"/>
            <a:ext cx="423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68" name="Rectangle 278"/>
          <p:cNvSpPr>
            <a:spLocks noChangeArrowheads="1"/>
          </p:cNvSpPr>
          <p:nvPr/>
        </p:nvSpPr>
        <p:spPr bwMode="auto">
          <a:xfrm>
            <a:off x="6324600" y="1711325"/>
            <a:ext cx="666750" cy="1349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69" name="Rectangle 279"/>
          <p:cNvSpPr>
            <a:spLocks noChangeArrowheads="1"/>
          </p:cNvSpPr>
          <p:nvPr/>
        </p:nvSpPr>
        <p:spPr bwMode="auto">
          <a:xfrm>
            <a:off x="4713288" y="6026150"/>
            <a:ext cx="204787"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900" b="1">
                <a:latin typeface="Times" charset="0"/>
              </a:rPr>
              <a:t>S</a:t>
            </a:r>
            <a:endParaRPr lang="en-US" sz="1200" baseline="-25000">
              <a:latin typeface="Times" charset="0"/>
            </a:endParaRPr>
          </a:p>
        </p:txBody>
      </p:sp>
      <p:sp>
        <p:nvSpPr>
          <p:cNvPr id="18670" name="Rectangle 280"/>
          <p:cNvSpPr>
            <a:spLocks noChangeArrowheads="1"/>
          </p:cNvSpPr>
          <p:nvPr/>
        </p:nvSpPr>
        <p:spPr bwMode="auto">
          <a:xfrm>
            <a:off x="4743450" y="7207250"/>
            <a:ext cx="18415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900" b="1">
                <a:latin typeface="Times" charset="0"/>
              </a:rPr>
              <a:t>J</a:t>
            </a:r>
            <a:endParaRPr lang="en-US" sz="1200" baseline="-25000">
              <a:latin typeface="Times" charset="0"/>
            </a:endParaRPr>
          </a:p>
        </p:txBody>
      </p:sp>
      <p:sp>
        <p:nvSpPr>
          <p:cNvPr id="18671" name="Rectangle 281"/>
          <p:cNvSpPr>
            <a:spLocks noChangeArrowheads="1"/>
          </p:cNvSpPr>
          <p:nvPr/>
        </p:nvSpPr>
        <p:spPr bwMode="auto">
          <a:xfrm>
            <a:off x="1987550" y="1924050"/>
            <a:ext cx="2667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900" b="1">
                <a:latin typeface="Times" charset="0"/>
              </a:rPr>
              <a:t>C</a:t>
            </a:r>
            <a:endParaRPr lang="en-US" sz="1200" baseline="-25000">
              <a:latin typeface="Times" charset="0"/>
            </a:endParaRPr>
          </a:p>
        </p:txBody>
      </p:sp>
      <p:sp>
        <p:nvSpPr>
          <p:cNvPr id="18672" name="Line 282"/>
          <p:cNvSpPr>
            <a:spLocks noChangeShapeType="1"/>
          </p:cNvSpPr>
          <p:nvPr/>
        </p:nvSpPr>
        <p:spPr bwMode="auto">
          <a:xfrm>
            <a:off x="2390775" y="3856038"/>
            <a:ext cx="1149350"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73" name="AutoShape 283"/>
          <p:cNvSpPr>
            <a:spLocks noChangeArrowheads="1"/>
          </p:cNvSpPr>
          <p:nvPr/>
        </p:nvSpPr>
        <p:spPr bwMode="auto">
          <a:xfrm>
            <a:off x="2374900" y="3022600"/>
            <a:ext cx="893763" cy="500063"/>
          </a:xfrm>
          <a:prstGeom prst="roundRect">
            <a:avLst>
              <a:gd name="adj" fmla="val 21111"/>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74" name="Rectangle 284"/>
          <p:cNvSpPr>
            <a:spLocks noChangeArrowheads="1"/>
          </p:cNvSpPr>
          <p:nvPr/>
        </p:nvSpPr>
        <p:spPr bwMode="auto">
          <a:xfrm>
            <a:off x="2390775" y="3265488"/>
            <a:ext cx="831850" cy="484187"/>
          </a:xfrm>
          <a:prstGeom prst="rect">
            <a:avLst/>
          </a:prstGeom>
          <a:solidFill>
            <a:srgbClr val="FFFFFF"/>
          </a:solidFill>
          <a:ln w="15875">
            <a:solidFill>
              <a:srgbClr val="FFFFFF"/>
            </a:solidFill>
            <a:miter lim="800000"/>
            <a:headEnd/>
            <a:tailEnd/>
          </a:ln>
        </p:spPr>
        <p:txBody>
          <a:bodyPr/>
          <a:lstStyle/>
          <a:p>
            <a:endParaRPr lang="en-US"/>
          </a:p>
        </p:txBody>
      </p:sp>
      <p:sp>
        <p:nvSpPr>
          <p:cNvPr id="18675" name="Rectangle 285"/>
          <p:cNvSpPr>
            <a:spLocks noChangeArrowheads="1"/>
          </p:cNvSpPr>
          <p:nvPr/>
        </p:nvSpPr>
        <p:spPr bwMode="auto">
          <a:xfrm>
            <a:off x="2374900" y="3265488"/>
            <a:ext cx="1181100" cy="1255712"/>
          </a:xfrm>
          <a:prstGeom prst="rect">
            <a:avLst/>
          </a:prstGeom>
          <a:solidFill>
            <a:srgbClr val="FFFFFF"/>
          </a:solidFill>
          <a:ln w="15875">
            <a:solidFill>
              <a:srgbClr val="000000"/>
            </a:solidFill>
            <a:miter lim="800000"/>
            <a:headEnd/>
            <a:tailEnd/>
          </a:ln>
        </p:spPr>
        <p:txBody>
          <a:bodyPr/>
          <a:lstStyle/>
          <a:p>
            <a:endParaRPr lang="en-US"/>
          </a:p>
        </p:txBody>
      </p:sp>
      <p:sp>
        <p:nvSpPr>
          <p:cNvPr id="18676" name="Line 286"/>
          <p:cNvSpPr>
            <a:spLocks noChangeShapeType="1"/>
          </p:cNvSpPr>
          <p:nvPr/>
        </p:nvSpPr>
        <p:spPr bwMode="auto">
          <a:xfrm>
            <a:off x="2384425" y="3259138"/>
            <a:ext cx="892175"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77" name="Freeform 287"/>
          <p:cNvSpPr>
            <a:spLocks/>
          </p:cNvSpPr>
          <p:nvPr/>
        </p:nvSpPr>
        <p:spPr bwMode="auto">
          <a:xfrm>
            <a:off x="3268663" y="3175000"/>
            <a:ext cx="241300" cy="104775"/>
          </a:xfrm>
          <a:custGeom>
            <a:avLst/>
            <a:gdLst>
              <a:gd name="T0" fmla="*/ 2147483647 w 152"/>
              <a:gd name="T1" fmla="*/ 2147483647 h 66"/>
              <a:gd name="T2" fmla="*/ 0 w 152"/>
              <a:gd name="T3" fmla="*/ 2147483647 h 66"/>
              <a:gd name="T4" fmla="*/ 0 w 152"/>
              <a:gd name="T5" fmla="*/ 0 h 66"/>
              <a:gd name="T6" fmla="*/ 2147483647 w 152"/>
              <a:gd name="T7" fmla="*/ 2147483647 h 66"/>
              <a:gd name="T8" fmla="*/ 0 60000 65536"/>
              <a:gd name="T9" fmla="*/ 0 60000 65536"/>
              <a:gd name="T10" fmla="*/ 0 60000 65536"/>
              <a:gd name="T11" fmla="*/ 0 60000 65536"/>
              <a:gd name="T12" fmla="*/ 0 w 152"/>
              <a:gd name="T13" fmla="*/ 0 h 66"/>
              <a:gd name="T14" fmla="*/ 152 w 152"/>
              <a:gd name="T15" fmla="*/ 66 h 66"/>
            </a:gdLst>
            <a:ahLst/>
            <a:cxnLst>
              <a:cxn ang="T8">
                <a:pos x="T0" y="T1"/>
              </a:cxn>
              <a:cxn ang="T9">
                <a:pos x="T2" y="T3"/>
              </a:cxn>
              <a:cxn ang="T10">
                <a:pos x="T4" y="T5"/>
              </a:cxn>
              <a:cxn ang="T11">
                <a:pos x="T6" y="T7"/>
              </a:cxn>
            </a:cxnLst>
            <a:rect l="T12" t="T13" r="T14" b="T15"/>
            <a:pathLst>
              <a:path w="152" h="66">
                <a:moveTo>
                  <a:pt x="152" y="66"/>
                </a:moveTo>
                <a:lnTo>
                  <a:pt x="0" y="66"/>
                </a:lnTo>
                <a:lnTo>
                  <a:pt x="0" y="0"/>
                </a:lnTo>
                <a:lnTo>
                  <a:pt x="152"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78" name="Freeform 288"/>
          <p:cNvSpPr>
            <a:spLocks/>
          </p:cNvSpPr>
          <p:nvPr/>
        </p:nvSpPr>
        <p:spPr bwMode="auto">
          <a:xfrm>
            <a:off x="3271838" y="3159125"/>
            <a:ext cx="257175" cy="106363"/>
          </a:xfrm>
          <a:custGeom>
            <a:avLst/>
            <a:gdLst>
              <a:gd name="T0" fmla="*/ 2147483647 w 162"/>
              <a:gd name="T1" fmla="*/ 2147483647 h 67"/>
              <a:gd name="T2" fmla="*/ 0 w 162"/>
              <a:gd name="T3" fmla="*/ 2147483647 h 67"/>
              <a:gd name="T4" fmla="*/ 0 w 162"/>
              <a:gd name="T5" fmla="*/ 0 h 67"/>
              <a:gd name="T6" fmla="*/ 0 60000 65536"/>
              <a:gd name="T7" fmla="*/ 0 60000 65536"/>
              <a:gd name="T8" fmla="*/ 0 60000 65536"/>
              <a:gd name="T9" fmla="*/ 0 w 162"/>
              <a:gd name="T10" fmla="*/ 0 h 67"/>
              <a:gd name="T11" fmla="*/ 162 w 162"/>
              <a:gd name="T12" fmla="*/ 67 h 67"/>
            </a:gdLst>
            <a:ahLst/>
            <a:cxnLst>
              <a:cxn ang="T6">
                <a:pos x="T0" y="T1"/>
              </a:cxn>
              <a:cxn ang="T7">
                <a:pos x="T2" y="T3"/>
              </a:cxn>
              <a:cxn ang="T8">
                <a:pos x="T4" y="T5"/>
              </a:cxn>
            </a:cxnLst>
            <a:rect l="T9" t="T10" r="T11" b="T12"/>
            <a:pathLst>
              <a:path w="162" h="67">
                <a:moveTo>
                  <a:pt x="162" y="67"/>
                </a:moveTo>
                <a:lnTo>
                  <a:pt x="0" y="6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679" name="Line 289"/>
          <p:cNvSpPr>
            <a:spLocks noChangeShapeType="1"/>
          </p:cNvSpPr>
          <p:nvPr/>
        </p:nvSpPr>
        <p:spPr bwMode="auto">
          <a:xfrm>
            <a:off x="2465388" y="3492500"/>
            <a:ext cx="101441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80" name="Line 290"/>
          <p:cNvSpPr>
            <a:spLocks noChangeShapeType="1"/>
          </p:cNvSpPr>
          <p:nvPr/>
        </p:nvSpPr>
        <p:spPr bwMode="auto">
          <a:xfrm>
            <a:off x="2465388" y="3719513"/>
            <a:ext cx="101441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81" name="Line 291"/>
          <p:cNvSpPr>
            <a:spLocks noChangeShapeType="1"/>
          </p:cNvSpPr>
          <p:nvPr/>
        </p:nvSpPr>
        <p:spPr bwMode="auto">
          <a:xfrm>
            <a:off x="2465388" y="3962400"/>
            <a:ext cx="101441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82" name="Line 292"/>
          <p:cNvSpPr>
            <a:spLocks noChangeShapeType="1"/>
          </p:cNvSpPr>
          <p:nvPr/>
        </p:nvSpPr>
        <p:spPr bwMode="auto">
          <a:xfrm>
            <a:off x="2465388" y="4189413"/>
            <a:ext cx="101441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83" name="Rectangle 293"/>
          <p:cNvSpPr>
            <a:spLocks noChangeArrowheads="1"/>
          </p:cNvSpPr>
          <p:nvPr/>
        </p:nvSpPr>
        <p:spPr bwMode="auto">
          <a:xfrm>
            <a:off x="2525713" y="3068638"/>
            <a:ext cx="666750"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84" name="Rectangle 294"/>
          <p:cNvSpPr>
            <a:spLocks noChangeArrowheads="1"/>
          </p:cNvSpPr>
          <p:nvPr/>
        </p:nvSpPr>
        <p:spPr bwMode="auto">
          <a:xfrm>
            <a:off x="2420938" y="3025775"/>
            <a:ext cx="7874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Arial" charset="0"/>
              </a:rPr>
              <a:t>ABRAHAM</a:t>
            </a:r>
            <a:endParaRPr lang="en-US" sz="1800" baseline="-25000">
              <a:latin typeface="Arial" charset="0"/>
            </a:endParaRPr>
          </a:p>
        </p:txBody>
      </p:sp>
      <p:sp>
        <p:nvSpPr>
          <p:cNvPr id="18685" name="Rectangle 295"/>
          <p:cNvSpPr>
            <a:spLocks noChangeArrowheads="1"/>
          </p:cNvSpPr>
          <p:nvPr/>
        </p:nvSpPr>
        <p:spPr bwMode="auto">
          <a:xfrm>
            <a:off x="2678113" y="3538538"/>
            <a:ext cx="604837" cy="1651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86" name="Rectangle 297"/>
          <p:cNvSpPr>
            <a:spLocks noChangeArrowheads="1"/>
          </p:cNvSpPr>
          <p:nvPr/>
        </p:nvSpPr>
        <p:spPr bwMode="auto">
          <a:xfrm>
            <a:off x="2844800" y="3779838"/>
            <a:ext cx="407988"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87" name="Rectangle 300"/>
          <p:cNvSpPr>
            <a:spLocks noChangeArrowheads="1"/>
          </p:cNvSpPr>
          <p:nvPr/>
        </p:nvSpPr>
        <p:spPr bwMode="auto">
          <a:xfrm>
            <a:off x="2844800" y="4249738"/>
            <a:ext cx="558800"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88" name="Line 302"/>
          <p:cNvSpPr>
            <a:spLocks noChangeShapeType="1"/>
          </p:cNvSpPr>
          <p:nvPr/>
        </p:nvSpPr>
        <p:spPr bwMode="auto">
          <a:xfrm>
            <a:off x="2451100" y="4430713"/>
            <a:ext cx="1014413"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689" name="Rectangle 303"/>
          <p:cNvSpPr>
            <a:spLocks noChangeArrowheads="1"/>
          </p:cNvSpPr>
          <p:nvPr/>
        </p:nvSpPr>
        <p:spPr bwMode="auto">
          <a:xfrm>
            <a:off x="2662238" y="3341688"/>
            <a:ext cx="666750" cy="1349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90" name="Rectangle 305"/>
          <p:cNvSpPr>
            <a:spLocks noChangeArrowheads="1"/>
          </p:cNvSpPr>
          <p:nvPr/>
        </p:nvSpPr>
        <p:spPr bwMode="auto">
          <a:xfrm>
            <a:off x="3305175" y="5799138"/>
            <a:ext cx="83026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latin typeface="Times" charset="0"/>
              </a:rPr>
              <a:t>(_______________)</a:t>
            </a:r>
            <a:endParaRPr lang="en-US" sz="1200" baseline="-25000">
              <a:latin typeface="Times" charset="0"/>
            </a:endParaRPr>
          </a:p>
        </p:txBody>
      </p:sp>
      <p:pic>
        <p:nvPicPr>
          <p:cNvPr id="18691" name="Picture 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863" y="3325813"/>
            <a:ext cx="590550"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92" name="Rectangle 307"/>
          <p:cNvSpPr>
            <a:spLocks noChangeArrowheads="1"/>
          </p:cNvSpPr>
          <p:nvPr/>
        </p:nvSpPr>
        <p:spPr bwMode="auto">
          <a:xfrm>
            <a:off x="3676650" y="3462338"/>
            <a:ext cx="317500" cy="257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8693" name="Picture 3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6792913"/>
            <a:ext cx="590550"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94" name="Rectangle 309"/>
          <p:cNvSpPr>
            <a:spLocks noChangeArrowheads="1"/>
          </p:cNvSpPr>
          <p:nvPr/>
        </p:nvSpPr>
        <p:spPr bwMode="auto">
          <a:xfrm>
            <a:off x="3692525" y="6929438"/>
            <a:ext cx="317500" cy="257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8695" name="Picture 3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3219450"/>
            <a:ext cx="590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96" name="Rectangle 311"/>
          <p:cNvSpPr>
            <a:spLocks noChangeArrowheads="1"/>
          </p:cNvSpPr>
          <p:nvPr/>
        </p:nvSpPr>
        <p:spPr bwMode="auto">
          <a:xfrm>
            <a:off x="6340475" y="3355975"/>
            <a:ext cx="319088" cy="257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8697" name="Picture 3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2327275"/>
            <a:ext cx="590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98" name="Rectangle 313"/>
          <p:cNvSpPr>
            <a:spLocks noChangeArrowheads="1"/>
          </p:cNvSpPr>
          <p:nvPr/>
        </p:nvSpPr>
        <p:spPr bwMode="auto">
          <a:xfrm>
            <a:off x="6340475" y="2447925"/>
            <a:ext cx="319088" cy="273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699" name="Rectangle 314"/>
          <p:cNvSpPr>
            <a:spLocks noChangeArrowheads="1"/>
          </p:cNvSpPr>
          <p:nvPr/>
        </p:nvSpPr>
        <p:spPr bwMode="auto">
          <a:xfrm>
            <a:off x="5972175" y="5922963"/>
            <a:ext cx="74612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latin typeface="Arial" charset="0"/>
              </a:rPr>
              <a:t>(____________)</a:t>
            </a:r>
            <a:endParaRPr lang="en-US" sz="1200" baseline="-25000">
              <a:latin typeface="Arial" charset="0"/>
            </a:endParaRPr>
          </a:p>
        </p:txBody>
      </p:sp>
      <p:sp>
        <p:nvSpPr>
          <p:cNvPr id="18700" name="Rectangle 315"/>
          <p:cNvSpPr>
            <a:spLocks noChangeArrowheads="1"/>
          </p:cNvSpPr>
          <p:nvPr/>
        </p:nvSpPr>
        <p:spPr bwMode="auto">
          <a:xfrm>
            <a:off x="5983288" y="2211388"/>
            <a:ext cx="801687"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latin typeface="Arial" charset="0"/>
              </a:rPr>
              <a:t>(_____________)</a:t>
            </a:r>
            <a:endParaRPr lang="en-US" sz="1200" baseline="-25000">
              <a:solidFill>
                <a:srgbClr val="E32434"/>
              </a:solidFill>
              <a:latin typeface="Arial" charset="0"/>
            </a:endParaRPr>
          </a:p>
        </p:txBody>
      </p:sp>
      <p:sp>
        <p:nvSpPr>
          <p:cNvPr id="18701" name="Rectangle 316"/>
          <p:cNvSpPr>
            <a:spLocks noChangeArrowheads="1"/>
          </p:cNvSpPr>
          <p:nvPr/>
        </p:nvSpPr>
        <p:spPr bwMode="auto">
          <a:xfrm>
            <a:off x="3305175" y="3113088"/>
            <a:ext cx="677863"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latin typeface="Times" charset="0"/>
              </a:rPr>
              <a:t>(____________)</a:t>
            </a:r>
            <a:endParaRPr lang="en-US" sz="1200" baseline="-25000">
              <a:latin typeface="Times" charset="0"/>
            </a:endParaRPr>
          </a:p>
        </p:txBody>
      </p:sp>
      <p:sp>
        <p:nvSpPr>
          <p:cNvPr id="18702" name="Freeform 317"/>
          <p:cNvSpPr>
            <a:spLocks/>
          </p:cNvSpPr>
          <p:nvPr/>
        </p:nvSpPr>
        <p:spPr bwMode="auto">
          <a:xfrm>
            <a:off x="5913438" y="6824663"/>
            <a:ext cx="241300" cy="76200"/>
          </a:xfrm>
          <a:custGeom>
            <a:avLst/>
            <a:gdLst>
              <a:gd name="T0" fmla="*/ 2147483647 w 152"/>
              <a:gd name="T1" fmla="*/ 2147483647 h 48"/>
              <a:gd name="T2" fmla="*/ 0 w 152"/>
              <a:gd name="T3" fmla="*/ 2147483647 h 48"/>
              <a:gd name="T4" fmla="*/ 0 w 152"/>
              <a:gd name="T5" fmla="*/ 0 h 48"/>
              <a:gd name="T6" fmla="*/ 0 60000 65536"/>
              <a:gd name="T7" fmla="*/ 0 60000 65536"/>
              <a:gd name="T8" fmla="*/ 0 60000 65536"/>
              <a:gd name="T9" fmla="*/ 0 w 152"/>
              <a:gd name="T10" fmla="*/ 0 h 48"/>
              <a:gd name="T11" fmla="*/ 152 w 152"/>
              <a:gd name="T12" fmla="*/ 48 h 48"/>
            </a:gdLst>
            <a:ahLst/>
            <a:cxnLst>
              <a:cxn ang="T6">
                <a:pos x="T0" y="T1"/>
              </a:cxn>
              <a:cxn ang="T7">
                <a:pos x="T2" y="T3"/>
              </a:cxn>
              <a:cxn ang="T8">
                <a:pos x="T4" y="T5"/>
              </a:cxn>
            </a:cxnLst>
            <a:rect l="T9" t="T10" r="T11" b="T12"/>
            <a:pathLst>
              <a:path w="152" h="48">
                <a:moveTo>
                  <a:pt x="152" y="48"/>
                </a:moveTo>
                <a:lnTo>
                  <a:pt x="0" y="48"/>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703" name="Rectangle 323"/>
          <p:cNvSpPr>
            <a:spLocks noChangeArrowheads="1"/>
          </p:cNvSpPr>
          <p:nvPr/>
        </p:nvSpPr>
        <p:spPr bwMode="auto">
          <a:xfrm>
            <a:off x="5227638" y="6723063"/>
            <a:ext cx="582612"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Arial" charset="0"/>
              </a:rPr>
              <a:t>JESUS</a:t>
            </a:r>
            <a:endParaRPr lang="en-US" sz="1400" baseline="-25000">
              <a:latin typeface="Arial" charset="0"/>
            </a:endParaRPr>
          </a:p>
        </p:txBody>
      </p:sp>
      <p:sp>
        <p:nvSpPr>
          <p:cNvPr id="18704" name="Rectangle 324"/>
          <p:cNvSpPr>
            <a:spLocks noChangeArrowheads="1"/>
          </p:cNvSpPr>
          <p:nvPr/>
        </p:nvSpPr>
        <p:spPr bwMode="auto">
          <a:xfrm>
            <a:off x="5010150" y="2305050"/>
            <a:ext cx="914400" cy="177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705" name="Line 326"/>
          <p:cNvSpPr>
            <a:spLocks noChangeShapeType="1"/>
          </p:cNvSpPr>
          <p:nvPr/>
        </p:nvSpPr>
        <p:spPr bwMode="auto">
          <a:xfrm>
            <a:off x="5594350" y="2795588"/>
            <a:ext cx="1588" cy="1454150"/>
          </a:xfrm>
          <a:prstGeom prst="line">
            <a:avLst/>
          </a:prstGeom>
          <a:noFill/>
          <a:ln w="46038">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706" name="Line 328"/>
          <p:cNvSpPr>
            <a:spLocks noChangeShapeType="1"/>
          </p:cNvSpPr>
          <p:nvPr/>
        </p:nvSpPr>
        <p:spPr bwMode="auto">
          <a:xfrm>
            <a:off x="5084763" y="3552825"/>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8707" name="Group 351"/>
          <p:cNvGrpSpPr>
            <a:grpSpLocks/>
          </p:cNvGrpSpPr>
          <p:nvPr/>
        </p:nvGrpSpPr>
        <p:grpSpPr bwMode="auto">
          <a:xfrm>
            <a:off x="885825" y="1223963"/>
            <a:ext cx="722313" cy="1095375"/>
            <a:chOff x="558" y="771"/>
            <a:chExt cx="455" cy="690"/>
          </a:xfrm>
        </p:grpSpPr>
        <p:grpSp>
          <p:nvGrpSpPr>
            <p:cNvPr id="18709" name="Group 330"/>
            <p:cNvGrpSpPr>
              <a:grpSpLocks/>
            </p:cNvGrpSpPr>
            <p:nvPr/>
          </p:nvGrpSpPr>
          <p:grpSpPr bwMode="auto">
            <a:xfrm>
              <a:off x="558" y="771"/>
              <a:ext cx="238" cy="152"/>
              <a:chOff x="206" y="662"/>
              <a:chExt cx="238" cy="152"/>
            </a:xfrm>
          </p:grpSpPr>
          <p:sp>
            <p:nvSpPr>
              <p:cNvPr id="18726" name="AutoShape 331"/>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18727" name="Rectangle 332"/>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18728" name="Line 333"/>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8710" name="Rectangle 334"/>
            <p:cNvSpPr>
              <a:spLocks noChangeArrowheads="1"/>
            </p:cNvSpPr>
            <p:nvPr/>
          </p:nvSpPr>
          <p:spPr bwMode="auto">
            <a:xfrm>
              <a:off x="633" y="1317"/>
              <a:ext cx="11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b="1">
                  <a:latin typeface="Times" charset="0"/>
                </a:rPr>
                <a:t>C </a:t>
              </a:r>
              <a:endParaRPr lang="en-US" sz="1200" baseline="-25000">
                <a:latin typeface="Times" charset="0"/>
              </a:endParaRPr>
            </a:p>
          </p:txBody>
        </p:sp>
        <p:sp>
          <p:nvSpPr>
            <p:cNvPr id="18711" name="Rectangle 335"/>
            <p:cNvSpPr>
              <a:spLocks noChangeArrowheads="1"/>
            </p:cNvSpPr>
            <p:nvPr/>
          </p:nvSpPr>
          <p:spPr bwMode="auto">
            <a:xfrm>
              <a:off x="747" y="1317"/>
              <a:ext cx="6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b="1">
                  <a:latin typeface="Times" charset="0"/>
                </a:rPr>
                <a:t>7</a:t>
              </a:r>
              <a:endParaRPr lang="en-US" sz="1200" baseline="-25000">
                <a:latin typeface="Times" charset="0"/>
              </a:endParaRPr>
            </a:p>
          </p:txBody>
        </p:sp>
        <p:sp>
          <p:nvSpPr>
            <p:cNvPr id="18712" name="Line 336"/>
            <p:cNvSpPr>
              <a:spLocks noChangeShapeType="1"/>
            </p:cNvSpPr>
            <p:nvPr/>
          </p:nvSpPr>
          <p:spPr bwMode="auto">
            <a:xfrm>
              <a:off x="761" y="1392"/>
              <a:ext cx="39" cy="1"/>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713" name="Rectangle 337"/>
            <p:cNvSpPr>
              <a:spLocks noChangeArrowheads="1"/>
            </p:cNvSpPr>
            <p:nvPr/>
          </p:nvSpPr>
          <p:spPr bwMode="auto">
            <a:xfrm>
              <a:off x="804" y="1317"/>
              <a:ext cx="18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b="1">
                  <a:latin typeface="Times" charset="0"/>
                </a:rPr>
                <a:t> S J</a:t>
              </a:r>
              <a:endParaRPr lang="en-US" sz="1200" baseline="-25000">
                <a:latin typeface="Times" charset="0"/>
              </a:endParaRPr>
            </a:p>
          </p:txBody>
        </p:sp>
        <p:grpSp>
          <p:nvGrpSpPr>
            <p:cNvPr id="18714" name="Group 338"/>
            <p:cNvGrpSpPr>
              <a:grpSpLocks/>
            </p:cNvGrpSpPr>
            <p:nvPr/>
          </p:nvGrpSpPr>
          <p:grpSpPr bwMode="auto">
            <a:xfrm>
              <a:off x="654" y="867"/>
              <a:ext cx="238" cy="152"/>
              <a:chOff x="206" y="662"/>
              <a:chExt cx="238" cy="152"/>
            </a:xfrm>
          </p:grpSpPr>
          <p:sp>
            <p:nvSpPr>
              <p:cNvPr id="18723" name="AutoShape 339"/>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18724" name="Rectangle 340"/>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18725" name="Line 341"/>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8715" name="Group 342"/>
            <p:cNvGrpSpPr>
              <a:grpSpLocks/>
            </p:cNvGrpSpPr>
            <p:nvPr/>
          </p:nvGrpSpPr>
          <p:grpSpPr bwMode="auto">
            <a:xfrm>
              <a:off x="580" y="963"/>
              <a:ext cx="238" cy="152"/>
              <a:chOff x="206" y="662"/>
              <a:chExt cx="238" cy="152"/>
            </a:xfrm>
          </p:grpSpPr>
          <p:sp>
            <p:nvSpPr>
              <p:cNvPr id="18720" name="AutoShape 343"/>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18721" name="Rectangle 344"/>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18722" name="Line 345"/>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8716" name="Group 346"/>
            <p:cNvGrpSpPr>
              <a:grpSpLocks/>
            </p:cNvGrpSpPr>
            <p:nvPr/>
          </p:nvGrpSpPr>
          <p:grpSpPr bwMode="auto">
            <a:xfrm>
              <a:off x="775" y="1053"/>
              <a:ext cx="238" cy="152"/>
              <a:chOff x="206" y="662"/>
              <a:chExt cx="238" cy="152"/>
            </a:xfrm>
          </p:grpSpPr>
          <p:sp>
            <p:nvSpPr>
              <p:cNvPr id="18717" name="AutoShape 347"/>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18718" name="Rectangle 348"/>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18719" name="Line 349"/>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18708" name="Rectangle 350"/>
          <p:cNvSpPr>
            <a:spLocks noChangeArrowheads="1"/>
          </p:cNvSpPr>
          <p:nvPr/>
        </p:nvSpPr>
        <p:spPr bwMode="auto">
          <a:xfrm>
            <a:off x="3316288" y="1184275"/>
            <a:ext cx="728662"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en-US" sz="800" b="1">
                <a:latin typeface="Times" charset="0"/>
              </a:rPr>
              <a:t>(___________)</a:t>
            </a:r>
            <a:endParaRPr lang="en-US" sz="1200" baseline="-25000">
              <a:latin typeface="Times"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5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6607175" y="87313"/>
            <a:ext cx="727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05</a:t>
            </a:r>
          </a:p>
        </p:txBody>
      </p:sp>
      <p:sp>
        <p:nvSpPr>
          <p:cNvPr id="20482" name="Text Box 3"/>
          <p:cNvSpPr txBox="1">
            <a:spLocks noChangeArrowheads="1"/>
          </p:cNvSpPr>
          <p:nvPr/>
        </p:nvSpPr>
        <p:spPr bwMode="auto">
          <a:xfrm>
            <a:off x="2397125" y="730250"/>
            <a:ext cx="4171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400">
              <a:latin typeface="Comic Sans MS" charset="0"/>
            </a:endParaRPr>
          </a:p>
        </p:txBody>
      </p:sp>
      <p:sp>
        <p:nvSpPr>
          <p:cNvPr id="20483" name="Rectangle 4"/>
          <p:cNvSpPr>
            <a:spLocks noChangeArrowheads="1"/>
          </p:cNvSpPr>
          <p:nvPr/>
        </p:nvSpPr>
        <p:spPr bwMode="auto">
          <a:xfrm>
            <a:off x="209550" y="5986463"/>
            <a:ext cx="3763963" cy="279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20000"/>
              </a:lnSpc>
            </a:pPr>
            <a:r>
              <a:rPr lang="en-US" sz="1200" b="1">
                <a:latin typeface="Helvetica" charset="0"/>
              </a:rPr>
              <a:t>ARISTOTLE: ALEXANDER</a:t>
            </a:r>
            <a:r>
              <a:rPr lang="ja-JP" altLang="en-US" sz="1200" b="1">
                <a:latin typeface="Helvetica" charset="0"/>
              </a:rPr>
              <a:t>’</a:t>
            </a:r>
            <a:r>
              <a:rPr lang="en-US" altLang="ja-JP" sz="1200" b="1">
                <a:latin typeface="Helvetica" charset="0"/>
              </a:rPr>
              <a:t>S TEACHER</a:t>
            </a:r>
          </a:p>
          <a:p>
            <a:pPr algn="ctr">
              <a:lnSpc>
                <a:spcPct val="120000"/>
              </a:lnSpc>
            </a:pPr>
            <a:r>
              <a:rPr lang="en-US" sz="1200" b="1">
                <a:latin typeface="Helvetica" charset="0"/>
              </a:rPr>
              <a:t>ARISTOTLE: MUSIC THEORY</a:t>
            </a:r>
          </a:p>
          <a:p>
            <a:pPr algn="ctr">
              <a:lnSpc>
                <a:spcPct val="120000"/>
              </a:lnSpc>
            </a:pPr>
            <a:r>
              <a:rPr lang="en-US" sz="1200" b="1">
                <a:latin typeface="Helvetica" charset="0"/>
              </a:rPr>
              <a:t>GREAT WALL OF CHINA</a:t>
            </a:r>
          </a:p>
          <a:p>
            <a:pPr algn="ctr">
              <a:lnSpc>
                <a:spcPct val="120000"/>
              </a:lnSpc>
            </a:pPr>
            <a:r>
              <a:rPr lang="en-US" sz="1200" b="1">
                <a:latin typeface="Helvetica" charset="0"/>
              </a:rPr>
              <a:t>IRON USED IN CHINA</a:t>
            </a:r>
          </a:p>
          <a:p>
            <a:pPr algn="ctr">
              <a:lnSpc>
                <a:spcPct val="120000"/>
              </a:lnSpc>
            </a:pPr>
            <a:r>
              <a:rPr lang="en-US" sz="1200" b="1">
                <a:latin typeface="Helvetica" charset="0"/>
              </a:rPr>
              <a:t>  ALEXANDRIA: CENTER OF GREEK LEARNING</a:t>
            </a:r>
          </a:p>
          <a:p>
            <a:pPr algn="ctr">
              <a:lnSpc>
                <a:spcPct val="120000"/>
              </a:lnSpc>
            </a:pPr>
            <a:r>
              <a:rPr lang="en-US" sz="1200" b="1">
                <a:latin typeface="Helvetica" charset="0"/>
              </a:rPr>
              <a:t>EUCLID: STANDARD WORK IN GEOMETRY</a:t>
            </a:r>
          </a:p>
          <a:p>
            <a:pPr algn="ctr">
              <a:lnSpc>
                <a:spcPct val="120000"/>
              </a:lnSpc>
            </a:pPr>
            <a:r>
              <a:rPr lang="en-US" sz="1200" b="1">
                <a:latin typeface="Helvetica" charset="0"/>
              </a:rPr>
              <a:t>FIRST ROMAN COINS</a:t>
            </a:r>
          </a:p>
          <a:p>
            <a:pPr algn="ctr">
              <a:lnSpc>
                <a:spcPct val="120000"/>
              </a:lnSpc>
            </a:pPr>
            <a:r>
              <a:rPr lang="en-US" sz="1200" b="1">
                <a:latin typeface="Helvetica" charset="0"/>
              </a:rPr>
              <a:t>            CORINTH BECOMES TRADING  CENTER</a:t>
            </a:r>
          </a:p>
          <a:p>
            <a:pPr algn="ctr">
              <a:lnSpc>
                <a:spcPct val="120000"/>
              </a:lnSpc>
            </a:pPr>
            <a:r>
              <a:rPr lang="en-US" sz="1200" b="1">
                <a:latin typeface="Helvetica" charset="0"/>
              </a:rPr>
              <a:t>JEWISH TRADING CENTERS IN EGYPT</a:t>
            </a:r>
          </a:p>
          <a:p>
            <a:pPr algn="ctr">
              <a:lnSpc>
                <a:spcPct val="120000"/>
              </a:lnSpc>
            </a:pPr>
            <a:r>
              <a:rPr lang="en-US" sz="1400" b="1" i="1" u="sng">
                <a:latin typeface="Helvetica" charset="0"/>
              </a:rPr>
              <a:t>HELLENISM:  GREEK-STYLE CITIES                           GREEK-STYLE  LIVING</a:t>
            </a:r>
            <a:endParaRPr lang="en-US" sz="1200" b="1">
              <a:latin typeface="Helvetica" charset="0"/>
            </a:endParaRPr>
          </a:p>
          <a:p>
            <a:pPr algn="ctr">
              <a:lnSpc>
                <a:spcPct val="120000"/>
              </a:lnSpc>
            </a:pPr>
            <a:endParaRPr lang="en-US" sz="1200">
              <a:latin typeface="Times" charset="0"/>
            </a:endParaRPr>
          </a:p>
        </p:txBody>
      </p:sp>
      <p:sp>
        <p:nvSpPr>
          <p:cNvPr id="20484" name="Rectangle 5"/>
          <p:cNvSpPr>
            <a:spLocks noChangeArrowheads="1"/>
          </p:cNvSpPr>
          <p:nvPr/>
        </p:nvSpPr>
        <p:spPr bwMode="auto">
          <a:xfrm>
            <a:off x="3316288" y="5551488"/>
            <a:ext cx="4240212" cy="341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20000"/>
              </a:lnSpc>
              <a:tabLst>
                <a:tab pos="457200" algn="l"/>
              </a:tabLst>
            </a:pPr>
            <a:r>
              <a:rPr lang="en-US" sz="1200" b="1">
                <a:latin typeface="Helvetica" charset="0"/>
              </a:rPr>
              <a:t>GOVERNMENT ADMINISTRATION</a:t>
            </a:r>
          </a:p>
          <a:p>
            <a:pPr algn="ctr">
              <a:lnSpc>
                <a:spcPct val="120000"/>
              </a:lnSpc>
              <a:tabLst>
                <a:tab pos="457200" algn="l"/>
              </a:tabLst>
            </a:pPr>
            <a:r>
              <a:rPr lang="en-US" sz="1200" b="1">
                <a:latin typeface="Helvetica" charset="0"/>
              </a:rPr>
              <a:t> USE OF GEARS...WATERWHEEL</a:t>
            </a:r>
          </a:p>
          <a:p>
            <a:pPr algn="ctr">
              <a:lnSpc>
                <a:spcPct val="120000"/>
              </a:lnSpc>
              <a:tabLst>
                <a:tab pos="457200" algn="l"/>
              </a:tabLst>
            </a:pPr>
            <a:r>
              <a:rPr lang="en-US" sz="1200" b="1">
                <a:latin typeface="Helvetica" charset="0"/>
              </a:rPr>
              <a:t>TRIGONOMETRY DEVELOPED</a:t>
            </a:r>
          </a:p>
          <a:p>
            <a:pPr algn="ctr">
              <a:lnSpc>
                <a:spcPct val="120000"/>
              </a:lnSpc>
              <a:tabLst>
                <a:tab pos="457200" algn="l"/>
              </a:tabLst>
            </a:pPr>
            <a:r>
              <a:rPr lang="en-US" sz="1200" b="1">
                <a:latin typeface="Helvetica" charset="0"/>
              </a:rPr>
              <a:t>WATER CLOCK</a:t>
            </a:r>
          </a:p>
          <a:p>
            <a:pPr algn="ctr">
              <a:lnSpc>
                <a:spcPct val="120000"/>
              </a:lnSpc>
              <a:tabLst>
                <a:tab pos="457200" algn="l"/>
              </a:tabLst>
            </a:pPr>
            <a:r>
              <a:rPr lang="en-US" sz="1200" b="1">
                <a:latin typeface="Helvetica" charset="0"/>
              </a:rPr>
              <a:t>ROSETTA STONE INSCRIBED</a:t>
            </a:r>
          </a:p>
          <a:p>
            <a:pPr algn="ctr">
              <a:lnSpc>
                <a:spcPct val="120000"/>
              </a:lnSpc>
              <a:tabLst>
                <a:tab pos="457200" algn="l"/>
              </a:tabLst>
            </a:pPr>
            <a:r>
              <a:rPr lang="en-US" sz="1200" b="1">
                <a:latin typeface="Helvetica" charset="0"/>
              </a:rPr>
              <a:t>ALEXANDRIA : COLLEGE OF TECHNOLOGY </a:t>
            </a:r>
          </a:p>
          <a:p>
            <a:pPr algn="ctr">
              <a:lnSpc>
                <a:spcPct val="120000"/>
              </a:lnSpc>
              <a:tabLst>
                <a:tab pos="457200" algn="l"/>
              </a:tabLst>
            </a:pPr>
            <a:r>
              <a:rPr lang="en-US" sz="1200" b="1">
                <a:latin typeface="Helvetica" charset="0"/>
              </a:rPr>
              <a:t>ROMAN BANKING SYSTEM</a:t>
            </a:r>
          </a:p>
          <a:p>
            <a:pPr algn="ctr">
              <a:lnSpc>
                <a:spcPct val="120000"/>
              </a:lnSpc>
              <a:tabLst>
                <a:tab pos="457200" algn="l"/>
              </a:tabLst>
            </a:pPr>
            <a:r>
              <a:rPr lang="en-US" sz="1200" b="1">
                <a:latin typeface="Helvetica" charset="0"/>
              </a:rPr>
              <a:t>NEW CONSTRUCTION METHODS</a:t>
            </a:r>
          </a:p>
          <a:p>
            <a:pPr algn="ctr">
              <a:lnSpc>
                <a:spcPct val="120000"/>
              </a:lnSpc>
              <a:tabLst>
                <a:tab pos="457200" algn="l"/>
              </a:tabLst>
            </a:pPr>
            <a:r>
              <a:rPr lang="en-US" sz="1200" b="1">
                <a:latin typeface="Helvetica" charset="0"/>
              </a:rPr>
              <a:t>WATER/SEWER SYSTEMS; CONCRETE</a:t>
            </a:r>
          </a:p>
          <a:p>
            <a:pPr algn="ctr">
              <a:lnSpc>
                <a:spcPct val="120000"/>
              </a:lnSpc>
              <a:tabLst>
                <a:tab pos="457200" algn="l"/>
              </a:tabLst>
            </a:pPr>
            <a:r>
              <a:rPr lang="en-US" sz="1200" b="1">
                <a:latin typeface="Helvetica" charset="0"/>
              </a:rPr>
              <a:t>STOCK MARKETS</a:t>
            </a:r>
          </a:p>
          <a:p>
            <a:pPr algn="ctr">
              <a:lnSpc>
                <a:spcPct val="120000"/>
              </a:lnSpc>
              <a:tabLst>
                <a:tab pos="457200" algn="l"/>
              </a:tabLst>
            </a:pPr>
            <a:r>
              <a:rPr lang="en-US" sz="1200" b="1">
                <a:latin typeface="Helvetica" charset="0"/>
              </a:rPr>
              <a:t>EMPIRE-WIDE HIGHWAY SYSTEM</a:t>
            </a:r>
          </a:p>
          <a:p>
            <a:pPr algn="ctr">
              <a:lnSpc>
                <a:spcPct val="120000"/>
              </a:lnSpc>
              <a:tabLst>
                <a:tab pos="457200" algn="l"/>
              </a:tabLst>
            </a:pPr>
            <a:r>
              <a:rPr lang="en-US" sz="1200" b="1">
                <a:latin typeface="Helvetica" charset="0"/>
              </a:rPr>
              <a:t>365-DAY YEAR ADOPTED</a:t>
            </a:r>
          </a:p>
          <a:p>
            <a:pPr algn="ctr">
              <a:lnSpc>
                <a:spcPct val="120000"/>
              </a:lnSpc>
              <a:tabLst>
                <a:tab pos="457200" algn="l"/>
              </a:tabLst>
            </a:pPr>
            <a:r>
              <a:rPr lang="en-US" sz="1200" b="1">
                <a:latin typeface="Helvetica" charset="0"/>
              </a:rPr>
              <a:t>PAX ROMANA</a:t>
            </a:r>
          </a:p>
          <a:p>
            <a:pPr algn="ctr">
              <a:lnSpc>
                <a:spcPct val="120000"/>
              </a:lnSpc>
              <a:tabLst>
                <a:tab pos="457200" algn="l"/>
              </a:tabLst>
            </a:pPr>
            <a:r>
              <a:rPr lang="en-US" sz="1400" b="1" i="1" u="sng">
                <a:latin typeface="Helvetica" charset="0"/>
              </a:rPr>
              <a:t>ROMAN-OCCUPIED PALESTINE</a:t>
            </a:r>
            <a:endParaRPr lang="en-US" sz="1200" b="1">
              <a:latin typeface="Helvetica" charset="0"/>
            </a:endParaRPr>
          </a:p>
          <a:p>
            <a:pPr algn="ctr">
              <a:lnSpc>
                <a:spcPct val="120000"/>
              </a:lnSpc>
              <a:tabLst>
                <a:tab pos="457200" algn="l"/>
              </a:tabLst>
            </a:pPr>
            <a:endParaRPr lang="en-US" sz="1200" b="1">
              <a:latin typeface="Helvetica" charset="0"/>
            </a:endParaRPr>
          </a:p>
        </p:txBody>
      </p:sp>
      <p:sp>
        <p:nvSpPr>
          <p:cNvPr id="20485" name="Text Box 6"/>
          <p:cNvSpPr txBox="1">
            <a:spLocks noChangeArrowheads="1"/>
          </p:cNvSpPr>
          <p:nvPr/>
        </p:nvSpPr>
        <p:spPr bwMode="auto">
          <a:xfrm>
            <a:off x="3821113" y="5110163"/>
            <a:ext cx="34147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200" b="1" i="1">
                <a:latin typeface="Helvetica" charset="0"/>
              </a:rPr>
              <a:t>AND THEN…                                               DURING  THE TIME OF _________:</a:t>
            </a:r>
          </a:p>
        </p:txBody>
      </p:sp>
      <p:sp>
        <p:nvSpPr>
          <p:cNvPr id="20486" name="Text Box 7"/>
          <p:cNvSpPr txBox="1">
            <a:spLocks noChangeArrowheads="1"/>
          </p:cNvSpPr>
          <p:nvPr/>
        </p:nvSpPr>
        <p:spPr bwMode="auto">
          <a:xfrm>
            <a:off x="292100" y="5468938"/>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200" b="1" i="1">
                <a:latin typeface="Helvetica" charset="0"/>
              </a:rPr>
              <a:t>THE ERA OF                                 ________________________________:</a:t>
            </a:r>
          </a:p>
        </p:txBody>
      </p:sp>
      <p:sp>
        <p:nvSpPr>
          <p:cNvPr id="20487" name="Text Box 8"/>
          <p:cNvSpPr txBox="1">
            <a:spLocks noChangeArrowheads="1"/>
          </p:cNvSpPr>
          <p:nvPr/>
        </p:nvSpPr>
        <p:spPr bwMode="auto">
          <a:xfrm>
            <a:off x="1327150" y="1536700"/>
            <a:ext cx="52990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a:latin typeface="Comic Sans MS" charset="0"/>
              </a:rPr>
              <a:t>Alexander died...at age ____...in the 300s B.C.</a:t>
            </a:r>
          </a:p>
        </p:txBody>
      </p:sp>
      <p:sp>
        <p:nvSpPr>
          <p:cNvPr id="20488" name="Text Box 9"/>
          <p:cNvSpPr txBox="1">
            <a:spLocks noChangeArrowheads="1"/>
          </p:cNvSpPr>
          <p:nvPr/>
        </p:nvSpPr>
        <p:spPr bwMode="auto">
          <a:xfrm>
            <a:off x="1144588" y="1843088"/>
            <a:ext cx="60023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a:latin typeface="Comic Sans MS" charset="0"/>
              </a:rPr>
              <a:t>His empire was divided among his four __________.</a:t>
            </a:r>
          </a:p>
        </p:txBody>
      </p:sp>
      <p:sp>
        <p:nvSpPr>
          <p:cNvPr id="20489" name="Text Box 10"/>
          <p:cNvSpPr txBox="1">
            <a:spLocks noChangeArrowheads="1"/>
          </p:cNvSpPr>
          <p:nvPr/>
        </p:nvSpPr>
        <p:spPr bwMode="auto">
          <a:xfrm>
            <a:off x="6208713" y="1006475"/>
            <a:ext cx="2508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 </a:t>
            </a:r>
          </a:p>
        </p:txBody>
      </p:sp>
      <p:sp>
        <p:nvSpPr>
          <p:cNvPr id="20490" name="Text Box 11"/>
          <p:cNvSpPr txBox="1">
            <a:spLocks noChangeArrowheads="1"/>
          </p:cNvSpPr>
          <p:nvPr/>
        </p:nvSpPr>
        <p:spPr bwMode="auto">
          <a:xfrm>
            <a:off x="854075" y="1114425"/>
            <a:ext cx="65706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Comic Sans MS" charset="0"/>
              </a:rPr>
              <a:t>BETWEEN MALACHI AND MATTHEW</a:t>
            </a:r>
          </a:p>
        </p:txBody>
      </p:sp>
      <p:sp>
        <p:nvSpPr>
          <p:cNvPr id="20491" name="Text Box 12"/>
          <p:cNvSpPr txBox="1">
            <a:spLocks noChangeArrowheads="1"/>
          </p:cNvSpPr>
          <p:nvPr/>
        </p:nvSpPr>
        <p:spPr bwMode="auto">
          <a:xfrm>
            <a:off x="2760663" y="709613"/>
            <a:ext cx="37719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Comic Sans MS" charset="0"/>
              </a:rPr>
              <a:t>The </a:t>
            </a:r>
            <a:r>
              <a:rPr lang="ja-JP" altLang="en-US" sz="2400" b="1" i="1">
                <a:latin typeface="Comic Sans MS" charset="0"/>
              </a:rPr>
              <a:t>“</a:t>
            </a:r>
            <a:r>
              <a:rPr lang="en-US" altLang="ja-JP" sz="2400" b="1" i="1">
                <a:latin typeface="Comic Sans MS" charset="0"/>
              </a:rPr>
              <a:t>Silent</a:t>
            </a:r>
            <a:r>
              <a:rPr lang="ja-JP" altLang="en-US" sz="2400" b="1" i="1">
                <a:latin typeface="Comic Sans MS" charset="0"/>
              </a:rPr>
              <a:t>”</a:t>
            </a:r>
            <a:r>
              <a:rPr lang="en-US" altLang="ja-JP" sz="2400" b="1" i="1">
                <a:latin typeface="Comic Sans MS" charset="0"/>
              </a:rPr>
              <a:t> Period</a:t>
            </a:r>
            <a:endParaRPr lang="en-US" sz="2400" b="1" i="1">
              <a:latin typeface="Comic Sans MS" charset="0"/>
            </a:endParaRPr>
          </a:p>
        </p:txBody>
      </p:sp>
      <p:sp>
        <p:nvSpPr>
          <p:cNvPr id="20492" name="Text Box 13"/>
          <p:cNvSpPr txBox="1">
            <a:spLocks noChangeArrowheads="1"/>
          </p:cNvSpPr>
          <p:nvPr/>
        </p:nvSpPr>
        <p:spPr bwMode="auto">
          <a:xfrm rot="-3413559">
            <a:off x="354807" y="3601244"/>
            <a:ext cx="15668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MEDITERRANEAN SEA</a:t>
            </a:r>
          </a:p>
        </p:txBody>
      </p:sp>
      <p:sp>
        <p:nvSpPr>
          <p:cNvPr id="20493" name="Line 14"/>
          <p:cNvSpPr>
            <a:spLocks noChangeShapeType="1"/>
          </p:cNvSpPr>
          <p:nvPr/>
        </p:nvSpPr>
        <p:spPr bwMode="auto">
          <a:xfrm flipH="1">
            <a:off x="2290763" y="2220913"/>
            <a:ext cx="1389062" cy="41116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7150">
                <a:solidFill>
                  <a:srgbClr val="000000"/>
                </a:solidFill>
                <a:round/>
                <a:headEnd/>
                <a:tailEnd type="triangle" w="med" len="med"/>
              </a14:hiddenLine>
            </a:ext>
          </a:extLst>
        </p:spPr>
        <p:txBody>
          <a:bodyPr wrap="none" anchor="ctr"/>
          <a:lstStyle/>
          <a:p>
            <a:endParaRPr lang="en-US"/>
          </a:p>
        </p:txBody>
      </p:sp>
      <p:sp>
        <p:nvSpPr>
          <p:cNvPr id="20494" name="Oval 15"/>
          <p:cNvSpPr>
            <a:spLocks noChangeArrowheads="1"/>
          </p:cNvSpPr>
          <p:nvPr/>
        </p:nvSpPr>
        <p:spPr bwMode="auto">
          <a:xfrm>
            <a:off x="2035175" y="3852863"/>
            <a:ext cx="1092200" cy="5937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495" name="Text Box 16"/>
          <p:cNvSpPr txBox="1">
            <a:spLocks noChangeArrowheads="1"/>
          </p:cNvSpPr>
          <p:nvPr/>
        </p:nvSpPr>
        <p:spPr bwMode="auto">
          <a:xfrm>
            <a:off x="2024063" y="3998913"/>
            <a:ext cx="129063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Comic Sans MS" charset="0"/>
              </a:rPr>
              <a:t>PALESTINE</a:t>
            </a:r>
          </a:p>
        </p:txBody>
      </p:sp>
      <p:sp>
        <p:nvSpPr>
          <p:cNvPr id="20496" name="Text Box 17"/>
          <p:cNvSpPr txBox="1">
            <a:spLocks noChangeArrowheads="1"/>
          </p:cNvSpPr>
          <p:nvPr/>
        </p:nvSpPr>
        <p:spPr bwMode="auto">
          <a:xfrm>
            <a:off x="3387725" y="2917825"/>
            <a:ext cx="23622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a:latin typeface="Comic Sans MS" charset="0"/>
              </a:rPr>
              <a:t>The Seleucid Emperors</a:t>
            </a:r>
            <a:endParaRPr lang="en-US" sz="1400" b="1">
              <a:latin typeface="Comic Sans MS" charset="0"/>
            </a:endParaRPr>
          </a:p>
        </p:txBody>
      </p:sp>
      <p:sp>
        <p:nvSpPr>
          <p:cNvPr id="20497" name="Text Box 18"/>
          <p:cNvSpPr txBox="1">
            <a:spLocks noChangeArrowheads="1"/>
          </p:cNvSpPr>
          <p:nvPr/>
        </p:nvSpPr>
        <p:spPr bwMode="auto">
          <a:xfrm>
            <a:off x="2174875" y="4833938"/>
            <a:ext cx="204946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a:latin typeface="Comic Sans MS" charset="0"/>
              </a:rPr>
              <a:t>The Ptolemaic Pharaohs</a:t>
            </a:r>
            <a:endParaRPr lang="en-US" sz="1400" b="1">
              <a:latin typeface="Comic Sans MS" charset="0"/>
            </a:endParaRPr>
          </a:p>
        </p:txBody>
      </p:sp>
      <p:sp>
        <p:nvSpPr>
          <p:cNvPr id="20498" name="Oval 19"/>
          <p:cNvSpPr>
            <a:spLocks noChangeArrowheads="1"/>
          </p:cNvSpPr>
          <p:nvPr/>
        </p:nvSpPr>
        <p:spPr bwMode="auto">
          <a:xfrm>
            <a:off x="2132013" y="2930525"/>
            <a:ext cx="1292225" cy="6572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499" name="Text Box 20"/>
          <p:cNvSpPr txBox="1">
            <a:spLocks noChangeArrowheads="1"/>
          </p:cNvSpPr>
          <p:nvPr/>
        </p:nvSpPr>
        <p:spPr bwMode="auto">
          <a:xfrm>
            <a:off x="2244725" y="2986088"/>
            <a:ext cx="10572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SYRIA:</a:t>
            </a:r>
          </a:p>
        </p:txBody>
      </p:sp>
      <p:sp>
        <p:nvSpPr>
          <p:cNvPr id="20500" name="Text Box 21"/>
          <p:cNvSpPr txBox="1">
            <a:spLocks noChangeArrowheads="1"/>
          </p:cNvSpPr>
          <p:nvPr/>
        </p:nvSpPr>
        <p:spPr bwMode="auto">
          <a:xfrm>
            <a:off x="2122488" y="3090863"/>
            <a:ext cx="12509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mic Sans MS" charset="0"/>
              </a:rPr>
              <a:t>_______</a:t>
            </a:r>
          </a:p>
        </p:txBody>
      </p:sp>
      <p:sp>
        <p:nvSpPr>
          <p:cNvPr id="20501" name="Oval 22"/>
          <p:cNvSpPr>
            <a:spLocks noChangeArrowheads="1"/>
          </p:cNvSpPr>
          <p:nvPr/>
        </p:nvSpPr>
        <p:spPr bwMode="auto">
          <a:xfrm>
            <a:off x="974725" y="4664075"/>
            <a:ext cx="1292225" cy="65722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02" name="Text Box 23"/>
          <p:cNvSpPr txBox="1">
            <a:spLocks noChangeArrowheads="1"/>
          </p:cNvSpPr>
          <p:nvPr/>
        </p:nvSpPr>
        <p:spPr bwMode="auto">
          <a:xfrm>
            <a:off x="1106488" y="4708525"/>
            <a:ext cx="1054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EGYPT</a:t>
            </a:r>
          </a:p>
        </p:txBody>
      </p:sp>
      <p:sp>
        <p:nvSpPr>
          <p:cNvPr id="20503" name="Text Box 24"/>
          <p:cNvSpPr txBox="1">
            <a:spLocks noChangeArrowheads="1"/>
          </p:cNvSpPr>
          <p:nvPr/>
        </p:nvSpPr>
        <p:spPr bwMode="auto">
          <a:xfrm>
            <a:off x="1089025" y="4870450"/>
            <a:ext cx="10556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mic Sans MS" charset="0"/>
              </a:rPr>
              <a:t>______</a:t>
            </a:r>
          </a:p>
        </p:txBody>
      </p:sp>
      <p:sp>
        <p:nvSpPr>
          <p:cNvPr id="20504" name="Text Box 25"/>
          <p:cNvSpPr txBox="1">
            <a:spLocks noChangeArrowheads="1"/>
          </p:cNvSpPr>
          <p:nvPr/>
        </p:nvSpPr>
        <p:spPr bwMode="auto">
          <a:xfrm>
            <a:off x="4084638" y="3695700"/>
            <a:ext cx="24495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ja-JP" altLang="en-US" sz="2400" b="1">
                <a:latin typeface="Comic Sans MS" charset="0"/>
              </a:rPr>
              <a:t>“</a:t>
            </a:r>
            <a:r>
              <a:rPr lang="en-US" altLang="ja-JP" sz="2400" b="1">
                <a:latin typeface="Comic Sans MS" charset="0"/>
              </a:rPr>
              <a:t>The  ______   of the Earth!</a:t>
            </a:r>
            <a:r>
              <a:rPr lang="en-US" altLang="ja-JP" sz="1800" b="1">
                <a:latin typeface="Comic Sans MS" charset="0"/>
              </a:rPr>
              <a:t> </a:t>
            </a:r>
            <a:endParaRPr lang="en-US" sz="1800" b="1">
              <a:latin typeface="Comic Sans MS" charset="0"/>
            </a:endParaRPr>
          </a:p>
        </p:txBody>
      </p:sp>
      <p:sp>
        <p:nvSpPr>
          <p:cNvPr id="20505" name="Oval 26"/>
          <p:cNvSpPr>
            <a:spLocks noChangeArrowheads="1"/>
          </p:cNvSpPr>
          <p:nvPr/>
        </p:nvSpPr>
        <p:spPr bwMode="auto">
          <a:xfrm>
            <a:off x="377825" y="2065338"/>
            <a:ext cx="1292225" cy="655637"/>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06" name="Text Box 27"/>
          <p:cNvSpPr txBox="1">
            <a:spLocks noChangeArrowheads="1"/>
          </p:cNvSpPr>
          <p:nvPr/>
        </p:nvSpPr>
        <p:spPr bwMode="auto">
          <a:xfrm>
            <a:off x="509588" y="2127250"/>
            <a:ext cx="10556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GREECE: </a:t>
            </a:r>
          </a:p>
        </p:txBody>
      </p:sp>
      <p:sp>
        <p:nvSpPr>
          <p:cNvPr id="20507" name="Text Box 28"/>
          <p:cNvSpPr txBox="1">
            <a:spLocks noChangeArrowheads="1"/>
          </p:cNvSpPr>
          <p:nvPr/>
        </p:nvSpPr>
        <p:spPr bwMode="auto">
          <a:xfrm>
            <a:off x="492125" y="2352675"/>
            <a:ext cx="105568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Cassander</a:t>
            </a:r>
          </a:p>
        </p:txBody>
      </p:sp>
      <p:sp>
        <p:nvSpPr>
          <p:cNvPr id="20508" name="Rectangle 29"/>
          <p:cNvSpPr>
            <a:spLocks noChangeArrowheads="1"/>
          </p:cNvSpPr>
          <p:nvPr/>
        </p:nvSpPr>
        <p:spPr bwMode="auto">
          <a:xfrm rot="2965956">
            <a:off x="954088" y="2062163"/>
            <a:ext cx="120650" cy="62865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09" name="Rectangle 30"/>
          <p:cNvSpPr>
            <a:spLocks noChangeArrowheads="1"/>
          </p:cNvSpPr>
          <p:nvPr/>
        </p:nvSpPr>
        <p:spPr bwMode="auto">
          <a:xfrm rot="-2559469">
            <a:off x="944563" y="2108200"/>
            <a:ext cx="139700" cy="5365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10" name="Line 34"/>
          <p:cNvSpPr>
            <a:spLocks noChangeShapeType="1"/>
          </p:cNvSpPr>
          <p:nvPr/>
        </p:nvSpPr>
        <p:spPr bwMode="auto">
          <a:xfrm>
            <a:off x="1905000" y="2001838"/>
            <a:ext cx="300038" cy="482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7150">
                <a:solidFill>
                  <a:srgbClr val="000000"/>
                </a:solidFill>
                <a:round/>
                <a:headEnd/>
                <a:tailEnd type="triangle" w="med" len="med"/>
              </a14:hiddenLine>
            </a:ext>
          </a:extLst>
        </p:spPr>
        <p:txBody>
          <a:bodyPr wrap="none" anchor="ctr"/>
          <a:lstStyle/>
          <a:p>
            <a:endParaRPr lang="en-US"/>
          </a:p>
        </p:txBody>
      </p:sp>
      <p:grpSp>
        <p:nvGrpSpPr>
          <p:cNvPr id="20511" name="Group 53"/>
          <p:cNvGrpSpPr>
            <a:grpSpLocks/>
          </p:cNvGrpSpPr>
          <p:nvPr/>
        </p:nvGrpSpPr>
        <p:grpSpPr bwMode="auto">
          <a:xfrm>
            <a:off x="3327400" y="2209800"/>
            <a:ext cx="2025650" cy="658813"/>
            <a:chOff x="933" y="1337"/>
            <a:chExt cx="1276" cy="415"/>
          </a:xfrm>
        </p:grpSpPr>
        <p:sp>
          <p:nvSpPr>
            <p:cNvPr id="20518" name="Rectangle 35"/>
            <p:cNvSpPr>
              <a:spLocks noChangeArrowheads="1"/>
            </p:cNvSpPr>
            <p:nvPr/>
          </p:nvSpPr>
          <p:spPr bwMode="auto">
            <a:xfrm rot="2965956">
              <a:off x="1535" y="1341"/>
              <a:ext cx="76" cy="39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0519" name="Group 52"/>
            <p:cNvGrpSpPr>
              <a:grpSpLocks/>
            </p:cNvGrpSpPr>
            <p:nvPr/>
          </p:nvGrpSpPr>
          <p:grpSpPr bwMode="auto">
            <a:xfrm>
              <a:off x="933" y="1337"/>
              <a:ext cx="1276" cy="415"/>
              <a:chOff x="933" y="1337"/>
              <a:chExt cx="1276" cy="415"/>
            </a:xfrm>
          </p:grpSpPr>
          <p:sp>
            <p:nvSpPr>
              <p:cNvPr id="20520" name="Oval 31"/>
              <p:cNvSpPr>
                <a:spLocks noChangeArrowheads="1"/>
              </p:cNvSpPr>
              <p:nvPr/>
            </p:nvSpPr>
            <p:spPr bwMode="auto">
              <a:xfrm>
                <a:off x="1147" y="1337"/>
                <a:ext cx="814" cy="41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900" b="1">
                  <a:latin typeface="Comic Sans MS" charset="0"/>
                </a:endParaRPr>
              </a:p>
            </p:txBody>
          </p:sp>
          <p:sp>
            <p:nvSpPr>
              <p:cNvPr id="20521" name="Text Box 32"/>
              <p:cNvSpPr txBox="1">
                <a:spLocks noChangeArrowheads="1"/>
              </p:cNvSpPr>
              <p:nvPr/>
            </p:nvSpPr>
            <p:spPr bwMode="auto">
              <a:xfrm>
                <a:off x="933" y="1394"/>
                <a:ext cx="127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ASIA MINOR: </a:t>
                </a:r>
              </a:p>
            </p:txBody>
          </p:sp>
          <p:sp>
            <p:nvSpPr>
              <p:cNvPr id="20522" name="Text Box 33"/>
              <p:cNvSpPr txBox="1">
                <a:spLocks noChangeArrowheads="1"/>
              </p:cNvSpPr>
              <p:nvPr/>
            </p:nvSpPr>
            <p:spPr bwMode="auto">
              <a:xfrm>
                <a:off x="1121" y="1524"/>
                <a:ext cx="827"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 Lysimachus</a:t>
                </a:r>
              </a:p>
            </p:txBody>
          </p:sp>
          <p:sp>
            <p:nvSpPr>
              <p:cNvPr id="20523" name="Rectangle 36"/>
              <p:cNvSpPr>
                <a:spLocks noChangeArrowheads="1"/>
              </p:cNvSpPr>
              <p:nvPr/>
            </p:nvSpPr>
            <p:spPr bwMode="auto">
              <a:xfrm rot="-2559469">
                <a:off x="1529" y="1370"/>
                <a:ext cx="88" cy="3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0512" name="Arc 37"/>
          <p:cNvSpPr>
            <a:spLocks/>
          </p:cNvSpPr>
          <p:nvPr/>
        </p:nvSpPr>
        <p:spPr bwMode="auto">
          <a:xfrm rot="5287382">
            <a:off x="638175" y="3243263"/>
            <a:ext cx="1592263" cy="814387"/>
          </a:xfrm>
          <a:custGeom>
            <a:avLst/>
            <a:gdLst>
              <a:gd name="T0" fmla="*/ 2147483647 w 42748"/>
              <a:gd name="T1" fmla="*/ 2147483647 h 25580"/>
              <a:gd name="T2" fmla="*/ 2147483647 w 42748"/>
              <a:gd name="T3" fmla="*/ 2147483647 h 25580"/>
              <a:gd name="T4" fmla="*/ 2147483647 w 42748"/>
              <a:gd name="T5" fmla="*/ 2147483647 h 25580"/>
              <a:gd name="T6" fmla="*/ 0 60000 65536"/>
              <a:gd name="T7" fmla="*/ 0 60000 65536"/>
              <a:gd name="T8" fmla="*/ 0 60000 65536"/>
              <a:gd name="T9" fmla="*/ 0 w 42748"/>
              <a:gd name="T10" fmla="*/ 0 h 25580"/>
              <a:gd name="T11" fmla="*/ 42748 w 42748"/>
              <a:gd name="T12" fmla="*/ 25580 h 25580"/>
            </a:gdLst>
            <a:ahLst/>
            <a:cxnLst>
              <a:cxn ang="T6">
                <a:pos x="T0" y="T1"/>
              </a:cxn>
              <a:cxn ang="T7">
                <a:pos x="T2" y="T3"/>
              </a:cxn>
              <a:cxn ang="T8">
                <a:pos x="T4" y="T5"/>
              </a:cxn>
            </a:cxnLst>
            <a:rect l="T9" t="T10" r="T11" b="T12"/>
            <a:pathLst>
              <a:path w="42748" h="25580" fill="none" extrusionOk="0">
                <a:moveTo>
                  <a:pt x="369" y="25580"/>
                </a:moveTo>
                <a:cubicBezTo>
                  <a:pt x="123" y="24267"/>
                  <a:pt x="0" y="22935"/>
                  <a:pt x="0" y="21600"/>
                </a:cubicBezTo>
                <a:cubicBezTo>
                  <a:pt x="0" y="9670"/>
                  <a:pt x="9670" y="0"/>
                  <a:pt x="21600" y="0"/>
                </a:cubicBezTo>
                <a:cubicBezTo>
                  <a:pt x="31835" y="0"/>
                  <a:pt x="40666" y="7184"/>
                  <a:pt x="42748" y="17205"/>
                </a:cubicBezTo>
              </a:path>
              <a:path w="42748" h="25580" stroke="0" extrusionOk="0">
                <a:moveTo>
                  <a:pt x="369" y="25580"/>
                </a:moveTo>
                <a:cubicBezTo>
                  <a:pt x="123" y="24267"/>
                  <a:pt x="0" y="22935"/>
                  <a:pt x="0" y="21600"/>
                </a:cubicBezTo>
                <a:cubicBezTo>
                  <a:pt x="0" y="9670"/>
                  <a:pt x="9670" y="0"/>
                  <a:pt x="21600" y="0"/>
                </a:cubicBezTo>
                <a:cubicBezTo>
                  <a:pt x="31835" y="0"/>
                  <a:pt x="40666" y="7184"/>
                  <a:pt x="42748" y="17205"/>
                </a:cubicBezTo>
                <a:lnTo>
                  <a:pt x="21600" y="21600"/>
                </a:lnTo>
                <a:lnTo>
                  <a:pt x="369" y="25580"/>
                </a:lnTo>
                <a:close/>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13" name="Freeform 38"/>
          <p:cNvSpPr>
            <a:spLocks/>
          </p:cNvSpPr>
          <p:nvPr/>
        </p:nvSpPr>
        <p:spPr bwMode="auto">
          <a:xfrm>
            <a:off x="3076575" y="3663950"/>
            <a:ext cx="339725" cy="531813"/>
          </a:xfrm>
          <a:custGeom>
            <a:avLst/>
            <a:gdLst>
              <a:gd name="T0" fmla="*/ 2147483647 w 357"/>
              <a:gd name="T1" fmla="*/ 0 h 601"/>
              <a:gd name="T2" fmla="*/ 2147483647 w 357"/>
              <a:gd name="T3" fmla="*/ 2147483647 h 601"/>
              <a:gd name="T4" fmla="*/ 2147483647 w 357"/>
              <a:gd name="T5" fmla="*/ 2147483647 h 601"/>
              <a:gd name="T6" fmla="*/ 2147483647 w 357"/>
              <a:gd name="T7" fmla="*/ 2147483647 h 601"/>
              <a:gd name="T8" fmla="*/ 2147483647 w 357"/>
              <a:gd name="T9" fmla="*/ 2147483647 h 601"/>
              <a:gd name="T10" fmla="*/ 2147483647 w 357"/>
              <a:gd name="T11" fmla="*/ 2147483647 h 601"/>
              <a:gd name="T12" fmla="*/ 2147483647 w 357"/>
              <a:gd name="T13" fmla="*/ 2147483647 h 601"/>
              <a:gd name="T14" fmla="*/ 0 w 357"/>
              <a:gd name="T15" fmla="*/ 2147483647 h 601"/>
              <a:gd name="T16" fmla="*/ 0 60000 65536"/>
              <a:gd name="T17" fmla="*/ 0 60000 65536"/>
              <a:gd name="T18" fmla="*/ 0 60000 65536"/>
              <a:gd name="T19" fmla="*/ 0 60000 65536"/>
              <a:gd name="T20" fmla="*/ 0 60000 65536"/>
              <a:gd name="T21" fmla="*/ 0 60000 65536"/>
              <a:gd name="T22" fmla="*/ 0 60000 65536"/>
              <a:gd name="T23" fmla="*/ 0 60000 65536"/>
              <a:gd name="T24" fmla="*/ 0 w 357"/>
              <a:gd name="T25" fmla="*/ 0 h 601"/>
              <a:gd name="T26" fmla="*/ 357 w 357"/>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14" name="Freeform 39"/>
          <p:cNvSpPr>
            <a:spLocks/>
          </p:cNvSpPr>
          <p:nvPr/>
        </p:nvSpPr>
        <p:spPr bwMode="auto">
          <a:xfrm>
            <a:off x="2892425" y="4384675"/>
            <a:ext cx="338138" cy="608013"/>
          </a:xfrm>
          <a:custGeom>
            <a:avLst/>
            <a:gdLst>
              <a:gd name="T0" fmla="*/ 0 w 355"/>
              <a:gd name="T1" fmla="*/ 2147483647 h 686"/>
              <a:gd name="T2" fmla="*/ 2147483647 w 355"/>
              <a:gd name="T3" fmla="*/ 2147483647 h 686"/>
              <a:gd name="T4" fmla="*/ 2147483647 w 355"/>
              <a:gd name="T5" fmla="*/ 2147483647 h 686"/>
              <a:gd name="T6" fmla="*/ 2147483647 w 355"/>
              <a:gd name="T7" fmla="*/ 2147483647 h 686"/>
              <a:gd name="T8" fmla="*/ 2147483647 w 355"/>
              <a:gd name="T9" fmla="*/ 2147483647 h 686"/>
              <a:gd name="T10" fmla="*/ 2147483647 w 355"/>
              <a:gd name="T11" fmla="*/ 2147483647 h 686"/>
              <a:gd name="T12" fmla="*/ 2147483647 w 355"/>
              <a:gd name="T13" fmla="*/ 2147483647 h 686"/>
              <a:gd name="T14" fmla="*/ 2147483647 w 355"/>
              <a:gd name="T15" fmla="*/ 2147483647 h 686"/>
              <a:gd name="T16" fmla="*/ 2147483647 w 355"/>
              <a:gd name="T17" fmla="*/ 2147483647 h 686"/>
              <a:gd name="T18" fmla="*/ 2147483647 w 355"/>
              <a:gd name="T19" fmla="*/ 2147483647 h 686"/>
              <a:gd name="T20" fmla="*/ 2147483647 w 355"/>
              <a:gd name="T21" fmla="*/ 0 h 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86"/>
              <a:gd name="T35" fmla="*/ 355 w 355"/>
              <a:gd name="T36" fmla="*/ 686 h 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15" name="Freeform 40"/>
          <p:cNvSpPr>
            <a:spLocks/>
          </p:cNvSpPr>
          <p:nvPr/>
        </p:nvSpPr>
        <p:spPr bwMode="auto">
          <a:xfrm rot="1974329" flipH="1">
            <a:off x="1912938" y="3440113"/>
            <a:ext cx="312737" cy="531812"/>
          </a:xfrm>
          <a:custGeom>
            <a:avLst/>
            <a:gdLst>
              <a:gd name="T0" fmla="*/ 2147483647 w 357"/>
              <a:gd name="T1" fmla="*/ 0 h 601"/>
              <a:gd name="T2" fmla="*/ 2147483647 w 357"/>
              <a:gd name="T3" fmla="*/ 2147483647 h 601"/>
              <a:gd name="T4" fmla="*/ 2147483647 w 357"/>
              <a:gd name="T5" fmla="*/ 2147483647 h 601"/>
              <a:gd name="T6" fmla="*/ 2147483647 w 357"/>
              <a:gd name="T7" fmla="*/ 2147483647 h 601"/>
              <a:gd name="T8" fmla="*/ 2147483647 w 357"/>
              <a:gd name="T9" fmla="*/ 2147483647 h 601"/>
              <a:gd name="T10" fmla="*/ 2147483647 w 357"/>
              <a:gd name="T11" fmla="*/ 2147483647 h 601"/>
              <a:gd name="T12" fmla="*/ 2147483647 w 357"/>
              <a:gd name="T13" fmla="*/ 2147483647 h 601"/>
              <a:gd name="T14" fmla="*/ 0 w 357"/>
              <a:gd name="T15" fmla="*/ 2147483647 h 601"/>
              <a:gd name="T16" fmla="*/ 0 60000 65536"/>
              <a:gd name="T17" fmla="*/ 0 60000 65536"/>
              <a:gd name="T18" fmla="*/ 0 60000 65536"/>
              <a:gd name="T19" fmla="*/ 0 60000 65536"/>
              <a:gd name="T20" fmla="*/ 0 60000 65536"/>
              <a:gd name="T21" fmla="*/ 0 60000 65536"/>
              <a:gd name="T22" fmla="*/ 0 60000 65536"/>
              <a:gd name="T23" fmla="*/ 0 60000 65536"/>
              <a:gd name="T24" fmla="*/ 0 w 357"/>
              <a:gd name="T25" fmla="*/ 0 h 601"/>
              <a:gd name="T26" fmla="*/ 357 w 357"/>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16" name="Freeform 41"/>
          <p:cNvSpPr>
            <a:spLocks/>
          </p:cNvSpPr>
          <p:nvPr/>
        </p:nvSpPr>
        <p:spPr bwMode="auto">
          <a:xfrm rot="1974329" flipH="1">
            <a:off x="1646238" y="4130675"/>
            <a:ext cx="311150" cy="608013"/>
          </a:xfrm>
          <a:custGeom>
            <a:avLst/>
            <a:gdLst>
              <a:gd name="T0" fmla="*/ 0 w 355"/>
              <a:gd name="T1" fmla="*/ 2147483647 h 686"/>
              <a:gd name="T2" fmla="*/ 2147483647 w 355"/>
              <a:gd name="T3" fmla="*/ 2147483647 h 686"/>
              <a:gd name="T4" fmla="*/ 2147483647 w 355"/>
              <a:gd name="T5" fmla="*/ 2147483647 h 686"/>
              <a:gd name="T6" fmla="*/ 2147483647 w 355"/>
              <a:gd name="T7" fmla="*/ 2147483647 h 686"/>
              <a:gd name="T8" fmla="*/ 2147483647 w 355"/>
              <a:gd name="T9" fmla="*/ 2147483647 h 686"/>
              <a:gd name="T10" fmla="*/ 2147483647 w 355"/>
              <a:gd name="T11" fmla="*/ 2147483647 h 686"/>
              <a:gd name="T12" fmla="*/ 2147483647 w 355"/>
              <a:gd name="T13" fmla="*/ 2147483647 h 686"/>
              <a:gd name="T14" fmla="*/ 2147483647 w 355"/>
              <a:gd name="T15" fmla="*/ 2147483647 h 686"/>
              <a:gd name="T16" fmla="*/ 2147483647 w 355"/>
              <a:gd name="T17" fmla="*/ 2147483647 h 686"/>
              <a:gd name="T18" fmla="*/ 2147483647 w 355"/>
              <a:gd name="T19" fmla="*/ 2147483647 h 686"/>
              <a:gd name="T20" fmla="*/ 2147483647 w 355"/>
              <a:gd name="T21" fmla="*/ 0 h 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86"/>
              <a:gd name="T35" fmla="*/ 355 w 355"/>
              <a:gd name="T36" fmla="*/ 686 h 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517" name="Text Box 42"/>
          <p:cNvSpPr txBox="1">
            <a:spLocks noChangeArrowheads="1"/>
          </p:cNvSpPr>
          <p:nvPr/>
        </p:nvSpPr>
        <p:spPr bwMode="auto">
          <a:xfrm>
            <a:off x="3217863" y="3613150"/>
            <a:ext cx="18415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900" b="1">
              <a:latin typeface="Comic Sans MS" charset="0"/>
            </a:endParaRPr>
          </a:p>
          <a:p>
            <a:endParaRPr lang="en-US" sz="900" b="1">
              <a:latin typeface="Comic Sans MS"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50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6578600" y="87313"/>
            <a:ext cx="727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06</a:t>
            </a:r>
          </a:p>
        </p:txBody>
      </p:sp>
      <p:sp>
        <p:nvSpPr>
          <p:cNvPr id="22530" name="Text Box 3"/>
          <p:cNvSpPr txBox="1">
            <a:spLocks noChangeArrowheads="1"/>
          </p:cNvSpPr>
          <p:nvPr/>
        </p:nvSpPr>
        <p:spPr bwMode="auto">
          <a:xfrm>
            <a:off x="2368550" y="730250"/>
            <a:ext cx="41719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400">
              <a:latin typeface="Comic Sans MS" charset="0"/>
            </a:endParaRPr>
          </a:p>
        </p:txBody>
      </p:sp>
      <p:sp>
        <p:nvSpPr>
          <p:cNvPr id="22531" name="Text Box 10"/>
          <p:cNvSpPr txBox="1">
            <a:spLocks noChangeArrowheads="1"/>
          </p:cNvSpPr>
          <p:nvPr/>
        </p:nvSpPr>
        <p:spPr bwMode="auto">
          <a:xfrm>
            <a:off x="6180138" y="1006475"/>
            <a:ext cx="2508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omic Sans MS" charset="0"/>
              </a:rPr>
              <a:t> </a:t>
            </a:r>
          </a:p>
        </p:txBody>
      </p:sp>
      <p:sp>
        <p:nvSpPr>
          <p:cNvPr id="22532" name="Text Box 11"/>
          <p:cNvSpPr txBox="1">
            <a:spLocks noChangeArrowheads="1"/>
          </p:cNvSpPr>
          <p:nvPr/>
        </p:nvSpPr>
        <p:spPr bwMode="auto">
          <a:xfrm>
            <a:off x="825500" y="1323975"/>
            <a:ext cx="65706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Comic Sans MS" charset="0"/>
              </a:rPr>
              <a:t>BETWEEN MALACHI AND MATTHEW</a:t>
            </a:r>
          </a:p>
        </p:txBody>
      </p:sp>
      <p:sp>
        <p:nvSpPr>
          <p:cNvPr id="91148" name="Text Box 12"/>
          <p:cNvSpPr txBox="1">
            <a:spLocks noChangeArrowheads="1"/>
          </p:cNvSpPr>
          <p:nvPr/>
        </p:nvSpPr>
        <p:spPr bwMode="auto">
          <a:xfrm>
            <a:off x="2732088" y="919163"/>
            <a:ext cx="3771900" cy="457200"/>
          </a:xfrm>
          <a:prstGeom prst="rect">
            <a:avLst/>
          </a:prstGeom>
          <a:noFill/>
          <a:ln w="9525">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r>
              <a:rPr lang="en-US" sz="2400" b="1" i="1">
                <a:latin typeface="Comic Sans MS" pitchFamily="-107" charset="0"/>
                <a:ea typeface="+mn-ea"/>
                <a:cs typeface="+mn-cs"/>
              </a:rPr>
              <a:t>The “Silent” Period</a:t>
            </a:r>
          </a:p>
        </p:txBody>
      </p:sp>
      <p:sp>
        <p:nvSpPr>
          <p:cNvPr id="22534" name="Text Box 51"/>
          <p:cNvSpPr txBox="1">
            <a:spLocks noChangeArrowheads="1"/>
          </p:cNvSpPr>
          <p:nvPr/>
        </p:nvSpPr>
        <p:spPr bwMode="auto">
          <a:xfrm>
            <a:off x="508000" y="1984375"/>
            <a:ext cx="64658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a:latin typeface="Comic Sans MS" charset="0"/>
              </a:rPr>
              <a:t>THESE GREAT CRUCIAL ACCOMPLISHMENTS:</a:t>
            </a:r>
          </a:p>
        </p:txBody>
      </p:sp>
      <p:sp>
        <p:nvSpPr>
          <p:cNvPr id="22535" name="Text Box 52"/>
          <p:cNvSpPr txBox="1">
            <a:spLocks noChangeArrowheads="1"/>
          </p:cNvSpPr>
          <p:nvPr/>
        </p:nvSpPr>
        <p:spPr bwMode="auto">
          <a:xfrm>
            <a:off x="588963" y="2614613"/>
            <a:ext cx="6257925"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457200" indent="-457200">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a:latin typeface="Comic Sans MS" charset="0"/>
              </a:rPr>
              <a:t>SCRIPTURAL:</a:t>
            </a:r>
            <a:endParaRPr lang="en-US" sz="1600" b="1">
              <a:latin typeface="Comic Sans MS" charset="0"/>
            </a:endParaRPr>
          </a:p>
          <a:p>
            <a:pPr algn="ctr">
              <a:spcBef>
                <a:spcPct val="50000"/>
              </a:spcBef>
            </a:pPr>
            <a:r>
              <a:rPr lang="en-US" sz="1600" b="1">
                <a:latin typeface="Comic Sans MS" charset="0"/>
              </a:rPr>
              <a:t>1. The ______ ______ (Old Testament) was completed.</a:t>
            </a:r>
          </a:p>
          <a:p>
            <a:pPr algn="ctr">
              <a:spcBef>
                <a:spcPct val="50000"/>
              </a:spcBef>
            </a:pPr>
            <a:r>
              <a:rPr lang="en-US" sz="1600" b="1">
                <a:latin typeface="Comic Sans MS" charset="0"/>
              </a:rPr>
              <a:t>2. The Old Testament was translated into _________.            (The Septuagint -- </a:t>
            </a:r>
            <a:r>
              <a:rPr lang="ja-JP" altLang="en-US" sz="1600" b="1">
                <a:latin typeface="Comic Sans MS" charset="0"/>
              </a:rPr>
              <a:t>“</a:t>
            </a:r>
            <a:r>
              <a:rPr lang="en-US" altLang="ja-JP" sz="1600" b="1">
                <a:latin typeface="Comic Sans MS" charset="0"/>
              </a:rPr>
              <a:t>LXX</a:t>
            </a:r>
            <a:r>
              <a:rPr lang="ja-JP" altLang="en-US" sz="1600" b="1">
                <a:latin typeface="Comic Sans MS" charset="0"/>
              </a:rPr>
              <a:t>”</a:t>
            </a:r>
            <a:r>
              <a:rPr lang="en-US" altLang="ja-JP" sz="1600" b="1">
                <a:latin typeface="Comic Sans MS" charset="0"/>
              </a:rPr>
              <a:t> in the reference books)</a:t>
            </a:r>
            <a:endParaRPr lang="en-US" sz="1600" b="1">
              <a:latin typeface="Comic Sans MS" charset="0"/>
            </a:endParaRPr>
          </a:p>
        </p:txBody>
      </p:sp>
      <p:sp>
        <p:nvSpPr>
          <p:cNvPr id="22536" name="Text Box 53"/>
          <p:cNvSpPr txBox="1">
            <a:spLocks noChangeArrowheads="1"/>
          </p:cNvSpPr>
          <p:nvPr/>
        </p:nvSpPr>
        <p:spPr bwMode="auto">
          <a:xfrm>
            <a:off x="849313" y="4430713"/>
            <a:ext cx="5856287" cy="186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a:latin typeface="Comic Sans MS" charset="0"/>
              </a:rPr>
              <a:t>HISTORICAL:</a:t>
            </a:r>
            <a:endParaRPr lang="en-US" sz="1600" b="1">
              <a:latin typeface="Comic Sans MS" charset="0"/>
            </a:endParaRPr>
          </a:p>
          <a:p>
            <a:pPr algn="ctr">
              <a:spcBef>
                <a:spcPct val="50000"/>
              </a:spcBef>
            </a:pPr>
            <a:r>
              <a:rPr lang="en-US" sz="1600" b="1">
                <a:latin typeface="Comic Sans MS" charset="0"/>
              </a:rPr>
              <a:t>3. ___________ _____ ________ spread Hellenism throughout his conquered lands.</a:t>
            </a:r>
          </a:p>
          <a:p>
            <a:pPr algn="ctr">
              <a:spcBef>
                <a:spcPct val="50000"/>
              </a:spcBef>
            </a:pPr>
            <a:r>
              <a:rPr lang="en-US" sz="1600" b="1">
                <a:latin typeface="Comic Sans MS" charset="0"/>
              </a:rPr>
              <a:t>4. Palestine came under the ________: a time of high _________ and cruel _______ in the Known World       (The Pax Romana)</a:t>
            </a:r>
          </a:p>
        </p:txBody>
      </p:sp>
      <p:sp>
        <p:nvSpPr>
          <p:cNvPr id="22537" name="Text Box 54"/>
          <p:cNvSpPr txBox="1">
            <a:spLocks noChangeArrowheads="1"/>
          </p:cNvSpPr>
          <p:nvPr/>
        </p:nvSpPr>
        <p:spPr bwMode="auto">
          <a:xfrm>
            <a:off x="758825" y="6742113"/>
            <a:ext cx="58562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dirty="0">
                <a:latin typeface="Comic Sans MS" charset="0"/>
              </a:rPr>
              <a:t>…THUS SETTING THE STAGE FOR THE CULMINATION OF GOD</a:t>
            </a:r>
            <a:r>
              <a:rPr lang="ja-JP" altLang="en-US" sz="1800" b="1">
                <a:latin typeface="Comic Sans MS" charset="0"/>
              </a:rPr>
              <a:t>’</a:t>
            </a:r>
            <a:r>
              <a:rPr lang="en-US" altLang="ja-JP" sz="1800" b="1" dirty="0">
                <a:latin typeface="Comic Sans MS" charset="0"/>
              </a:rPr>
              <a:t>S GREAT PROMISE TO </a:t>
            </a:r>
            <a:r>
              <a:rPr lang="en-US" altLang="ja-JP" sz="1800" b="1">
                <a:latin typeface="Comic Sans MS" charset="0"/>
              </a:rPr>
              <a:t>ABRAHAM…THE </a:t>
            </a:r>
            <a:r>
              <a:rPr lang="en-US" altLang="ja-JP" sz="1800" b="1" dirty="0">
                <a:latin typeface="Comic Sans MS" charset="0"/>
              </a:rPr>
              <a:t>APPEARANCE OF THE MESSIAH,           THE LORD JESUS CHRIST!</a:t>
            </a:r>
            <a:endParaRPr lang="en-US" sz="1800" b="1" dirty="0">
              <a:latin typeface="Comic Sans MS"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5"/>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22" name="Text Box 6"/>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
        <p:nvSpPr>
          <p:cNvPr id="5123" name="Text Box 7"/>
          <p:cNvSpPr txBox="1">
            <a:spLocks noChangeArrowheads="1"/>
          </p:cNvSpPr>
          <p:nvPr/>
        </p:nvSpPr>
        <p:spPr bwMode="auto">
          <a:xfrm>
            <a:off x="331788" y="8955088"/>
            <a:ext cx="5334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a:latin typeface="Times" charset="0"/>
              </a:rPr>
              <a:t>56</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55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6554788" y="87313"/>
            <a:ext cx="9366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07</a:t>
            </a:r>
          </a:p>
        </p:txBody>
      </p:sp>
      <p:sp>
        <p:nvSpPr>
          <p:cNvPr id="24578" name="Text Box 3"/>
          <p:cNvSpPr txBox="1">
            <a:spLocks noChangeArrowheads="1"/>
          </p:cNvSpPr>
          <p:nvPr/>
        </p:nvSpPr>
        <p:spPr bwMode="auto">
          <a:xfrm>
            <a:off x="2397125" y="730250"/>
            <a:ext cx="43307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400">
              <a:latin typeface="Comic Sans MS" charset="0"/>
            </a:endParaRPr>
          </a:p>
        </p:txBody>
      </p:sp>
      <p:pic>
        <p:nvPicPr>
          <p:cNvPr id="32862" name="Picture 94"/>
          <p:cNvPicPr>
            <a:picLocks noChangeArrowheads="1"/>
          </p:cNvPicPr>
          <p:nvPr/>
        </p:nvPicPr>
        <p:blipFill>
          <a:blip r:embed="rId2">
            <a:lum bright="18000"/>
          </a:blip>
          <a:srcRect/>
          <a:stretch>
            <a:fillRect/>
          </a:stretch>
        </p:blipFill>
        <p:spPr bwMode="auto">
          <a:xfrm>
            <a:off x="5191125" y="1135063"/>
            <a:ext cx="1697038" cy="1855787"/>
          </a:xfrm>
          <a:prstGeom prst="rect">
            <a:avLst/>
          </a:prstGeom>
          <a:noFill/>
          <a:ln w="12700">
            <a:noFill/>
            <a:miter lim="800000"/>
            <a:headEnd/>
            <a:tailEnd/>
          </a:ln>
          <a:effectLst>
            <a:outerShdw blurRad="63500" dist="125724" dir="2700000" algn="ctr" rotWithShape="0">
              <a:schemeClr val="tx1">
                <a:alpha val="74998"/>
              </a:schemeClr>
            </a:outerShdw>
          </a:effectLst>
        </p:spPr>
      </p:pic>
      <p:sp>
        <p:nvSpPr>
          <p:cNvPr id="24580" name="Rectangle 57"/>
          <p:cNvSpPr>
            <a:spLocks noChangeArrowheads="1"/>
          </p:cNvSpPr>
          <p:nvPr/>
        </p:nvSpPr>
        <p:spPr bwMode="auto">
          <a:xfrm>
            <a:off x="673100" y="1212850"/>
            <a:ext cx="5621338"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b="1" i="1">
                <a:latin typeface="Comic Sans MS" charset="0"/>
              </a:rPr>
              <a:t>The </a:t>
            </a:r>
            <a:r>
              <a:rPr lang="ja-JP" altLang="en-US" sz="2400" b="1" i="1">
                <a:latin typeface="Comic Sans MS" charset="0"/>
              </a:rPr>
              <a:t>“</a:t>
            </a:r>
            <a:r>
              <a:rPr lang="en-US" altLang="ja-JP" sz="2400" b="1" i="1">
                <a:latin typeface="Comic Sans MS" charset="0"/>
              </a:rPr>
              <a:t>Thistle Route</a:t>
            </a:r>
            <a:r>
              <a:rPr lang="ja-JP" altLang="en-US" sz="2400" b="1" i="1">
                <a:latin typeface="Comic Sans MS" charset="0"/>
              </a:rPr>
              <a:t>”</a:t>
            </a:r>
            <a:r>
              <a:rPr lang="en-US" altLang="ja-JP" sz="2400" b="1" i="1">
                <a:latin typeface="Comic Sans MS" charset="0"/>
              </a:rPr>
              <a:t> of Jesus</a:t>
            </a:r>
            <a:r>
              <a:rPr lang="ja-JP" altLang="en-US" sz="2400" b="1" i="1">
                <a:latin typeface="Comic Sans MS" charset="0"/>
              </a:rPr>
              <a:t>’</a:t>
            </a:r>
            <a:r>
              <a:rPr lang="en-US" altLang="ja-JP" sz="2400" b="1" i="1">
                <a:latin typeface="Comic Sans MS" charset="0"/>
              </a:rPr>
              <a:t> </a:t>
            </a:r>
            <a:r>
              <a:rPr lang="en-US" altLang="ja-JP" sz="2400" b="1" i="1">
                <a:solidFill>
                  <a:schemeClr val="bg1"/>
                </a:solidFill>
                <a:latin typeface="Comic Sans MS" charset="0"/>
              </a:rPr>
              <a:t>Travels</a:t>
            </a:r>
            <a:endParaRPr lang="en-US" sz="3600" i="1">
              <a:latin typeface="Times" charset="0"/>
            </a:endParaRPr>
          </a:p>
        </p:txBody>
      </p:sp>
      <p:sp>
        <p:nvSpPr>
          <p:cNvPr id="24581" name="Rectangle 56"/>
          <p:cNvSpPr>
            <a:spLocks noChangeArrowheads="1"/>
          </p:cNvSpPr>
          <p:nvPr/>
        </p:nvSpPr>
        <p:spPr bwMode="auto">
          <a:xfrm>
            <a:off x="4625975" y="6453188"/>
            <a:ext cx="460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a:latin typeface="Comic Sans MS" charset="0"/>
              </a:rPr>
              <a:t>’</a:t>
            </a:r>
            <a:endParaRPr lang="en-US" sz="2400">
              <a:latin typeface="Times" charset="0"/>
            </a:endParaRPr>
          </a:p>
        </p:txBody>
      </p:sp>
      <p:sp>
        <p:nvSpPr>
          <p:cNvPr id="24582" name="Rectangle 58"/>
          <p:cNvSpPr>
            <a:spLocks noChangeArrowheads="1"/>
          </p:cNvSpPr>
          <p:nvPr/>
        </p:nvSpPr>
        <p:spPr bwMode="auto">
          <a:xfrm>
            <a:off x="4592638" y="6423025"/>
            <a:ext cx="460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a:latin typeface="Comic Sans MS" charset="0"/>
              </a:rPr>
              <a:t>’</a:t>
            </a:r>
            <a:endParaRPr lang="en-US" sz="2400">
              <a:latin typeface="Times" charset="0"/>
            </a:endParaRPr>
          </a:p>
        </p:txBody>
      </p:sp>
      <p:sp>
        <p:nvSpPr>
          <p:cNvPr id="24583" name="Rectangle 59"/>
          <p:cNvSpPr>
            <a:spLocks noChangeArrowheads="1"/>
          </p:cNvSpPr>
          <p:nvPr/>
        </p:nvSpPr>
        <p:spPr bwMode="auto">
          <a:xfrm>
            <a:off x="4584700" y="6415088"/>
            <a:ext cx="460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a:latin typeface="Comic Sans MS" charset="0"/>
              </a:rPr>
              <a:t>’</a:t>
            </a:r>
            <a:endParaRPr lang="en-US" sz="2400">
              <a:latin typeface="Times" charset="0"/>
            </a:endParaRPr>
          </a:p>
        </p:txBody>
      </p:sp>
      <p:sp>
        <p:nvSpPr>
          <p:cNvPr id="24584" name="Rectangle 61"/>
          <p:cNvSpPr>
            <a:spLocks noChangeArrowheads="1"/>
          </p:cNvSpPr>
          <p:nvPr/>
        </p:nvSpPr>
        <p:spPr bwMode="auto">
          <a:xfrm>
            <a:off x="5999163" y="3543300"/>
            <a:ext cx="381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a:latin typeface="Comic Sans MS" charset="0"/>
              </a:rPr>
              <a:t> </a:t>
            </a:r>
            <a:endParaRPr lang="en-US" sz="2400">
              <a:latin typeface="Times" charset="0"/>
            </a:endParaRPr>
          </a:p>
        </p:txBody>
      </p:sp>
      <p:sp>
        <p:nvSpPr>
          <p:cNvPr id="24585" name="Rectangle 63"/>
          <p:cNvSpPr>
            <a:spLocks noChangeArrowheads="1"/>
          </p:cNvSpPr>
          <p:nvPr/>
        </p:nvSpPr>
        <p:spPr bwMode="auto">
          <a:xfrm>
            <a:off x="5337175" y="3551238"/>
            <a:ext cx="106363"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   </a:t>
            </a:r>
            <a:endParaRPr lang="en-US" sz="2400">
              <a:latin typeface="Times" charset="0"/>
            </a:endParaRPr>
          </a:p>
        </p:txBody>
      </p:sp>
      <p:sp>
        <p:nvSpPr>
          <p:cNvPr id="24586" name="Rectangle 67"/>
          <p:cNvSpPr>
            <a:spLocks noChangeArrowheads="1"/>
          </p:cNvSpPr>
          <p:nvPr/>
        </p:nvSpPr>
        <p:spPr bwMode="auto">
          <a:xfrm>
            <a:off x="5294313" y="3513138"/>
            <a:ext cx="106362"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   </a:t>
            </a:r>
            <a:endParaRPr lang="en-US" sz="2400">
              <a:latin typeface="Times" charset="0"/>
            </a:endParaRPr>
          </a:p>
        </p:txBody>
      </p:sp>
      <p:pic>
        <p:nvPicPr>
          <p:cNvPr id="24587" name="Picture 76"/>
          <p:cNvPicPr>
            <a:picLocks noChangeAspect="1" noChangeArrowheads="1"/>
          </p:cNvPicPr>
          <p:nvPr/>
        </p:nvPicPr>
        <p:blipFill>
          <a:blip r:embed="rId3">
            <a:extLst>
              <a:ext uri="{28A0092B-C50C-407E-A947-70E740481C1C}">
                <a14:useLocalDpi xmlns:a14="http://schemas.microsoft.com/office/drawing/2010/main" val="0"/>
              </a:ext>
            </a:extLst>
          </a:blip>
          <a:srcRect l="35503" t="22478" r="32642" b="2364"/>
          <a:stretch>
            <a:fillRect/>
          </a:stretch>
        </p:blipFill>
        <p:spPr bwMode="auto">
          <a:xfrm>
            <a:off x="1404938" y="2201863"/>
            <a:ext cx="4322762" cy="6069012"/>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2847" name="Text Box 79" descr="10%"/>
          <p:cNvSpPr txBox="1">
            <a:spLocks noChangeArrowheads="1"/>
          </p:cNvSpPr>
          <p:nvPr/>
        </p:nvSpPr>
        <p:spPr bwMode="auto">
          <a:xfrm>
            <a:off x="2595563" y="7186613"/>
            <a:ext cx="1158875" cy="314325"/>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a:latin typeface="Helvetica" pitchFamily="-107" charset="0"/>
                <a:ea typeface="+mn-ea"/>
                <a:cs typeface="+mn-cs"/>
              </a:rPr>
              <a:t>JUDAEA</a:t>
            </a:r>
          </a:p>
        </p:txBody>
      </p:sp>
      <p:sp>
        <p:nvSpPr>
          <p:cNvPr id="32899" name="Rectangle 131"/>
          <p:cNvSpPr>
            <a:spLocks noChangeArrowheads="1"/>
          </p:cNvSpPr>
          <p:nvPr/>
        </p:nvSpPr>
        <p:spPr bwMode="auto">
          <a:xfrm>
            <a:off x="638175" y="6296025"/>
            <a:ext cx="1619250" cy="1257300"/>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32898" name="Rectangle 130"/>
          <p:cNvSpPr>
            <a:spLocks noChangeArrowheads="1"/>
          </p:cNvSpPr>
          <p:nvPr/>
        </p:nvSpPr>
        <p:spPr bwMode="auto">
          <a:xfrm>
            <a:off x="838200" y="1685925"/>
            <a:ext cx="1857375" cy="1257300"/>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32801" name="Rectangle 33"/>
          <p:cNvSpPr>
            <a:spLocks noChangeArrowheads="1"/>
          </p:cNvSpPr>
          <p:nvPr/>
        </p:nvSpPr>
        <p:spPr bwMode="auto">
          <a:xfrm>
            <a:off x="484188" y="4451350"/>
            <a:ext cx="2078037" cy="833438"/>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a:latin typeface="Helvetica" charset="0"/>
              </a:rPr>
              <a:t>THE                  ______________ TRANSIT</a:t>
            </a:r>
            <a:endParaRPr lang="en-US" sz="1800">
              <a:latin typeface="Times" charset="0"/>
            </a:endParaRPr>
          </a:p>
        </p:txBody>
      </p:sp>
      <p:sp>
        <p:nvSpPr>
          <p:cNvPr id="32849" name="Text Box 81"/>
          <p:cNvSpPr txBox="1">
            <a:spLocks noChangeArrowheads="1"/>
          </p:cNvSpPr>
          <p:nvPr/>
        </p:nvSpPr>
        <p:spPr bwMode="auto">
          <a:xfrm>
            <a:off x="4559300" y="2030413"/>
            <a:ext cx="1778000" cy="361950"/>
          </a:xfrm>
          <a:prstGeom prst="rect">
            <a:avLst/>
          </a:prstGeom>
          <a:solidFill>
            <a:schemeClr val="bg1"/>
          </a:solidFill>
          <a:ln w="57150" cmpd="thinThick">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i="1">
                <a:latin typeface="Helvetica" pitchFamily="-107" charset="0"/>
                <a:ea typeface="+mn-ea"/>
                <a:cs typeface="+mn-cs"/>
              </a:rPr>
              <a:t>CAPERNAUM</a:t>
            </a:r>
          </a:p>
        </p:txBody>
      </p:sp>
      <p:sp>
        <p:nvSpPr>
          <p:cNvPr id="32850" name="Text Box 82"/>
          <p:cNvSpPr txBox="1">
            <a:spLocks noChangeArrowheads="1"/>
          </p:cNvSpPr>
          <p:nvPr/>
        </p:nvSpPr>
        <p:spPr bwMode="auto">
          <a:xfrm>
            <a:off x="2455863" y="6583363"/>
            <a:ext cx="1624012" cy="361950"/>
          </a:xfrm>
          <a:prstGeom prst="rect">
            <a:avLst/>
          </a:prstGeom>
          <a:solidFill>
            <a:schemeClr val="bg1"/>
          </a:solidFill>
          <a:ln w="57150" cmpd="thinThick">
            <a:solidFill>
              <a:schemeClr val="tx1"/>
            </a:solidFill>
            <a:miter lim="800000"/>
            <a:headEnd/>
            <a:tailEnd/>
          </a:ln>
          <a:effectLst>
            <a:outerShdw blurRad="63500" dist="125724" dir="2700000" algn="ctr" rotWithShape="0">
              <a:schemeClr val="tx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1400" b="1" i="1">
                <a:latin typeface="Helvetica" charset="0"/>
              </a:rPr>
              <a:t>JERUSALEM</a:t>
            </a:r>
            <a:endParaRPr lang="en-US" sz="1600" b="1">
              <a:latin typeface="Helvetica" charset="0"/>
            </a:endParaRPr>
          </a:p>
        </p:txBody>
      </p:sp>
      <p:sp>
        <p:nvSpPr>
          <p:cNvPr id="32836" name="Rectangle 68"/>
          <p:cNvSpPr>
            <a:spLocks noChangeArrowheads="1"/>
          </p:cNvSpPr>
          <p:nvPr/>
        </p:nvSpPr>
        <p:spPr bwMode="auto">
          <a:xfrm>
            <a:off x="5708650" y="4256088"/>
            <a:ext cx="1436688" cy="833437"/>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a:latin typeface="Helvetica" charset="0"/>
              </a:rPr>
              <a:t>THE _________ MINISTRY</a:t>
            </a:r>
            <a:endParaRPr lang="en-US" sz="1800">
              <a:latin typeface="Times" charset="0"/>
            </a:endParaRPr>
          </a:p>
        </p:txBody>
      </p:sp>
      <p:sp>
        <p:nvSpPr>
          <p:cNvPr id="32834" name="Rectangle 66"/>
          <p:cNvSpPr>
            <a:spLocks noChangeArrowheads="1"/>
          </p:cNvSpPr>
          <p:nvPr/>
        </p:nvSpPr>
        <p:spPr bwMode="auto">
          <a:xfrm>
            <a:off x="5313363" y="6049963"/>
            <a:ext cx="1735137" cy="833437"/>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a:defRPr/>
            </a:pPr>
            <a:r>
              <a:rPr lang="en-US" sz="1800" b="1">
                <a:latin typeface="Helvetica" charset="0"/>
              </a:rPr>
              <a:t>THE FINAL ____________ MINISTRY</a:t>
            </a:r>
            <a:endParaRPr lang="en-US" sz="1800">
              <a:latin typeface="Times" charset="0"/>
            </a:endParaRPr>
          </a:p>
        </p:txBody>
      </p:sp>
      <p:sp>
        <p:nvSpPr>
          <p:cNvPr id="24596" name="Rectangle 51"/>
          <p:cNvSpPr>
            <a:spLocks noChangeArrowheads="1"/>
          </p:cNvSpPr>
          <p:nvPr/>
        </p:nvSpPr>
        <p:spPr bwMode="auto">
          <a:xfrm>
            <a:off x="561975" y="6415088"/>
            <a:ext cx="181292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en-US" sz="1800" b="1">
                <a:latin typeface="Helvetica" charset="0"/>
              </a:rPr>
              <a:t>THE LORD</a:t>
            </a:r>
            <a:r>
              <a:rPr lang="ja-JP" altLang="en-US" sz="1800" b="1">
                <a:latin typeface="Helvetica" charset="0"/>
              </a:rPr>
              <a:t>’</a:t>
            </a:r>
            <a:r>
              <a:rPr lang="en-US" altLang="ja-JP" sz="1800" b="1">
                <a:latin typeface="Helvetica" charset="0"/>
              </a:rPr>
              <a:t>S MINISTRY BEGINS AT ____________</a:t>
            </a:r>
            <a:endParaRPr lang="en-US" sz="1800">
              <a:latin typeface="Times" charset="0"/>
            </a:endParaRPr>
          </a:p>
        </p:txBody>
      </p:sp>
      <p:sp>
        <p:nvSpPr>
          <p:cNvPr id="24597" name="Rectangle 36"/>
          <p:cNvSpPr>
            <a:spLocks noChangeArrowheads="1"/>
          </p:cNvSpPr>
          <p:nvPr/>
        </p:nvSpPr>
        <p:spPr bwMode="auto">
          <a:xfrm>
            <a:off x="717550" y="1744663"/>
            <a:ext cx="21113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en-US" sz="1800" b="1">
                <a:latin typeface="Helvetica" charset="0"/>
              </a:rPr>
              <a:t>THE  GREAT GALILEAN MINISTRY AT _____________</a:t>
            </a:r>
            <a:endParaRPr lang="en-US" sz="1800">
              <a:latin typeface="Times" charset="0"/>
            </a:endParaRPr>
          </a:p>
        </p:txBody>
      </p:sp>
      <p:sp>
        <p:nvSpPr>
          <p:cNvPr id="24598" name="Freeform 6" descr="25%"/>
          <p:cNvSpPr>
            <a:spLocks/>
          </p:cNvSpPr>
          <p:nvPr/>
        </p:nvSpPr>
        <p:spPr bwMode="auto">
          <a:xfrm rot="-146905">
            <a:off x="3175000" y="3240088"/>
            <a:ext cx="1674813" cy="3000375"/>
          </a:xfrm>
          <a:custGeom>
            <a:avLst/>
            <a:gdLst>
              <a:gd name="T0" fmla="*/ 2147483647 w 399"/>
              <a:gd name="T1" fmla="*/ 2147483647 h 785"/>
              <a:gd name="T2" fmla="*/ 2147483647 w 399"/>
              <a:gd name="T3" fmla="*/ 2147483647 h 785"/>
              <a:gd name="T4" fmla="*/ 2147483647 w 399"/>
              <a:gd name="T5" fmla="*/ 2147483647 h 785"/>
              <a:gd name="T6" fmla="*/ 2147483647 w 399"/>
              <a:gd name="T7" fmla="*/ 2147483647 h 785"/>
              <a:gd name="T8" fmla="*/ 2147483647 w 399"/>
              <a:gd name="T9" fmla="*/ 2147483647 h 785"/>
              <a:gd name="T10" fmla="*/ 2147483647 w 399"/>
              <a:gd name="T11" fmla="*/ 2147483647 h 785"/>
              <a:gd name="T12" fmla="*/ 2147483647 w 399"/>
              <a:gd name="T13" fmla="*/ 2147483647 h 785"/>
              <a:gd name="T14" fmla="*/ 2147483647 w 399"/>
              <a:gd name="T15" fmla="*/ 2147483647 h 785"/>
              <a:gd name="T16" fmla="*/ 2147483647 w 399"/>
              <a:gd name="T17" fmla="*/ 2147483647 h 785"/>
              <a:gd name="T18" fmla="*/ 2147483647 w 399"/>
              <a:gd name="T19" fmla="*/ 2147483647 h 785"/>
              <a:gd name="T20" fmla="*/ 2147483647 w 399"/>
              <a:gd name="T21" fmla="*/ 2147483647 h 785"/>
              <a:gd name="T22" fmla="*/ 2147483647 w 399"/>
              <a:gd name="T23" fmla="*/ 2147483647 h 785"/>
              <a:gd name="T24" fmla="*/ 2147483647 w 399"/>
              <a:gd name="T25" fmla="*/ 2147483647 h 785"/>
              <a:gd name="T26" fmla="*/ 2147483647 w 399"/>
              <a:gd name="T27" fmla="*/ 2147483647 h 785"/>
              <a:gd name="T28" fmla="*/ 2147483647 w 399"/>
              <a:gd name="T29" fmla="*/ 2147483647 h 785"/>
              <a:gd name="T30" fmla="*/ 2147483647 w 399"/>
              <a:gd name="T31" fmla="*/ 2147483647 h 785"/>
              <a:gd name="T32" fmla="*/ 2147483647 w 399"/>
              <a:gd name="T33" fmla="*/ 2147483647 h 785"/>
              <a:gd name="T34" fmla="*/ 2147483647 w 399"/>
              <a:gd name="T35" fmla="*/ 2147483647 h 785"/>
              <a:gd name="T36" fmla="*/ 2147483647 w 399"/>
              <a:gd name="T37" fmla="*/ 2147483647 h 785"/>
              <a:gd name="T38" fmla="*/ 2147483647 w 399"/>
              <a:gd name="T39" fmla="*/ 2147483647 h 785"/>
              <a:gd name="T40" fmla="*/ 2147483647 w 399"/>
              <a:gd name="T41" fmla="*/ 2147483647 h 785"/>
              <a:gd name="T42" fmla="*/ 2147483647 w 399"/>
              <a:gd name="T43" fmla="*/ 2147483647 h 785"/>
              <a:gd name="T44" fmla="*/ 2147483647 w 399"/>
              <a:gd name="T45" fmla="*/ 2147483647 h 785"/>
              <a:gd name="T46" fmla="*/ 2147483647 w 399"/>
              <a:gd name="T47" fmla="*/ 2147483647 h 785"/>
              <a:gd name="T48" fmla="*/ 2147483647 w 399"/>
              <a:gd name="T49" fmla="*/ 2147483647 h 785"/>
              <a:gd name="T50" fmla="*/ 2147483647 w 399"/>
              <a:gd name="T51" fmla="*/ 2147483647 h 785"/>
              <a:gd name="T52" fmla="*/ 2147483647 w 399"/>
              <a:gd name="T53" fmla="*/ 2147483647 h 785"/>
              <a:gd name="T54" fmla="*/ 2147483647 w 399"/>
              <a:gd name="T55" fmla="*/ 0 h 785"/>
              <a:gd name="T56" fmla="*/ 2147483647 w 399"/>
              <a:gd name="T57" fmla="*/ 2147483647 h 785"/>
              <a:gd name="T58" fmla="*/ 2147483647 w 399"/>
              <a:gd name="T59" fmla="*/ 2147483647 h 785"/>
              <a:gd name="T60" fmla="*/ 2147483647 w 399"/>
              <a:gd name="T61" fmla="*/ 2147483647 h 785"/>
              <a:gd name="T62" fmla="*/ 2147483647 w 399"/>
              <a:gd name="T63" fmla="*/ 2147483647 h 785"/>
              <a:gd name="T64" fmla="*/ 2147483647 w 399"/>
              <a:gd name="T65" fmla="*/ 2147483647 h 785"/>
              <a:gd name="T66" fmla="*/ 2147483647 w 399"/>
              <a:gd name="T67" fmla="*/ 2147483647 h 785"/>
              <a:gd name="T68" fmla="*/ 2147483647 w 399"/>
              <a:gd name="T69" fmla="*/ 2147483647 h 785"/>
              <a:gd name="T70" fmla="*/ 2147483647 w 399"/>
              <a:gd name="T71" fmla="*/ 2147483647 h 785"/>
              <a:gd name="T72" fmla="*/ 2147483647 w 399"/>
              <a:gd name="T73" fmla="*/ 2147483647 h 785"/>
              <a:gd name="T74" fmla="*/ 2147483647 w 399"/>
              <a:gd name="T75" fmla="*/ 2147483647 h 785"/>
              <a:gd name="T76" fmla="*/ 2147483647 w 399"/>
              <a:gd name="T77" fmla="*/ 2147483647 h 785"/>
              <a:gd name="T78" fmla="*/ 2147483647 w 399"/>
              <a:gd name="T79" fmla="*/ 2147483647 h 785"/>
              <a:gd name="T80" fmla="*/ 2147483647 w 399"/>
              <a:gd name="T81" fmla="*/ 2147483647 h 785"/>
              <a:gd name="T82" fmla="*/ 2147483647 w 399"/>
              <a:gd name="T83" fmla="*/ 2147483647 h 785"/>
              <a:gd name="T84" fmla="*/ 2147483647 w 399"/>
              <a:gd name="T85" fmla="*/ 2147483647 h 785"/>
              <a:gd name="T86" fmla="*/ 2147483647 w 399"/>
              <a:gd name="T87" fmla="*/ 2147483647 h 785"/>
              <a:gd name="T88" fmla="*/ 2147483647 w 399"/>
              <a:gd name="T89" fmla="*/ 2147483647 h 785"/>
              <a:gd name="T90" fmla="*/ 2147483647 w 399"/>
              <a:gd name="T91" fmla="*/ 2147483647 h 785"/>
              <a:gd name="T92" fmla="*/ 2147483647 w 399"/>
              <a:gd name="T93" fmla="*/ 2147483647 h 785"/>
              <a:gd name="T94" fmla="*/ 2147483647 w 399"/>
              <a:gd name="T95" fmla="*/ 2147483647 h 785"/>
              <a:gd name="T96" fmla="*/ 2147483647 w 399"/>
              <a:gd name="T97" fmla="*/ 2147483647 h 785"/>
              <a:gd name="T98" fmla="*/ 2147483647 w 399"/>
              <a:gd name="T99" fmla="*/ 2147483647 h 785"/>
              <a:gd name="T100" fmla="*/ 2147483647 w 399"/>
              <a:gd name="T101" fmla="*/ 2147483647 h 785"/>
              <a:gd name="T102" fmla="*/ 2147483647 w 399"/>
              <a:gd name="T103" fmla="*/ 0 h 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9"/>
              <a:gd name="T157" fmla="*/ 0 h 785"/>
              <a:gd name="T158" fmla="*/ 399 w 399"/>
              <a:gd name="T159" fmla="*/ 785 h 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9" h="785">
                <a:moveTo>
                  <a:pt x="216" y="0"/>
                </a:moveTo>
                <a:lnTo>
                  <a:pt x="207" y="1"/>
                </a:lnTo>
                <a:lnTo>
                  <a:pt x="204" y="1"/>
                </a:lnTo>
                <a:lnTo>
                  <a:pt x="184" y="6"/>
                </a:lnTo>
                <a:lnTo>
                  <a:pt x="166" y="14"/>
                </a:lnTo>
                <a:lnTo>
                  <a:pt x="147" y="26"/>
                </a:lnTo>
                <a:lnTo>
                  <a:pt x="145" y="28"/>
                </a:lnTo>
                <a:lnTo>
                  <a:pt x="127" y="43"/>
                </a:lnTo>
                <a:lnTo>
                  <a:pt x="110" y="61"/>
                </a:lnTo>
                <a:lnTo>
                  <a:pt x="94" y="82"/>
                </a:lnTo>
                <a:lnTo>
                  <a:pt x="92" y="85"/>
                </a:lnTo>
                <a:lnTo>
                  <a:pt x="77" y="109"/>
                </a:lnTo>
                <a:lnTo>
                  <a:pt x="62" y="135"/>
                </a:lnTo>
                <a:lnTo>
                  <a:pt x="49" y="164"/>
                </a:lnTo>
                <a:lnTo>
                  <a:pt x="38" y="195"/>
                </a:lnTo>
                <a:lnTo>
                  <a:pt x="27" y="228"/>
                </a:lnTo>
                <a:lnTo>
                  <a:pt x="18" y="263"/>
                </a:lnTo>
                <a:lnTo>
                  <a:pt x="11" y="299"/>
                </a:lnTo>
                <a:lnTo>
                  <a:pt x="11" y="302"/>
                </a:lnTo>
                <a:lnTo>
                  <a:pt x="5" y="340"/>
                </a:lnTo>
                <a:lnTo>
                  <a:pt x="1" y="379"/>
                </a:lnTo>
                <a:lnTo>
                  <a:pt x="0" y="419"/>
                </a:lnTo>
                <a:lnTo>
                  <a:pt x="0" y="457"/>
                </a:lnTo>
                <a:lnTo>
                  <a:pt x="2" y="494"/>
                </a:lnTo>
                <a:lnTo>
                  <a:pt x="6" y="530"/>
                </a:lnTo>
                <a:lnTo>
                  <a:pt x="12" y="564"/>
                </a:lnTo>
                <a:lnTo>
                  <a:pt x="12" y="567"/>
                </a:lnTo>
                <a:lnTo>
                  <a:pt x="20" y="599"/>
                </a:lnTo>
                <a:lnTo>
                  <a:pt x="28" y="630"/>
                </a:lnTo>
                <a:lnTo>
                  <a:pt x="39" y="658"/>
                </a:lnTo>
                <a:lnTo>
                  <a:pt x="50" y="684"/>
                </a:lnTo>
                <a:lnTo>
                  <a:pt x="63" y="707"/>
                </a:lnTo>
                <a:lnTo>
                  <a:pt x="65" y="709"/>
                </a:lnTo>
                <a:lnTo>
                  <a:pt x="79" y="730"/>
                </a:lnTo>
                <a:lnTo>
                  <a:pt x="95" y="747"/>
                </a:lnTo>
                <a:lnTo>
                  <a:pt x="111" y="761"/>
                </a:lnTo>
                <a:lnTo>
                  <a:pt x="114" y="763"/>
                </a:lnTo>
                <a:lnTo>
                  <a:pt x="132" y="774"/>
                </a:lnTo>
                <a:lnTo>
                  <a:pt x="150" y="781"/>
                </a:lnTo>
                <a:lnTo>
                  <a:pt x="153" y="782"/>
                </a:lnTo>
                <a:lnTo>
                  <a:pt x="172" y="785"/>
                </a:lnTo>
                <a:lnTo>
                  <a:pt x="182" y="785"/>
                </a:lnTo>
                <a:lnTo>
                  <a:pt x="192" y="785"/>
                </a:lnTo>
                <a:lnTo>
                  <a:pt x="195" y="784"/>
                </a:lnTo>
                <a:lnTo>
                  <a:pt x="214" y="780"/>
                </a:lnTo>
                <a:lnTo>
                  <a:pt x="233" y="771"/>
                </a:lnTo>
                <a:lnTo>
                  <a:pt x="251" y="760"/>
                </a:lnTo>
                <a:lnTo>
                  <a:pt x="254" y="758"/>
                </a:lnTo>
                <a:lnTo>
                  <a:pt x="272" y="743"/>
                </a:lnTo>
                <a:lnTo>
                  <a:pt x="289" y="724"/>
                </a:lnTo>
                <a:lnTo>
                  <a:pt x="305" y="703"/>
                </a:lnTo>
                <a:lnTo>
                  <a:pt x="307" y="701"/>
                </a:lnTo>
                <a:lnTo>
                  <a:pt x="322" y="677"/>
                </a:lnTo>
                <a:lnTo>
                  <a:pt x="336" y="650"/>
                </a:lnTo>
                <a:lnTo>
                  <a:pt x="349" y="622"/>
                </a:lnTo>
                <a:lnTo>
                  <a:pt x="361" y="591"/>
                </a:lnTo>
                <a:lnTo>
                  <a:pt x="371" y="558"/>
                </a:lnTo>
                <a:lnTo>
                  <a:pt x="380" y="523"/>
                </a:lnTo>
                <a:lnTo>
                  <a:pt x="387" y="486"/>
                </a:lnTo>
                <a:lnTo>
                  <a:pt x="388" y="483"/>
                </a:lnTo>
                <a:lnTo>
                  <a:pt x="394" y="445"/>
                </a:lnTo>
                <a:lnTo>
                  <a:pt x="397" y="406"/>
                </a:lnTo>
                <a:lnTo>
                  <a:pt x="399" y="367"/>
                </a:lnTo>
                <a:lnTo>
                  <a:pt x="399" y="328"/>
                </a:lnTo>
                <a:lnTo>
                  <a:pt x="396" y="291"/>
                </a:lnTo>
                <a:lnTo>
                  <a:pt x="392" y="255"/>
                </a:lnTo>
                <a:lnTo>
                  <a:pt x="387" y="221"/>
                </a:lnTo>
                <a:lnTo>
                  <a:pt x="386" y="218"/>
                </a:lnTo>
                <a:lnTo>
                  <a:pt x="379" y="186"/>
                </a:lnTo>
                <a:lnTo>
                  <a:pt x="370" y="155"/>
                </a:lnTo>
                <a:lnTo>
                  <a:pt x="360" y="127"/>
                </a:lnTo>
                <a:lnTo>
                  <a:pt x="348" y="101"/>
                </a:lnTo>
                <a:lnTo>
                  <a:pt x="335" y="78"/>
                </a:lnTo>
                <a:lnTo>
                  <a:pt x="334" y="76"/>
                </a:lnTo>
                <a:lnTo>
                  <a:pt x="319" y="55"/>
                </a:lnTo>
                <a:lnTo>
                  <a:pt x="304" y="38"/>
                </a:lnTo>
                <a:lnTo>
                  <a:pt x="288" y="24"/>
                </a:lnTo>
                <a:lnTo>
                  <a:pt x="285" y="22"/>
                </a:lnTo>
                <a:lnTo>
                  <a:pt x="267" y="11"/>
                </a:lnTo>
                <a:lnTo>
                  <a:pt x="249" y="4"/>
                </a:lnTo>
                <a:lnTo>
                  <a:pt x="239" y="2"/>
                </a:lnTo>
                <a:lnTo>
                  <a:pt x="236" y="1"/>
                </a:lnTo>
                <a:lnTo>
                  <a:pt x="226" y="0"/>
                </a:lnTo>
                <a:lnTo>
                  <a:pt x="216" y="0"/>
                </a:lnTo>
                <a:lnTo>
                  <a:pt x="226" y="16"/>
                </a:lnTo>
                <a:lnTo>
                  <a:pt x="234" y="17"/>
                </a:lnTo>
                <a:lnTo>
                  <a:pt x="243" y="19"/>
                </a:lnTo>
                <a:lnTo>
                  <a:pt x="261" y="26"/>
                </a:lnTo>
                <a:lnTo>
                  <a:pt x="276" y="35"/>
                </a:lnTo>
                <a:lnTo>
                  <a:pt x="292" y="49"/>
                </a:lnTo>
                <a:lnTo>
                  <a:pt x="307" y="66"/>
                </a:lnTo>
                <a:lnTo>
                  <a:pt x="321" y="86"/>
                </a:lnTo>
                <a:lnTo>
                  <a:pt x="333" y="107"/>
                </a:lnTo>
                <a:lnTo>
                  <a:pt x="345" y="133"/>
                </a:lnTo>
                <a:lnTo>
                  <a:pt x="355" y="161"/>
                </a:lnTo>
                <a:lnTo>
                  <a:pt x="364" y="192"/>
                </a:lnTo>
                <a:lnTo>
                  <a:pt x="371" y="224"/>
                </a:lnTo>
                <a:lnTo>
                  <a:pt x="376" y="255"/>
                </a:lnTo>
                <a:lnTo>
                  <a:pt x="380" y="291"/>
                </a:lnTo>
                <a:lnTo>
                  <a:pt x="383" y="328"/>
                </a:lnTo>
                <a:lnTo>
                  <a:pt x="383" y="367"/>
                </a:lnTo>
                <a:lnTo>
                  <a:pt x="381" y="406"/>
                </a:lnTo>
                <a:lnTo>
                  <a:pt x="378" y="445"/>
                </a:lnTo>
                <a:lnTo>
                  <a:pt x="372" y="481"/>
                </a:lnTo>
                <a:lnTo>
                  <a:pt x="365" y="517"/>
                </a:lnTo>
                <a:lnTo>
                  <a:pt x="356" y="552"/>
                </a:lnTo>
                <a:lnTo>
                  <a:pt x="346" y="585"/>
                </a:lnTo>
                <a:lnTo>
                  <a:pt x="334" y="616"/>
                </a:lnTo>
                <a:lnTo>
                  <a:pt x="321" y="644"/>
                </a:lnTo>
                <a:lnTo>
                  <a:pt x="307" y="671"/>
                </a:lnTo>
                <a:lnTo>
                  <a:pt x="292" y="695"/>
                </a:lnTo>
                <a:lnTo>
                  <a:pt x="278" y="713"/>
                </a:lnTo>
                <a:lnTo>
                  <a:pt x="261" y="732"/>
                </a:lnTo>
                <a:lnTo>
                  <a:pt x="245" y="745"/>
                </a:lnTo>
                <a:lnTo>
                  <a:pt x="227" y="756"/>
                </a:lnTo>
                <a:lnTo>
                  <a:pt x="208" y="765"/>
                </a:lnTo>
                <a:lnTo>
                  <a:pt x="190" y="769"/>
                </a:lnTo>
                <a:lnTo>
                  <a:pt x="182" y="769"/>
                </a:lnTo>
                <a:lnTo>
                  <a:pt x="172" y="769"/>
                </a:lnTo>
                <a:lnTo>
                  <a:pt x="156" y="766"/>
                </a:lnTo>
                <a:lnTo>
                  <a:pt x="138" y="759"/>
                </a:lnTo>
                <a:lnTo>
                  <a:pt x="122" y="750"/>
                </a:lnTo>
                <a:lnTo>
                  <a:pt x="107" y="736"/>
                </a:lnTo>
                <a:lnTo>
                  <a:pt x="91" y="719"/>
                </a:lnTo>
                <a:lnTo>
                  <a:pt x="77" y="699"/>
                </a:lnTo>
                <a:lnTo>
                  <a:pt x="65" y="678"/>
                </a:lnTo>
                <a:lnTo>
                  <a:pt x="54" y="652"/>
                </a:lnTo>
                <a:lnTo>
                  <a:pt x="43" y="624"/>
                </a:lnTo>
                <a:lnTo>
                  <a:pt x="35" y="593"/>
                </a:lnTo>
                <a:lnTo>
                  <a:pt x="27" y="561"/>
                </a:lnTo>
                <a:lnTo>
                  <a:pt x="22" y="530"/>
                </a:lnTo>
                <a:lnTo>
                  <a:pt x="18" y="494"/>
                </a:lnTo>
                <a:lnTo>
                  <a:pt x="16" y="457"/>
                </a:lnTo>
                <a:lnTo>
                  <a:pt x="16" y="419"/>
                </a:lnTo>
                <a:lnTo>
                  <a:pt x="17" y="379"/>
                </a:lnTo>
                <a:lnTo>
                  <a:pt x="21" y="340"/>
                </a:lnTo>
                <a:lnTo>
                  <a:pt x="26" y="304"/>
                </a:lnTo>
                <a:lnTo>
                  <a:pt x="33" y="269"/>
                </a:lnTo>
                <a:lnTo>
                  <a:pt x="42" y="234"/>
                </a:lnTo>
                <a:lnTo>
                  <a:pt x="53" y="201"/>
                </a:lnTo>
                <a:lnTo>
                  <a:pt x="64" y="170"/>
                </a:lnTo>
                <a:lnTo>
                  <a:pt x="77" y="141"/>
                </a:lnTo>
                <a:lnTo>
                  <a:pt x="92" y="115"/>
                </a:lnTo>
                <a:lnTo>
                  <a:pt x="107" y="91"/>
                </a:lnTo>
                <a:lnTo>
                  <a:pt x="121" y="72"/>
                </a:lnTo>
                <a:lnTo>
                  <a:pt x="138" y="54"/>
                </a:lnTo>
                <a:lnTo>
                  <a:pt x="154" y="41"/>
                </a:lnTo>
                <a:lnTo>
                  <a:pt x="172" y="29"/>
                </a:lnTo>
                <a:lnTo>
                  <a:pt x="190" y="21"/>
                </a:lnTo>
                <a:lnTo>
                  <a:pt x="208" y="17"/>
                </a:lnTo>
                <a:lnTo>
                  <a:pt x="216" y="16"/>
                </a:lnTo>
                <a:lnTo>
                  <a:pt x="226" y="16"/>
                </a:lnTo>
                <a:lnTo>
                  <a:pt x="216"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nvGrpSpPr>
          <p:cNvPr id="24599" name="Group 7" descr="25%"/>
          <p:cNvGrpSpPr>
            <a:grpSpLocks/>
          </p:cNvGrpSpPr>
          <p:nvPr/>
        </p:nvGrpSpPr>
        <p:grpSpPr bwMode="auto">
          <a:xfrm rot="-146905">
            <a:off x="4610100" y="3197225"/>
            <a:ext cx="617538" cy="409575"/>
            <a:chOff x="2475" y="2500"/>
            <a:chExt cx="147" cy="107"/>
          </a:xfrm>
        </p:grpSpPr>
        <p:sp>
          <p:nvSpPr>
            <p:cNvPr id="24645" name="Freeform 8" descr="25%"/>
            <p:cNvSpPr>
              <a:spLocks/>
            </p:cNvSpPr>
            <p:nvPr/>
          </p:nvSpPr>
          <p:spPr bwMode="auto">
            <a:xfrm>
              <a:off x="2475" y="2529"/>
              <a:ext cx="101" cy="78"/>
            </a:xfrm>
            <a:custGeom>
              <a:avLst/>
              <a:gdLst>
                <a:gd name="T0" fmla="*/ 0 w 101"/>
                <a:gd name="T1" fmla="*/ 65 h 78"/>
                <a:gd name="T2" fmla="*/ 9 w 101"/>
                <a:gd name="T3" fmla="*/ 78 h 78"/>
                <a:gd name="T4" fmla="*/ 101 w 101"/>
                <a:gd name="T5" fmla="*/ 13 h 78"/>
                <a:gd name="T6" fmla="*/ 92 w 101"/>
                <a:gd name="T7" fmla="*/ 0 h 78"/>
                <a:gd name="T8" fmla="*/ 0 w 101"/>
                <a:gd name="T9" fmla="*/ 65 h 78"/>
                <a:gd name="T10" fmla="*/ 0 60000 65536"/>
                <a:gd name="T11" fmla="*/ 0 60000 65536"/>
                <a:gd name="T12" fmla="*/ 0 60000 65536"/>
                <a:gd name="T13" fmla="*/ 0 60000 65536"/>
                <a:gd name="T14" fmla="*/ 0 60000 65536"/>
                <a:gd name="T15" fmla="*/ 0 w 101"/>
                <a:gd name="T16" fmla="*/ 0 h 78"/>
                <a:gd name="T17" fmla="*/ 101 w 101"/>
                <a:gd name="T18" fmla="*/ 78 h 78"/>
              </a:gdLst>
              <a:ahLst/>
              <a:cxnLst>
                <a:cxn ang="T10">
                  <a:pos x="T0" y="T1"/>
                </a:cxn>
                <a:cxn ang="T11">
                  <a:pos x="T2" y="T3"/>
                </a:cxn>
                <a:cxn ang="T12">
                  <a:pos x="T4" y="T5"/>
                </a:cxn>
                <a:cxn ang="T13">
                  <a:pos x="T6" y="T7"/>
                </a:cxn>
                <a:cxn ang="T14">
                  <a:pos x="T8" y="T9"/>
                </a:cxn>
              </a:cxnLst>
              <a:rect l="T15" t="T16" r="T17" b="T18"/>
              <a:pathLst>
                <a:path w="101" h="78">
                  <a:moveTo>
                    <a:pt x="0" y="65"/>
                  </a:moveTo>
                  <a:lnTo>
                    <a:pt x="9" y="78"/>
                  </a:lnTo>
                  <a:lnTo>
                    <a:pt x="101" y="13"/>
                  </a:lnTo>
                  <a:lnTo>
                    <a:pt x="92" y="0"/>
                  </a:lnTo>
                  <a:lnTo>
                    <a:pt x="0" y="65"/>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46" name="Freeform 9" descr="25%"/>
            <p:cNvSpPr>
              <a:spLocks/>
            </p:cNvSpPr>
            <p:nvPr/>
          </p:nvSpPr>
          <p:spPr bwMode="auto">
            <a:xfrm>
              <a:off x="2552" y="2500"/>
              <a:ext cx="70" cy="63"/>
            </a:xfrm>
            <a:custGeom>
              <a:avLst/>
              <a:gdLst>
                <a:gd name="T0" fmla="*/ 37 w 70"/>
                <a:gd name="T1" fmla="*/ 63 h 63"/>
                <a:gd name="T2" fmla="*/ 70 w 70"/>
                <a:gd name="T3" fmla="*/ 0 h 63"/>
                <a:gd name="T4" fmla="*/ 0 w 70"/>
                <a:gd name="T5" fmla="*/ 11 h 63"/>
                <a:gd name="T6" fmla="*/ 37 w 70"/>
                <a:gd name="T7" fmla="*/ 63 h 63"/>
                <a:gd name="T8" fmla="*/ 0 60000 65536"/>
                <a:gd name="T9" fmla="*/ 0 60000 65536"/>
                <a:gd name="T10" fmla="*/ 0 60000 65536"/>
                <a:gd name="T11" fmla="*/ 0 60000 65536"/>
                <a:gd name="T12" fmla="*/ 0 w 70"/>
                <a:gd name="T13" fmla="*/ 0 h 63"/>
                <a:gd name="T14" fmla="*/ 70 w 70"/>
                <a:gd name="T15" fmla="*/ 63 h 63"/>
              </a:gdLst>
              <a:ahLst/>
              <a:cxnLst>
                <a:cxn ang="T8">
                  <a:pos x="T0" y="T1"/>
                </a:cxn>
                <a:cxn ang="T9">
                  <a:pos x="T2" y="T3"/>
                </a:cxn>
                <a:cxn ang="T10">
                  <a:pos x="T4" y="T5"/>
                </a:cxn>
                <a:cxn ang="T11">
                  <a:pos x="T6" y="T7"/>
                </a:cxn>
              </a:cxnLst>
              <a:rect l="T12" t="T13" r="T14" b="T15"/>
              <a:pathLst>
                <a:path w="70" h="63">
                  <a:moveTo>
                    <a:pt x="37" y="63"/>
                  </a:moveTo>
                  <a:lnTo>
                    <a:pt x="70" y="0"/>
                  </a:lnTo>
                  <a:lnTo>
                    <a:pt x="0" y="11"/>
                  </a:lnTo>
                  <a:lnTo>
                    <a:pt x="37" y="63"/>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24600" name="Group 10" descr="25%"/>
          <p:cNvGrpSpPr>
            <a:grpSpLocks/>
          </p:cNvGrpSpPr>
          <p:nvPr/>
        </p:nvGrpSpPr>
        <p:grpSpPr bwMode="auto">
          <a:xfrm rot="-146905">
            <a:off x="3875088" y="2324100"/>
            <a:ext cx="265112" cy="909638"/>
            <a:chOff x="2302" y="2232"/>
            <a:chExt cx="63" cy="238"/>
          </a:xfrm>
        </p:grpSpPr>
        <p:sp>
          <p:nvSpPr>
            <p:cNvPr id="24643" name="Freeform 11" descr="25%"/>
            <p:cNvSpPr>
              <a:spLocks/>
            </p:cNvSpPr>
            <p:nvPr/>
          </p:nvSpPr>
          <p:spPr bwMode="auto">
            <a:xfrm>
              <a:off x="2324" y="2296"/>
              <a:ext cx="17" cy="174"/>
            </a:xfrm>
            <a:custGeom>
              <a:avLst/>
              <a:gdLst>
                <a:gd name="T0" fmla="*/ 0 w 17"/>
                <a:gd name="T1" fmla="*/ 174 h 174"/>
                <a:gd name="T2" fmla="*/ 16 w 17"/>
                <a:gd name="T3" fmla="*/ 174 h 174"/>
                <a:gd name="T4" fmla="*/ 17 w 17"/>
                <a:gd name="T5" fmla="*/ 0 h 174"/>
                <a:gd name="T6" fmla="*/ 1 w 17"/>
                <a:gd name="T7" fmla="*/ 0 h 174"/>
                <a:gd name="T8" fmla="*/ 0 w 17"/>
                <a:gd name="T9" fmla="*/ 174 h 174"/>
                <a:gd name="T10" fmla="*/ 0 60000 65536"/>
                <a:gd name="T11" fmla="*/ 0 60000 65536"/>
                <a:gd name="T12" fmla="*/ 0 60000 65536"/>
                <a:gd name="T13" fmla="*/ 0 60000 65536"/>
                <a:gd name="T14" fmla="*/ 0 60000 65536"/>
                <a:gd name="T15" fmla="*/ 0 w 17"/>
                <a:gd name="T16" fmla="*/ 0 h 174"/>
                <a:gd name="T17" fmla="*/ 17 w 17"/>
                <a:gd name="T18" fmla="*/ 174 h 174"/>
              </a:gdLst>
              <a:ahLst/>
              <a:cxnLst>
                <a:cxn ang="T10">
                  <a:pos x="T0" y="T1"/>
                </a:cxn>
                <a:cxn ang="T11">
                  <a:pos x="T2" y="T3"/>
                </a:cxn>
                <a:cxn ang="T12">
                  <a:pos x="T4" y="T5"/>
                </a:cxn>
                <a:cxn ang="T13">
                  <a:pos x="T6" y="T7"/>
                </a:cxn>
                <a:cxn ang="T14">
                  <a:pos x="T8" y="T9"/>
                </a:cxn>
              </a:cxnLst>
              <a:rect l="T15" t="T16" r="T17" b="T18"/>
              <a:pathLst>
                <a:path w="17" h="174">
                  <a:moveTo>
                    <a:pt x="0" y="174"/>
                  </a:moveTo>
                  <a:lnTo>
                    <a:pt x="16" y="174"/>
                  </a:lnTo>
                  <a:lnTo>
                    <a:pt x="17" y="0"/>
                  </a:lnTo>
                  <a:lnTo>
                    <a:pt x="1" y="0"/>
                  </a:lnTo>
                  <a:lnTo>
                    <a:pt x="0" y="174"/>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44" name="Freeform 12" descr="25%"/>
            <p:cNvSpPr>
              <a:spLocks/>
            </p:cNvSpPr>
            <p:nvPr/>
          </p:nvSpPr>
          <p:spPr bwMode="auto">
            <a:xfrm>
              <a:off x="2302" y="2232"/>
              <a:ext cx="63" cy="65"/>
            </a:xfrm>
            <a:custGeom>
              <a:avLst/>
              <a:gdLst>
                <a:gd name="T0" fmla="*/ 63 w 63"/>
                <a:gd name="T1" fmla="*/ 65 h 65"/>
                <a:gd name="T2" fmla="*/ 32 w 63"/>
                <a:gd name="T3" fmla="*/ 0 h 65"/>
                <a:gd name="T4" fmla="*/ 0 w 63"/>
                <a:gd name="T5" fmla="*/ 64 h 65"/>
                <a:gd name="T6" fmla="*/ 63 w 63"/>
                <a:gd name="T7" fmla="*/ 65 h 65"/>
                <a:gd name="T8" fmla="*/ 0 60000 65536"/>
                <a:gd name="T9" fmla="*/ 0 60000 65536"/>
                <a:gd name="T10" fmla="*/ 0 60000 65536"/>
                <a:gd name="T11" fmla="*/ 0 60000 65536"/>
                <a:gd name="T12" fmla="*/ 0 w 63"/>
                <a:gd name="T13" fmla="*/ 0 h 65"/>
                <a:gd name="T14" fmla="*/ 63 w 63"/>
                <a:gd name="T15" fmla="*/ 65 h 65"/>
              </a:gdLst>
              <a:ahLst/>
              <a:cxnLst>
                <a:cxn ang="T8">
                  <a:pos x="T0" y="T1"/>
                </a:cxn>
                <a:cxn ang="T9">
                  <a:pos x="T2" y="T3"/>
                </a:cxn>
                <a:cxn ang="T10">
                  <a:pos x="T4" y="T5"/>
                </a:cxn>
                <a:cxn ang="T11">
                  <a:pos x="T6" y="T7"/>
                </a:cxn>
              </a:cxnLst>
              <a:rect l="T12" t="T13" r="T14" b="T15"/>
              <a:pathLst>
                <a:path w="63" h="65">
                  <a:moveTo>
                    <a:pt x="63" y="65"/>
                  </a:moveTo>
                  <a:lnTo>
                    <a:pt x="32" y="0"/>
                  </a:lnTo>
                  <a:lnTo>
                    <a:pt x="0" y="64"/>
                  </a:lnTo>
                  <a:lnTo>
                    <a:pt x="63" y="65"/>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24601" name="Group 16" descr="25%"/>
          <p:cNvGrpSpPr>
            <a:grpSpLocks/>
          </p:cNvGrpSpPr>
          <p:nvPr/>
        </p:nvGrpSpPr>
        <p:grpSpPr bwMode="auto">
          <a:xfrm rot="-146905">
            <a:off x="3394075" y="2779713"/>
            <a:ext cx="336550" cy="652462"/>
            <a:chOff x="2184" y="2346"/>
            <a:chExt cx="80" cy="171"/>
          </a:xfrm>
        </p:grpSpPr>
        <p:sp>
          <p:nvSpPr>
            <p:cNvPr id="24641" name="Freeform 17" descr="25%"/>
            <p:cNvSpPr>
              <a:spLocks/>
            </p:cNvSpPr>
            <p:nvPr/>
          </p:nvSpPr>
          <p:spPr bwMode="auto">
            <a:xfrm>
              <a:off x="2206" y="2402"/>
              <a:ext cx="58" cy="115"/>
            </a:xfrm>
            <a:custGeom>
              <a:avLst/>
              <a:gdLst>
                <a:gd name="T0" fmla="*/ 43 w 58"/>
                <a:gd name="T1" fmla="*/ 115 h 115"/>
                <a:gd name="T2" fmla="*/ 58 w 58"/>
                <a:gd name="T3" fmla="*/ 109 h 115"/>
                <a:gd name="T4" fmla="*/ 15 w 58"/>
                <a:gd name="T5" fmla="*/ 0 h 115"/>
                <a:gd name="T6" fmla="*/ 0 w 58"/>
                <a:gd name="T7" fmla="*/ 6 h 115"/>
                <a:gd name="T8" fmla="*/ 43 w 58"/>
                <a:gd name="T9" fmla="*/ 115 h 115"/>
                <a:gd name="T10" fmla="*/ 0 60000 65536"/>
                <a:gd name="T11" fmla="*/ 0 60000 65536"/>
                <a:gd name="T12" fmla="*/ 0 60000 65536"/>
                <a:gd name="T13" fmla="*/ 0 60000 65536"/>
                <a:gd name="T14" fmla="*/ 0 60000 65536"/>
                <a:gd name="T15" fmla="*/ 0 w 58"/>
                <a:gd name="T16" fmla="*/ 0 h 115"/>
                <a:gd name="T17" fmla="*/ 58 w 58"/>
                <a:gd name="T18" fmla="*/ 115 h 115"/>
              </a:gdLst>
              <a:ahLst/>
              <a:cxnLst>
                <a:cxn ang="T10">
                  <a:pos x="T0" y="T1"/>
                </a:cxn>
                <a:cxn ang="T11">
                  <a:pos x="T2" y="T3"/>
                </a:cxn>
                <a:cxn ang="T12">
                  <a:pos x="T4" y="T5"/>
                </a:cxn>
                <a:cxn ang="T13">
                  <a:pos x="T6" y="T7"/>
                </a:cxn>
                <a:cxn ang="T14">
                  <a:pos x="T8" y="T9"/>
                </a:cxn>
              </a:cxnLst>
              <a:rect l="T15" t="T16" r="T17" b="T18"/>
              <a:pathLst>
                <a:path w="58" h="115">
                  <a:moveTo>
                    <a:pt x="43" y="115"/>
                  </a:moveTo>
                  <a:lnTo>
                    <a:pt x="58" y="109"/>
                  </a:lnTo>
                  <a:lnTo>
                    <a:pt x="15" y="0"/>
                  </a:lnTo>
                  <a:lnTo>
                    <a:pt x="0" y="6"/>
                  </a:lnTo>
                  <a:lnTo>
                    <a:pt x="43" y="115"/>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42" name="Freeform 18" descr="25%"/>
            <p:cNvSpPr>
              <a:spLocks/>
            </p:cNvSpPr>
            <p:nvPr/>
          </p:nvSpPr>
          <p:spPr bwMode="auto">
            <a:xfrm>
              <a:off x="2184" y="2346"/>
              <a:ext cx="59" cy="72"/>
            </a:xfrm>
            <a:custGeom>
              <a:avLst/>
              <a:gdLst>
                <a:gd name="T0" fmla="*/ 59 w 59"/>
                <a:gd name="T1" fmla="*/ 49 h 72"/>
                <a:gd name="T2" fmla="*/ 6 w 59"/>
                <a:gd name="T3" fmla="*/ 0 h 72"/>
                <a:gd name="T4" fmla="*/ 0 w 59"/>
                <a:gd name="T5" fmla="*/ 72 h 72"/>
                <a:gd name="T6" fmla="*/ 59 w 59"/>
                <a:gd name="T7" fmla="*/ 49 h 72"/>
                <a:gd name="T8" fmla="*/ 0 60000 65536"/>
                <a:gd name="T9" fmla="*/ 0 60000 65536"/>
                <a:gd name="T10" fmla="*/ 0 60000 65536"/>
                <a:gd name="T11" fmla="*/ 0 60000 65536"/>
                <a:gd name="T12" fmla="*/ 0 w 59"/>
                <a:gd name="T13" fmla="*/ 0 h 72"/>
                <a:gd name="T14" fmla="*/ 59 w 59"/>
                <a:gd name="T15" fmla="*/ 72 h 72"/>
              </a:gdLst>
              <a:ahLst/>
              <a:cxnLst>
                <a:cxn ang="T8">
                  <a:pos x="T0" y="T1"/>
                </a:cxn>
                <a:cxn ang="T9">
                  <a:pos x="T2" y="T3"/>
                </a:cxn>
                <a:cxn ang="T10">
                  <a:pos x="T4" y="T5"/>
                </a:cxn>
                <a:cxn ang="T11">
                  <a:pos x="T6" y="T7"/>
                </a:cxn>
              </a:cxnLst>
              <a:rect l="T12" t="T13" r="T14" b="T15"/>
              <a:pathLst>
                <a:path w="59" h="72">
                  <a:moveTo>
                    <a:pt x="59" y="49"/>
                  </a:moveTo>
                  <a:lnTo>
                    <a:pt x="6" y="0"/>
                  </a:lnTo>
                  <a:lnTo>
                    <a:pt x="0" y="72"/>
                  </a:lnTo>
                  <a:lnTo>
                    <a:pt x="59" y="49"/>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24602" name="Group 19" descr="25%"/>
          <p:cNvGrpSpPr>
            <a:grpSpLocks/>
          </p:cNvGrpSpPr>
          <p:nvPr/>
        </p:nvGrpSpPr>
        <p:grpSpPr bwMode="auto">
          <a:xfrm rot="-146905">
            <a:off x="3090863" y="3287713"/>
            <a:ext cx="469900" cy="388937"/>
            <a:chOff x="2108" y="2476"/>
            <a:chExt cx="112" cy="102"/>
          </a:xfrm>
        </p:grpSpPr>
        <p:sp>
          <p:nvSpPr>
            <p:cNvPr id="24639" name="Freeform 20" descr="25%"/>
            <p:cNvSpPr>
              <a:spLocks/>
            </p:cNvSpPr>
            <p:nvPr/>
          </p:nvSpPr>
          <p:spPr bwMode="auto">
            <a:xfrm>
              <a:off x="2149" y="2512"/>
              <a:ext cx="71" cy="66"/>
            </a:xfrm>
            <a:custGeom>
              <a:avLst/>
              <a:gdLst>
                <a:gd name="T0" fmla="*/ 60 w 71"/>
                <a:gd name="T1" fmla="*/ 66 h 66"/>
                <a:gd name="T2" fmla="*/ 71 w 71"/>
                <a:gd name="T3" fmla="*/ 54 h 66"/>
                <a:gd name="T4" fmla="*/ 11 w 71"/>
                <a:gd name="T5" fmla="*/ 0 h 66"/>
                <a:gd name="T6" fmla="*/ 0 w 71"/>
                <a:gd name="T7" fmla="*/ 12 h 66"/>
                <a:gd name="T8" fmla="*/ 60 w 71"/>
                <a:gd name="T9" fmla="*/ 66 h 66"/>
                <a:gd name="T10" fmla="*/ 0 60000 65536"/>
                <a:gd name="T11" fmla="*/ 0 60000 65536"/>
                <a:gd name="T12" fmla="*/ 0 60000 65536"/>
                <a:gd name="T13" fmla="*/ 0 60000 65536"/>
                <a:gd name="T14" fmla="*/ 0 60000 65536"/>
                <a:gd name="T15" fmla="*/ 0 w 71"/>
                <a:gd name="T16" fmla="*/ 0 h 66"/>
                <a:gd name="T17" fmla="*/ 71 w 71"/>
                <a:gd name="T18" fmla="*/ 66 h 66"/>
              </a:gdLst>
              <a:ahLst/>
              <a:cxnLst>
                <a:cxn ang="T10">
                  <a:pos x="T0" y="T1"/>
                </a:cxn>
                <a:cxn ang="T11">
                  <a:pos x="T2" y="T3"/>
                </a:cxn>
                <a:cxn ang="T12">
                  <a:pos x="T4" y="T5"/>
                </a:cxn>
                <a:cxn ang="T13">
                  <a:pos x="T6" y="T7"/>
                </a:cxn>
                <a:cxn ang="T14">
                  <a:pos x="T8" y="T9"/>
                </a:cxn>
              </a:cxnLst>
              <a:rect l="T15" t="T16" r="T17" b="T18"/>
              <a:pathLst>
                <a:path w="71" h="66">
                  <a:moveTo>
                    <a:pt x="60" y="66"/>
                  </a:moveTo>
                  <a:lnTo>
                    <a:pt x="71" y="54"/>
                  </a:lnTo>
                  <a:lnTo>
                    <a:pt x="11" y="0"/>
                  </a:lnTo>
                  <a:lnTo>
                    <a:pt x="0" y="12"/>
                  </a:lnTo>
                  <a:lnTo>
                    <a:pt x="60" y="66"/>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40" name="Freeform 21" descr="25%"/>
            <p:cNvSpPr>
              <a:spLocks/>
            </p:cNvSpPr>
            <p:nvPr/>
          </p:nvSpPr>
          <p:spPr bwMode="auto">
            <a:xfrm>
              <a:off x="2108" y="2476"/>
              <a:ext cx="69" cy="67"/>
            </a:xfrm>
            <a:custGeom>
              <a:avLst/>
              <a:gdLst>
                <a:gd name="T0" fmla="*/ 69 w 69"/>
                <a:gd name="T1" fmla="*/ 20 h 67"/>
                <a:gd name="T2" fmla="*/ 0 w 69"/>
                <a:gd name="T3" fmla="*/ 0 h 67"/>
                <a:gd name="T4" fmla="*/ 26 w 69"/>
                <a:gd name="T5" fmla="*/ 67 h 67"/>
                <a:gd name="T6" fmla="*/ 69 w 69"/>
                <a:gd name="T7" fmla="*/ 20 h 67"/>
                <a:gd name="T8" fmla="*/ 0 60000 65536"/>
                <a:gd name="T9" fmla="*/ 0 60000 65536"/>
                <a:gd name="T10" fmla="*/ 0 60000 65536"/>
                <a:gd name="T11" fmla="*/ 0 60000 65536"/>
                <a:gd name="T12" fmla="*/ 0 w 69"/>
                <a:gd name="T13" fmla="*/ 0 h 67"/>
                <a:gd name="T14" fmla="*/ 69 w 69"/>
                <a:gd name="T15" fmla="*/ 67 h 67"/>
              </a:gdLst>
              <a:ahLst/>
              <a:cxnLst>
                <a:cxn ang="T8">
                  <a:pos x="T0" y="T1"/>
                </a:cxn>
                <a:cxn ang="T9">
                  <a:pos x="T2" y="T3"/>
                </a:cxn>
                <a:cxn ang="T10">
                  <a:pos x="T4" y="T5"/>
                </a:cxn>
                <a:cxn ang="T11">
                  <a:pos x="T6" y="T7"/>
                </a:cxn>
              </a:cxnLst>
              <a:rect l="T12" t="T13" r="T14" b="T15"/>
              <a:pathLst>
                <a:path w="69" h="67">
                  <a:moveTo>
                    <a:pt x="69" y="20"/>
                  </a:moveTo>
                  <a:lnTo>
                    <a:pt x="0" y="0"/>
                  </a:lnTo>
                  <a:lnTo>
                    <a:pt x="26" y="67"/>
                  </a:lnTo>
                  <a:lnTo>
                    <a:pt x="69" y="2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24603" name="Group 22" descr="25%"/>
          <p:cNvGrpSpPr>
            <a:grpSpLocks/>
          </p:cNvGrpSpPr>
          <p:nvPr/>
        </p:nvGrpSpPr>
        <p:grpSpPr bwMode="auto">
          <a:xfrm rot="-146905">
            <a:off x="3694113" y="3465513"/>
            <a:ext cx="273050" cy="2690812"/>
            <a:chOff x="2238" y="2528"/>
            <a:chExt cx="65" cy="704"/>
          </a:xfrm>
        </p:grpSpPr>
        <p:sp>
          <p:nvSpPr>
            <p:cNvPr id="24637" name="Freeform 23" descr="25%"/>
            <p:cNvSpPr>
              <a:spLocks/>
            </p:cNvSpPr>
            <p:nvPr/>
          </p:nvSpPr>
          <p:spPr bwMode="auto">
            <a:xfrm>
              <a:off x="2258" y="2528"/>
              <a:ext cx="20" cy="641"/>
            </a:xfrm>
            <a:custGeom>
              <a:avLst/>
              <a:gdLst>
                <a:gd name="T0" fmla="*/ 16 w 20"/>
                <a:gd name="T1" fmla="*/ 0 h 641"/>
                <a:gd name="T2" fmla="*/ 0 w 20"/>
                <a:gd name="T3" fmla="*/ 0 h 641"/>
                <a:gd name="T4" fmla="*/ 4 w 20"/>
                <a:gd name="T5" fmla="*/ 641 h 641"/>
                <a:gd name="T6" fmla="*/ 20 w 20"/>
                <a:gd name="T7" fmla="*/ 641 h 641"/>
                <a:gd name="T8" fmla="*/ 16 w 20"/>
                <a:gd name="T9" fmla="*/ 0 h 641"/>
                <a:gd name="T10" fmla="*/ 0 60000 65536"/>
                <a:gd name="T11" fmla="*/ 0 60000 65536"/>
                <a:gd name="T12" fmla="*/ 0 60000 65536"/>
                <a:gd name="T13" fmla="*/ 0 60000 65536"/>
                <a:gd name="T14" fmla="*/ 0 60000 65536"/>
                <a:gd name="T15" fmla="*/ 0 w 20"/>
                <a:gd name="T16" fmla="*/ 0 h 641"/>
                <a:gd name="T17" fmla="*/ 20 w 20"/>
                <a:gd name="T18" fmla="*/ 641 h 641"/>
              </a:gdLst>
              <a:ahLst/>
              <a:cxnLst>
                <a:cxn ang="T10">
                  <a:pos x="T0" y="T1"/>
                </a:cxn>
                <a:cxn ang="T11">
                  <a:pos x="T2" y="T3"/>
                </a:cxn>
                <a:cxn ang="T12">
                  <a:pos x="T4" y="T5"/>
                </a:cxn>
                <a:cxn ang="T13">
                  <a:pos x="T6" y="T7"/>
                </a:cxn>
                <a:cxn ang="T14">
                  <a:pos x="T8" y="T9"/>
                </a:cxn>
              </a:cxnLst>
              <a:rect l="T15" t="T16" r="T17" b="T18"/>
              <a:pathLst>
                <a:path w="20" h="641">
                  <a:moveTo>
                    <a:pt x="16" y="0"/>
                  </a:moveTo>
                  <a:lnTo>
                    <a:pt x="0" y="0"/>
                  </a:lnTo>
                  <a:lnTo>
                    <a:pt x="4" y="641"/>
                  </a:lnTo>
                  <a:lnTo>
                    <a:pt x="20" y="641"/>
                  </a:lnTo>
                  <a:lnTo>
                    <a:pt x="16"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38" name="Freeform 24" descr="25%"/>
            <p:cNvSpPr>
              <a:spLocks/>
            </p:cNvSpPr>
            <p:nvPr/>
          </p:nvSpPr>
          <p:spPr bwMode="auto">
            <a:xfrm>
              <a:off x="2238" y="3168"/>
              <a:ext cx="65" cy="64"/>
            </a:xfrm>
            <a:custGeom>
              <a:avLst/>
              <a:gdLst>
                <a:gd name="T0" fmla="*/ 0 w 65"/>
                <a:gd name="T1" fmla="*/ 0 h 64"/>
                <a:gd name="T2" fmla="*/ 32 w 65"/>
                <a:gd name="T3" fmla="*/ 64 h 64"/>
                <a:gd name="T4" fmla="*/ 65 w 65"/>
                <a:gd name="T5" fmla="*/ 0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32" y="64"/>
                  </a:lnTo>
                  <a:lnTo>
                    <a:pt x="65" y="0"/>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24604" name="Group 25" descr="25%"/>
          <p:cNvGrpSpPr>
            <a:grpSpLocks/>
          </p:cNvGrpSpPr>
          <p:nvPr/>
        </p:nvGrpSpPr>
        <p:grpSpPr bwMode="auto">
          <a:xfrm rot="-146905">
            <a:off x="3873500" y="3525838"/>
            <a:ext cx="241300" cy="2592387"/>
            <a:chOff x="2281" y="2490"/>
            <a:chExt cx="63" cy="734"/>
          </a:xfrm>
        </p:grpSpPr>
        <p:sp>
          <p:nvSpPr>
            <p:cNvPr id="24635" name="Freeform 26" descr="25%"/>
            <p:cNvSpPr>
              <a:spLocks/>
            </p:cNvSpPr>
            <p:nvPr/>
          </p:nvSpPr>
          <p:spPr bwMode="auto">
            <a:xfrm>
              <a:off x="2304" y="2490"/>
              <a:ext cx="34" cy="670"/>
            </a:xfrm>
            <a:custGeom>
              <a:avLst/>
              <a:gdLst>
                <a:gd name="T0" fmla="*/ 34 w 34"/>
                <a:gd name="T1" fmla="*/ 0 h 670"/>
                <a:gd name="T2" fmla="*/ 18 w 34"/>
                <a:gd name="T3" fmla="*/ 0 h 670"/>
                <a:gd name="T4" fmla="*/ 0 w 34"/>
                <a:gd name="T5" fmla="*/ 670 h 670"/>
                <a:gd name="T6" fmla="*/ 16 w 34"/>
                <a:gd name="T7" fmla="*/ 670 h 670"/>
                <a:gd name="T8" fmla="*/ 34 w 34"/>
                <a:gd name="T9" fmla="*/ 0 h 670"/>
                <a:gd name="T10" fmla="*/ 0 60000 65536"/>
                <a:gd name="T11" fmla="*/ 0 60000 65536"/>
                <a:gd name="T12" fmla="*/ 0 60000 65536"/>
                <a:gd name="T13" fmla="*/ 0 60000 65536"/>
                <a:gd name="T14" fmla="*/ 0 60000 65536"/>
                <a:gd name="T15" fmla="*/ 0 w 34"/>
                <a:gd name="T16" fmla="*/ 0 h 670"/>
                <a:gd name="T17" fmla="*/ 34 w 34"/>
                <a:gd name="T18" fmla="*/ 670 h 670"/>
              </a:gdLst>
              <a:ahLst/>
              <a:cxnLst>
                <a:cxn ang="T10">
                  <a:pos x="T0" y="T1"/>
                </a:cxn>
                <a:cxn ang="T11">
                  <a:pos x="T2" y="T3"/>
                </a:cxn>
                <a:cxn ang="T12">
                  <a:pos x="T4" y="T5"/>
                </a:cxn>
                <a:cxn ang="T13">
                  <a:pos x="T6" y="T7"/>
                </a:cxn>
                <a:cxn ang="T14">
                  <a:pos x="T8" y="T9"/>
                </a:cxn>
              </a:cxnLst>
              <a:rect l="T15" t="T16" r="T17" b="T18"/>
              <a:pathLst>
                <a:path w="34" h="670">
                  <a:moveTo>
                    <a:pt x="34" y="0"/>
                  </a:moveTo>
                  <a:lnTo>
                    <a:pt x="18" y="0"/>
                  </a:lnTo>
                  <a:lnTo>
                    <a:pt x="0" y="670"/>
                  </a:lnTo>
                  <a:lnTo>
                    <a:pt x="16" y="670"/>
                  </a:lnTo>
                  <a:lnTo>
                    <a:pt x="34"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36" name="Freeform 27" descr="25%"/>
            <p:cNvSpPr>
              <a:spLocks/>
            </p:cNvSpPr>
            <p:nvPr/>
          </p:nvSpPr>
          <p:spPr bwMode="auto">
            <a:xfrm>
              <a:off x="2281" y="3160"/>
              <a:ext cx="63" cy="64"/>
            </a:xfrm>
            <a:custGeom>
              <a:avLst/>
              <a:gdLst>
                <a:gd name="T0" fmla="*/ 0 w 63"/>
                <a:gd name="T1" fmla="*/ 0 h 64"/>
                <a:gd name="T2" fmla="*/ 29 w 63"/>
                <a:gd name="T3" fmla="*/ 64 h 64"/>
                <a:gd name="T4" fmla="*/ 63 w 63"/>
                <a:gd name="T5" fmla="*/ 2 h 64"/>
                <a:gd name="T6" fmla="*/ 0 w 63"/>
                <a:gd name="T7" fmla="*/ 0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0" y="0"/>
                  </a:moveTo>
                  <a:lnTo>
                    <a:pt x="29" y="64"/>
                  </a:lnTo>
                  <a:lnTo>
                    <a:pt x="63" y="2"/>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24605" name="Group 28" descr="25%"/>
          <p:cNvGrpSpPr>
            <a:grpSpLocks/>
          </p:cNvGrpSpPr>
          <p:nvPr/>
        </p:nvGrpSpPr>
        <p:grpSpPr bwMode="auto">
          <a:xfrm rot="-146905">
            <a:off x="4032250" y="3503613"/>
            <a:ext cx="341313" cy="2574925"/>
            <a:chOff x="2319" y="2510"/>
            <a:chExt cx="81" cy="706"/>
          </a:xfrm>
        </p:grpSpPr>
        <p:sp>
          <p:nvSpPr>
            <p:cNvPr id="24633" name="Freeform 29" descr="25%"/>
            <p:cNvSpPr>
              <a:spLocks/>
            </p:cNvSpPr>
            <p:nvPr/>
          </p:nvSpPr>
          <p:spPr bwMode="auto">
            <a:xfrm>
              <a:off x="2342" y="2510"/>
              <a:ext cx="58" cy="643"/>
            </a:xfrm>
            <a:custGeom>
              <a:avLst/>
              <a:gdLst>
                <a:gd name="T0" fmla="*/ 58 w 58"/>
                <a:gd name="T1" fmla="*/ 1 h 643"/>
                <a:gd name="T2" fmla="*/ 42 w 58"/>
                <a:gd name="T3" fmla="*/ 0 h 643"/>
                <a:gd name="T4" fmla="*/ 0 w 58"/>
                <a:gd name="T5" fmla="*/ 642 h 643"/>
                <a:gd name="T6" fmla="*/ 16 w 58"/>
                <a:gd name="T7" fmla="*/ 643 h 643"/>
                <a:gd name="T8" fmla="*/ 58 w 58"/>
                <a:gd name="T9" fmla="*/ 1 h 643"/>
                <a:gd name="T10" fmla="*/ 0 60000 65536"/>
                <a:gd name="T11" fmla="*/ 0 60000 65536"/>
                <a:gd name="T12" fmla="*/ 0 60000 65536"/>
                <a:gd name="T13" fmla="*/ 0 60000 65536"/>
                <a:gd name="T14" fmla="*/ 0 60000 65536"/>
                <a:gd name="T15" fmla="*/ 0 w 58"/>
                <a:gd name="T16" fmla="*/ 0 h 643"/>
                <a:gd name="T17" fmla="*/ 58 w 58"/>
                <a:gd name="T18" fmla="*/ 643 h 643"/>
              </a:gdLst>
              <a:ahLst/>
              <a:cxnLst>
                <a:cxn ang="T10">
                  <a:pos x="T0" y="T1"/>
                </a:cxn>
                <a:cxn ang="T11">
                  <a:pos x="T2" y="T3"/>
                </a:cxn>
                <a:cxn ang="T12">
                  <a:pos x="T4" y="T5"/>
                </a:cxn>
                <a:cxn ang="T13">
                  <a:pos x="T6" y="T7"/>
                </a:cxn>
                <a:cxn ang="T14">
                  <a:pos x="T8" y="T9"/>
                </a:cxn>
              </a:cxnLst>
              <a:rect l="T15" t="T16" r="T17" b="T18"/>
              <a:pathLst>
                <a:path w="58" h="643">
                  <a:moveTo>
                    <a:pt x="58" y="1"/>
                  </a:moveTo>
                  <a:lnTo>
                    <a:pt x="42" y="0"/>
                  </a:lnTo>
                  <a:lnTo>
                    <a:pt x="0" y="642"/>
                  </a:lnTo>
                  <a:lnTo>
                    <a:pt x="16" y="643"/>
                  </a:lnTo>
                  <a:lnTo>
                    <a:pt x="58" y="1"/>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24634" name="Freeform 30" descr="25%"/>
            <p:cNvSpPr>
              <a:spLocks/>
            </p:cNvSpPr>
            <p:nvPr/>
          </p:nvSpPr>
          <p:spPr bwMode="auto">
            <a:xfrm>
              <a:off x="2319" y="3151"/>
              <a:ext cx="63" cy="65"/>
            </a:xfrm>
            <a:custGeom>
              <a:avLst/>
              <a:gdLst>
                <a:gd name="T0" fmla="*/ 0 w 63"/>
                <a:gd name="T1" fmla="*/ 0 h 65"/>
                <a:gd name="T2" fmla="*/ 27 w 63"/>
                <a:gd name="T3" fmla="*/ 65 h 65"/>
                <a:gd name="T4" fmla="*/ 63 w 63"/>
                <a:gd name="T5" fmla="*/ 4 h 65"/>
                <a:gd name="T6" fmla="*/ 0 w 63"/>
                <a:gd name="T7" fmla="*/ 0 h 65"/>
                <a:gd name="T8" fmla="*/ 0 60000 65536"/>
                <a:gd name="T9" fmla="*/ 0 60000 65536"/>
                <a:gd name="T10" fmla="*/ 0 60000 65536"/>
                <a:gd name="T11" fmla="*/ 0 60000 65536"/>
                <a:gd name="T12" fmla="*/ 0 w 63"/>
                <a:gd name="T13" fmla="*/ 0 h 65"/>
                <a:gd name="T14" fmla="*/ 63 w 63"/>
                <a:gd name="T15" fmla="*/ 65 h 65"/>
              </a:gdLst>
              <a:ahLst/>
              <a:cxnLst>
                <a:cxn ang="T8">
                  <a:pos x="T0" y="T1"/>
                </a:cxn>
                <a:cxn ang="T9">
                  <a:pos x="T2" y="T3"/>
                </a:cxn>
                <a:cxn ang="T10">
                  <a:pos x="T4" y="T5"/>
                </a:cxn>
                <a:cxn ang="T11">
                  <a:pos x="T6" y="T7"/>
                </a:cxn>
              </a:cxnLst>
              <a:rect l="T12" t="T13" r="T14" b="T15"/>
              <a:pathLst>
                <a:path w="63" h="65">
                  <a:moveTo>
                    <a:pt x="0" y="0"/>
                  </a:moveTo>
                  <a:lnTo>
                    <a:pt x="27" y="65"/>
                  </a:lnTo>
                  <a:lnTo>
                    <a:pt x="63" y="4"/>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sp>
        <p:nvSpPr>
          <p:cNvPr id="24606" name="Oval 96"/>
          <p:cNvSpPr>
            <a:spLocks noChangeArrowheads="1"/>
          </p:cNvSpPr>
          <p:nvPr/>
        </p:nvSpPr>
        <p:spPr bwMode="auto">
          <a:xfrm>
            <a:off x="4500563" y="3503613"/>
            <a:ext cx="1238250" cy="29845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607" name="Oval 97"/>
          <p:cNvSpPr>
            <a:spLocks noChangeArrowheads="1"/>
          </p:cNvSpPr>
          <p:nvPr/>
        </p:nvSpPr>
        <p:spPr bwMode="auto">
          <a:xfrm rot="1388831">
            <a:off x="3278188" y="1981200"/>
            <a:ext cx="606425" cy="8763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608" name="Line 85"/>
          <p:cNvSpPr>
            <a:spLocks noChangeShapeType="1"/>
          </p:cNvSpPr>
          <p:nvPr/>
        </p:nvSpPr>
        <p:spPr bwMode="auto">
          <a:xfrm flipH="1">
            <a:off x="4498975" y="4683125"/>
            <a:ext cx="1355725" cy="1227138"/>
          </a:xfrm>
          <a:prstGeom prst="line">
            <a:avLst/>
          </a:prstGeom>
          <a:noFill/>
          <a:ln w="57150">
            <a:solidFill>
              <a:schemeClr val="tx1"/>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4609" name="Line 86"/>
          <p:cNvSpPr>
            <a:spLocks noChangeShapeType="1"/>
          </p:cNvSpPr>
          <p:nvPr/>
        </p:nvSpPr>
        <p:spPr bwMode="auto">
          <a:xfrm flipH="1">
            <a:off x="3883025" y="6267450"/>
            <a:ext cx="1560513" cy="3175"/>
          </a:xfrm>
          <a:prstGeom prst="line">
            <a:avLst/>
          </a:prstGeom>
          <a:noFill/>
          <a:ln w="57150">
            <a:solidFill>
              <a:schemeClr val="tx1"/>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4610" name="Line 87"/>
          <p:cNvSpPr>
            <a:spLocks noChangeShapeType="1"/>
          </p:cNvSpPr>
          <p:nvPr/>
        </p:nvSpPr>
        <p:spPr bwMode="auto">
          <a:xfrm>
            <a:off x="2427288" y="4873625"/>
            <a:ext cx="695325" cy="125413"/>
          </a:xfrm>
          <a:prstGeom prst="line">
            <a:avLst/>
          </a:prstGeom>
          <a:noFill/>
          <a:ln w="57150">
            <a:solidFill>
              <a:schemeClr val="tx1"/>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4611" name="Line 88"/>
          <p:cNvSpPr>
            <a:spLocks noChangeShapeType="1"/>
          </p:cNvSpPr>
          <p:nvPr/>
        </p:nvSpPr>
        <p:spPr bwMode="auto">
          <a:xfrm>
            <a:off x="2646363" y="2540000"/>
            <a:ext cx="1455737" cy="322263"/>
          </a:xfrm>
          <a:prstGeom prst="line">
            <a:avLst/>
          </a:prstGeom>
          <a:noFill/>
          <a:ln w="57150">
            <a:solidFill>
              <a:schemeClr val="tx1"/>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4612" name="Line 83"/>
          <p:cNvSpPr>
            <a:spLocks noChangeShapeType="1"/>
          </p:cNvSpPr>
          <p:nvPr/>
        </p:nvSpPr>
        <p:spPr bwMode="auto">
          <a:xfrm flipV="1">
            <a:off x="3459163" y="6270625"/>
            <a:ext cx="298450" cy="425450"/>
          </a:xfrm>
          <a:prstGeom prst="line">
            <a:avLst/>
          </a:prstGeom>
          <a:noFill/>
          <a:ln w="57150">
            <a:solidFill>
              <a:schemeClr val="tx1"/>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32846" name="Text Box 78" descr="10%"/>
          <p:cNvSpPr txBox="1">
            <a:spLocks noChangeArrowheads="1"/>
          </p:cNvSpPr>
          <p:nvPr/>
        </p:nvSpPr>
        <p:spPr bwMode="auto">
          <a:xfrm>
            <a:off x="2979738" y="4305300"/>
            <a:ext cx="1300162" cy="314325"/>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a:latin typeface="Helvetica" pitchFamily="-107" charset="0"/>
                <a:ea typeface="+mn-ea"/>
                <a:cs typeface="+mn-cs"/>
              </a:rPr>
              <a:t>SAMARIA</a:t>
            </a:r>
          </a:p>
        </p:txBody>
      </p:sp>
      <p:sp>
        <p:nvSpPr>
          <p:cNvPr id="32848" name="Text Box 80" descr="10%"/>
          <p:cNvSpPr txBox="1">
            <a:spLocks noChangeArrowheads="1"/>
          </p:cNvSpPr>
          <p:nvPr/>
        </p:nvSpPr>
        <p:spPr bwMode="auto">
          <a:xfrm>
            <a:off x="2884488" y="2876550"/>
            <a:ext cx="1103312" cy="314325"/>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a:spAutoFit/>
          </a:bodyPr>
          <a:lstStyle/>
          <a:p>
            <a:pPr algn="ctr">
              <a:spcBef>
                <a:spcPct val="50000"/>
              </a:spcBef>
              <a:defRPr/>
            </a:pPr>
            <a:r>
              <a:rPr lang="en-US" sz="1400" b="1">
                <a:latin typeface="Helvetica" pitchFamily="-107" charset="0"/>
                <a:ea typeface="+mn-ea"/>
                <a:cs typeface="+mn-cs"/>
              </a:rPr>
              <a:t>GALILEE</a:t>
            </a:r>
          </a:p>
        </p:txBody>
      </p:sp>
      <p:sp>
        <p:nvSpPr>
          <p:cNvPr id="24615" name="Line 104"/>
          <p:cNvSpPr>
            <a:spLocks noChangeShapeType="1"/>
          </p:cNvSpPr>
          <p:nvPr/>
        </p:nvSpPr>
        <p:spPr bwMode="auto">
          <a:xfrm>
            <a:off x="4773613" y="2235200"/>
            <a:ext cx="31750" cy="587375"/>
          </a:xfrm>
          <a:prstGeom prst="line">
            <a:avLst/>
          </a:prstGeom>
          <a:noFill/>
          <a:ln w="57150">
            <a:solidFill>
              <a:schemeClr val="tx1"/>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4616" name="AutoShape 108"/>
          <p:cNvSpPr>
            <a:spLocks noChangeArrowheads="1"/>
          </p:cNvSpPr>
          <p:nvPr/>
        </p:nvSpPr>
        <p:spPr bwMode="auto">
          <a:xfrm>
            <a:off x="3848100" y="3327400"/>
            <a:ext cx="685800" cy="177800"/>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4617" name="Group 110"/>
          <p:cNvGrpSpPr>
            <a:grpSpLocks/>
          </p:cNvGrpSpPr>
          <p:nvPr/>
        </p:nvGrpSpPr>
        <p:grpSpPr bwMode="auto">
          <a:xfrm>
            <a:off x="660400" y="5969000"/>
            <a:ext cx="342900" cy="393700"/>
            <a:chOff x="168" y="3456"/>
            <a:chExt cx="216" cy="248"/>
          </a:xfrm>
        </p:grpSpPr>
        <p:sp>
          <p:nvSpPr>
            <p:cNvPr id="24631" name="Rectangle 102"/>
            <p:cNvSpPr>
              <a:spLocks noChangeArrowheads="1"/>
            </p:cNvSpPr>
            <p:nvPr/>
          </p:nvSpPr>
          <p:spPr bwMode="auto">
            <a:xfrm>
              <a:off x="172" y="346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latin typeface="Helvetica" charset="0"/>
                </a:rPr>
                <a:t>1</a:t>
              </a:r>
            </a:p>
          </p:txBody>
        </p:sp>
        <p:sp>
          <p:nvSpPr>
            <p:cNvPr id="24632" name="AutoShape 109"/>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4618" name="Group 111"/>
          <p:cNvGrpSpPr>
            <a:grpSpLocks/>
          </p:cNvGrpSpPr>
          <p:nvPr/>
        </p:nvGrpSpPr>
        <p:grpSpPr bwMode="auto">
          <a:xfrm>
            <a:off x="596900" y="4000500"/>
            <a:ext cx="342900" cy="393700"/>
            <a:chOff x="168" y="3456"/>
            <a:chExt cx="216" cy="248"/>
          </a:xfrm>
        </p:grpSpPr>
        <p:sp>
          <p:nvSpPr>
            <p:cNvPr id="24629" name="Rectangle 112"/>
            <p:cNvSpPr>
              <a:spLocks noChangeArrowheads="1"/>
            </p:cNvSpPr>
            <p:nvPr/>
          </p:nvSpPr>
          <p:spPr bwMode="auto">
            <a:xfrm>
              <a:off x="172" y="346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latin typeface="Helvetica" charset="0"/>
                </a:rPr>
                <a:t>2</a:t>
              </a:r>
            </a:p>
          </p:txBody>
        </p:sp>
        <p:sp>
          <p:nvSpPr>
            <p:cNvPr id="24630" name="AutoShape 113"/>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4619" name="Group 114"/>
          <p:cNvGrpSpPr>
            <a:grpSpLocks/>
          </p:cNvGrpSpPr>
          <p:nvPr/>
        </p:nvGrpSpPr>
        <p:grpSpPr bwMode="auto">
          <a:xfrm>
            <a:off x="266700" y="1993900"/>
            <a:ext cx="342900" cy="393700"/>
            <a:chOff x="168" y="3456"/>
            <a:chExt cx="216" cy="248"/>
          </a:xfrm>
        </p:grpSpPr>
        <p:sp>
          <p:nvSpPr>
            <p:cNvPr id="24627" name="Rectangle 115"/>
            <p:cNvSpPr>
              <a:spLocks noChangeArrowheads="1"/>
            </p:cNvSpPr>
            <p:nvPr/>
          </p:nvSpPr>
          <p:spPr bwMode="auto">
            <a:xfrm>
              <a:off x="172" y="346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latin typeface="Helvetica" charset="0"/>
                </a:rPr>
                <a:t>3</a:t>
              </a:r>
            </a:p>
          </p:txBody>
        </p:sp>
        <p:sp>
          <p:nvSpPr>
            <p:cNvPr id="24628" name="AutoShape 116"/>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4620" name="Group 117"/>
          <p:cNvGrpSpPr>
            <a:grpSpLocks/>
          </p:cNvGrpSpPr>
          <p:nvPr/>
        </p:nvGrpSpPr>
        <p:grpSpPr bwMode="auto">
          <a:xfrm>
            <a:off x="6756400" y="3810000"/>
            <a:ext cx="342900" cy="393700"/>
            <a:chOff x="168" y="3456"/>
            <a:chExt cx="216" cy="248"/>
          </a:xfrm>
        </p:grpSpPr>
        <p:sp>
          <p:nvSpPr>
            <p:cNvPr id="24625" name="Rectangle 118"/>
            <p:cNvSpPr>
              <a:spLocks noChangeArrowheads="1"/>
            </p:cNvSpPr>
            <p:nvPr/>
          </p:nvSpPr>
          <p:spPr bwMode="auto">
            <a:xfrm>
              <a:off x="172" y="346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latin typeface="Helvetica" charset="0"/>
                </a:rPr>
                <a:t>4</a:t>
              </a:r>
            </a:p>
          </p:txBody>
        </p:sp>
        <p:sp>
          <p:nvSpPr>
            <p:cNvPr id="24626" name="AutoShape 119"/>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4621" name="Group 120"/>
          <p:cNvGrpSpPr>
            <a:grpSpLocks/>
          </p:cNvGrpSpPr>
          <p:nvPr/>
        </p:nvGrpSpPr>
        <p:grpSpPr bwMode="auto">
          <a:xfrm>
            <a:off x="6616700" y="5613400"/>
            <a:ext cx="342900" cy="393700"/>
            <a:chOff x="168" y="3456"/>
            <a:chExt cx="216" cy="248"/>
          </a:xfrm>
        </p:grpSpPr>
        <p:sp>
          <p:nvSpPr>
            <p:cNvPr id="24623" name="Rectangle 121"/>
            <p:cNvSpPr>
              <a:spLocks noChangeArrowheads="1"/>
            </p:cNvSpPr>
            <p:nvPr/>
          </p:nvSpPr>
          <p:spPr bwMode="auto">
            <a:xfrm>
              <a:off x="172" y="346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latin typeface="Helvetica" charset="0"/>
                </a:rPr>
                <a:t>5</a:t>
              </a:r>
            </a:p>
          </p:txBody>
        </p:sp>
        <p:sp>
          <p:nvSpPr>
            <p:cNvPr id="24624" name="AutoShape 122"/>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4622" name="AutoShape 123"/>
          <p:cNvSpPr>
            <a:spLocks noChangeArrowheads="1"/>
          </p:cNvSpPr>
          <p:nvPr/>
        </p:nvSpPr>
        <p:spPr bwMode="auto">
          <a:xfrm>
            <a:off x="3619500" y="6337300"/>
            <a:ext cx="685800" cy="177800"/>
          </a:xfrm>
          <a:prstGeom prst="roundRect">
            <a:avLst>
              <a:gd name="adj" fmla="val 16667"/>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extLst>
              <a:ext uri="{28A0092B-C50C-407E-A947-70E740481C1C}">
                <a14:useLocalDpi xmlns:a14="http://schemas.microsoft.com/office/drawing/2010/main" val="0"/>
              </a:ext>
            </a:extLst>
          </a:blip>
          <a:srcRect b="12761"/>
          <a:stretch>
            <a:fillRect/>
          </a:stretch>
        </p:blipFill>
        <p:spPr bwMode="auto">
          <a:xfrm>
            <a:off x="290513" y="2022475"/>
            <a:ext cx="6810375" cy="512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Text Box 3"/>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08</a:t>
            </a:r>
          </a:p>
        </p:txBody>
      </p:sp>
      <p:sp>
        <p:nvSpPr>
          <p:cNvPr id="26627" name="Text Box 4"/>
          <p:cNvSpPr txBox="1">
            <a:spLocks noChangeArrowheads="1"/>
          </p:cNvSpPr>
          <p:nvPr/>
        </p:nvSpPr>
        <p:spPr bwMode="auto">
          <a:xfrm>
            <a:off x="411163" y="1225550"/>
            <a:ext cx="67548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i="1">
                <a:latin typeface="Comic Sans MS" charset="0"/>
              </a:rPr>
              <a:t>Weaving a Mental Fabric of the Chronology and Story Line of the Bible </a:t>
            </a:r>
          </a:p>
        </p:txBody>
      </p:sp>
      <p:sp>
        <p:nvSpPr>
          <p:cNvPr id="26628" name="Rectangle 5"/>
          <p:cNvSpPr>
            <a:spLocks noChangeArrowheads="1"/>
          </p:cNvSpPr>
          <p:nvPr/>
        </p:nvSpPr>
        <p:spPr bwMode="auto">
          <a:xfrm>
            <a:off x="581025" y="7253288"/>
            <a:ext cx="6502400" cy="704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29" name="Text Box 6"/>
          <p:cNvSpPr txBox="1">
            <a:spLocks noChangeArrowheads="1"/>
          </p:cNvSpPr>
          <p:nvPr/>
        </p:nvSpPr>
        <p:spPr bwMode="auto">
          <a:xfrm>
            <a:off x="582613" y="6945313"/>
            <a:ext cx="6616700" cy="171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160000"/>
              </a:lnSpc>
            </a:pPr>
            <a:r>
              <a:rPr lang="en-US" sz="2000" b="1" baseline="-25000">
                <a:latin typeface="Comic Sans MS" charset="0"/>
              </a:rPr>
              <a:t>The biblical story line progresses as the promises to Abraham realized: </a:t>
            </a:r>
          </a:p>
          <a:p>
            <a:pPr>
              <a:lnSpc>
                <a:spcPct val="160000"/>
              </a:lnSpc>
            </a:pPr>
            <a:r>
              <a:rPr lang="en-US" sz="2000" b="1" baseline="-25000">
                <a:latin typeface="Comic Sans MS" charset="0"/>
              </a:rPr>
              <a:t>•The Abrahamic Call and Covenant of Genesis 12 and 15, </a:t>
            </a:r>
          </a:p>
          <a:p>
            <a:pPr>
              <a:lnSpc>
                <a:spcPct val="160000"/>
              </a:lnSpc>
            </a:pPr>
            <a:r>
              <a:rPr lang="en-US" sz="2000" b="1" baseline="-25000">
                <a:latin typeface="Comic Sans MS" charset="0"/>
              </a:rPr>
              <a:t>              •The Land (Palestinian) Covenant of Deuteronomy 30,</a:t>
            </a:r>
          </a:p>
          <a:p>
            <a:pPr>
              <a:lnSpc>
                <a:spcPct val="160000"/>
              </a:lnSpc>
            </a:pPr>
            <a:r>
              <a:rPr lang="en-US" sz="2000" b="1" baseline="-25000">
                <a:latin typeface="Comic Sans MS" charset="0"/>
              </a:rPr>
              <a:t>                            •The Davidic Covenant of 2 Sam. 7 and</a:t>
            </a:r>
          </a:p>
          <a:p>
            <a:pPr>
              <a:lnSpc>
                <a:spcPct val="160000"/>
              </a:lnSpc>
            </a:pPr>
            <a:r>
              <a:rPr lang="en-US" sz="2000" b="1" baseline="-25000">
                <a:latin typeface="Comic Sans MS" charset="0"/>
              </a:rPr>
              <a:t>                                           •The New Covenant of Jeremiah 31. </a:t>
            </a:r>
          </a:p>
        </p:txBody>
      </p:sp>
      <p:sp>
        <p:nvSpPr>
          <p:cNvPr id="26630" name="Rectangle 7"/>
          <p:cNvSpPr>
            <a:spLocks noChangeArrowheads="1"/>
          </p:cNvSpPr>
          <p:nvPr/>
        </p:nvSpPr>
        <p:spPr bwMode="auto">
          <a:xfrm>
            <a:off x="4203700" y="5815013"/>
            <a:ext cx="573088" cy="41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1" name="Text Box 8"/>
          <p:cNvSpPr txBox="1">
            <a:spLocks noChangeArrowheads="1"/>
          </p:cNvSpPr>
          <p:nvPr/>
        </p:nvSpPr>
        <p:spPr bwMode="auto">
          <a:xfrm>
            <a:off x="1195388" y="4095750"/>
            <a:ext cx="92551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Arial" charset="0"/>
              </a:rPr>
              <a:t>ABRA-HAMIC</a:t>
            </a:r>
            <a:r>
              <a:rPr lang="en-US" sz="800" b="1">
                <a:latin typeface="Arial" charset="0"/>
              </a:rPr>
              <a:t> COVENANT</a:t>
            </a:r>
          </a:p>
        </p:txBody>
      </p:sp>
      <p:sp>
        <p:nvSpPr>
          <p:cNvPr id="26632" name="Text Box 9"/>
          <p:cNvSpPr txBox="1">
            <a:spLocks noChangeArrowheads="1"/>
          </p:cNvSpPr>
          <p:nvPr/>
        </p:nvSpPr>
        <p:spPr bwMode="auto">
          <a:xfrm>
            <a:off x="3646488" y="5395913"/>
            <a:ext cx="844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Arial" charset="0"/>
              </a:rPr>
              <a:t>DAVIDIC</a:t>
            </a:r>
            <a:r>
              <a:rPr lang="en-US" sz="800" b="1">
                <a:latin typeface="Arial" charset="0"/>
              </a:rPr>
              <a:t> COVENANT</a:t>
            </a:r>
          </a:p>
        </p:txBody>
      </p:sp>
      <p:sp>
        <p:nvSpPr>
          <p:cNvPr id="26633" name="Text Box 10"/>
          <p:cNvSpPr txBox="1">
            <a:spLocks noChangeArrowheads="1"/>
          </p:cNvSpPr>
          <p:nvPr/>
        </p:nvSpPr>
        <p:spPr bwMode="auto">
          <a:xfrm>
            <a:off x="4032250" y="6086475"/>
            <a:ext cx="909638"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Arial" charset="0"/>
              </a:rPr>
              <a:t>NEW</a:t>
            </a:r>
            <a:r>
              <a:rPr lang="en-US" sz="900" b="1">
                <a:latin typeface="Arial" charset="0"/>
              </a:rPr>
              <a:t>                                              COVENANT</a:t>
            </a:r>
          </a:p>
        </p:txBody>
      </p:sp>
      <p:sp>
        <p:nvSpPr>
          <p:cNvPr id="26634" name="Text Box 11"/>
          <p:cNvSpPr txBox="1">
            <a:spLocks noChangeArrowheads="1"/>
          </p:cNvSpPr>
          <p:nvPr/>
        </p:nvSpPr>
        <p:spPr bwMode="auto">
          <a:xfrm>
            <a:off x="2474913" y="4792663"/>
            <a:ext cx="8159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Arial" charset="0"/>
              </a:rPr>
              <a:t>LAND</a:t>
            </a:r>
            <a:r>
              <a:rPr lang="en-US" sz="900" b="1">
                <a:latin typeface="Arial" charset="0"/>
              </a:rPr>
              <a:t> </a:t>
            </a:r>
            <a:r>
              <a:rPr lang="en-US" sz="800" b="1">
                <a:latin typeface="Arial" charset="0"/>
              </a:rPr>
              <a:t>COVENANT</a:t>
            </a:r>
          </a:p>
        </p:txBody>
      </p:sp>
      <p:sp>
        <p:nvSpPr>
          <p:cNvPr id="26635" name="Rectangle 12"/>
          <p:cNvSpPr>
            <a:spLocks noChangeArrowheads="1"/>
          </p:cNvSpPr>
          <p:nvPr/>
        </p:nvSpPr>
        <p:spPr bwMode="auto">
          <a:xfrm>
            <a:off x="1408113" y="2163763"/>
            <a:ext cx="2284412" cy="48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3200" b="1" i="1">
                <a:latin typeface="Comic Sans MS" charset="0"/>
              </a:rPr>
              <a:t> C  7  S  J</a:t>
            </a:r>
            <a:endParaRPr lang="en-US" sz="4400" i="1">
              <a:latin typeface="Times" charset="0"/>
            </a:endParaRPr>
          </a:p>
        </p:txBody>
      </p:sp>
      <p:sp>
        <p:nvSpPr>
          <p:cNvPr id="26636" name="Line 13"/>
          <p:cNvSpPr>
            <a:spLocks noChangeShapeType="1"/>
          </p:cNvSpPr>
          <p:nvPr/>
        </p:nvSpPr>
        <p:spPr bwMode="auto">
          <a:xfrm>
            <a:off x="2271713" y="2446338"/>
            <a:ext cx="166687"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65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409950" y="534988"/>
            <a:ext cx="8445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4" name="Rectangle 3"/>
          <p:cNvSpPr>
            <a:spLocks noChangeArrowheads="1"/>
          </p:cNvSpPr>
          <p:nvPr/>
        </p:nvSpPr>
        <p:spPr bwMode="auto">
          <a:xfrm>
            <a:off x="4052888" y="534988"/>
            <a:ext cx="15303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5" name="Line 4"/>
          <p:cNvSpPr>
            <a:spLocks noChangeShapeType="1"/>
          </p:cNvSpPr>
          <p:nvPr/>
        </p:nvSpPr>
        <p:spPr bwMode="auto">
          <a:xfrm>
            <a:off x="4846638" y="1493838"/>
            <a:ext cx="80962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28676" name="Rectangle 5"/>
          <p:cNvSpPr>
            <a:spLocks noChangeArrowheads="1"/>
          </p:cNvSpPr>
          <p:nvPr/>
        </p:nvSpPr>
        <p:spPr bwMode="auto">
          <a:xfrm>
            <a:off x="2279650" y="20638"/>
            <a:ext cx="3582988" cy="37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7" name="Rectangle 6"/>
          <p:cNvSpPr>
            <a:spLocks noChangeArrowheads="1"/>
          </p:cNvSpPr>
          <p:nvPr/>
        </p:nvSpPr>
        <p:spPr bwMode="auto">
          <a:xfrm>
            <a:off x="3409950" y="534988"/>
            <a:ext cx="8445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Rectangle 7"/>
          <p:cNvSpPr>
            <a:spLocks noChangeArrowheads="1"/>
          </p:cNvSpPr>
          <p:nvPr/>
        </p:nvSpPr>
        <p:spPr bwMode="auto">
          <a:xfrm>
            <a:off x="4052888" y="534988"/>
            <a:ext cx="15303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17096" name="Rectangle 8"/>
          <p:cNvSpPr>
            <a:spLocks noChangeArrowheads="1"/>
          </p:cNvSpPr>
          <p:nvPr/>
        </p:nvSpPr>
        <p:spPr bwMode="auto">
          <a:xfrm>
            <a:off x="2343150" y="2773363"/>
            <a:ext cx="833438"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_____ B.C.</a:t>
            </a:r>
          </a:p>
        </p:txBody>
      </p:sp>
      <p:sp>
        <p:nvSpPr>
          <p:cNvPr id="28680" name="Text Box 9"/>
          <p:cNvSpPr txBox="1">
            <a:spLocks noChangeArrowheads="1"/>
          </p:cNvSpPr>
          <p:nvPr/>
        </p:nvSpPr>
        <p:spPr bwMode="auto">
          <a:xfrm>
            <a:off x="7172325" y="88900"/>
            <a:ext cx="268288"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7027" tIns="48513" rIns="97027" bIns="48513" anchor="ctr">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100">
                <a:solidFill>
                  <a:srgbClr val="FFA27C"/>
                </a:solidFill>
                <a:latin typeface="B VAG Rounded Bold" charset="0"/>
              </a:rPr>
              <a:t> </a:t>
            </a:r>
          </a:p>
        </p:txBody>
      </p:sp>
      <p:sp>
        <p:nvSpPr>
          <p:cNvPr id="217098" name="Rectangle 10"/>
          <p:cNvSpPr>
            <a:spLocks noChangeArrowheads="1"/>
          </p:cNvSpPr>
          <p:nvPr/>
        </p:nvSpPr>
        <p:spPr bwMode="auto">
          <a:xfrm>
            <a:off x="3705225" y="2776538"/>
            <a:ext cx="833438"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_____ B.C.</a:t>
            </a:r>
          </a:p>
        </p:txBody>
      </p:sp>
      <p:sp>
        <p:nvSpPr>
          <p:cNvPr id="217099" name="Rectangle 11"/>
          <p:cNvSpPr>
            <a:spLocks noChangeArrowheads="1"/>
          </p:cNvSpPr>
          <p:nvPr/>
        </p:nvSpPr>
        <p:spPr bwMode="auto">
          <a:xfrm>
            <a:off x="5018088" y="2773363"/>
            <a:ext cx="833437"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_____ B.C.</a:t>
            </a:r>
          </a:p>
        </p:txBody>
      </p:sp>
      <p:sp>
        <p:nvSpPr>
          <p:cNvPr id="217100" name="Rectangle 12"/>
          <p:cNvSpPr>
            <a:spLocks noChangeArrowheads="1"/>
          </p:cNvSpPr>
          <p:nvPr/>
        </p:nvSpPr>
        <p:spPr bwMode="auto">
          <a:xfrm>
            <a:off x="6419850" y="2786063"/>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 B.C.</a:t>
            </a:r>
          </a:p>
        </p:txBody>
      </p:sp>
      <p:sp>
        <p:nvSpPr>
          <p:cNvPr id="217101" name="Rectangle 13"/>
          <p:cNvSpPr>
            <a:spLocks noChangeArrowheads="1"/>
          </p:cNvSpPr>
          <p:nvPr/>
        </p:nvSpPr>
        <p:spPr bwMode="auto">
          <a:xfrm>
            <a:off x="936625" y="5534025"/>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 B.C.</a:t>
            </a:r>
          </a:p>
        </p:txBody>
      </p:sp>
      <p:sp>
        <p:nvSpPr>
          <p:cNvPr id="217102" name="Rectangle 14"/>
          <p:cNvSpPr>
            <a:spLocks noChangeArrowheads="1"/>
          </p:cNvSpPr>
          <p:nvPr/>
        </p:nvSpPr>
        <p:spPr bwMode="auto">
          <a:xfrm>
            <a:off x="2341563" y="5540375"/>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 B.C.</a:t>
            </a:r>
          </a:p>
        </p:txBody>
      </p:sp>
      <p:sp>
        <p:nvSpPr>
          <p:cNvPr id="217103" name="Rectangle 15"/>
          <p:cNvSpPr>
            <a:spLocks noChangeArrowheads="1"/>
          </p:cNvSpPr>
          <p:nvPr/>
        </p:nvSpPr>
        <p:spPr bwMode="auto">
          <a:xfrm>
            <a:off x="3743325" y="5541963"/>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 B.C.</a:t>
            </a:r>
          </a:p>
        </p:txBody>
      </p:sp>
      <p:sp>
        <p:nvSpPr>
          <p:cNvPr id="217104" name="Rectangle 16"/>
          <p:cNvSpPr>
            <a:spLocks noChangeArrowheads="1"/>
          </p:cNvSpPr>
          <p:nvPr/>
        </p:nvSpPr>
        <p:spPr bwMode="auto">
          <a:xfrm>
            <a:off x="5108575" y="5541963"/>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 B.C.</a:t>
            </a:r>
          </a:p>
        </p:txBody>
      </p:sp>
      <p:sp>
        <p:nvSpPr>
          <p:cNvPr id="217105" name="Rectangle 17"/>
          <p:cNvSpPr>
            <a:spLocks noChangeArrowheads="1"/>
          </p:cNvSpPr>
          <p:nvPr/>
        </p:nvSpPr>
        <p:spPr bwMode="auto">
          <a:xfrm>
            <a:off x="6464300" y="5534025"/>
            <a:ext cx="684213" cy="4000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_______</a:t>
            </a:r>
          </a:p>
          <a:p>
            <a:pPr defTabSz="969963">
              <a:defRPr/>
            </a:pPr>
            <a:r>
              <a:rPr lang="en-US" sz="1000" b="1">
                <a:latin typeface="Helvetica" pitchFamily="-107" charset="0"/>
                <a:ea typeface="+mn-ea"/>
                <a:cs typeface="+mn-cs"/>
              </a:rPr>
              <a:t>_______</a:t>
            </a:r>
          </a:p>
        </p:txBody>
      </p:sp>
      <p:sp>
        <p:nvSpPr>
          <p:cNvPr id="217106" name="Rectangle 18"/>
          <p:cNvSpPr>
            <a:spLocks noChangeArrowheads="1"/>
          </p:cNvSpPr>
          <p:nvPr/>
        </p:nvSpPr>
        <p:spPr bwMode="auto">
          <a:xfrm>
            <a:off x="911225" y="2773363"/>
            <a:ext cx="8255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_________</a:t>
            </a:r>
          </a:p>
        </p:txBody>
      </p:sp>
      <p:sp>
        <p:nvSpPr>
          <p:cNvPr id="28690" name="Rectangle 19"/>
          <p:cNvSpPr>
            <a:spLocks noChangeArrowheads="1"/>
          </p:cNvSpPr>
          <p:nvPr/>
        </p:nvSpPr>
        <p:spPr bwMode="auto">
          <a:xfrm>
            <a:off x="1917700" y="6045200"/>
            <a:ext cx="9207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1000" b="1">
              <a:solidFill>
                <a:srgbClr val="000000"/>
              </a:solidFill>
              <a:latin typeface="Chicago" charset="0"/>
            </a:endParaRPr>
          </a:p>
        </p:txBody>
      </p:sp>
      <p:sp>
        <p:nvSpPr>
          <p:cNvPr id="28691" name="AutoShape 21"/>
          <p:cNvSpPr>
            <a:spLocks noChangeArrowheads="1"/>
          </p:cNvSpPr>
          <p:nvPr/>
        </p:nvSpPr>
        <p:spPr bwMode="auto">
          <a:xfrm>
            <a:off x="538163" y="3349625"/>
            <a:ext cx="803275" cy="1125538"/>
          </a:xfrm>
          <a:prstGeom prst="roundRect">
            <a:avLst>
              <a:gd name="adj" fmla="val 16667"/>
            </a:avLst>
          </a:prstGeom>
          <a:solidFill>
            <a:schemeClr val="bg1"/>
          </a:solidFill>
          <a:ln w="19050">
            <a:solidFill>
              <a:schemeClr val="tx1"/>
            </a:solidFill>
            <a:round/>
            <a:headEnd/>
            <a:tailEnd/>
          </a:ln>
        </p:spPr>
        <p:txBody>
          <a:bodyPr lIns="97027" tIns="48513" rIns="97027" bIns="48513">
            <a:spAutoFit/>
          </a:bodyPr>
          <a:lstStyle/>
          <a:p>
            <a:endParaRPr lang="en-US"/>
          </a:p>
        </p:txBody>
      </p:sp>
      <p:sp>
        <p:nvSpPr>
          <p:cNvPr id="28692" name="Rectangle 22"/>
          <p:cNvSpPr>
            <a:spLocks noChangeArrowheads="1"/>
          </p:cNvSpPr>
          <p:nvPr/>
        </p:nvSpPr>
        <p:spPr bwMode="auto">
          <a:xfrm>
            <a:off x="536575" y="3487738"/>
            <a:ext cx="1047750" cy="1338262"/>
          </a:xfrm>
          <a:prstGeom prst="rect">
            <a:avLst/>
          </a:prstGeom>
          <a:solidFill>
            <a:schemeClr val="bg1"/>
          </a:solidFill>
          <a:ln w="19050">
            <a:solidFill>
              <a:srgbClr val="000000"/>
            </a:solidFill>
            <a:miter lim="800000"/>
            <a:headEnd/>
            <a:tailEnd/>
          </a:ln>
        </p:spPr>
        <p:txBody>
          <a:bodyPr lIns="97027" tIns="48513" rIns="97027" bIns="48513">
            <a:spAutoFit/>
          </a:bodyPr>
          <a:lstStyle/>
          <a:p>
            <a:endParaRPr lang="en-US"/>
          </a:p>
        </p:txBody>
      </p:sp>
      <p:sp>
        <p:nvSpPr>
          <p:cNvPr id="28693" name="Line 23"/>
          <p:cNvSpPr>
            <a:spLocks noChangeShapeType="1"/>
          </p:cNvSpPr>
          <p:nvPr/>
        </p:nvSpPr>
        <p:spPr bwMode="auto">
          <a:xfrm flipV="1">
            <a:off x="547688" y="3481388"/>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694" name="Line 24"/>
          <p:cNvSpPr>
            <a:spLocks noChangeShapeType="1"/>
          </p:cNvSpPr>
          <p:nvPr/>
        </p:nvSpPr>
        <p:spPr bwMode="auto">
          <a:xfrm flipV="1">
            <a:off x="768350" y="3478213"/>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695" name="Line 25"/>
          <p:cNvSpPr>
            <a:spLocks noChangeShapeType="1"/>
          </p:cNvSpPr>
          <p:nvPr/>
        </p:nvSpPr>
        <p:spPr bwMode="auto">
          <a:xfrm>
            <a:off x="579438" y="4738688"/>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696" name="Line 26"/>
          <p:cNvSpPr>
            <a:spLocks noChangeShapeType="1"/>
          </p:cNvSpPr>
          <p:nvPr/>
        </p:nvSpPr>
        <p:spPr bwMode="auto">
          <a:xfrm>
            <a:off x="577850" y="3835400"/>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697" name="Line 27"/>
          <p:cNvSpPr>
            <a:spLocks noChangeShapeType="1"/>
          </p:cNvSpPr>
          <p:nvPr/>
        </p:nvSpPr>
        <p:spPr bwMode="auto">
          <a:xfrm>
            <a:off x="579438" y="455612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698" name="Line 28"/>
          <p:cNvSpPr>
            <a:spLocks noChangeShapeType="1"/>
          </p:cNvSpPr>
          <p:nvPr/>
        </p:nvSpPr>
        <p:spPr bwMode="auto">
          <a:xfrm>
            <a:off x="579438" y="4202113"/>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699" name="Line 29"/>
          <p:cNvSpPr>
            <a:spLocks noChangeShapeType="1"/>
          </p:cNvSpPr>
          <p:nvPr/>
        </p:nvSpPr>
        <p:spPr bwMode="auto">
          <a:xfrm flipV="1">
            <a:off x="577850" y="437197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700" name="Line 30"/>
          <p:cNvSpPr>
            <a:spLocks noChangeShapeType="1"/>
          </p:cNvSpPr>
          <p:nvPr/>
        </p:nvSpPr>
        <p:spPr bwMode="auto">
          <a:xfrm flipV="1">
            <a:off x="577850" y="4017963"/>
            <a:ext cx="96043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701" name="Line 31"/>
          <p:cNvSpPr>
            <a:spLocks noChangeShapeType="1"/>
          </p:cNvSpPr>
          <p:nvPr/>
        </p:nvSpPr>
        <p:spPr bwMode="auto">
          <a:xfrm>
            <a:off x="577850" y="3657600"/>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sp>
        <p:nvSpPr>
          <p:cNvPr id="28702" name="Text Box 32"/>
          <p:cNvSpPr txBox="1">
            <a:spLocks noChangeArrowheads="1"/>
          </p:cNvSpPr>
          <p:nvPr/>
        </p:nvSpPr>
        <p:spPr bwMode="auto">
          <a:xfrm>
            <a:off x="392113" y="3335338"/>
            <a:ext cx="1096962" cy="22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800" b="1">
                <a:solidFill>
                  <a:srgbClr val="000000"/>
                </a:solidFill>
                <a:latin typeface="Arial" charset="0"/>
              </a:rPr>
              <a:t>CREATION</a:t>
            </a:r>
          </a:p>
        </p:txBody>
      </p:sp>
      <p:sp>
        <p:nvSpPr>
          <p:cNvPr id="28703" name="AutoShape 34"/>
          <p:cNvSpPr>
            <a:spLocks noChangeArrowheads="1"/>
          </p:cNvSpPr>
          <p:nvPr/>
        </p:nvSpPr>
        <p:spPr bwMode="auto">
          <a:xfrm>
            <a:off x="1873250" y="3844925"/>
            <a:ext cx="765175" cy="931863"/>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lIns="96016" tIns="47166" rIns="96016" bIns="47166">
            <a:spAutoFit/>
          </a:bodyPr>
          <a:lstStyle/>
          <a:p>
            <a:endParaRPr lang="en-US"/>
          </a:p>
        </p:txBody>
      </p:sp>
      <p:sp>
        <p:nvSpPr>
          <p:cNvPr id="28704" name="Rectangle 36"/>
          <p:cNvSpPr>
            <a:spLocks noChangeArrowheads="1"/>
          </p:cNvSpPr>
          <p:nvPr/>
        </p:nvSpPr>
        <p:spPr bwMode="auto">
          <a:xfrm>
            <a:off x="2225675" y="3324225"/>
            <a:ext cx="233363" cy="2016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6016" tIns="47166" rIns="96016" bIns="47166">
            <a:spAutoFit/>
          </a:bodyPr>
          <a:lstStyle/>
          <a:p>
            <a:endParaRPr lang="en-US"/>
          </a:p>
        </p:txBody>
      </p:sp>
      <p:sp>
        <p:nvSpPr>
          <p:cNvPr id="28705" name="AutoShape 37"/>
          <p:cNvSpPr>
            <a:spLocks noChangeArrowheads="1"/>
          </p:cNvSpPr>
          <p:nvPr/>
        </p:nvSpPr>
        <p:spPr bwMode="auto">
          <a:xfrm>
            <a:off x="1879600" y="3814763"/>
            <a:ext cx="804863" cy="1100137"/>
          </a:xfrm>
          <a:prstGeom prst="roundRect">
            <a:avLst>
              <a:gd name="adj" fmla="val 16667"/>
            </a:avLst>
          </a:prstGeom>
          <a:solidFill>
            <a:schemeClr val="bg1"/>
          </a:solidFill>
          <a:ln w="19050">
            <a:solidFill>
              <a:schemeClr val="tx1"/>
            </a:solidFill>
            <a:round/>
            <a:headEnd/>
            <a:tailEnd/>
          </a:ln>
        </p:spPr>
        <p:txBody>
          <a:bodyPr wrap="none" lIns="96016" tIns="47166" rIns="96016" bIns="47166">
            <a:spAutoFit/>
          </a:bodyPr>
          <a:lstStyle/>
          <a:p>
            <a:endParaRPr lang="en-US"/>
          </a:p>
        </p:txBody>
      </p:sp>
      <p:sp>
        <p:nvSpPr>
          <p:cNvPr id="28706" name="Rectangle 38"/>
          <p:cNvSpPr>
            <a:spLocks noChangeArrowheads="1"/>
          </p:cNvSpPr>
          <p:nvPr/>
        </p:nvSpPr>
        <p:spPr bwMode="auto">
          <a:xfrm>
            <a:off x="1878013" y="3952875"/>
            <a:ext cx="1049337" cy="977900"/>
          </a:xfrm>
          <a:prstGeom prst="rect">
            <a:avLst/>
          </a:prstGeom>
          <a:solidFill>
            <a:schemeClr val="bg1"/>
          </a:solidFill>
          <a:ln w="19050">
            <a:solidFill>
              <a:srgbClr val="000000"/>
            </a:solidFill>
            <a:miter lim="800000"/>
            <a:headEnd/>
            <a:tailEnd/>
          </a:ln>
        </p:spPr>
        <p:txBody>
          <a:bodyPr wrap="none" lIns="96016" tIns="47166" rIns="96016" bIns="47166">
            <a:spAutoFit/>
          </a:bodyPr>
          <a:lstStyle/>
          <a:p>
            <a:endParaRPr lang="en-US"/>
          </a:p>
        </p:txBody>
      </p:sp>
      <p:sp>
        <p:nvSpPr>
          <p:cNvPr id="28707" name="Line 39"/>
          <p:cNvSpPr>
            <a:spLocks noChangeShapeType="1"/>
          </p:cNvSpPr>
          <p:nvPr/>
        </p:nvSpPr>
        <p:spPr bwMode="auto">
          <a:xfrm flipV="1">
            <a:off x="1890713" y="3952875"/>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08" name="Line 40"/>
          <p:cNvSpPr>
            <a:spLocks noChangeShapeType="1"/>
          </p:cNvSpPr>
          <p:nvPr/>
        </p:nvSpPr>
        <p:spPr bwMode="auto">
          <a:xfrm flipV="1">
            <a:off x="2111375" y="3962400"/>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09" name="Rectangle 41"/>
          <p:cNvSpPr>
            <a:spLocks noChangeArrowheads="1"/>
          </p:cNvSpPr>
          <p:nvPr/>
        </p:nvSpPr>
        <p:spPr bwMode="auto">
          <a:xfrm>
            <a:off x="1893888" y="3811588"/>
            <a:ext cx="715962"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ABRAHAM</a:t>
            </a:r>
          </a:p>
        </p:txBody>
      </p:sp>
      <p:sp>
        <p:nvSpPr>
          <p:cNvPr id="28710" name="Line 42"/>
          <p:cNvSpPr>
            <a:spLocks noChangeShapeType="1"/>
          </p:cNvSpPr>
          <p:nvPr/>
        </p:nvSpPr>
        <p:spPr bwMode="auto">
          <a:xfrm>
            <a:off x="1919288" y="4306888"/>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11" name="Line 43"/>
          <p:cNvSpPr>
            <a:spLocks noChangeShapeType="1"/>
          </p:cNvSpPr>
          <p:nvPr/>
        </p:nvSpPr>
        <p:spPr bwMode="auto">
          <a:xfrm>
            <a:off x="1920875" y="4673600"/>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12" name="Line 44"/>
          <p:cNvSpPr>
            <a:spLocks noChangeShapeType="1"/>
          </p:cNvSpPr>
          <p:nvPr/>
        </p:nvSpPr>
        <p:spPr bwMode="auto">
          <a:xfrm flipV="1">
            <a:off x="1919288" y="4843463"/>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13" name="Line 45"/>
          <p:cNvSpPr>
            <a:spLocks noChangeShapeType="1"/>
          </p:cNvSpPr>
          <p:nvPr/>
        </p:nvSpPr>
        <p:spPr bwMode="auto">
          <a:xfrm flipV="1">
            <a:off x="1919288" y="4489450"/>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14" name="Line 46"/>
          <p:cNvSpPr>
            <a:spLocks noChangeShapeType="1"/>
          </p:cNvSpPr>
          <p:nvPr/>
        </p:nvSpPr>
        <p:spPr bwMode="auto">
          <a:xfrm>
            <a:off x="1919288" y="4129088"/>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96016" tIns="47166" rIns="96016" bIns="47166">
            <a:spAutoFit/>
          </a:bodyPr>
          <a:lstStyle/>
          <a:p>
            <a:endParaRPr lang="en-US"/>
          </a:p>
        </p:txBody>
      </p:sp>
      <p:sp>
        <p:nvSpPr>
          <p:cNvPr id="28715" name="AutoShape 47"/>
          <p:cNvSpPr>
            <a:spLocks noChangeArrowheads="1"/>
          </p:cNvSpPr>
          <p:nvPr/>
        </p:nvSpPr>
        <p:spPr bwMode="auto">
          <a:xfrm>
            <a:off x="3243263" y="3778250"/>
            <a:ext cx="803275" cy="509588"/>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8716" name="Freeform 48"/>
          <p:cNvSpPr>
            <a:spLocks/>
          </p:cNvSpPr>
          <p:nvPr/>
        </p:nvSpPr>
        <p:spPr bwMode="auto">
          <a:xfrm>
            <a:off x="3894138" y="3940175"/>
            <a:ext cx="225425" cy="79375"/>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17" name="Rectangle 50"/>
          <p:cNvSpPr>
            <a:spLocks noChangeArrowheads="1"/>
          </p:cNvSpPr>
          <p:nvPr/>
        </p:nvSpPr>
        <p:spPr bwMode="auto">
          <a:xfrm>
            <a:off x="3344863" y="4027488"/>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8718" name="Rectangle 51"/>
          <p:cNvSpPr>
            <a:spLocks noChangeArrowheads="1"/>
          </p:cNvSpPr>
          <p:nvPr/>
        </p:nvSpPr>
        <p:spPr bwMode="auto">
          <a:xfrm>
            <a:off x="3243263" y="3929063"/>
            <a:ext cx="1047750" cy="430212"/>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8719" name="Line 52"/>
          <p:cNvSpPr>
            <a:spLocks noChangeShapeType="1"/>
          </p:cNvSpPr>
          <p:nvPr/>
        </p:nvSpPr>
        <p:spPr bwMode="auto">
          <a:xfrm flipV="1">
            <a:off x="3254375" y="3917950"/>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20" name="Line 53"/>
          <p:cNvSpPr>
            <a:spLocks noChangeShapeType="1"/>
          </p:cNvSpPr>
          <p:nvPr/>
        </p:nvSpPr>
        <p:spPr bwMode="auto">
          <a:xfrm>
            <a:off x="3487738" y="3922713"/>
            <a:ext cx="554037" cy="6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21" name="Rectangle 54"/>
          <p:cNvSpPr>
            <a:spLocks noChangeArrowheads="1"/>
          </p:cNvSpPr>
          <p:nvPr/>
        </p:nvSpPr>
        <p:spPr bwMode="auto">
          <a:xfrm>
            <a:off x="3338513" y="3757613"/>
            <a:ext cx="603250"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JOSEPH</a:t>
            </a:r>
          </a:p>
        </p:txBody>
      </p:sp>
      <p:sp>
        <p:nvSpPr>
          <p:cNvPr id="28722" name="Line 55"/>
          <p:cNvSpPr>
            <a:spLocks noChangeShapeType="1"/>
          </p:cNvSpPr>
          <p:nvPr/>
        </p:nvSpPr>
        <p:spPr bwMode="auto">
          <a:xfrm>
            <a:off x="3289300" y="4271963"/>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23" name="Line 56"/>
          <p:cNvSpPr>
            <a:spLocks noChangeShapeType="1"/>
          </p:cNvSpPr>
          <p:nvPr/>
        </p:nvSpPr>
        <p:spPr bwMode="auto">
          <a:xfrm>
            <a:off x="3289300" y="4095750"/>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24" name="AutoShape 60"/>
          <p:cNvSpPr>
            <a:spLocks noChangeArrowheads="1"/>
          </p:cNvSpPr>
          <p:nvPr/>
        </p:nvSpPr>
        <p:spPr bwMode="auto">
          <a:xfrm>
            <a:off x="4635500" y="3159125"/>
            <a:ext cx="768350" cy="347663"/>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lIns="108108" tIns="53106" rIns="108108" bIns="53106">
            <a:spAutoFit/>
          </a:bodyPr>
          <a:lstStyle/>
          <a:p>
            <a:endParaRPr lang="en-US"/>
          </a:p>
        </p:txBody>
      </p:sp>
      <p:sp>
        <p:nvSpPr>
          <p:cNvPr id="28725" name="Rectangle 61"/>
          <p:cNvSpPr>
            <a:spLocks noChangeArrowheads="1"/>
          </p:cNvSpPr>
          <p:nvPr/>
        </p:nvSpPr>
        <p:spPr bwMode="auto">
          <a:xfrm>
            <a:off x="4792663" y="3362325"/>
            <a:ext cx="21590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08108" tIns="53106" rIns="108108" bIns="53106">
            <a:spAutoFit/>
          </a:bodyPr>
          <a:lstStyle/>
          <a:p>
            <a:pPr defTabSz="969963"/>
            <a:endParaRPr lang="en-US" sz="1000" b="1">
              <a:solidFill>
                <a:srgbClr val="000000"/>
              </a:solidFill>
              <a:latin typeface="Helvetica" charset="0"/>
            </a:endParaRPr>
          </a:p>
        </p:txBody>
      </p:sp>
      <p:sp>
        <p:nvSpPr>
          <p:cNvPr id="28726" name="AutoShape 63"/>
          <p:cNvSpPr>
            <a:spLocks noChangeArrowheads="1"/>
          </p:cNvSpPr>
          <p:nvPr/>
        </p:nvSpPr>
        <p:spPr bwMode="auto">
          <a:xfrm>
            <a:off x="4611688" y="3155950"/>
            <a:ext cx="812800" cy="546100"/>
          </a:xfrm>
          <a:prstGeom prst="roundRect">
            <a:avLst>
              <a:gd name="adj" fmla="val 16667"/>
            </a:avLst>
          </a:prstGeom>
          <a:solidFill>
            <a:schemeClr val="bg1"/>
          </a:solidFill>
          <a:ln w="19050">
            <a:solidFill>
              <a:schemeClr val="tx1"/>
            </a:solidFill>
            <a:round/>
            <a:headEnd/>
            <a:tailEnd/>
          </a:ln>
        </p:spPr>
        <p:txBody>
          <a:bodyPr lIns="108108" tIns="53106" rIns="108108" bIns="53106">
            <a:spAutoFit/>
          </a:bodyPr>
          <a:lstStyle/>
          <a:p>
            <a:pPr algn="ctr" defTabSz="969963"/>
            <a:endParaRPr lang="en-US" sz="2500">
              <a:latin typeface="Times" charset="0"/>
            </a:endParaRPr>
          </a:p>
        </p:txBody>
      </p:sp>
      <p:sp>
        <p:nvSpPr>
          <p:cNvPr id="28727" name="Rectangle 64"/>
          <p:cNvSpPr>
            <a:spLocks noChangeArrowheads="1"/>
          </p:cNvSpPr>
          <p:nvPr/>
        </p:nvSpPr>
        <p:spPr bwMode="auto">
          <a:xfrm>
            <a:off x="4611688" y="3322638"/>
            <a:ext cx="1047750" cy="1149350"/>
          </a:xfrm>
          <a:prstGeom prst="rect">
            <a:avLst/>
          </a:prstGeom>
          <a:solidFill>
            <a:schemeClr val="bg1"/>
          </a:solidFill>
          <a:ln w="19050">
            <a:solidFill>
              <a:srgbClr val="000000"/>
            </a:solidFill>
            <a:miter lim="800000"/>
            <a:headEnd/>
            <a:tailEnd/>
          </a:ln>
        </p:spPr>
        <p:txBody>
          <a:bodyPr wrap="none" lIns="108108" tIns="53106" rIns="108108" bIns="53106">
            <a:spAutoFit/>
          </a:bodyPr>
          <a:lstStyle/>
          <a:p>
            <a:endParaRPr lang="en-US"/>
          </a:p>
        </p:txBody>
      </p:sp>
      <p:sp>
        <p:nvSpPr>
          <p:cNvPr id="28728" name="Line 65"/>
          <p:cNvSpPr>
            <a:spLocks noChangeShapeType="1"/>
          </p:cNvSpPr>
          <p:nvPr/>
        </p:nvSpPr>
        <p:spPr bwMode="auto">
          <a:xfrm flipV="1">
            <a:off x="4622800" y="3316288"/>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29" name="Line 66"/>
          <p:cNvSpPr>
            <a:spLocks noChangeShapeType="1"/>
          </p:cNvSpPr>
          <p:nvPr/>
        </p:nvSpPr>
        <p:spPr bwMode="auto">
          <a:xfrm flipV="1">
            <a:off x="4852988" y="3313113"/>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0" name="Rectangle 67"/>
          <p:cNvSpPr>
            <a:spLocks noChangeArrowheads="1"/>
          </p:cNvSpPr>
          <p:nvPr/>
        </p:nvSpPr>
        <p:spPr bwMode="auto">
          <a:xfrm>
            <a:off x="4713288" y="3141663"/>
            <a:ext cx="582612" cy="22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08108" tIns="53106" rIns="108108" bIns="53106">
            <a:spAutoFit/>
          </a:bodyPr>
          <a:lstStyle/>
          <a:p>
            <a:pPr defTabSz="969963"/>
            <a:r>
              <a:rPr lang="en-US" sz="800" b="1">
                <a:solidFill>
                  <a:srgbClr val="000000"/>
                </a:solidFill>
                <a:latin typeface="Arial" charset="0"/>
              </a:rPr>
              <a:t>MOSES</a:t>
            </a:r>
          </a:p>
        </p:txBody>
      </p:sp>
      <p:sp>
        <p:nvSpPr>
          <p:cNvPr id="28731" name="Line 68"/>
          <p:cNvSpPr>
            <a:spLocks noChangeShapeType="1"/>
          </p:cNvSpPr>
          <p:nvPr/>
        </p:nvSpPr>
        <p:spPr bwMode="auto">
          <a:xfrm>
            <a:off x="4649788" y="366395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2" name="Line 69"/>
          <p:cNvSpPr>
            <a:spLocks noChangeShapeType="1"/>
          </p:cNvSpPr>
          <p:nvPr/>
        </p:nvSpPr>
        <p:spPr bwMode="auto">
          <a:xfrm>
            <a:off x="4651375" y="438467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3" name="Line 70"/>
          <p:cNvSpPr>
            <a:spLocks noChangeShapeType="1"/>
          </p:cNvSpPr>
          <p:nvPr/>
        </p:nvSpPr>
        <p:spPr bwMode="auto">
          <a:xfrm>
            <a:off x="4651375" y="4030663"/>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4" name="Line 71"/>
          <p:cNvSpPr>
            <a:spLocks noChangeShapeType="1"/>
          </p:cNvSpPr>
          <p:nvPr/>
        </p:nvSpPr>
        <p:spPr bwMode="auto">
          <a:xfrm flipV="1">
            <a:off x="4649788" y="420052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5" name="Line 72"/>
          <p:cNvSpPr>
            <a:spLocks noChangeShapeType="1"/>
          </p:cNvSpPr>
          <p:nvPr/>
        </p:nvSpPr>
        <p:spPr bwMode="auto">
          <a:xfrm flipV="1">
            <a:off x="4649788" y="3846513"/>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6" name="Line 73"/>
          <p:cNvSpPr>
            <a:spLocks noChangeShapeType="1"/>
          </p:cNvSpPr>
          <p:nvPr/>
        </p:nvSpPr>
        <p:spPr bwMode="auto">
          <a:xfrm>
            <a:off x="4649788" y="348615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lIns="108108" tIns="53106" rIns="108108" bIns="53106">
            <a:spAutoFit/>
          </a:bodyPr>
          <a:lstStyle/>
          <a:p>
            <a:endParaRPr lang="en-US"/>
          </a:p>
        </p:txBody>
      </p:sp>
      <p:sp>
        <p:nvSpPr>
          <p:cNvPr id="28737" name="AutoShape 74"/>
          <p:cNvSpPr>
            <a:spLocks noChangeArrowheads="1"/>
          </p:cNvSpPr>
          <p:nvPr/>
        </p:nvSpPr>
        <p:spPr bwMode="auto">
          <a:xfrm>
            <a:off x="5962650" y="3754438"/>
            <a:ext cx="803275" cy="450850"/>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p>
            <a:pPr algn="ctr" defTabSz="969963"/>
            <a:endParaRPr lang="en-US" sz="2500">
              <a:latin typeface="Times" charset="0"/>
            </a:endParaRPr>
          </a:p>
        </p:txBody>
      </p:sp>
      <p:sp>
        <p:nvSpPr>
          <p:cNvPr id="28738" name="Freeform 75"/>
          <p:cNvSpPr>
            <a:spLocks/>
          </p:cNvSpPr>
          <p:nvPr/>
        </p:nvSpPr>
        <p:spPr bwMode="auto">
          <a:xfrm>
            <a:off x="6619875" y="3862388"/>
            <a:ext cx="227013" cy="80962"/>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39" name="AutoShape 76"/>
          <p:cNvSpPr>
            <a:spLocks noChangeArrowheads="1"/>
          </p:cNvSpPr>
          <p:nvPr/>
        </p:nvSpPr>
        <p:spPr bwMode="auto">
          <a:xfrm>
            <a:off x="6003925" y="3765550"/>
            <a:ext cx="725488" cy="300038"/>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8740" name="Rectangle 77"/>
          <p:cNvSpPr>
            <a:spLocks noChangeArrowheads="1"/>
          </p:cNvSpPr>
          <p:nvPr/>
        </p:nvSpPr>
        <p:spPr bwMode="auto">
          <a:xfrm>
            <a:off x="6092825" y="3929063"/>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8741" name="Rectangle 78"/>
          <p:cNvSpPr>
            <a:spLocks noChangeArrowheads="1"/>
          </p:cNvSpPr>
          <p:nvPr/>
        </p:nvSpPr>
        <p:spPr bwMode="auto">
          <a:xfrm>
            <a:off x="6002338" y="4124325"/>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8742" name="Rectangle 79"/>
          <p:cNvSpPr>
            <a:spLocks noChangeArrowheads="1"/>
          </p:cNvSpPr>
          <p:nvPr/>
        </p:nvSpPr>
        <p:spPr bwMode="auto">
          <a:xfrm>
            <a:off x="5959475" y="3897313"/>
            <a:ext cx="1047750" cy="434975"/>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8743" name="Line 80"/>
          <p:cNvSpPr>
            <a:spLocks noChangeShapeType="1"/>
          </p:cNvSpPr>
          <p:nvPr/>
        </p:nvSpPr>
        <p:spPr bwMode="auto">
          <a:xfrm flipV="1">
            <a:off x="5978525" y="3884613"/>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44" name="Line 81"/>
          <p:cNvSpPr>
            <a:spLocks noChangeShapeType="1"/>
          </p:cNvSpPr>
          <p:nvPr/>
        </p:nvSpPr>
        <p:spPr bwMode="auto">
          <a:xfrm flipV="1">
            <a:off x="6199188" y="3887788"/>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45" name="Line 82"/>
          <p:cNvSpPr>
            <a:spLocks noChangeShapeType="1"/>
          </p:cNvSpPr>
          <p:nvPr/>
        </p:nvSpPr>
        <p:spPr bwMode="auto">
          <a:xfrm>
            <a:off x="6011863" y="4240213"/>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46" name="Line 83"/>
          <p:cNvSpPr>
            <a:spLocks noChangeShapeType="1"/>
          </p:cNvSpPr>
          <p:nvPr/>
        </p:nvSpPr>
        <p:spPr bwMode="auto">
          <a:xfrm>
            <a:off x="6011863" y="4062413"/>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47" name="Rectangle 84"/>
          <p:cNvSpPr>
            <a:spLocks noChangeArrowheads="1"/>
          </p:cNvSpPr>
          <p:nvPr/>
        </p:nvSpPr>
        <p:spPr bwMode="auto">
          <a:xfrm>
            <a:off x="6045200" y="3730625"/>
            <a:ext cx="614363"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JOSHUA</a:t>
            </a:r>
          </a:p>
        </p:txBody>
      </p:sp>
      <p:sp>
        <p:nvSpPr>
          <p:cNvPr id="28748" name="AutoShape 85"/>
          <p:cNvSpPr>
            <a:spLocks noChangeArrowheads="1"/>
          </p:cNvSpPr>
          <p:nvPr/>
        </p:nvSpPr>
        <p:spPr bwMode="auto">
          <a:xfrm>
            <a:off x="5969000" y="6121400"/>
            <a:ext cx="803275" cy="1125538"/>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8749" name="Rectangle 86"/>
          <p:cNvSpPr>
            <a:spLocks noChangeArrowheads="1"/>
          </p:cNvSpPr>
          <p:nvPr/>
        </p:nvSpPr>
        <p:spPr bwMode="auto">
          <a:xfrm>
            <a:off x="5967413" y="6272213"/>
            <a:ext cx="1047750" cy="1325562"/>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8750" name="Line 87"/>
          <p:cNvSpPr>
            <a:spLocks noChangeShapeType="1"/>
          </p:cNvSpPr>
          <p:nvPr/>
        </p:nvSpPr>
        <p:spPr bwMode="auto">
          <a:xfrm flipV="1">
            <a:off x="5983288" y="6265863"/>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1" name="Line 88"/>
          <p:cNvSpPr>
            <a:spLocks noChangeShapeType="1"/>
          </p:cNvSpPr>
          <p:nvPr/>
        </p:nvSpPr>
        <p:spPr bwMode="auto">
          <a:xfrm flipV="1">
            <a:off x="6191250" y="6262688"/>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2" name="Rectangle 89"/>
          <p:cNvSpPr>
            <a:spLocks noChangeArrowheads="1"/>
          </p:cNvSpPr>
          <p:nvPr/>
        </p:nvSpPr>
        <p:spPr bwMode="auto">
          <a:xfrm>
            <a:off x="5986463" y="6080125"/>
            <a:ext cx="731837"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300" b="1">
                <a:solidFill>
                  <a:srgbClr val="000000"/>
                </a:solidFill>
                <a:latin typeface="Arial" charset="0"/>
              </a:rPr>
              <a:t>JESUS</a:t>
            </a:r>
          </a:p>
        </p:txBody>
      </p:sp>
      <p:sp>
        <p:nvSpPr>
          <p:cNvPr id="28753" name="Line 90"/>
          <p:cNvSpPr>
            <a:spLocks noChangeShapeType="1"/>
          </p:cNvSpPr>
          <p:nvPr/>
        </p:nvSpPr>
        <p:spPr bwMode="auto">
          <a:xfrm>
            <a:off x="6011863" y="660717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4" name="Line 91"/>
          <p:cNvSpPr>
            <a:spLocks noChangeShapeType="1"/>
          </p:cNvSpPr>
          <p:nvPr/>
        </p:nvSpPr>
        <p:spPr bwMode="auto">
          <a:xfrm>
            <a:off x="6007100" y="732790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5" name="Line 92"/>
          <p:cNvSpPr>
            <a:spLocks noChangeShapeType="1"/>
          </p:cNvSpPr>
          <p:nvPr/>
        </p:nvSpPr>
        <p:spPr bwMode="auto">
          <a:xfrm>
            <a:off x="6007100" y="751046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6" name="Line 93"/>
          <p:cNvSpPr>
            <a:spLocks noChangeShapeType="1"/>
          </p:cNvSpPr>
          <p:nvPr/>
        </p:nvSpPr>
        <p:spPr bwMode="auto">
          <a:xfrm>
            <a:off x="6013450" y="6973888"/>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7" name="Line 94"/>
          <p:cNvSpPr>
            <a:spLocks noChangeShapeType="1"/>
          </p:cNvSpPr>
          <p:nvPr/>
        </p:nvSpPr>
        <p:spPr bwMode="auto">
          <a:xfrm flipV="1">
            <a:off x="6011863" y="7143750"/>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8" name="Line 95"/>
          <p:cNvSpPr>
            <a:spLocks noChangeShapeType="1"/>
          </p:cNvSpPr>
          <p:nvPr/>
        </p:nvSpPr>
        <p:spPr bwMode="auto">
          <a:xfrm flipV="1">
            <a:off x="6011863" y="6789738"/>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59" name="Line 96"/>
          <p:cNvSpPr>
            <a:spLocks noChangeShapeType="1"/>
          </p:cNvSpPr>
          <p:nvPr/>
        </p:nvSpPr>
        <p:spPr bwMode="auto">
          <a:xfrm>
            <a:off x="6013450" y="642937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0" name="AutoShape 97"/>
          <p:cNvSpPr>
            <a:spLocks noChangeArrowheads="1"/>
          </p:cNvSpPr>
          <p:nvPr/>
        </p:nvSpPr>
        <p:spPr bwMode="auto">
          <a:xfrm>
            <a:off x="4624388" y="6556375"/>
            <a:ext cx="803275" cy="35877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8761" name="Line 98"/>
          <p:cNvSpPr>
            <a:spLocks noChangeShapeType="1"/>
          </p:cNvSpPr>
          <p:nvPr/>
        </p:nvSpPr>
        <p:spPr bwMode="auto">
          <a:xfrm flipV="1">
            <a:off x="4630738" y="6697663"/>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2" name="Line 99"/>
          <p:cNvSpPr>
            <a:spLocks noChangeShapeType="1"/>
          </p:cNvSpPr>
          <p:nvPr/>
        </p:nvSpPr>
        <p:spPr bwMode="auto">
          <a:xfrm flipV="1">
            <a:off x="4837113" y="6700838"/>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3" name="Line 100"/>
          <p:cNvSpPr>
            <a:spLocks noChangeShapeType="1"/>
          </p:cNvSpPr>
          <p:nvPr/>
        </p:nvSpPr>
        <p:spPr bwMode="auto">
          <a:xfrm>
            <a:off x="4659313" y="7046913"/>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4" name="Line 101"/>
          <p:cNvSpPr>
            <a:spLocks noChangeShapeType="1"/>
          </p:cNvSpPr>
          <p:nvPr/>
        </p:nvSpPr>
        <p:spPr bwMode="auto">
          <a:xfrm>
            <a:off x="4660900" y="687070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5" name="Rectangle 102"/>
          <p:cNvSpPr>
            <a:spLocks noChangeArrowheads="1"/>
          </p:cNvSpPr>
          <p:nvPr/>
        </p:nvSpPr>
        <p:spPr bwMode="auto">
          <a:xfrm>
            <a:off x="4619625" y="6704013"/>
            <a:ext cx="1047750" cy="439737"/>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8766" name="Line 103"/>
          <p:cNvSpPr>
            <a:spLocks noChangeShapeType="1"/>
          </p:cNvSpPr>
          <p:nvPr/>
        </p:nvSpPr>
        <p:spPr bwMode="auto">
          <a:xfrm flipV="1">
            <a:off x="4627563" y="6707188"/>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7" name="Line 104"/>
          <p:cNvSpPr>
            <a:spLocks noChangeShapeType="1"/>
          </p:cNvSpPr>
          <p:nvPr/>
        </p:nvSpPr>
        <p:spPr bwMode="auto">
          <a:xfrm flipV="1">
            <a:off x="4848225" y="6716713"/>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68" name="Rectangle 105"/>
          <p:cNvSpPr>
            <a:spLocks noChangeArrowheads="1"/>
          </p:cNvSpPr>
          <p:nvPr/>
        </p:nvSpPr>
        <p:spPr bwMode="auto">
          <a:xfrm>
            <a:off x="4676775" y="6537325"/>
            <a:ext cx="63023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SILENCE</a:t>
            </a:r>
          </a:p>
        </p:txBody>
      </p:sp>
      <p:sp>
        <p:nvSpPr>
          <p:cNvPr id="28769" name="Line 106"/>
          <p:cNvSpPr>
            <a:spLocks noChangeShapeType="1"/>
          </p:cNvSpPr>
          <p:nvPr/>
        </p:nvSpPr>
        <p:spPr bwMode="auto">
          <a:xfrm>
            <a:off x="4694238" y="7050088"/>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70" name="Line 107"/>
          <p:cNvSpPr>
            <a:spLocks noChangeShapeType="1"/>
          </p:cNvSpPr>
          <p:nvPr/>
        </p:nvSpPr>
        <p:spPr bwMode="auto">
          <a:xfrm>
            <a:off x="4686300" y="687387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71" name="Rectangle 108"/>
          <p:cNvSpPr>
            <a:spLocks noChangeArrowheads="1"/>
          </p:cNvSpPr>
          <p:nvPr/>
        </p:nvSpPr>
        <p:spPr bwMode="auto">
          <a:xfrm>
            <a:off x="1854200" y="6932613"/>
            <a:ext cx="1335088"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800" b="1">
              <a:solidFill>
                <a:srgbClr val="000000"/>
              </a:solidFill>
              <a:latin typeface="Helvetica" charset="0"/>
            </a:endParaRPr>
          </a:p>
        </p:txBody>
      </p:sp>
      <p:sp>
        <p:nvSpPr>
          <p:cNvPr id="28772" name="Rectangle 109"/>
          <p:cNvSpPr>
            <a:spLocks noChangeArrowheads="1"/>
          </p:cNvSpPr>
          <p:nvPr/>
        </p:nvSpPr>
        <p:spPr bwMode="auto">
          <a:xfrm>
            <a:off x="1854200" y="6932613"/>
            <a:ext cx="1335088"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800" b="1">
              <a:solidFill>
                <a:srgbClr val="000000"/>
              </a:solidFill>
              <a:latin typeface="Helvetica" charset="0"/>
            </a:endParaRPr>
          </a:p>
        </p:txBody>
      </p:sp>
      <p:grpSp>
        <p:nvGrpSpPr>
          <p:cNvPr id="28773" name="Group 114"/>
          <p:cNvGrpSpPr>
            <a:grpSpLocks/>
          </p:cNvGrpSpPr>
          <p:nvPr/>
        </p:nvGrpSpPr>
        <p:grpSpPr bwMode="auto">
          <a:xfrm>
            <a:off x="1895475" y="6116638"/>
            <a:ext cx="1047750" cy="1844675"/>
            <a:chOff x="1860" y="3618"/>
            <a:chExt cx="600" cy="1126"/>
          </a:xfrm>
        </p:grpSpPr>
        <p:sp>
          <p:nvSpPr>
            <p:cNvPr id="28851" name="AutoShape 115"/>
            <p:cNvSpPr>
              <a:spLocks noChangeArrowheads="1"/>
            </p:cNvSpPr>
            <p:nvPr/>
          </p:nvSpPr>
          <p:spPr bwMode="auto">
            <a:xfrm>
              <a:off x="1860" y="3618"/>
              <a:ext cx="460" cy="687"/>
            </a:xfrm>
            <a:prstGeom prst="roundRect">
              <a:avLst>
                <a:gd name="adj" fmla="val 16667"/>
              </a:avLst>
            </a:prstGeom>
            <a:solidFill>
              <a:schemeClr val="bg1"/>
            </a:solidFill>
            <a:ln w="19050">
              <a:solidFill>
                <a:schemeClr val="tx1"/>
              </a:solidFill>
              <a:round/>
              <a:headEnd/>
              <a:tailEnd/>
            </a:ln>
          </p:spPr>
          <p:txBody>
            <a:bodyPr lIns="96016" tIns="47166" rIns="96016" bIns="47166">
              <a:spAutoFit/>
            </a:bodyPr>
            <a:lstStyle/>
            <a:p>
              <a:endParaRPr lang="en-US"/>
            </a:p>
          </p:txBody>
        </p:sp>
        <p:sp>
          <p:nvSpPr>
            <p:cNvPr id="28852" name="Rectangle 116"/>
            <p:cNvSpPr>
              <a:spLocks noChangeArrowheads="1"/>
            </p:cNvSpPr>
            <p:nvPr/>
          </p:nvSpPr>
          <p:spPr bwMode="auto">
            <a:xfrm>
              <a:off x="1860" y="3710"/>
              <a:ext cx="600" cy="1034"/>
            </a:xfrm>
            <a:prstGeom prst="rect">
              <a:avLst/>
            </a:prstGeom>
            <a:solidFill>
              <a:schemeClr val="bg1"/>
            </a:solidFill>
            <a:ln w="19050">
              <a:solidFill>
                <a:srgbClr val="000000"/>
              </a:solidFill>
              <a:miter lim="800000"/>
              <a:headEnd/>
              <a:tailEnd/>
            </a:ln>
          </p:spPr>
          <p:txBody>
            <a:bodyPr lIns="96016" tIns="47166" rIns="96016" bIns="47166">
              <a:spAutoFit/>
            </a:bodyPr>
            <a:lstStyle/>
            <a:p>
              <a:endParaRPr lang="en-US"/>
            </a:p>
          </p:txBody>
        </p:sp>
        <p:sp>
          <p:nvSpPr>
            <p:cNvPr id="28853" name="Line 117"/>
            <p:cNvSpPr>
              <a:spLocks noChangeShapeType="1"/>
            </p:cNvSpPr>
            <p:nvPr/>
          </p:nvSpPr>
          <p:spPr bwMode="auto">
            <a:xfrm flipV="1">
              <a:off x="1866" y="3714"/>
              <a:ext cx="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54" name="Line 118"/>
            <p:cNvSpPr>
              <a:spLocks noChangeShapeType="1"/>
            </p:cNvSpPr>
            <p:nvPr/>
          </p:nvSpPr>
          <p:spPr bwMode="auto">
            <a:xfrm flipV="1">
              <a:off x="1992" y="3720"/>
              <a:ext cx="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55" name="Rectangle 119"/>
            <p:cNvSpPr>
              <a:spLocks noChangeArrowheads="1"/>
            </p:cNvSpPr>
            <p:nvPr/>
          </p:nvSpPr>
          <p:spPr bwMode="auto">
            <a:xfrm>
              <a:off x="1888" y="3626"/>
              <a:ext cx="4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r>
                <a:rPr lang="en-US" sz="800" b="1">
                  <a:latin typeface="Arial" charset="0"/>
                </a:rPr>
                <a:t>ROYALTY</a:t>
              </a:r>
            </a:p>
          </p:txBody>
        </p:sp>
        <p:sp>
          <p:nvSpPr>
            <p:cNvPr id="28856" name="Line 120"/>
            <p:cNvSpPr>
              <a:spLocks noChangeShapeType="1"/>
            </p:cNvSpPr>
            <p:nvPr/>
          </p:nvSpPr>
          <p:spPr bwMode="auto">
            <a:xfrm>
              <a:off x="1882" y="3911"/>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57" name="Line 121"/>
            <p:cNvSpPr>
              <a:spLocks noChangeShapeType="1"/>
            </p:cNvSpPr>
            <p:nvPr/>
          </p:nvSpPr>
          <p:spPr bwMode="auto">
            <a:xfrm>
              <a:off x="1879" y="4351"/>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58" name="Line 122"/>
            <p:cNvSpPr>
              <a:spLocks noChangeShapeType="1"/>
            </p:cNvSpPr>
            <p:nvPr/>
          </p:nvSpPr>
          <p:spPr bwMode="auto">
            <a:xfrm>
              <a:off x="1879" y="4463"/>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59" name="Line 123"/>
            <p:cNvSpPr>
              <a:spLocks noChangeShapeType="1"/>
            </p:cNvSpPr>
            <p:nvPr/>
          </p:nvSpPr>
          <p:spPr bwMode="auto">
            <a:xfrm>
              <a:off x="1882" y="4575"/>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60" name="Line 124"/>
            <p:cNvSpPr>
              <a:spLocks noChangeShapeType="1"/>
            </p:cNvSpPr>
            <p:nvPr/>
          </p:nvSpPr>
          <p:spPr bwMode="auto">
            <a:xfrm>
              <a:off x="1883" y="4687"/>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61" name="Line 125"/>
            <p:cNvSpPr>
              <a:spLocks noChangeShapeType="1"/>
            </p:cNvSpPr>
            <p:nvPr/>
          </p:nvSpPr>
          <p:spPr bwMode="auto">
            <a:xfrm>
              <a:off x="1883" y="4135"/>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62" name="Line 126"/>
            <p:cNvSpPr>
              <a:spLocks noChangeShapeType="1"/>
            </p:cNvSpPr>
            <p:nvPr/>
          </p:nvSpPr>
          <p:spPr bwMode="auto">
            <a:xfrm flipV="1">
              <a:off x="1882" y="423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63" name="Line 127"/>
            <p:cNvSpPr>
              <a:spLocks noChangeShapeType="1"/>
            </p:cNvSpPr>
            <p:nvPr/>
          </p:nvSpPr>
          <p:spPr bwMode="auto">
            <a:xfrm flipV="1">
              <a:off x="1882" y="4023"/>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64" name="Line 128"/>
            <p:cNvSpPr>
              <a:spLocks noChangeShapeType="1"/>
            </p:cNvSpPr>
            <p:nvPr/>
          </p:nvSpPr>
          <p:spPr bwMode="auto">
            <a:xfrm>
              <a:off x="1883" y="3803"/>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sp>
          <p:nvSpPr>
            <p:cNvPr id="28865" name="Line 129"/>
            <p:cNvSpPr>
              <a:spLocks noChangeShapeType="1"/>
            </p:cNvSpPr>
            <p:nvPr/>
          </p:nvSpPr>
          <p:spPr bwMode="auto">
            <a:xfrm>
              <a:off x="2161" y="3958"/>
              <a:ext cx="0" cy="76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6016" tIns="47166" rIns="96016" bIns="47166">
              <a:spAutoFit/>
            </a:bodyPr>
            <a:lstStyle/>
            <a:p>
              <a:endParaRPr lang="en-US"/>
            </a:p>
          </p:txBody>
        </p:sp>
      </p:grpSp>
      <p:sp>
        <p:nvSpPr>
          <p:cNvPr id="28774" name="AutoShape 133"/>
          <p:cNvSpPr>
            <a:spLocks noChangeArrowheads="1"/>
          </p:cNvSpPr>
          <p:nvPr/>
        </p:nvSpPr>
        <p:spPr bwMode="auto">
          <a:xfrm>
            <a:off x="508000" y="6562725"/>
            <a:ext cx="803275" cy="496888"/>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8775" name="Rectangle 134"/>
          <p:cNvSpPr>
            <a:spLocks noChangeArrowheads="1"/>
          </p:cNvSpPr>
          <p:nvPr/>
        </p:nvSpPr>
        <p:spPr bwMode="auto">
          <a:xfrm>
            <a:off x="504825" y="6726238"/>
            <a:ext cx="1047750" cy="42545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8776" name="Line 135"/>
          <p:cNvSpPr>
            <a:spLocks noChangeShapeType="1"/>
          </p:cNvSpPr>
          <p:nvPr/>
        </p:nvSpPr>
        <p:spPr bwMode="auto">
          <a:xfrm flipV="1">
            <a:off x="517525" y="6719888"/>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77" name="Line 136"/>
          <p:cNvSpPr>
            <a:spLocks noChangeShapeType="1"/>
          </p:cNvSpPr>
          <p:nvPr/>
        </p:nvSpPr>
        <p:spPr bwMode="auto">
          <a:xfrm flipV="1">
            <a:off x="730250" y="6742113"/>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78" name="Rectangle 137"/>
          <p:cNvSpPr>
            <a:spLocks noChangeArrowheads="1"/>
          </p:cNvSpPr>
          <p:nvPr/>
        </p:nvSpPr>
        <p:spPr bwMode="auto">
          <a:xfrm>
            <a:off x="531813" y="6565900"/>
            <a:ext cx="698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ANARCHY</a:t>
            </a:r>
          </a:p>
        </p:txBody>
      </p:sp>
      <p:sp>
        <p:nvSpPr>
          <p:cNvPr id="28779" name="Line 138"/>
          <p:cNvSpPr>
            <a:spLocks noChangeShapeType="1"/>
          </p:cNvSpPr>
          <p:nvPr/>
        </p:nvSpPr>
        <p:spPr bwMode="auto">
          <a:xfrm>
            <a:off x="544513" y="704532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80" name="Line 139"/>
          <p:cNvSpPr>
            <a:spLocks noChangeShapeType="1"/>
          </p:cNvSpPr>
          <p:nvPr/>
        </p:nvSpPr>
        <p:spPr bwMode="auto">
          <a:xfrm>
            <a:off x="538163" y="6869113"/>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81" name="AutoShape 140"/>
          <p:cNvSpPr>
            <a:spLocks noChangeArrowheads="1"/>
          </p:cNvSpPr>
          <p:nvPr/>
        </p:nvSpPr>
        <p:spPr bwMode="auto">
          <a:xfrm>
            <a:off x="3279775" y="6405563"/>
            <a:ext cx="803275" cy="68897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8782" name="Rectangle 141"/>
          <p:cNvSpPr>
            <a:spLocks noChangeArrowheads="1"/>
          </p:cNvSpPr>
          <p:nvPr/>
        </p:nvSpPr>
        <p:spPr bwMode="auto">
          <a:xfrm>
            <a:off x="3278188" y="6556375"/>
            <a:ext cx="1047750" cy="7874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8783" name="Line 142"/>
          <p:cNvSpPr>
            <a:spLocks noChangeShapeType="1"/>
          </p:cNvSpPr>
          <p:nvPr/>
        </p:nvSpPr>
        <p:spPr bwMode="auto">
          <a:xfrm flipV="1">
            <a:off x="3297238" y="6535738"/>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84" name="Line 143"/>
          <p:cNvSpPr>
            <a:spLocks noChangeShapeType="1"/>
          </p:cNvSpPr>
          <p:nvPr/>
        </p:nvSpPr>
        <p:spPr bwMode="auto">
          <a:xfrm flipV="1">
            <a:off x="3503613" y="6546850"/>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85" name="Rectangle 144"/>
          <p:cNvSpPr>
            <a:spLocks noChangeArrowheads="1"/>
          </p:cNvSpPr>
          <p:nvPr/>
        </p:nvSpPr>
        <p:spPr bwMode="auto">
          <a:xfrm>
            <a:off x="3278188" y="6408738"/>
            <a:ext cx="72072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CAPTIVITY</a:t>
            </a:r>
          </a:p>
        </p:txBody>
      </p:sp>
      <p:sp>
        <p:nvSpPr>
          <p:cNvPr id="28786" name="Rectangle 145"/>
          <p:cNvSpPr>
            <a:spLocks noChangeArrowheads="1"/>
          </p:cNvSpPr>
          <p:nvPr/>
        </p:nvSpPr>
        <p:spPr bwMode="auto">
          <a:xfrm>
            <a:off x="3322638" y="6392863"/>
            <a:ext cx="9207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1000" b="1">
              <a:solidFill>
                <a:srgbClr val="000000"/>
              </a:solidFill>
              <a:latin typeface="Chicago" charset="0"/>
            </a:endParaRPr>
          </a:p>
        </p:txBody>
      </p:sp>
      <p:sp>
        <p:nvSpPr>
          <p:cNvPr id="28787" name="Line 146"/>
          <p:cNvSpPr>
            <a:spLocks noChangeShapeType="1"/>
          </p:cNvSpPr>
          <p:nvPr/>
        </p:nvSpPr>
        <p:spPr bwMode="auto">
          <a:xfrm>
            <a:off x="3314700" y="689610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88" name="Line 147"/>
          <p:cNvSpPr>
            <a:spLocks noChangeShapeType="1"/>
          </p:cNvSpPr>
          <p:nvPr/>
        </p:nvSpPr>
        <p:spPr bwMode="auto">
          <a:xfrm>
            <a:off x="3316288" y="6719888"/>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89" name="Rectangle 148"/>
          <p:cNvSpPr>
            <a:spLocks noChangeArrowheads="1"/>
          </p:cNvSpPr>
          <p:nvPr/>
        </p:nvSpPr>
        <p:spPr bwMode="auto">
          <a:xfrm>
            <a:off x="3348038" y="7072313"/>
            <a:ext cx="914400" cy="263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endParaRPr lang="en-US" sz="1100" b="1">
              <a:solidFill>
                <a:srgbClr val="000000"/>
              </a:solidFill>
              <a:latin typeface="Helvetica" charset="0"/>
            </a:endParaRPr>
          </a:p>
        </p:txBody>
      </p:sp>
      <p:sp>
        <p:nvSpPr>
          <p:cNvPr id="28790" name="Line 149"/>
          <p:cNvSpPr>
            <a:spLocks noChangeShapeType="1"/>
          </p:cNvSpPr>
          <p:nvPr/>
        </p:nvSpPr>
        <p:spPr bwMode="auto">
          <a:xfrm>
            <a:off x="3316288" y="726440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91" name="Line 150"/>
          <p:cNvSpPr>
            <a:spLocks noChangeShapeType="1"/>
          </p:cNvSpPr>
          <p:nvPr/>
        </p:nvSpPr>
        <p:spPr bwMode="auto">
          <a:xfrm flipV="1">
            <a:off x="3314700" y="7080250"/>
            <a:ext cx="96043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92" name="Text Box 151"/>
          <p:cNvSpPr txBox="1">
            <a:spLocks noChangeArrowheads="1"/>
          </p:cNvSpPr>
          <p:nvPr/>
        </p:nvSpPr>
        <p:spPr bwMode="auto">
          <a:xfrm>
            <a:off x="422275" y="1362075"/>
            <a:ext cx="6899275"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1500" b="1">
                <a:latin typeface="Comic Sans MS" charset="0"/>
              </a:rPr>
              <a:t>This is a front-and-back printed page. Cut along the dashed lines to produce a series of small flash cards for drilling on the individual contents of each </a:t>
            </a:r>
            <a:r>
              <a:rPr lang="ja-JP" altLang="en-US" sz="1500" b="1">
                <a:latin typeface="Comic Sans MS" charset="0"/>
              </a:rPr>
              <a:t>“</a:t>
            </a:r>
            <a:r>
              <a:rPr lang="en-US" altLang="ja-JP" sz="1500" b="1">
                <a:latin typeface="Comic Sans MS" charset="0"/>
              </a:rPr>
              <a:t>Bible File</a:t>
            </a:r>
            <a:r>
              <a:rPr lang="ja-JP" altLang="en-US" sz="1500" b="1">
                <a:latin typeface="Comic Sans MS" charset="0"/>
              </a:rPr>
              <a:t>”</a:t>
            </a:r>
            <a:r>
              <a:rPr lang="en-US" altLang="ja-JP" sz="1500" b="1">
                <a:latin typeface="Comic Sans MS" charset="0"/>
              </a:rPr>
              <a:t> folder.</a:t>
            </a:r>
            <a:endParaRPr lang="en-US" sz="1500" b="1">
              <a:latin typeface="Comic Sans MS" charset="0"/>
            </a:endParaRPr>
          </a:p>
        </p:txBody>
      </p:sp>
      <p:sp>
        <p:nvSpPr>
          <p:cNvPr id="217240" name="Rectangle 152"/>
          <p:cNvSpPr>
            <a:spLocks noChangeArrowheads="1"/>
          </p:cNvSpPr>
          <p:nvPr/>
        </p:nvSpPr>
        <p:spPr bwMode="auto">
          <a:xfrm>
            <a:off x="2432050" y="822325"/>
            <a:ext cx="3833813" cy="555625"/>
          </a:xfrm>
          <a:prstGeom prst="rect">
            <a:avLst/>
          </a:prstGeom>
          <a:noFill/>
          <a:ln w="9525">
            <a:noFill/>
            <a:miter lim="800000"/>
            <a:headEnd/>
            <a:tailEnd/>
          </a:ln>
          <a:effectLst>
            <a:outerShdw blurRad="63500" dist="46662" dir="3284183" algn="ctr" rotWithShape="0">
              <a:srgbClr val="CCCCCC">
                <a:alpha val="74998"/>
              </a:srgbClr>
            </a:outerShdw>
          </a:effectLst>
        </p:spPr>
        <p:txBody>
          <a:bodyPr wrap="none" lIns="97027" tIns="48513" rIns="97027" bIns="48513">
            <a:spAutoFit/>
          </a:bodyPr>
          <a:lstStyle/>
          <a:p>
            <a:pPr defTabSz="969963">
              <a:defRPr/>
            </a:pPr>
            <a:r>
              <a:rPr lang="en-US" sz="3000" b="1" i="1">
                <a:latin typeface="Helvetica" pitchFamily="-107" charset="0"/>
                <a:ea typeface="+mn-ea"/>
                <a:cs typeface="+mn-cs"/>
              </a:rPr>
              <a:t>TQC FLASH CARDS</a:t>
            </a:r>
          </a:p>
        </p:txBody>
      </p:sp>
      <p:sp>
        <p:nvSpPr>
          <p:cNvPr id="28794" name="Text Box 153"/>
          <p:cNvSpPr txBox="1">
            <a:spLocks noChangeArrowheads="1"/>
          </p:cNvSpPr>
          <p:nvPr/>
        </p:nvSpPr>
        <p:spPr bwMode="auto">
          <a:xfrm>
            <a:off x="625475" y="8115300"/>
            <a:ext cx="612775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4200" i="1">
                <a:latin typeface="Arial Black" charset="0"/>
              </a:rPr>
              <a:t>QUESTION SIDE</a:t>
            </a:r>
          </a:p>
        </p:txBody>
      </p:sp>
      <p:sp>
        <p:nvSpPr>
          <p:cNvPr id="28795" name="Rectangle 154"/>
          <p:cNvSpPr>
            <a:spLocks noChangeArrowheads="1"/>
          </p:cNvSpPr>
          <p:nvPr/>
        </p:nvSpPr>
        <p:spPr bwMode="auto">
          <a:xfrm>
            <a:off x="320675" y="2686050"/>
            <a:ext cx="6858000" cy="5535613"/>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796" name="Line 155"/>
          <p:cNvSpPr>
            <a:spLocks noChangeShapeType="1"/>
          </p:cNvSpPr>
          <p:nvPr/>
        </p:nvSpPr>
        <p:spPr bwMode="auto">
          <a:xfrm>
            <a:off x="1712913" y="2697163"/>
            <a:ext cx="0" cy="5502275"/>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97" name="Line 156"/>
          <p:cNvSpPr>
            <a:spLocks noChangeShapeType="1"/>
          </p:cNvSpPr>
          <p:nvPr/>
        </p:nvSpPr>
        <p:spPr bwMode="auto">
          <a:xfrm>
            <a:off x="3092450" y="2701925"/>
            <a:ext cx="0" cy="5522913"/>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98" name="Line 157"/>
          <p:cNvSpPr>
            <a:spLocks noChangeShapeType="1"/>
          </p:cNvSpPr>
          <p:nvPr/>
        </p:nvSpPr>
        <p:spPr bwMode="auto">
          <a:xfrm>
            <a:off x="4457700" y="2693988"/>
            <a:ext cx="0" cy="551815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99" name="Line 158"/>
          <p:cNvSpPr>
            <a:spLocks noChangeShapeType="1"/>
          </p:cNvSpPr>
          <p:nvPr/>
        </p:nvSpPr>
        <p:spPr bwMode="auto">
          <a:xfrm>
            <a:off x="5818188" y="2697163"/>
            <a:ext cx="0" cy="5541962"/>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800" name="Line 159"/>
          <p:cNvSpPr>
            <a:spLocks noChangeShapeType="1"/>
          </p:cNvSpPr>
          <p:nvPr/>
        </p:nvSpPr>
        <p:spPr bwMode="auto">
          <a:xfrm>
            <a:off x="338138" y="5454650"/>
            <a:ext cx="6865937" cy="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801" name="Text Box 161"/>
          <p:cNvSpPr txBox="1">
            <a:spLocks noChangeArrowheads="1"/>
          </p:cNvSpPr>
          <p:nvPr/>
        </p:nvSpPr>
        <p:spPr bwMode="auto">
          <a:xfrm>
            <a:off x="304800" y="2784475"/>
            <a:ext cx="14049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p:txBody>
      </p:sp>
      <p:sp>
        <p:nvSpPr>
          <p:cNvPr id="28802" name="Text Box 162"/>
          <p:cNvSpPr txBox="1">
            <a:spLocks noChangeArrowheads="1"/>
          </p:cNvSpPr>
          <p:nvPr/>
        </p:nvSpPr>
        <p:spPr bwMode="auto">
          <a:xfrm>
            <a:off x="1644650" y="2784475"/>
            <a:ext cx="14049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p:txBody>
      </p:sp>
      <p:sp>
        <p:nvSpPr>
          <p:cNvPr id="28803" name="Text Box 163"/>
          <p:cNvSpPr txBox="1">
            <a:spLocks noChangeArrowheads="1"/>
          </p:cNvSpPr>
          <p:nvPr/>
        </p:nvSpPr>
        <p:spPr bwMode="auto">
          <a:xfrm>
            <a:off x="3062288" y="2784475"/>
            <a:ext cx="1404937"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8804" name="Text Box 164"/>
          <p:cNvSpPr txBox="1">
            <a:spLocks noChangeArrowheads="1"/>
          </p:cNvSpPr>
          <p:nvPr/>
        </p:nvSpPr>
        <p:spPr bwMode="auto">
          <a:xfrm>
            <a:off x="4425950" y="2784475"/>
            <a:ext cx="1406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8805" name="Text Box 165"/>
          <p:cNvSpPr txBox="1">
            <a:spLocks noChangeArrowheads="1"/>
          </p:cNvSpPr>
          <p:nvPr/>
        </p:nvSpPr>
        <p:spPr bwMode="auto">
          <a:xfrm>
            <a:off x="5808663" y="2784475"/>
            <a:ext cx="1404937"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8806" name="Text Box 167"/>
          <p:cNvSpPr txBox="1">
            <a:spLocks noChangeArrowheads="1"/>
          </p:cNvSpPr>
          <p:nvPr/>
        </p:nvSpPr>
        <p:spPr bwMode="auto">
          <a:xfrm>
            <a:off x="334963" y="5554663"/>
            <a:ext cx="1406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8807" name="Text Box 168"/>
          <p:cNvSpPr txBox="1">
            <a:spLocks noChangeArrowheads="1"/>
          </p:cNvSpPr>
          <p:nvPr/>
        </p:nvSpPr>
        <p:spPr bwMode="auto">
          <a:xfrm>
            <a:off x="1731963" y="5548313"/>
            <a:ext cx="9779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p:txBody>
      </p:sp>
      <p:sp>
        <p:nvSpPr>
          <p:cNvPr id="28808" name="Text Box 169"/>
          <p:cNvSpPr txBox="1">
            <a:spLocks noChangeArrowheads="1"/>
          </p:cNvSpPr>
          <p:nvPr/>
        </p:nvSpPr>
        <p:spPr bwMode="auto">
          <a:xfrm>
            <a:off x="3073400" y="5554663"/>
            <a:ext cx="1404938"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8809" name="Text Box 170"/>
          <p:cNvSpPr txBox="1">
            <a:spLocks noChangeArrowheads="1"/>
          </p:cNvSpPr>
          <p:nvPr/>
        </p:nvSpPr>
        <p:spPr bwMode="auto">
          <a:xfrm>
            <a:off x="4451350" y="5554663"/>
            <a:ext cx="1404938"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8810" name="Text Box 171"/>
          <p:cNvSpPr txBox="1">
            <a:spLocks noChangeArrowheads="1"/>
          </p:cNvSpPr>
          <p:nvPr/>
        </p:nvSpPr>
        <p:spPr bwMode="auto">
          <a:xfrm>
            <a:off x="5838825" y="5551488"/>
            <a:ext cx="1406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grpSp>
        <p:nvGrpSpPr>
          <p:cNvPr id="28811" name="Group 176"/>
          <p:cNvGrpSpPr>
            <a:grpSpLocks/>
          </p:cNvGrpSpPr>
          <p:nvPr/>
        </p:nvGrpSpPr>
        <p:grpSpPr bwMode="auto">
          <a:xfrm>
            <a:off x="1500188" y="5159375"/>
            <a:ext cx="1712912" cy="322263"/>
            <a:chOff x="331" y="2829"/>
            <a:chExt cx="981" cy="197"/>
          </a:xfrm>
        </p:grpSpPr>
        <p:sp>
          <p:nvSpPr>
            <p:cNvPr id="28849" name="Text Box 177"/>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50" name="Text Box 178"/>
            <p:cNvSpPr txBox="1">
              <a:spLocks noChangeArrowheads="1"/>
            </p:cNvSpPr>
            <p:nvPr/>
          </p:nvSpPr>
          <p:spPr bwMode="auto">
            <a:xfrm>
              <a:off x="1053" y="2860"/>
              <a:ext cx="230"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2" name="Group 179"/>
          <p:cNvGrpSpPr>
            <a:grpSpLocks/>
          </p:cNvGrpSpPr>
          <p:nvPr/>
        </p:nvGrpSpPr>
        <p:grpSpPr bwMode="auto">
          <a:xfrm>
            <a:off x="2897188" y="5162550"/>
            <a:ext cx="1712912" cy="322263"/>
            <a:chOff x="331" y="2829"/>
            <a:chExt cx="981" cy="197"/>
          </a:xfrm>
        </p:grpSpPr>
        <p:sp>
          <p:nvSpPr>
            <p:cNvPr id="28847" name="Text Box 180"/>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48" name="Text Box 181"/>
            <p:cNvSpPr txBox="1">
              <a:spLocks noChangeArrowheads="1"/>
            </p:cNvSpPr>
            <p:nvPr/>
          </p:nvSpPr>
          <p:spPr bwMode="auto">
            <a:xfrm>
              <a:off x="1053" y="2860"/>
              <a:ext cx="230"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3" name="Group 182"/>
          <p:cNvGrpSpPr>
            <a:grpSpLocks/>
          </p:cNvGrpSpPr>
          <p:nvPr/>
        </p:nvGrpSpPr>
        <p:grpSpPr bwMode="auto">
          <a:xfrm>
            <a:off x="4249738" y="5159375"/>
            <a:ext cx="1712912" cy="322263"/>
            <a:chOff x="331" y="2829"/>
            <a:chExt cx="981" cy="197"/>
          </a:xfrm>
        </p:grpSpPr>
        <p:sp>
          <p:nvSpPr>
            <p:cNvPr id="28845" name="Text Box 183"/>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46" name="Text Box 184"/>
            <p:cNvSpPr txBox="1">
              <a:spLocks noChangeArrowheads="1"/>
            </p:cNvSpPr>
            <p:nvPr/>
          </p:nvSpPr>
          <p:spPr bwMode="auto">
            <a:xfrm>
              <a:off x="1054" y="2860"/>
              <a:ext cx="22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4" name="Group 185"/>
          <p:cNvGrpSpPr>
            <a:grpSpLocks/>
          </p:cNvGrpSpPr>
          <p:nvPr/>
        </p:nvGrpSpPr>
        <p:grpSpPr bwMode="auto">
          <a:xfrm>
            <a:off x="5599113" y="5159375"/>
            <a:ext cx="1712912" cy="322263"/>
            <a:chOff x="331" y="2829"/>
            <a:chExt cx="981" cy="197"/>
          </a:xfrm>
        </p:grpSpPr>
        <p:sp>
          <p:nvSpPr>
            <p:cNvPr id="28843" name="Text Box 186"/>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44" name="Text Box 187"/>
            <p:cNvSpPr txBox="1">
              <a:spLocks noChangeArrowheads="1"/>
            </p:cNvSpPr>
            <p:nvPr/>
          </p:nvSpPr>
          <p:spPr bwMode="auto">
            <a:xfrm>
              <a:off x="1054" y="2860"/>
              <a:ext cx="22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5" name="Group 189"/>
          <p:cNvGrpSpPr>
            <a:grpSpLocks/>
          </p:cNvGrpSpPr>
          <p:nvPr/>
        </p:nvGrpSpPr>
        <p:grpSpPr bwMode="auto">
          <a:xfrm>
            <a:off x="136525" y="7935913"/>
            <a:ext cx="1712913" cy="322262"/>
            <a:chOff x="331" y="2829"/>
            <a:chExt cx="981" cy="197"/>
          </a:xfrm>
        </p:grpSpPr>
        <p:sp>
          <p:nvSpPr>
            <p:cNvPr id="28841" name="Text Box 190"/>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42" name="Text Box 191"/>
            <p:cNvSpPr txBox="1">
              <a:spLocks noChangeArrowheads="1"/>
            </p:cNvSpPr>
            <p:nvPr/>
          </p:nvSpPr>
          <p:spPr bwMode="auto">
            <a:xfrm>
              <a:off x="1054" y="2860"/>
              <a:ext cx="22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6" name="Group 192"/>
          <p:cNvGrpSpPr>
            <a:grpSpLocks/>
          </p:cNvGrpSpPr>
          <p:nvPr/>
        </p:nvGrpSpPr>
        <p:grpSpPr bwMode="auto">
          <a:xfrm>
            <a:off x="1487488" y="7932738"/>
            <a:ext cx="1712912" cy="322262"/>
            <a:chOff x="331" y="2829"/>
            <a:chExt cx="981" cy="197"/>
          </a:xfrm>
        </p:grpSpPr>
        <p:sp>
          <p:nvSpPr>
            <p:cNvPr id="28839" name="Text Box 193"/>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40" name="Text Box 194"/>
            <p:cNvSpPr txBox="1">
              <a:spLocks noChangeArrowheads="1"/>
            </p:cNvSpPr>
            <p:nvPr/>
          </p:nvSpPr>
          <p:spPr bwMode="auto">
            <a:xfrm>
              <a:off x="1053" y="2860"/>
              <a:ext cx="230"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7" name="Group 195"/>
          <p:cNvGrpSpPr>
            <a:grpSpLocks/>
          </p:cNvGrpSpPr>
          <p:nvPr/>
        </p:nvGrpSpPr>
        <p:grpSpPr bwMode="auto">
          <a:xfrm>
            <a:off x="2884488" y="7935913"/>
            <a:ext cx="1712912" cy="322262"/>
            <a:chOff x="331" y="2829"/>
            <a:chExt cx="981" cy="197"/>
          </a:xfrm>
        </p:grpSpPr>
        <p:sp>
          <p:nvSpPr>
            <p:cNvPr id="28837" name="Text Box 196"/>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38" name="Text Box 197"/>
            <p:cNvSpPr txBox="1">
              <a:spLocks noChangeArrowheads="1"/>
            </p:cNvSpPr>
            <p:nvPr/>
          </p:nvSpPr>
          <p:spPr bwMode="auto">
            <a:xfrm>
              <a:off x="1053" y="2860"/>
              <a:ext cx="230"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8" name="Group 198"/>
          <p:cNvGrpSpPr>
            <a:grpSpLocks/>
          </p:cNvGrpSpPr>
          <p:nvPr/>
        </p:nvGrpSpPr>
        <p:grpSpPr bwMode="auto">
          <a:xfrm>
            <a:off x="4237038" y="7932738"/>
            <a:ext cx="1712912" cy="322262"/>
            <a:chOff x="331" y="2829"/>
            <a:chExt cx="981" cy="197"/>
          </a:xfrm>
        </p:grpSpPr>
        <p:sp>
          <p:nvSpPr>
            <p:cNvPr id="28835" name="Text Box 199"/>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36" name="Text Box 200"/>
            <p:cNvSpPr txBox="1">
              <a:spLocks noChangeArrowheads="1"/>
            </p:cNvSpPr>
            <p:nvPr/>
          </p:nvSpPr>
          <p:spPr bwMode="auto">
            <a:xfrm>
              <a:off x="1054" y="2860"/>
              <a:ext cx="22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grpSp>
        <p:nvGrpSpPr>
          <p:cNvPr id="28819" name="Group 201"/>
          <p:cNvGrpSpPr>
            <a:grpSpLocks/>
          </p:cNvGrpSpPr>
          <p:nvPr/>
        </p:nvGrpSpPr>
        <p:grpSpPr bwMode="auto">
          <a:xfrm>
            <a:off x="5586413" y="7932738"/>
            <a:ext cx="1712912" cy="322262"/>
            <a:chOff x="331" y="2829"/>
            <a:chExt cx="981" cy="197"/>
          </a:xfrm>
        </p:grpSpPr>
        <p:sp>
          <p:nvSpPr>
            <p:cNvPr id="28833" name="Text Box 202"/>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34" name="Text Box 203"/>
            <p:cNvSpPr txBox="1">
              <a:spLocks noChangeArrowheads="1"/>
            </p:cNvSpPr>
            <p:nvPr/>
          </p:nvSpPr>
          <p:spPr bwMode="auto">
            <a:xfrm>
              <a:off x="1054" y="2860"/>
              <a:ext cx="22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sp>
        <p:nvSpPr>
          <p:cNvPr id="28820" name="Line 204"/>
          <p:cNvSpPr>
            <a:spLocks noChangeShapeType="1"/>
          </p:cNvSpPr>
          <p:nvPr/>
        </p:nvSpPr>
        <p:spPr bwMode="auto">
          <a:xfrm>
            <a:off x="1268413" y="2378075"/>
            <a:ext cx="49276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821" name="Text Box 212"/>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09</a:t>
            </a:r>
          </a:p>
        </p:txBody>
      </p:sp>
      <p:grpSp>
        <p:nvGrpSpPr>
          <p:cNvPr id="28822" name="Group 217"/>
          <p:cNvGrpSpPr>
            <a:grpSpLocks/>
          </p:cNvGrpSpPr>
          <p:nvPr/>
        </p:nvGrpSpPr>
        <p:grpSpPr bwMode="auto">
          <a:xfrm>
            <a:off x="153988" y="5146675"/>
            <a:ext cx="1712912" cy="322263"/>
            <a:chOff x="331" y="2829"/>
            <a:chExt cx="981" cy="197"/>
          </a:xfrm>
        </p:grpSpPr>
        <p:sp>
          <p:nvSpPr>
            <p:cNvPr id="28831" name="Text Box 218"/>
            <p:cNvSpPr txBox="1">
              <a:spLocks noChangeArrowheads="1"/>
            </p:cNvSpPr>
            <p:nvPr/>
          </p:nvSpPr>
          <p:spPr bwMode="auto">
            <a:xfrm>
              <a:off x="331" y="2829"/>
              <a:ext cx="98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a:latin typeface="Kosher-Normal" charset="0"/>
                </a:rPr>
                <a:t>The Bible…Basically</a:t>
              </a:r>
            </a:p>
          </p:txBody>
        </p:sp>
        <p:sp>
          <p:nvSpPr>
            <p:cNvPr id="28832" name="Text Box 219"/>
            <p:cNvSpPr txBox="1">
              <a:spLocks noChangeArrowheads="1"/>
            </p:cNvSpPr>
            <p:nvPr/>
          </p:nvSpPr>
          <p:spPr bwMode="auto">
            <a:xfrm>
              <a:off x="1053" y="2860"/>
              <a:ext cx="230"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aseline="30000">
                  <a:latin typeface="Kosher-Normal" charset="0"/>
                </a:rPr>
                <a:t>®</a:t>
              </a:r>
              <a:endParaRPr lang="en-US" sz="1300">
                <a:latin typeface="Kosher-Normal" charset="0"/>
              </a:endParaRPr>
            </a:p>
          </p:txBody>
        </p:sp>
      </p:grpSp>
      <p:pic>
        <p:nvPicPr>
          <p:cNvPr id="28823"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3289300"/>
            <a:ext cx="5175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8824" name="Rectangle 36"/>
          <p:cNvSpPr>
            <a:spLocks noChangeArrowheads="1"/>
          </p:cNvSpPr>
          <p:nvPr/>
        </p:nvSpPr>
        <p:spPr bwMode="auto">
          <a:xfrm>
            <a:off x="2251075" y="3425825"/>
            <a:ext cx="233363" cy="2016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6016" tIns="47166" rIns="96016" bIns="47166">
            <a:spAutoFit/>
          </a:bodyPr>
          <a:lstStyle/>
          <a:p>
            <a:endParaRPr lang="en-US"/>
          </a:p>
        </p:txBody>
      </p:sp>
      <p:pic>
        <p:nvPicPr>
          <p:cNvPr id="28825"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25" y="4533900"/>
            <a:ext cx="5175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8826" name="Rectangle 36"/>
          <p:cNvSpPr>
            <a:spLocks noChangeArrowheads="1"/>
          </p:cNvSpPr>
          <p:nvPr/>
        </p:nvSpPr>
        <p:spPr bwMode="auto">
          <a:xfrm>
            <a:off x="4981575" y="4670425"/>
            <a:ext cx="233363" cy="2016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6016" tIns="47166" rIns="96016" bIns="47166">
            <a:spAutoFit/>
          </a:bodyPr>
          <a:lstStyle/>
          <a:p>
            <a:endParaRPr lang="en-US"/>
          </a:p>
        </p:txBody>
      </p:sp>
      <p:pic>
        <p:nvPicPr>
          <p:cNvPr id="28827"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138" y="5719763"/>
            <a:ext cx="355600"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8828" name="Rectangle 36"/>
          <p:cNvSpPr>
            <a:spLocks noChangeArrowheads="1"/>
          </p:cNvSpPr>
          <p:nvPr/>
        </p:nvSpPr>
        <p:spPr bwMode="auto">
          <a:xfrm>
            <a:off x="2071688" y="5829300"/>
            <a:ext cx="176212" cy="142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pic>
        <p:nvPicPr>
          <p:cNvPr id="28829"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5722938"/>
            <a:ext cx="355600" cy="38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8830" name="Rectangle 36"/>
          <p:cNvSpPr>
            <a:spLocks noChangeArrowheads="1"/>
          </p:cNvSpPr>
          <p:nvPr/>
        </p:nvSpPr>
        <p:spPr bwMode="auto">
          <a:xfrm>
            <a:off x="2622550" y="5834063"/>
            <a:ext cx="176213" cy="142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5748338"/>
            <a:ext cx="355600" cy="38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9698" name="Rectangle 36"/>
          <p:cNvSpPr>
            <a:spLocks noChangeArrowheads="1"/>
          </p:cNvSpPr>
          <p:nvPr/>
        </p:nvSpPr>
        <p:spPr bwMode="auto">
          <a:xfrm>
            <a:off x="4679950" y="5859463"/>
            <a:ext cx="176213" cy="142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pic>
        <p:nvPicPr>
          <p:cNvPr id="29699"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753100"/>
            <a:ext cx="355600" cy="38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9700" name="Rectangle 36"/>
          <p:cNvSpPr>
            <a:spLocks noChangeArrowheads="1"/>
          </p:cNvSpPr>
          <p:nvPr/>
        </p:nvSpPr>
        <p:spPr bwMode="auto">
          <a:xfrm>
            <a:off x="5230813" y="5862638"/>
            <a:ext cx="174625" cy="1444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sp>
        <p:nvSpPr>
          <p:cNvPr id="29701" name="Rectangle 2"/>
          <p:cNvSpPr>
            <a:spLocks noChangeArrowheads="1"/>
          </p:cNvSpPr>
          <p:nvPr/>
        </p:nvSpPr>
        <p:spPr bwMode="auto">
          <a:xfrm>
            <a:off x="3409950" y="534988"/>
            <a:ext cx="8445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9702" name="Rectangle 3"/>
          <p:cNvSpPr>
            <a:spLocks noChangeArrowheads="1"/>
          </p:cNvSpPr>
          <p:nvPr/>
        </p:nvSpPr>
        <p:spPr bwMode="auto">
          <a:xfrm>
            <a:off x="4052888" y="534988"/>
            <a:ext cx="15303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9703" name="Line 4"/>
          <p:cNvSpPr>
            <a:spLocks noChangeShapeType="1"/>
          </p:cNvSpPr>
          <p:nvPr/>
        </p:nvSpPr>
        <p:spPr bwMode="auto">
          <a:xfrm>
            <a:off x="4846638" y="1493838"/>
            <a:ext cx="80962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29704" name="Rectangle 5"/>
          <p:cNvSpPr>
            <a:spLocks noChangeArrowheads="1"/>
          </p:cNvSpPr>
          <p:nvPr/>
        </p:nvSpPr>
        <p:spPr bwMode="auto">
          <a:xfrm>
            <a:off x="2279650" y="20638"/>
            <a:ext cx="3582988" cy="37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9705" name="Rectangle 6"/>
          <p:cNvSpPr>
            <a:spLocks noChangeArrowheads="1"/>
          </p:cNvSpPr>
          <p:nvPr/>
        </p:nvSpPr>
        <p:spPr bwMode="auto">
          <a:xfrm>
            <a:off x="3409950" y="534988"/>
            <a:ext cx="8445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9706" name="Rectangle 7"/>
          <p:cNvSpPr>
            <a:spLocks noChangeArrowheads="1"/>
          </p:cNvSpPr>
          <p:nvPr/>
        </p:nvSpPr>
        <p:spPr bwMode="auto">
          <a:xfrm>
            <a:off x="4052888" y="534988"/>
            <a:ext cx="153035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18120" name="Rectangle 8"/>
          <p:cNvSpPr>
            <a:spLocks noChangeArrowheads="1"/>
          </p:cNvSpPr>
          <p:nvPr/>
        </p:nvSpPr>
        <p:spPr bwMode="auto">
          <a:xfrm>
            <a:off x="2266950" y="2811463"/>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1500 B.C.</a:t>
            </a:r>
          </a:p>
        </p:txBody>
      </p:sp>
      <p:sp>
        <p:nvSpPr>
          <p:cNvPr id="29708" name="Text Box 9"/>
          <p:cNvSpPr txBox="1">
            <a:spLocks noChangeArrowheads="1"/>
          </p:cNvSpPr>
          <p:nvPr/>
        </p:nvSpPr>
        <p:spPr bwMode="auto">
          <a:xfrm>
            <a:off x="7172325" y="88900"/>
            <a:ext cx="268288"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7027" tIns="48513" rIns="97027" bIns="48513" anchor="ctr">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100">
                <a:solidFill>
                  <a:srgbClr val="FFA27C"/>
                </a:solidFill>
                <a:latin typeface="B VAG Rounded Bold" charset="0"/>
              </a:rPr>
              <a:t> </a:t>
            </a:r>
          </a:p>
        </p:txBody>
      </p:sp>
      <p:sp>
        <p:nvSpPr>
          <p:cNvPr id="218122" name="Rectangle 10"/>
          <p:cNvSpPr>
            <a:spLocks noChangeArrowheads="1"/>
          </p:cNvSpPr>
          <p:nvPr/>
        </p:nvSpPr>
        <p:spPr bwMode="auto">
          <a:xfrm>
            <a:off x="3654425" y="2801938"/>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2000 B.C.</a:t>
            </a:r>
          </a:p>
        </p:txBody>
      </p:sp>
      <p:sp>
        <p:nvSpPr>
          <p:cNvPr id="218123" name="Rectangle 11"/>
          <p:cNvSpPr>
            <a:spLocks noChangeArrowheads="1"/>
          </p:cNvSpPr>
          <p:nvPr/>
        </p:nvSpPr>
        <p:spPr bwMode="auto">
          <a:xfrm>
            <a:off x="5037138" y="2803525"/>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2000 B.C.</a:t>
            </a:r>
          </a:p>
        </p:txBody>
      </p:sp>
      <p:sp>
        <p:nvSpPr>
          <p:cNvPr id="218124" name="Rectangle 12"/>
          <p:cNvSpPr>
            <a:spLocks noChangeArrowheads="1"/>
          </p:cNvSpPr>
          <p:nvPr/>
        </p:nvSpPr>
        <p:spPr bwMode="auto">
          <a:xfrm>
            <a:off x="5943600" y="2954338"/>
            <a:ext cx="887413" cy="461962"/>
          </a:xfrm>
          <a:prstGeom prst="rect">
            <a:avLst/>
          </a:prstGeom>
          <a:noFill/>
          <a:ln w="12700">
            <a:noFill/>
            <a:miter lim="800000"/>
            <a:headEnd/>
            <a:tailEnd/>
          </a:ln>
          <a:effectLst>
            <a:outerShdw blurRad="63500" dist="38099" dir="2700000" algn="ctr" rotWithShape="0">
              <a:schemeClr val="bg1">
                <a:alpha val="74998"/>
              </a:schemeClr>
            </a:outerShdw>
          </a:effectLst>
        </p:spPr>
        <p:txBody>
          <a:bodyPr lIns="96016" tIns="47166" rIns="96016" bIns="47166">
            <a:spAutoFit/>
          </a:bodyPr>
          <a:lstStyle/>
          <a:p>
            <a:pPr algn="ctr" defTabSz="969963">
              <a:defRPr/>
            </a:pPr>
            <a:r>
              <a:rPr lang="en-US" sz="800" b="1">
                <a:latin typeface="Helvetica" pitchFamily="-107" charset="0"/>
                <a:ea typeface="+mn-ea"/>
                <a:cs typeface="+mn-cs"/>
              </a:rPr>
              <a:t>ALL TIME                  PRE-  ABRAHAM </a:t>
            </a:r>
          </a:p>
        </p:txBody>
      </p:sp>
      <p:sp>
        <p:nvSpPr>
          <p:cNvPr id="218125" name="Rectangle 13"/>
          <p:cNvSpPr>
            <a:spLocks noChangeArrowheads="1"/>
          </p:cNvSpPr>
          <p:nvPr/>
        </p:nvSpPr>
        <p:spPr bwMode="auto">
          <a:xfrm>
            <a:off x="549275" y="5734050"/>
            <a:ext cx="858838" cy="400050"/>
          </a:xfrm>
          <a:prstGeom prst="rect">
            <a:avLst/>
          </a:prstGeom>
          <a:noFill/>
          <a:ln w="12700">
            <a:noFill/>
            <a:miter lim="800000"/>
            <a:headEnd/>
            <a:tailEnd/>
          </a:ln>
          <a:effectLst>
            <a:outerShdw blurRad="63500" dist="38099" dir="2700000" algn="ctr" rotWithShape="0">
              <a:schemeClr val="bg1">
                <a:alpha val="74998"/>
              </a:schemeClr>
            </a:outerShdw>
          </a:effectLst>
        </p:spPr>
        <p:txBody>
          <a:bodyPr lIns="96016" tIns="47166" rIns="96016" bIns="47166">
            <a:spAutoFit/>
          </a:bodyPr>
          <a:lstStyle/>
          <a:p>
            <a:pPr algn="ctr" defTabSz="969963">
              <a:defRPr/>
            </a:pPr>
            <a:r>
              <a:rPr lang="en-US" sz="1000" b="1">
                <a:latin typeface="Helvetica" pitchFamily="-107" charset="0"/>
                <a:ea typeface="+mn-ea"/>
                <a:cs typeface="+mn-cs"/>
              </a:rPr>
              <a:t>FIRST CENTURY</a:t>
            </a:r>
          </a:p>
        </p:txBody>
      </p:sp>
      <p:sp>
        <p:nvSpPr>
          <p:cNvPr id="218126" name="Rectangle 14"/>
          <p:cNvSpPr>
            <a:spLocks noChangeArrowheads="1"/>
          </p:cNvSpPr>
          <p:nvPr/>
        </p:nvSpPr>
        <p:spPr bwMode="auto">
          <a:xfrm>
            <a:off x="2303463" y="5584825"/>
            <a:ext cx="69215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500 B.C.</a:t>
            </a:r>
          </a:p>
        </p:txBody>
      </p:sp>
      <p:sp>
        <p:nvSpPr>
          <p:cNvPr id="218127" name="Rectangle 15"/>
          <p:cNvSpPr>
            <a:spLocks noChangeArrowheads="1"/>
          </p:cNvSpPr>
          <p:nvPr/>
        </p:nvSpPr>
        <p:spPr bwMode="auto">
          <a:xfrm>
            <a:off x="3692525" y="5586413"/>
            <a:ext cx="69215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500 B.C.</a:t>
            </a:r>
          </a:p>
        </p:txBody>
      </p:sp>
      <p:sp>
        <p:nvSpPr>
          <p:cNvPr id="218128" name="Rectangle 16"/>
          <p:cNvSpPr>
            <a:spLocks noChangeArrowheads="1"/>
          </p:cNvSpPr>
          <p:nvPr/>
        </p:nvSpPr>
        <p:spPr bwMode="auto">
          <a:xfrm>
            <a:off x="5032375" y="5592763"/>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1000 B.C.</a:t>
            </a:r>
          </a:p>
        </p:txBody>
      </p:sp>
      <p:sp>
        <p:nvSpPr>
          <p:cNvPr id="218129" name="Rectangle 17"/>
          <p:cNvSpPr>
            <a:spLocks noChangeArrowheads="1"/>
          </p:cNvSpPr>
          <p:nvPr/>
        </p:nvSpPr>
        <p:spPr bwMode="auto">
          <a:xfrm>
            <a:off x="6388100" y="5597525"/>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1000 B.C.</a:t>
            </a:r>
          </a:p>
        </p:txBody>
      </p:sp>
      <p:sp>
        <p:nvSpPr>
          <p:cNvPr id="218130" name="Rectangle 18"/>
          <p:cNvSpPr>
            <a:spLocks noChangeArrowheads="1"/>
          </p:cNvSpPr>
          <p:nvPr/>
        </p:nvSpPr>
        <p:spPr bwMode="auto">
          <a:xfrm>
            <a:off x="936625" y="2811463"/>
            <a:ext cx="762000" cy="247650"/>
          </a:xfrm>
          <a:prstGeom prst="rect">
            <a:avLst/>
          </a:prstGeom>
          <a:noFill/>
          <a:ln w="12700">
            <a:noFill/>
            <a:miter lim="800000"/>
            <a:headEnd/>
            <a:tailEnd/>
          </a:ln>
          <a:effectLst>
            <a:outerShdw blurRad="63500" dist="38099" dir="2700000" algn="ctr" rotWithShape="0">
              <a:schemeClr val="bg1">
                <a:alpha val="74998"/>
              </a:schemeClr>
            </a:outerShdw>
          </a:effectLst>
        </p:spPr>
        <p:txBody>
          <a:bodyPr wrap="none" lIns="96016" tIns="47166" rIns="96016" bIns="47166">
            <a:spAutoFit/>
          </a:bodyPr>
          <a:lstStyle/>
          <a:p>
            <a:pPr defTabSz="969963">
              <a:defRPr/>
            </a:pPr>
            <a:r>
              <a:rPr lang="en-US" sz="1000" b="1">
                <a:latin typeface="Helvetica" pitchFamily="-107" charset="0"/>
                <a:ea typeface="+mn-ea"/>
                <a:cs typeface="+mn-cs"/>
              </a:rPr>
              <a:t>1500 B.C.</a:t>
            </a:r>
          </a:p>
        </p:txBody>
      </p:sp>
      <p:sp>
        <p:nvSpPr>
          <p:cNvPr id="29718" name="Rectangle 19"/>
          <p:cNvSpPr>
            <a:spLocks noChangeArrowheads="1"/>
          </p:cNvSpPr>
          <p:nvPr/>
        </p:nvSpPr>
        <p:spPr bwMode="auto">
          <a:xfrm>
            <a:off x="1917700" y="6045200"/>
            <a:ext cx="9207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1000" b="1">
              <a:solidFill>
                <a:srgbClr val="000000"/>
              </a:solidFill>
              <a:latin typeface="Chicago" charset="0"/>
            </a:endParaRPr>
          </a:p>
        </p:txBody>
      </p:sp>
      <p:sp>
        <p:nvSpPr>
          <p:cNvPr id="29719" name="AutoShape 20"/>
          <p:cNvSpPr>
            <a:spLocks noChangeArrowheads="1"/>
          </p:cNvSpPr>
          <p:nvPr/>
        </p:nvSpPr>
        <p:spPr bwMode="auto">
          <a:xfrm>
            <a:off x="5970588" y="3400425"/>
            <a:ext cx="803275" cy="1125538"/>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720" name="Rectangle 21"/>
          <p:cNvSpPr>
            <a:spLocks noChangeArrowheads="1"/>
          </p:cNvSpPr>
          <p:nvPr/>
        </p:nvSpPr>
        <p:spPr bwMode="auto">
          <a:xfrm>
            <a:off x="5969000" y="3538538"/>
            <a:ext cx="1047750" cy="1338262"/>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721" name="Line 22"/>
          <p:cNvSpPr>
            <a:spLocks noChangeShapeType="1"/>
          </p:cNvSpPr>
          <p:nvPr/>
        </p:nvSpPr>
        <p:spPr bwMode="auto">
          <a:xfrm flipV="1">
            <a:off x="5995988" y="3532188"/>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2" name="Line 23"/>
          <p:cNvSpPr>
            <a:spLocks noChangeShapeType="1"/>
          </p:cNvSpPr>
          <p:nvPr/>
        </p:nvSpPr>
        <p:spPr bwMode="auto">
          <a:xfrm flipV="1">
            <a:off x="6202363" y="3529013"/>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3" name="Line 24"/>
          <p:cNvSpPr>
            <a:spLocks noChangeShapeType="1"/>
          </p:cNvSpPr>
          <p:nvPr/>
        </p:nvSpPr>
        <p:spPr bwMode="auto">
          <a:xfrm>
            <a:off x="6013450" y="478948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4" name="Line 25"/>
          <p:cNvSpPr>
            <a:spLocks noChangeShapeType="1"/>
          </p:cNvSpPr>
          <p:nvPr/>
        </p:nvSpPr>
        <p:spPr bwMode="auto">
          <a:xfrm>
            <a:off x="6011863" y="388620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5" name="Line 26"/>
          <p:cNvSpPr>
            <a:spLocks noChangeShapeType="1"/>
          </p:cNvSpPr>
          <p:nvPr/>
        </p:nvSpPr>
        <p:spPr bwMode="auto">
          <a:xfrm>
            <a:off x="6013450" y="4606925"/>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6" name="Line 27"/>
          <p:cNvSpPr>
            <a:spLocks noChangeShapeType="1"/>
          </p:cNvSpPr>
          <p:nvPr/>
        </p:nvSpPr>
        <p:spPr bwMode="auto">
          <a:xfrm>
            <a:off x="6013450" y="425291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7" name="Line 28"/>
          <p:cNvSpPr>
            <a:spLocks noChangeShapeType="1"/>
          </p:cNvSpPr>
          <p:nvPr/>
        </p:nvSpPr>
        <p:spPr bwMode="auto">
          <a:xfrm flipV="1">
            <a:off x="6011863" y="442277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8" name="Line 29"/>
          <p:cNvSpPr>
            <a:spLocks noChangeShapeType="1"/>
          </p:cNvSpPr>
          <p:nvPr/>
        </p:nvSpPr>
        <p:spPr bwMode="auto">
          <a:xfrm flipV="1">
            <a:off x="6011863" y="4068763"/>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29" name="Line 30"/>
          <p:cNvSpPr>
            <a:spLocks noChangeShapeType="1"/>
          </p:cNvSpPr>
          <p:nvPr/>
        </p:nvSpPr>
        <p:spPr bwMode="auto">
          <a:xfrm>
            <a:off x="6011863" y="370840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30" name="Text Box 31"/>
          <p:cNvSpPr txBox="1">
            <a:spLocks noChangeArrowheads="1"/>
          </p:cNvSpPr>
          <p:nvPr/>
        </p:nvSpPr>
        <p:spPr bwMode="auto">
          <a:xfrm>
            <a:off x="5842000" y="3386138"/>
            <a:ext cx="1095375" cy="22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800" b="1">
                <a:solidFill>
                  <a:srgbClr val="000000"/>
                </a:solidFill>
                <a:latin typeface="Arial" charset="0"/>
              </a:rPr>
              <a:t>CREATION</a:t>
            </a:r>
          </a:p>
        </p:txBody>
      </p:sp>
      <p:sp>
        <p:nvSpPr>
          <p:cNvPr id="29731" name="Rectangle 32"/>
          <p:cNvSpPr>
            <a:spLocks noChangeArrowheads="1"/>
          </p:cNvSpPr>
          <p:nvPr/>
        </p:nvSpPr>
        <p:spPr bwMode="auto">
          <a:xfrm>
            <a:off x="6184900" y="3706813"/>
            <a:ext cx="6064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1st Sin</a:t>
            </a:r>
          </a:p>
        </p:txBody>
      </p:sp>
      <p:sp>
        <p:nvSpPr>
          <p:cNvPr id="29732" name="Rectangle 33"/>
          <p:cNvSpPr>
            <a:spLocks noChangeArrowheads="1"/>
          </p:cNvSpPr>
          <p:nvPr/>
        </p:nvSpPr>
        <p:spPr bwMode="auto">
          <a:xfrm>
            <a:off x="6086475" y="4084638"/>
            <a:ext cx="81121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1st Family</a:t>
            </a:r>
          </a:p>
        </p:txBody>
      </p:sp>
      <p:sp>
        <p:nvSpPr>
          <p:cNvPr id="29733" name="Rectangle 34"/>
          <p:cNvSpPr>
            <a:spLocks noChangeArrowheads="1"/>
          </p:cNvSpPr>
          <p:nvPr/>
        </p:nvSpPr>
        <p:spPr bwMode="auto">
          <a:xfrm>
            <a:off x="5942013" y="4419600"/>
            <a:ext cx="110013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Flood/Rainbow</a:t>
            </a:r>
          </a:p>
        </p:txBody>
      </p:sp>
      <p:sp>
        <p:nvSpPr>
          <p:cNvPr id="29734" name="Rectangle 35"/>
          <p:cNvSpPr>
            <a:spLocks noChangeArrowheads="1"/>
          </p:cNvSpPr>
          <p:nvPr/>
        </p:nvSpPr>
        <p:spPr bwMode="auto">
          <a:xfrm>
            <a:off x="6070600" y="3889375"/>
            <a:ext cx="83978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1st Gospel</a:t>
            </a:r>
          </a:p>
        </p:txBody>
      </p:sp>
      <p:sp>
        <p:nvSpPr>
          <p:cNvPr id="29735" name="Rectangle 36"/>
          <p:cNvSpPr>
            <a:spLocks noChangeArrowheads="1"/>
          </p:cNvSpPr>
          <p:nvPr/>
        </p:nvSpPr>
        <p:spPr bwMode="auto">
          <a:xfrm>
            <a:off x="6070600" y="4238625"/>
            <a:ext cx="83978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1st Murder</a:t>
            </a:r>
          </a:p>
        </p:txBody>
      </p:sp>
      <p:sp>
        <p:nvSpPr>
          <p:cNvPr id="29736" name="Rectangle 37"/>
          <p:cNvSpPr>
            <a:spLocks noChangeArrowheads="1"/>
          </p:cNvSpPr>
          <p:nvPr/>
        </p:nvSpPr>
        <p:spPr bwMode="auto">
          <a:xfrm>
            <a:off x="6210300" y="4614863"/>
            <a:ext cx="5651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Tower</a:t>
            </a:r>
          </a:p>
        </p:txBody>
      </p:sp>
      <p:sp>
        <p:nvSpPr>
          <p:cNvPr id="29737" name="Rectangle 38"/>
          <p:cNvSpPr>
            <a:spLocks noChangeArrowheads="1"/>
          </p:cNvSpPr>
          <p:nvPr/>
        </p:nvSpPr>
        <p:spPr bwMode="auto">
          <a:xfrm>
            <a:off x="5910263" y="3543300"/>
            <a:ext cx="1065212"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1st Man &amp; Woman</a:t>
            </a:r>
          </a:p>
        </p:txBody>
      </p:sp>
      <p:sp>
        <p:nvSpPr>
          <p:cNvPr id="29738" name="AutoShape 39"/>
          <p:cNvSpPr>
            <a:spLocks noChangeArrowheads="1"/>
          </p:cNvSpPr>
          <p:nvPr/>
        </p:nvSpPr>
        <p:spPr bwMode="auto">
          <a:xfrm>
            <a:off x="4605338" y="3886200"/>
            <a:ext cx="765175" cy="931863"/>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9739" name="Rectangle 41"/>
          <p:cNvSpPr>
            <a:spLocks noChangeArrowheads="1"/>
          </p:cNvSpPr>
          <p:nvPr/>
        </p:nvSpPr>
        <p:spPr bwMode="auto">
          <a:xfrm>
            <a:off x="4883150" y="3365500"/>
            <a:ext cx="231775" cy="2016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40" name="AutoShape 42"/>
          <p:cNvSpPr>
            <a:spLocks noChangeArrowheads="1"/>
          </p:cNvSpPr>
          <p:nvPr/>
        </p:nvSpPr>
        <p:spPr bwMode="auto">
          <a:xfrm>
            <a:off x="4613275" y="3856038"/>
            <a:ext cx="803275" cy="1100137"/>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741" name="Rectangle 43"/>
          <p:cNvSpPr>
            <a:spLocks noChangeArrowheads="1"/>
          </p:cNvSpPr>
          <p:nvPr/>
        </p:nvSpPr>
        <p:spPr bwMode="auto">
          <a:xfrm>
            <a:off x="4611688" y="3994150"/>
            <a:ext cx="1047750" cy="9779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742" name="Line 44"/>
          <p:cNvSpPr>
            <a:spLocks noChangeShapeType="1"/>
          </p:cNvSpPr>
          <p:nvPr/>
        </p:nvSpPr>
        <p:spPr bwMode="auto">
          <a:xfrm flipV="1">
            <a:off x="4622800" y="3994150"/>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43" name="Line 45"/>
          <p:cNvSpPr>
            <a:spLocks noChangeShapeType="1"/>
          </p:cNvSpPr>
          <p:nvPr/>
        </p:nvSpPr>
        <p:spPr bwMode="auto">
          <a:xfrm flipV="1">
            <a:off x="4843463" y="4003675"/>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44" name="Rectangle 46"/>
          <p:cNvSpPr>
            <a:spLocks noChangeArrowheads="1"/>
          </p:cNvSpPr>
          <p:nvPr/>
        </p:nvSpPr>
        <p:spPr bwMode="auto">
          <a:xfrm>
            <a:off x="4627563" y="3852863"/>
            <a:ext cx="715962"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ABRAHAM</a:t>
            </a:r>
          </a:p>
        </p:txBody>
      </p:sp>
      <p:sp>
        <p:nvSpPr>
          <p:cNvPr id="29745" name="Line 47"/>
          <p:cNvSpPr>
            <a:spLocks noChangeShapeType="1"/>
          </p:cNvSpPr>
          <p:nvPr/>
        </p:nvSpPr>
        <p:spPr bwMode="auto">
          <a:xfrm>
            <a:off x="4651375" y="434816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46" name="Line 48"/>
          <p:cNvSpPr>
            <a:spLocks noChangeShapeType="1"/>
          </p:cNvSpPr>
          <p:nvPr/>
        </p:nvSpPr>
        <p:spPr bwMode="auto">
          <a:xfrm>
            <a:off x="4652963" y="471487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47" name="Line 49"/>
          <p:cNvSpPr>
            <a:spLocks noChangeShapeType="1"/>
          </p:cNvSpPr>
          <p:nvPr/>
        </p:nvSpPr>
        <p:spPr bwMode="auto">
          <a:xfrm flipV="1">
            <a:off x="4651375" y="488473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48" name="Line 50"/>
          <p:cNvSpPr>
            <a:spLocks noChangeShapeType="1"/>
          </p:cNvSpPr>
          <p:nvPr/>
        </p:nvSpPr>
        <p:spPr bwMode="auto">
          <a:xfrm flipV="1">
            <a:off x="4651375" y="4530725"/>
            <a:ext cx="96043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49" name="Line 51"/>
          <p:cNvSpPr>
            <a:spLocks noChangeShapeType="1"/>
          </p:cNvSpPr>
          <p:nvPr/>
        </p:nvSpPr>
        <p:spPr bwMode="auto">
          <a:xfrm>
            <a:off x="4651375" y="417036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50" name="Rectangle 52"/>
          <p:cNvSpPr>
            <a:spLocks noChangeArrowheads="1"/>
          </p:cNvSpPr>
          <p:nvPr/>
        </p:nvSpPr>
        <p:spPr bwMode="auto">
          <a:xfrm>
            <a:off x="4768850" y="4159250"/>
            <a:ext cx="717550" cy="26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100" b="1">
                <a:solidFill>
                  <a:srgbClr val="000000"/>
                </a:solidFill>
                <a:latin typeface="Helvetica" charset="0"/>
              </a:rPr>
              <a:t>L - S - B</a:t>
            </a:r>
          </a:p>
        </p:txBody>
      </p:sp>
      <p:sp>
        <p:nvSpPr>
          <p:cNvPr id="29751" name="Rectangle 53"/>
          <p:cNvSpPr>
            <a:spLocks noChangeArrowheads="1"/>
          </p:cNvSpPr>
          <p:nvPr/>
        </p:nvSpPr>
        <p:spPr bwMode="auto">
          <a:xfrm>
            <a:off x="4887913" y="4527550"/>
            <a:ext cx="485775" cy="26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100" b="1">
                <a:solidFill>
                  <a:srgbClr val="000000"/>
                </a:solidFill>
                <a:latin typeface="Helvetica" charset="0"/>
              </a:rPr>
              <a:t>J - E</a:t>
            </a:r>
          </a:p>
        </p:txBody>
      </p:sp>
      <p:sp>
        <p:nvSpPr>
          <p:cNvPr id="29752" name="Rectangle 54"/>
          <p:cNvSpPr>
            <a:spLocks noChangeArrowheads="1"/>
          </p:cNvSpPr>
          <p:nvPr/>
        </p:nvSpPr>
        <p:spPr bwMode="auto">
          <a:xfrm>
            <a:off x="4957763" y="4700588"/>
            <a:ext cx="346075" cy="26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100" b="1">
                <a:solidFill>
                  <a:srgbClr val="000000"/>
                </a:solidFill>
                <a:latin typeface="Helvetica" charset="0"/>
              </a:rPr>
              <a:t>12</a:t>
            </a:r>
          </a:p>
        </p:txBody>
      </p:sp>
      <p:sp>
        <p:nvSpPr>
          <p:cNvPr id="29753" name="Rectangle 55"/>
          <p:cNvSpPr>
            <a:spLocks noChangeArrowheads="1"/>
          </p:cNvSpPr>
          <p:nvPr/>
        </p:nvSpPr>
        <p:spPr bwMode="auto">
          <a:xfrm>
            <a:off x="4740275" y="4000500"/>
            <a:ext cx="7905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The CALL</a:t>
            </a:r>
          </a:p>
        </p:txBody>
      </p:sp>
      <p:sp>
        <p:nvSpPr>
          <p:cNvPr id="29754" name="Rectangle 56"/>
          <p:cNvSpPr>
            <a:spLocks noChangeArrowheads="1"/>
          </p:cNvSpPr>
          <p:nvPr/>
        </p:nvSpPr>
        <p:spPr bwMode="auto">
          <a:xfrm>
            <a:off x="4935538" y="4343400"/>
            <a:ext cx="392112" cy="26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100" b="1">
                <a:solidFill>
                  <a:srgbClr val="000000"/>
                </a:solidFill>
                <a:latin typeface="Helvetica" charset="0"/>
              </a:rPr>
              <a:t>I - I</a:t>
            </a:r>
          </a:p>
        </p:txBody>
      </p:sp>
      <p:sp>
        <p:nvSpPr>
          <p:cNvPr id="29755" name="AutoShape 57"/>
          <p:cNvSpPr>
            <a:spLocks noChangeArrowheads="1"/>
          </p:cNvSpPr>
          <p:nvPr/>
        </p:nvSpPr>
        <p:spPr bwMode="auto">
          <a:xfrm>
            <a:off x="3194050" y="3822700"/>
            <a:ext cx="803275" cy="50800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756" name="Freeform 58"/>
          <p:cNvSpPr>
            <a:spLocks/>
          </p:cNvSpPr>
          <p:nvPr/>
        </p:nvSpPr>
        <p:spPr bwMode="auto">
          <a:xfrm>
            <a:off x="3844925" y="3984625"/>
            <a:ext cx="225425" cy="79375"/>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9757" name="AutoShape 59"/>
          <p:cNvSpPr>
            <a:spLocks noChangeArrowheads="1"/>
          </p:cNvSpPr>
          <p:nvPr/>
        </p:nvSpPr>
        <p:spPr bwMode="auto">
          <a:xfrm>
            <a:off x="3230563" y="3881438"/>
            <a:ext cx="755650" cy="300037"/>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9758" name="Rectangle 60"/>
          <p:cNvSpPr>
            <a:spLocks noChangeArrowheads="1"/>
          </p:cNvSpPr>
          <p:nvPr/>
        </p:nvSpPr>
        <p:spPr bwMode="auto">
          <a:xfrm>
            <a:off x="3295650" y="4070350"/>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9759" name="Rectangle 61"/>
          <p:cNvSpPr>
            <a:spLocks noChangeArrowheads="1"/>
          </p:cNvSpPr>
          <p:nvPr/>
        </p:nvSpPr>
        <p:spPr bwMode="auto">
          <a:xfrm>
            <a:off x="3194050" y="3971925"/>
            <a:ext cx="1047750" cy="4318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760" name="Line 62"/>
          <p:cNvSpPr>
            <a:spLocks noChangeShapeType="1"/>
          </p:cNvSpPr>
          <p:nvPr/>
        </p:nvSpPr>
        <p:spPr bwMode="auto">
          <a:xfrm flipV="1">
            <a:off x="3213100" y="3968750"/>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61" name="Line 63"/>
          <p:cNvSpPr>
            <a:spLocks noChangeShapeType="1"/>
          </p:cNvSpPr>
          <p:nvPr/>
        </p:nvSpPr>
        <p:spPr bwMode="auto">
          <a:xfrm>
            <a:off x="3419475" y="3959225"/>
            <a:ext cx="554038" cy="6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62" name="Rectangle 64"/>
          <p:cNvSpPr>
            <a:spLocks noChangeArrowheads="1"/>
          </p:cNvSpPr>
          <p:nvPr/>
        </p:nvSpPr>
        <p:spPr bwMode="auto">
          <a:xfrm>
            <a:off x="3244850" y="3827463"/>
            <a:ext cx="603250"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JOSEPH</a:t>
            </a:r>
          </a:p>
        </p:txBody>
      </p:sp>
      <p:sp>
        <p:nvSpPr>
          <p:cNvPr id="29763" name="Line 65"/>
          <p:cNvSpPr>
            <a:spLocks noChangeShapeType="1"/>
          </p:cNvSpPr>
          <p:nvPr/>
        </p:nvSpPr>
        <p:spPr bwMode="auto">
          <a:xfrm>
            <a:off x="3241675" y="431641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64" name="Line 66"/>
          <p:cNvSpPr>
            <a:spLocks noChangeShapeType="1"/>
          </p:cNvSpPr>
          <p:nvPr/>
        </p:nvSpPr>
        <p:spPr bwMode="auto">
          <a:xfrm>
            <a:off x="3241675" y="414020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65" name="Rectangle 67"/>
          <p:cNvSpPr>
            <a:spLocks noChangeArrowheads="1"/>
          </p:cNvSpPr>
          <p:nvPr/>
        </p:nvSpPr>
        <p:spPr bwMode="auto">
          <a:xfrm>
            <a:off x="3346450" y="3954463"/>
            <a:ext cx="74771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   Slavery</a:t>
            </a:r>
          </a:p>
        </p:txBody>
      </p:sp>
      <p:sp>
        <p:nvSpPr>
          <p:cNvPr id="29766" name="Rectangle 68"/>
          <p:cNvSpPr>
            <a:spLocks noChangeArrowheads="1"/>
          </p:cNvSpPr>
          <p:nvPr/>
        </p:nvSpPr>
        <p:spPr bwMode="auto">
          <a:xfrm>
            <a:off x="3514725" y="4141788"/>
            <a:ext cx="40163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430</a:t>
            </a:r>
          </a:p>
        </p:txBody>
      </p:sp>
      <p:sp>
        <p:nvSpPr>
          <p:cNvPr id="29767" name="AutoShape 69"/>
          <p:cNvSpPr>
            <a:spLocks noChangeArrowheads="1"/>
          </p:cNvSpPr>
          <p:nvPr/>
        </p:nvSpPr>
        <p:spPr bwMode="auto">
          <a:xfrm>
            <a:off x="1849438" y="3198813"/>
            <a:ext cx="768350" cy="347662"/>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9768" name="Rectangle 70"/>
          <p:cNvSpPr>
            <a:spLocks noChangeArrowheads="1"/>
          </p:cNvSpPr>
          <p:nvPr/>
        </p:nvSpPr>
        <p:spPr bwMode="auto">
          <a:xfrm>
            <a:off x="2014538" y="3402013"/>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9769" name="AutoShape 71"/>
          <p:cNvSpPr>
            <a:spLocks noChangeArrowheads="1"/>
          </p:cNvSpPr>
          <p:nvPr/>
        </p:nvSpPr>
        <p:spPr bwMode="auto">
          <a:xfrm>
            <a:off x="1811338" y="3213100"/>
            <a:ext cx="803275" cy="1092200"/>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p>
            <a:pPr algn="ctr" defTabSz="969963"/>
            <a:endParaRPr lang="en-US" sz="2500">
              <a:latin typeface="Times" charset="0"/>
            </a:endParaRPr>
          </a:p>
        </p:txBody>
      </p:sp>
      <p:sp>
        <p:nvSpPr>
          <p:cNvPr id="29770" name="Rectangle 72"/>
          <p:cNvSpPr>
            <a:spLocks noChangeArrowheads="1"/>
          </p:cNvSpPr>
          <p:nvPr/>
        </p:nvSpPr>
        <p:spPr bwMode="auto">
          <a:xfrm>
            <a:off x="1811338" y="3363913"/>
            <a:ext cx="1047750" cy="1147762"/>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771" name="Line 73"/>
          <p:cNvSpPr>
            <a:spLocks noChangeShapeType="1"/>
          </p:cNvSpPr>
          <p:nvPr/>
        </p:nvSpPr>
        <p:spPr bwMode="auto">
          <a:xfrm flipV="1">
            <a:off x="1820863" y="3343275"/>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2" name="Line 74"/>
          <p:cNvSpPr>
            <a:spLocks noChangeShapeType="1"/>
          </p:cNvSpPr>
          <p:nvPr/>
        </p:nvSpPr>
        <p:spPr bwMode="auto">
          <a:xfrm flipV="1">
            <a:off x="2049463" y="3352800"/>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3" name="Rectangle 75"/>
          <p:cNvSpPr>
            <a:spLocks noChangeArrowheads="1"/>
          </p:cNvSpPr>
          <p:nvPr/>
        </p:nvSpPr>
        <p:spPr bwMode="auto">
          <a:xfrm>
            <a:off x="1925638" y="3192463"/>
            <a:ext cx="557212"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MOSES</a:t>
            </a:r>
          </a:p>
        </p:txBody>
      </p:sp>
      <p:sp>
        <p:nvSpPr>
          <p:cNvPr id="29774" name="Line 76"/>
          <p:cNvSpPr>
            <a:spLocks noChangeShapeType="1"/>
          </p:cNvSpPr>
          <p:nvPr/>
        </p:nvSpPr>
        <p:spPr bwMode="auto">
          <a:xfrm>
            <a:off x="1863725" y="370363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5" name="Line 77"/>
          <p:cNvSpPr>
            <a:spLocks noChangeShapeType="1"/>
          </p:cNvSpPr>
          <p:nvPr/>
        </p:nvSpPr>
        <p:spPr bwMode="auto">
          <a:xfrm>
            <a:off x="1865313" y="4424363"/>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6" name="Line 78"/>
          <p:cNvSpPr>
            <a:spLocks noChangeShapeType="1"/>
          </p:cNvSpPr>
          <p:nvPr/>
        </p:nvSpPr>
        <p:spPr bwMode="auto">
          <a:xfrm>
            <a:off x="1865313" y="407035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7" name="Line 79"/>
          <p:cNvSpPr>
            <a:spLocks noChangeShapeType="1"/>
          </p:cNvSpPr>
          <p:nvPr/>
        </p:nvSpPr>
        <p:spPr bwMode="auto">
          <a:xfrm flipV="1">
            <a:off x="1863725" y="424180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8" name="Line 80"/>
          <p:cNvSpPr>
            <a:spLocks noChangeShapeType="1"/>
          </p:cNvSpPr>
          <p:nvPr/>
        </p:nvSpPr>
        <p:spPr bwMode="auto">
          <a:xfrm flipV="1">
            <a:off x="1863725" y="3887788"/>
            <a:ext cx="960438"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79" name="Line 81"/>
          <p:cNvSpPr>
            <a:spLocks noChangeShapeType="1"/>
          </p:cNvSpPr>
          <p:nvPr/>
        </p:nvSpPr>
        <p:spPr bwMode="auto">
          <a:xfrm>
            <a:off x="1863725" y="3527425"/>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80" name="Rectangle 82"/>
          <p:cNvSpPr>
            <a:spLocks noChangeArrowheads="1"/>
          </p:cNvSpPr>
          <p:nvPr/>
        </p:nvSpPr>
        <p:spPr bwMode="auto">
          <a:xfrm>
            <a:off x="2090738" y="3527425"/>
            <a:ext cx="4937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Sinai</a:t>
            </a:r>
          </a:p>
        </p:txBody>
      </p:sp>
      <p:sp>
        <p:nvSpPr>
          <p:cNvPr id="29781" name="Rectangle 83"/>
          <p:cNvSpPr>
            <a:spLocks noChangeArrowheads="1"/>
          </p:cNvSpPr>
          <p:nvPr/>
        </p:nvSpPr>
        <p:spPr bwMode="auto">
          <a:xfrm>
            <a:off x="1990725" y="3716338"/>
            <a:ext cx="7048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M - C - C</a:t>
            </a:r>
          </a:p>
        </p:txBody>
      </p:sp>
      <p:sp>
        <p:nvSpPr>
          <p:cNvPr id="29782" name="Rectangle 84"/>
          <p:cNvSpPr>
            <a:spLocks noChangeArrowheads="1"/>
          </p:cNvSpPr>
          <p:nvPr/>
        </p:nvSpPr>
        <p:spPr bwMode="auto">
          <a:xfrm>
            <a:off x="1784350" y="3894138"/>
            <a:ext cx="11144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Kadesh Barnea</a:t>
            </a:r>
          </a:p>
        </p:txBody>
      </p:sp>
      <p:sp>
        <p:nvSpPr>
          <p:cNvPr id="29783" name="Rectangle 85"/>
          <p:cNvSpPr>
            <a:spLocks noChangeArrowheads="1"/>
          </p:cNvSpPr>
          <p:nvPr/>
        </p:nvSpPr>
        <p:spPr bwMode="auto">
          <a:xfrm>
            <a:off x="2176463" y="4075113"/>
            <a:ext cx="33178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40</a:t>
            </a:r>
          </a:p>
        </p:txBody>
      </p:sp>
      <p:sp>
        <p:nvSpPr>
          <p:cNvPr id="29784" name="Rectangle 86"/>
          <p:cNvSpPr>
            <a:spLocks noChangeArrowheads="1"/>
          </p:cNvSpPr>
          <p:nvPr/>
        </p:nvSpPr>
        <p:spPr bwMode="auto">
          <a:xfrm>
            <a:off x="1925638" y="4244975"/>
            <a:ext cx="83978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5 Sermons</a:t>
            </a:r>
          </a:p>
        </p:txBody>
      </p:sp>
      <p:sp>
        <p:nvSpPr>
          <p:cNvPr id="29785" name="Rectangle 87"/>
          <p:cNvSpPr>
            <a:spLocks noChangeArrowheads="1"/>
          </p:cNvSpPr>
          <p:nvPr/>
        </p:nvSpPr>
        <p:spPr bwMode="auto">
          <a:xfrm>
            <a:off x="2022475" y="3357563"/>
            <a:ext cx="64928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Exodus</a:t>
            </a:r>
          </a:p>
        </p:txBody>
      </p:sp>
      <p:sp>
        <p:nvSpPr>
          <p:cNvPr id="29786" name="AutoShape 88"/>
          <p:cNvSpPr>
            <a:spLocks noChangeArrowheads="1"/>
          </p:cNvSpPr>
          <p:nvPr/>
        </p:nvSpPr>
        <p:spPr bwMode="auto">
          <a:xfrm>
            <a:off x="428625" y="3779838"/>
            <a:ext cx="803275" cy="449262"/>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p>
            <a:pPr algn="ctr" defTabSz="969963"/>
            <a:endParaRPr lang="en-US" sz="2500">
              <a:latin typeface="Times" charset="0"/>
            </a:endParaRPr>
          </a:p>
        </p:txBody>
      </p:sp>
      <p:sp>
        <p:nvSpPr>
          <p:cNvPr id="29787" name="Freeform 89"/>
          <p:cNvSpPr>
            <a:spLocks/>
          </p:cNvSpPr>
          <p:nvPr/>
        </p:nvSpPr>
        <p:spPr bwMode="auto">
          <a:xfrm>
            <a:off x="1079500" y="3887788"/>
            <a:ext cx="227013" cy="79375"/>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9788" name="AutoShape 90"/>
          <p:cNvSpPr>
            <a:spLocks noChangeArrowheads="1"/>
          </p:cNvSpPr>
          <p:nvPr/>
        </p:nvSpPr>
        <p:spPr bwMode="auto">
          <a:xfrm>
            <a:off x="463550" y="3790950"/>
            <a:ext cx="725488" cy="300038"/>
          </a:xfrm>
          <a:prstGeom prst="roundRect">
            <a:avLst>
              <a:gd name="adj" fmla="val 16667"/>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9789" name="Rectangle 91"/>
          <p:cNvSpPr>
            <a:spLocks noChangeArrowheads="1"/>
          </p:cNvSpPr>
          <p:nvPr/>
        </p:nvSpPr>
        <p:spPr bwMode="auto">
          <a:xfrm>
            <a:off x="552450" y="3952875"/>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9790" name="Rectangle 92"/>
          <p:cNvSpPr>
            <a:spLocks noChangeArrowheads="1"/>
          </p:cNvSpPr>
          <p:nvPr/>
        </p:nvSpPr>
        <p:spPr bwMode="auto">
          <a:xfrm>
            <a:off x="460375" y="4149725"/>
            <a:ext cx="190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n-US" sz="1000" b="1">
              <a:solidFill>
                <a:srgbClr val="000000"/>
              </a:solidFill>
              <a:latin typeface="Helvetica" charset="0"/>
            </a:endParaRPr>
          </a:p>
        </p:txBody>
      </p:sp>
      <p:sp>
        <p:nvSpPr>
          <p:cNvPr id="29791" name="Rectangle 93"/>
          <p:cNvSpPr>
            <a:spLocks noChangeArrowheads="1"/>
          </p:cNvSpPr>
          <p:nvPr/>
        </p:nvSpPr>
        <p:spPr bwMode="auto">
          <a:xfrm>
            <a:off x="425450" y="3921125"/>
            <a:ext cx="1047750" cy="436563"/>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792" name="Line 94"/>
          <p:cNvSpPr>
            <a:spLocks noChangeShapeType="1"/>
          </p:cNvSpPr>
          <p:nvPr/>
        </p:nvSpPr>
        <p:spPr bwMode="auto">
          <a:xfrm flipV="1">
            <a:off x="446088" y="3902075"/>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93" name="Line 95"/>
          <p:cNvSpPr>
            <a:spLocks noChangeShapeType="1"/>
          </p:cNvSpPr>
          <p:nvPr/>
        </p:nvSpPr>
        <p:spPr bwMode="auto">
          <a:xfrm flipV="1">
            <a:off x="658813" y="3911600"/>
            <a:ext cx="56673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94" name="Line 96"/>
          <p:cNvSpPr>
            <a:spLocks noChangeShapeType="1"/>
          </p:cNvSpPr>
          <p:nvPr/>
        </p:nvSpPr>
        <p:spPr bwMode="auto">
          <a:xfrm>
            <a:off x="471488" y="426402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95" name="Line 97"/>
          <p:cNvSpPr>
            <a:spLocks noChangeShapeType="1"/>
          </p:cNvSpPr>
          <p:nvPr/>
        </p:nvSpPr>
        <p:spPr bwMode="auto">
          <a:xfrm>
            <a:off x="471488" y="4087813"/>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796" name="Rectangle 98"/>
          <p:cNvSpPr>
            <a:spLocks noChangeArrowheads="1"/>
          </p:cNvSpPr>
          <p:nvPr/>
        </p:nvSpPr>
        <p:spPr bwMode="auto">
          <a:xfrm>
            <a:off x="504825" y="3781425"/>
            <a:ext cx="614363"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JOSHUA</a:t>
            </a:r>
          </a:p>
        </p:txBody>
      </p:sp>
      <p:sp>
        <p:nvSpPr>
          <p:cNvPr id="29797" name="Rectangle 99"/>
          <p:cNvSpPr>
            <a:spLocks noChangeArrowheads="1"/>
          </p:cNvSpPr>
          <p:nvPr/>
        </p:nvSpPr>
        <p:spPr bwMode="auto">
          <a:xfrm>
            <a:off x="557213" y="3911600"/>
            <a:ext cx="80486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Jericho/Ai</a:t>
            </a:r>
          </a:p>
        </p:txBody>
      </p:sp>
      <p:sp>
        <p:nvSpPr>
          <p:cNvPr id="29798" name="Rectangle 100"/>
          <p:cNvSpPr>
            <a:spLocks noChangeArrowheads="1"/>
          </p:cNvSpPr>
          <p:nvPr/>
        </p:nvSpPr>
        <p:spPr bwMode="auto">
          <a:xfrm>
            <a:off x="466725" y="4092575"/>
            <a:ext cx="9874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Land Divided</a:t>
            </a:r>
          </a:p>
        </p:txBody>
      </p:sp>
      <p:sp>
        <p:nvSpPr>
          <p:cNvPr id="29799" name="AutoShape 101"/>
          <p:cNvSpPr>
            <a:spLocks noChangeArrowheads="1"/>
          </p:cNvSpPr>
          <p:nvPr/>
        </p:nvSpPr>
        <p:spPr bwMode="auto">
          <a:xfrm>
            <a:off x="490538" y="6138863"/>
            <a:ext cx="803275" cy="1125537"/>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800" name="Rectangle 102"/>
          <p:cNvSpPr>
            <a:spLocks noChangeArrowheads="1"/>
          </p:cNvSpPr>
          <p:nvPr/>
        </p:nvSpPr>
        <p:spPr bwMode="auto">
          <a:xfrm>
            <a:off x="488950" y="6289675"/>
            <a:ext cx="1047750" cy="1323975"/>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801" name="Line 103"/>
          <p:cNvSpPr>
            <a:spLocks noChangeShapeType="1"/>
          </p:cNvSpPr>
          <p:nvPr/>
        </p:nvSpPr>
        <p:spPr bwMode="auto">
          <a:xfrm flipV="1">
            <a:off x="495300" y="6276975"/>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2" name="Line 104"/>
          <p:cNvSpPr>
            <a:spLocks noChangeShapeType="1"/>
          </p:cNvSpPr>
          <p:nvPr/>
        </p:nvSpPr>
        <p:spPr bwMode="auto">
          <a:xfrm flipV="1">
            <a:off x="727075" y="6286500"/>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3" name="Rectangle 105"/>
          <p:cNvSpPr>
            <a:spLocks noChangeArrowheads="1"/>
          </p:cNvSpPr>
          <p:nvPr/>
        </p:nvSpPr>
        <p:spPr bwMode="auto">
          <a:xfrm>
            <a:off x="508000" y="6096000"/>
            <a:ext cx="731838"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300" b="1">
                <a:solidFill>
                  <a:srgbClr val="000000"/>
                </a:solidFill>
                <a:latin typeface="Arial" charset="0"/>
              </a:rPr>
              <a:t>JESUS</a:t>
            </a:r>
          </a:p>
        </p:txBody>
      </p:sp>
      <p:sp>
        <p:nvSpPr>
          <p:cNvPr id="29804" name="Line 106"/>
          <p:cNvSpPr>
            <a:spLocks noChangeShapeType="1"/>
          </p:cNvSpPr>
          <p:nvPr/>
        </p:nvSpPr>
        <p:spPr bwMode="auto">
          <a:xfrm>
            <a:off x="534988" y="662305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5" name="Line 107"/>
          <p:cNvSpPr>
            <a:spLocks noChangeShapeType="1"/>
          </p:cNvSpPr>
          <p:nvPr/>
        </p:nvSpPr>
        <p:spPr bwMode="auto">
          <a:xfrm>
            <a:off x="528638" y="734377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6" name="Line 108"/>
          <p:cNvSpPr>
            <a:spLocks noChangeShapeType="1"/>
          </p:cNvSpPr>
          <p:nvPr/>
        </p:nvSpPr>
        <p:spPr bwMode="auto">
          <a:xfrm>
            <a:off x="528638" y="7527925"/>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7" name="Line 109"/>
          <p:cNvSpPr>
            <a:spLocks noChangeShapeType="1"/>
          </p:cNvSpPr>
          <p:nvPr/>
        </p:nvSpPr>
        <p:spPr bwMode="auto">
          <a:xfrm>
            <a:off x="536575" y="698976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8" name="Line 110"/>
          <p:cNvSpPr>
            <a:spLocks noChangeShapeType="1"/>
          </p:cNvSpPr>
          <p:nvPr/>
        </p:nvSpPr>
        <p:spPr bwMode="auto">
          <a:xfrm flipV="1">
            <a:off x="534988" y="7161213"/>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09" name="Line 111"/>
          <p:cNvSpPr>
            <a:spLocks noChangeShapeType="1"/>
          </p:cNvSpPr>
          <p:nvPr/>
        </p:nvSpPr>
        <p:spPr bwMode="auto">
          <a:xfrm flipV="1">
            <a:off x="534988" y="6807200"/>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10" name="Line 112"/>
          <p:cNvSpPr>
            <a:spLocks noChangeShapeType="1"/>
          </p:cNvSpPr>
          <p:nvPr/>
        </p:nvSpPr>
        <p:spPr bwMode="auto">
          <a:xfrm>
            <a:off x="536575" y="644683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11" name="Rectangle 113"/>
          <p:cNvSpPr>
            <a:spLocks noChangeArrowheads="1"/>
          </p:cNvSpPr>
          <p:nvPr/>
        </p:nvSpPr>
        <p:spPr bwMode="auto">
          <a:xfrm>
            <a:off x="682625" y="6826250"/>
            <a:ext cx="59213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Gospels</a:t>
            </a:r>
          </a:p>
        </p:txBody>
      </p:sp>
      <p:sp>
        <p:nvSpPr>
          <p:cNvPr id="29812" name="Rectangle 114"/>
          <p:cNvSpPr>
            <a:spLocks noChangeArrowheads="1"/>
          </p:cNvSpPr>
          <p:nvPr/>
        </p:nvSpPr>
        <p:spPr bwMode="auto">
          <a:xfrm>
            <a:off x="793750" y="6996113"/>
            <a:ext cx="411163"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Acts</a:t>
            </a:r>
          </a:p>
        </p:txBody>
      </p:sp>
      <p:sp>
        <p:nvSpPr>
          <p:cNvPr id="29813" name="Rectangle 115"/>
          <p:cNvSpPr>
            <a:spLocks noChangeArrowheads="1"/>
          </p:cNvSpPr>
          <p:nvPr/>
        </p:nvSpPr>
        <p:spPr bwMode="auto">
          <a:xfrm>
            <a:off x="692150" y="7180263"/>
            <a:ext cx="579438"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Epistles</a:t>
            </a:r>
          </a:p>
        </p:txBody>
      </p:sp>
      <p:sp>
        <p:nvSpPr>
          <p:cNvPr id="29814" name="Rectangle 116"/>
          <p:cNvSpPr>
            <a:spLocks noChangeArrowheads="1"/>
          </p:cNvSpPr>
          <p:nvPr/>
        </p:nvSpPr>
        <p:spPr bwMode="auto">
          <a:xfrm>
            <a:off x="625475" y="7364413"/>
            <a:ext cx="704850"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Revelation</a:t>
            </a:r>
          </a:p>
        </p:txBody>
      </p:sp>
      <p:sp>
        <p:nvSpPr>
          <p:cNvPr id="218229" name="Rectangle 117"/>
          <p:cNvSpPr>
            <a:spLocks noChangeArrowheads="1"/>
          </p:cNvSpPr>
          <p:nvPr/>
        </p:nvSpPr>
        <p:spPr bwMode="auto">
          <a:xfrm>
            <a:off x="730250" y="6453188"/>
            <a:ext cx="550863" cy="247650"/>
          </a:xfrm>
          <a:prstGeom prst="rect">
            <a:avLst/>
          </a:prstGeom>
          <a:noFill/>
          <a:ln w="12700">
            <a:noFill/>
            <a:miter lim="800000"/>
            <a:headEnd/>
            <a:tailEnd/>
          </a:ln>
          <a:effectLst/>
        </p:spPr>
        <p:txBody>
          <a:bodyPr wrap="none" lIns="96016" tIns="47166" rIns="96016" bIns="47166">
            <a:spAutoFit/>
          </a:bodyPr>
          <a:lstStyle/>
          <a:p>
            <a:pPr defTabSz="969963">
              <a:defRPr/>
            </a:pPr>
            <a:r>
              <a:rPr lang="en-US" sz="1000" b="1" i="1">
                <a:solidFill>
                  <a:srgbClr val="000000"/>
                </a:solidFill>
                <a:effectLst>
                  <a:outerShdw blurRad="38100" dist="38100" dir="2700000" algn="tl">
                    <a:srgbClr val="DDDDDD"/>
                  </a:outerShdw>
                </a:effectLst>
                <a:latin typeface="Helvetica" charset="0"/>
              </a:rPr>
              <a:t>Cross</a:t>
            </a:r>
          </a:p>
        </p:txBody>
      </p:sp>
      <p:sp>
        <p:nvSpPr>
          <p:cNvPr id="218230" name="Rectangle 118"/>
          <p:cNvSpPr>
            <a:spLocks noChangeArrowheads="1"/>
          </p:cNvSpPr>
          <p:nvPr/>
        </p:nvSpPr>
        <p:spPr bwMode="auto">
          <a:xfrm>
            <a:off x="692150" y="6629400"/>
            <a:ext cx="635000" cy="247650"/>
          </a:xfrm>
          <a:prstGeom prst="rect">
            <a:avLst/>
          </a:prstGeom>
          <a:noFill/>
          <a:ln w="12700">
            <a:noFill/>
            <a:miter lim="800000"/>
            <a:headEnd/>
            <a:tailEnd/>
          </a:ln>
          <a:effectLst/>
        </p:spPr>
        <p:txBody>
          <a:bodyPr wrap="none" lIns="96016" tIns="47166" rIns="96016" bIns="47166">
            <a:spAutoFit/>
          </a:bodyPr>
          <a:lstStyle/>
          <a:p>
            <a:pPr defTabSz="969963">
              <a:defRPr/>
            </a:pPr>
            <a:r>
              <a:rPr lang="en-US" sz="1000" b="1" i="1">
                <a:solidFill>
                  <a:srgbClr val="000000"/>
                </a:solidFill>
                <a:effectLst>
                  <a:outerShdw blurRad="38100" dist="38100" dir="2700000" algn="tl">
                    <a:srgbClr val="DDDDDD"/>
                  </a:outerShdw>
                </a:effectLst>
                <a:latin typeface="Helvetica" charset="0"/>
              </a:rPr>
              <a:t>Church</a:t>
            </a:r>
          </a:p>
        </p:txBody>
      </p:sp>
      <p:sp>
        <p:nvSpPr>
          <p:cNvPr id="218231" name="Rectangle 119"/>
          <p:cNvSpPr>
            <a:spLocks noChangeArrowheads="1"/>
          </p:cNvSpPr>
          <p:nvPr/>
        </p:nvSpPr>
        <p:spPr bwMode="auto">
          <a:xfrm>
            <a:off x="793750" y="6256338"/>
            <a:ext cx="438150" cy="263525"/>
          </a:xfrm>
          <a:prstGeom prst="rect">
            <a:avLst/>
          </a:prstGeom>
          <a:noFill/>
          <a:ln w="12700">
            <a:noFill/>
            <a:miter lim="800000"/>
            <a:headEnd/>
            <a:tailEnd/>
          </a:ln>
          <a:effectLst/>
        </p:spPr>
        <p:txBody>
          <a:bodyPr wrap="none" lIns="96016" tIns="47166" rIns="96016" bIns="47166">
            <a:spAutoFit/>
          </a:bodyPr>
          <a:lstStyle/>
          <a:p>
            <a:pPr defTabSz="969963">
              <a:defRPr/>
            </a:pPr>
            <a:r>
              <a:rPr lang="en-US" sz="1100" b="1" i="1">
                <a:solidFill>
                  <a:srgbClr val="000000"/>
                </a:solidFill>
                <a:effectLst>
                  <a:outerShdw blurRad="38100" dist="38100" dir="2700000" algn="tl">
                    <a:srgbClr val="DDDDDD"/>
                  </a:outerShdw>
                </a:effectLst>
                <a:latin typeface="Helvetica" charset="0"/>
              </a:rPr>
              <a:t>Life</a:t>
            </a:r>
          </a:p>
        </p:txBody>
      </p:sp>
      <p:sp>
        <p:nvSpPr>
          <p:cNvPr id="29818" name="AutoShape 120"/>
          <p:cNvSpPr>
            <a:spLocks noChangeArrowheads="1"/>
          </p:cNvSpPr>
          <p:nvPr/>
        </p:nvSpPr>
        <p:spPr bwMode="auto">
          <a:xfrm>
            <a:off x="1801813" y="6607175"/>
            <a:ext cx="803275" cy="35877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819" name="Line 121"/>
          <p:cNvSpPr>
            <a:spLocks noChangeShapeType="1"/>
          </p:cNvSpPr>
          <p:nvPr/>
        </p:nvSpPr>
        <p:spPr bwMode="auto">
          <a:xfrm flipV="1">
            <a:off x="1816100" y="6748463"/>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0" name="Line 122"/>
          <p:cNvSpPr>
            <a:spLocks noChangeShapeType="1"/>
          </p:cNvSpPr>
          <p:nvPr/>
        </p:nvSpPr>
        <p:spPr bwMode="auto">
          <a:xfrm flipV="1">
            <a:off x="2022475" y="6751638"/>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1" name="Line 123"/>
          <p:cNvSpPr>
            <a:spLocks noChangeShapeType="1"/>
          </p:cNvSpPr>
          <p:nvPr/>
        </p:nvSpPr>
        <p:spPr bwMode="auto">
          <a:xfrm>
            <a:off x="1844675" y="709771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2" name="Line 124"/>
          <p:cNvSpPr>
            <a:spLocks noChangeShapeType="1"/>
          </p:cNvSpPr>
          <p:nvPr/>
        </p:nvSpPr>
        <p:spPr bwMode="auto">
          <a:xfrm>
            <a:off x="1846263" y="692150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3" name="Rectangle 125"/>
          <p:cNvSpPr>
            <a:spLocks noChangeArrowheads="1"/>
          </p:cNvSpPr>
          <p:nvPr/>
        </p:nvSpPr>
        <p:spPr bwMode="auto">
          <a:xfrm>
            <a:off x="1803400" y="6754813"/>
            <a:ext cx="1047750" cy="439737"/>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824" name="Line 126"/>
          <p:cNvSpPr>
            <a:spLocks noChangeShapeType="1"/>
          </p:cNvSpPr>
          <p:nvPr/>
        </p:nvSpPr>
        <p:spPr bwMode="auto">
          <a:xfrm flipV="1">
            <a:off x="1812925" y="6757988"/>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5" name="Line 127"/>
          <p:cNvSpPr>
            <a:spLocks noChangeShapeType="1"/>
          </p:cNvSpPr>
          <p:nvPr/>
        </p:nvSpPr>
        <p:spPr bwMode="auto">
          <a:xfrm flipV="1">
            <a:off x="2032000" y="6767513"/>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6" name="Rectangle 128"/>
          <p:cNvSpPr>
            <a:spLocks noChangeArrowheads="1"/>
          </p:cNvSpPr>
          <p:nvPr/>
        </p:nvSpPr>
        <p:spPr bwMode="auto">
          <a:xfrm>
            <a:off x="1862138" y="6588125"/>
            <a:ext cx="630237"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SILENCE</a:t>
            </a:r>
          </a:p>
        </p:txBody>
      </p:sp>
      <p:sp>
        <p:nvSpPr>
          <p:cNvPr id="29827" name="Line 129"/>
          <p:cNvSpPr>
            <a:spLocks noChangeShapeType="1"/>
          </p:cNvSpPr>
          <p:nvPr/>
        </p:nvSpPr>
        <p:spPr bwMode="auto">
          <a:xfrm>
            <a:off x="1879600" y="710088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8" name="Line 130"/>
          <p:cNvSpPr>
            <a:spLocks noChangeShapeType="1"/>
          </p:cNvSpPr>
          <p:nvPr/>
        </p:nvSpPr>
        <p:spPr bwMode="auto">
          <a:xfrm>
            <a:off x="1871663" y="692467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29" name="Rectangle 131"/>
          <p:cNvSpPr>
            <a:spLocks noChangeArrowheads="1"/>
          </p:cNvSpPr>
          <p:nvPr/>
        </p:nvSpPr>
        <p:spPr bwMode="auto">
          <a:xfrm>
            <a:off x="1739900" y="6923088"/>
            <a:ext cx="11779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Roman Systems</a:t>
            </a:r>
          </a:p>
        </p:txBody>
      </p:sp>
      <p:sp>
        <p:nvSpPr>
          <p:cNvPr id="29830" name="Rectangle 132"/>
          <p:cNvSpPr>
            <a:spLocks noChangeArrowheads="1"/>
          </p:cNvSpPr>
          <p:nvPr/>
        </p:nvSpPr>
        <p:spPr bwMode="auto">
          <a:xfrm>
            <a:off x="1795463" y="6753225"/>
            <a:ext cx="10795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Alex the Greek</a:t>
            </a:r>
          </a:p>
        </p:txBody>
      </p:sp>
      <p:sp>
        <p:nvSpPr>
          <p:cNvPr id="29831" name="Rectangle 133"/>
          <p:cNvSpPr>
            <a:spLocks noChangeArrowheads="1"/>
          </p:cNvSpPr>
          <p:nvPr/>
        </p:nvSpPr>
        <p:spPr bwMode="auto">
          <a:xfrm>
            <a:off x="4573588" y="7007225"/>
            <a:ext cx="1335087"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800" b="1">
              <a:solidFill>
                <a:srgbClr val="000000"/>
              </a:solidFill>
              <a:latin typeface="Helvetica" charset="0"/>
            </a:endParaRPr>
          </a:p>
        </p:txBody>
      </p:sp>
      <p:sp>
        <p:nvSpPr>
          <p:cNvPr id="29832" name="Rectangle 134"/>
          <p:cNvSpPr>
            <a:spLocks noChangeArrowheads="1"/>
          </p:cNvSpPr>
          <p:nvPr/>
        </p:nvSpPr>
        <p:spPr bwMode="auto">
          <a:xfrm>
            <a:off x="4573588" y="7007225"/>
            <a:ext cx="1335087"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800" b="1">
              <a:solidFill>
                <a:srgbClr val="000000"/>
              </a:solidFill>
              <a:latin typeface="Helvetica" charset="0"/>
            </a:endParaRPr>
          </a:p>
        </p:txBody>
      </p:sp>
      <p:sp>
        <p:nvSpPr>
          <p:cNvPr id="29833" name="Rectangle 136"/>
          <p:cNvSpPr>
            <a:spLocks noChangeArrowheads="1"/>
          </p:cNvSpPr>
          <p:nvPr/>
        </p:nvSpPr>
        <p:spPr bwMode="auto">
          <a:xfrm>
            <a:off x="4633913" y="5873750"/>
            <a:ext cx="190500" cy="138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834" name="AutoShape 137"/>
          <p:cNvSpPr>
            <a:spLocks noChangeArrowheads="1"/>
          </p:cNvSpPr>
          <p:nvPr/>
        </p:nvSpPr>
        <p:spPr bwMode="auto">
          <a:xfrm>
            <a:off x="4614863" y="6191250"/>
            <a:ext cx="803275" cy="1125538"/>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835" name="Rectangle 138"/>
          <p:cNvSpPr>
            <a:spLocks noChangeArrowheads="1"/>
          </p:cNvSpPr>
          <p:nvPr/>
        </p:nvSpPr>
        <p:spPr bwMode="auto">
          <a:xfrm>
            <a:off x="4614863" y="6342063"/>
            <a:ext cx="1047750" cy="1693862"/>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836" name="Line 139"/>
          <p:cNvSpPr>
            <a:spLocks noChangeShapeType="1"/>
          </p:cNvSpPr>
          <p:nvPr/>
        </p:nvSpPr>
        <p:spPr bwMode="auto">
          <a:xfrm flipV="1">
            <a:off x="4624388" y="6348413"/>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37" name="Line 140"/>
          <p:cNvSpPr>
            <a:spLocks noChangeShapeType="1"/>
          </p:cNvSpPr>
          <p:nvPr/>
        </p:nvSpPr>
        <p:spPr bwMode="auto">
          <a:xfrm flipV="1">
            <a:off x="4845050" y="6357938"/>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38" name="Rectangle 141"/>
          <p:cNvSpPr>
            <a:spLocks noChangeArrowheads="1"/>
          </p:cNvSpPr>
          <p:nvPr/>
        </p:nvSpPr>
        <p:spPr bwMode="auto">
          <a:xfrm>
            <a:off x="4664075" y="6205538"/>
            <a:ext cx="73342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r>
              <a:rPr lang="en-US" sz="800" b="1">
                <a:latin typeface="Arial" charset="0"/>
              </a:rPr>
              <a:t>ROYALTY</a:t>
            </a:r>
          </a:p>
        </p:txBody>
      </p:sp>
      <p:sp>
        <p:nvSpPr>
          <p:cNvPr id="29839" name="Line 142"/>
          <p:cNvSpPr>
            <a:spLocks noChangeShapeType="1"/>
          </p:cNvSpPr>
          <p:nvPr/>
        </p:nvSpPr>
        <p:spPr bwMode="auto">
          <a:xfrm>
            <a:off x="4652963" y="6670675"/>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0" name="Line 143"/>
          <p:cNvSpPr>
            <a:spLocks noChangeShapeType="1"/>
          </p:cNvSpPr>
          <p:nvPr/>
        </p:nvSpPr>
        <p:spPr bwMode="auto">
          <a:xfrm>
            <a:off x="4648200" y="739140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1" name="Line 144"/>
          <p:cNvSpPr>
            <a:spLocks noChangeShapeType="1"/>
          </p:cNvSpPr>
          <p:nvPr/>
        </p:nvSpPr>
        <p:spPr bwMode="auto">
          <a:xfrm>
            <a:off x="4648200" y="7575550"/>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2" name="Line 145"/>
          <p:cNvSpPr>
            <a:spLocks noChangeShapeType="1"/>
          </p:cNvSpPr>
          <p:nvPr/>
        </p:nvSpPr>
        <p:spPr bwMode="auto">
          <a:xfrm>
            <a:off x="4652963" y="7759700"/>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3" name="Line 146"/>
          <p:cNvSpPr>
            <a:spLocks noChangeShapeType="1"/>
          </p:cNvSpPr>
          <p:nvPr/>
        </p:nvSpPr>
        <p:spPr bwMode="auto">
          <a:xfrm>
            <a:off x="4654550" y="794226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4" name="Line 147"/>
          <p:cNvSpPr>
            <a:spLocks noChangeShapeType="1"/>
          </p:cNvSpPr>
          <p:nvPr/>
        </p:nvSpPr>
        <p:spPr bwMode="auto">
          <a:xfrm>
            <a:off x="4654550" y="703738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5" name="Line 148"/>
          <p:cNvSpPr>
            <a:spLocks noChangeShapeType="1"/>
          </p:cNvSpPr>
          <p:nvPr/>
        </p:nvSpPr>
        <p:spPr bwMode="auto">
          <a:xfrm flipV="1">
            <a:off x="4652963" y="7208838"/>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6" name="Line 149"/>
          <p:cNvSpPr>
            <a:spLocks noChangeShapeType="1"/>
          </p:cNvSpPr>
          <p:nvPr/>
        </p:nvSpPr>
        <p:spPr bwMode="auto">
          <a:xfrm flipV="1">
            <a:off x="4652963" y="6854825"/>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7" name="Line 150"/>
          <p:cNvSpPr>
            <a:spLocks noChangeShapeType="1"/>
          </p:cNvSpPr>
          <p:nvPr/>
        </p:nvSpPr>
        <p:spPr bwMode="auto">
          <a:xfrm>
            <a:off x="4654550" y="649446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8" name="Line 151"/>
          <p:cNvSpPr>
            <a:spLocks noChangeShapeType="1"/>
          </p:cNvSpPr>
          <p:nvPr/>
        </p:nvSpPr>
        <p:spPr bwMode="auto">
          <a:xfrm>
            <a:off x="5140325" y="6748463"/>
            <a:ext cx="0" cy="125730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49" name="Rectangle 153"/>
          <p:cNvSpPr>
            <a:spLocks noChangeArrowheads="1"/>
          </p:cNvSpPr>
          <p:nvPr/>
        </p:nvSpPr>
        <p:spPr bwMode="auto">
          <a:xfrm>
            <a:off x="5262563" y="5880100"/>
            <a:ext cx="190500" cy="138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8266" name="Rectangle 154"/>
          <p:cNvSpPr>
            <a:spLocks noChangeArrowheads="1"/>
          </p:cNvSpPr>
          <p:nvPr/>
        </p:nvSpPr>
        <p:spPr bwMode="auto">
          <a:xfrm>
            <a:off x="4651375" y="6497638"/>
            <a:ext cx="958850" cy="247650"/>
          </a:xfrm>
          <a:prstGeom prst="rect">
            <a:avLst/>
          </a:prstGeom>
          <a:noFill/>
          <a:ln w="12700">
            <a:noFill/>
            <a:miter lim="800000"/>
            <a:headEnd/>
            <a:tailEnd/>
          </a:ln>
          <a:effectLst/>
        </p:spPr>
        <p:txBody>
          <a:bodyPr wrap="none" lIns="96016" tIns="47166" rIns="96016" bIns="47166">
            <a:spAutoFit/>
          </a:bodyPr>
          <a:lstStyle/>
          <a:p>
            <a:pPr defTabSz="969963">
              <a:defRPr/>
            </a:pPr>
            <a:r>
              <a:rPr lang="en-US" sz="1000" b="1">
                <a:solidFill>
                  <a:srgbClr val="000000"/>
                </a:solidFill>
                <a:effectLst>
                  <a:outerShdw blurRad="38100" dist="38100" dir="2700000" algn="tl">
                    <a:srgbClr val="DDDDDD"/>
                  </a:outerShdw>
                </a:effectLst>
                <a:latin typeface="Helvetica" charset="0"/>
              </a:rPr>
              <a:t> ••• SPLIT ••• </a:t>
            </a:r>
          </a:p>
        </p:txBody>
      </p:sp>
      <p:sp>
        <p:nvSpPr>
          <p:cNvPr id="29851" name="Rectangle 155"/>
          <p:cNvSpPr>
            <a:spLocks noChangeArrowheads="1"/>
          </p:cNvSpPr>
          <p:nvPr/>
        </p:nvSpPr>
        <p:spPr bwMode="auto">
          <a:xfrm>
            <a:off x="4600575" y="6880225"/>
            <a:ext cx="10541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r>
              <a:rPr lang="en-US" sz="800" b="1">
                <a:solidFill>
                  <a:srgbClr val="000000"/>
                </a:solidFill>
                <a:latin typeface="Helvetica" charset="0"/>
              </a:rPr>
              <a:t>Israel        Judah</a:t>
            </a:r>
          </a:p>
        </p:txBody>
      </p:sp>
      <p:sp>
        <p:nvSpPr>
          <p:cNvPr id="29852" name="Rectangle 156"/>
          <p:cNvSpPr>
            <a:spLocks noChangeArrowheads="1"/>
          </p:cNvSpPr>
          <p:nvPr/>
        </p:nvSpPr>
        <p:spPr bwMode="auto">
          <a:xfrm>
            <a:off x="4681538" y="7045325"/>
            <a:ext cx="75565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10              2</a:t>
            </a:r>
          </a:p>
        </p:txBody>
      </p:sp>
      <p:sp>
        <p:nvSpPr>
          <p:cNvPr id="29853" name="Rectangle 157"/>
          <p:cNvSpPr>
            <a:spLocks noChangeArrowheads="1"/>
          </p:cNvSpPr>
          <p:nvPr/>
        </p:nvSpPr>
        <p:spPr bwMode="auto">
          <a:xfrm>
            <a:off x="4676775" y="7418388"/>
            <a:ext cx="896938"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 20-J         20-R</a:t>
            </a:r>
          </a:p>
        </p:txBody>
      </p:sp>
      <p:sp>
        <p:nvSpPr>
          <p:cNvPr id="29854" name="Rectangle 158"/>
          <p:cNvSpPr>
            <a:spLocks noChangeArrowheads="1"/>
          </p:cNvSpPr>
          <p:nvPr/>
        </p:nvSpPr>
        <p:spPr bwMode="auto">
          <a:xfrm>
            <a:off x="4665663" y="7600950"/>
            <a:ext cx="868362"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 200           350</a:t>
            </a:r>
          </a:p>
        </p:txBody>
      </p:sp>
      <p:sp>
        <p:nvSpPr>
          <p:cNvPr id="29855" name="Rectangle 159"/>
          <p:cNvSpPr>
            <a:spLocks noChangeArrowheads="1"/>
          </p:cNvSpPr>
          <p:nvPr/>
        </p:nvSpPr>
        <p:spPr bwMode="auto">
          <a:xfrm>
            <a:off x="4591050" y="7785100"/>
            <a:ext cx="1071563"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Assyria    Babylon</a:t>
            </a:r>
          </a:p>
        </p:txBody>
      </p:sp>
      <p:sp>
        <p:nvSpPr>
          <p:cNvPr id="29856" name="Rectangle 160"/>
          <p:cNvSpPr>
            <a:spLocks noChangeArrowheads="1"/>
          </p:cNvSpPr>
          <p:nvPr/>
        </p:nvSpPr>
        <p:spPr bwMode="auto">
          <a:xfrm>
            <a:off x="4645025" y="6697663"/>
            <a:ext cx="946150"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Helvetica" charset="0"/>
              </a:rPr>
              <a:t>North       South</a:t>
            </a:r>
          </a:p>
        </p:txBody>
      </p:sp>
      <p:sp>
        <p:nvSpPr>
          <p:cNvPr id="218273" name="Rectangle 161"/>
          <p:cNvSpPr>
            <a:spLocks noChangeArrowheads="1"/>
          </p:cNvSpPr>
          <p:nvPr/>
        </p:nvSpPr>
        <p:spPr bwMode="auto">
          <a:xfrm>
            <a:off x="4619625" y="7227888"/>
            <a:ext cx="981075" cy="217487"/>
          </a:xfrm>
          <a:prstGeom prst="rect">
            <a:avLst/>
          </a:prstGeom>
          <a:noFill/>
          <a:ln w="12700">
            <a:noFill/>
            <a:miter lim="800000"/>
            <a:headEnd/>
            <a:tailEnd/>
          </a:ln>
          <a:effectLst/>
        </p:spPr>
        <p:txBody>
          <a:bodyPr wrap="none" lIns="96016" tIns="47166" rIns="96016" bIns="47166">
            <a:spAutoFit/>
          </a:bodyPr>
          <a:lstStyle/>
          <a:p>
            <a:pPr defTabSz="969963">
              <a:defRPr/>
            </a:pPr>
            <a:r>
              <a:rPr lang="en-US" sz="800" b="1">
                <a:solidFill>
                  <a:srgbClr val="000000"/>
                </a:solidFill>
                <a:effectLst>
                  <a:outerShdw blurRad="38100" dist="38100" dir="2700000" algn="tl">
                    <a:srgbClr val="DDDDDD"/>
                  </a:outerShdw>
                </a:effectLst>
                <a:latin typeface="Helvetica" charset="0"/>
              </a:rPr>
              <a:t>THE PROPHETS</a:t>
            </a:r>
          </a:p>
        </p:txBody>
      </p:sp>
      <p:sp>
        <p:nvSpPr>
          <p:cNvPr id="29858" name="Rectangle 162"/>
          <p:cNvSpPr>
            <a:spLocks noChangeArrowheads="1"/>
          </p:cNvSpPr>
          <p:nvPr/>
        </p:nvSpPr>
        <p:spPr bwMode="auto">
          <a:xfrm>
            <a:off x="4791075" y="6321425"/>
            <a:ext cx="67786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S - D - S</a:t>
            </a:r>
          </a:p>
        </p:txBody>
      </p:sp>
      <p:sp>
        <p:nvSpPr>
          <p:cNvPr id="29859" name="AutoShape 163"/>
          <p:cNvSpPr>
            <a:spLocks noChangeArrowheads="1"/>
          </p:cNvSpPr>
          <p:nvPr/>
        </p:nvSpPr>
        <p:spPr bwMode="auto">
          <a:xfrm>
            <a:off x="5899150" y="6575425"/>
            <a:ext cx="803275" cy="496888"/>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860" name="Rectangle 164"/>
          <p:cNvSpPr>
            <a:spLocks noChangeArrowheads="1"/>
          </p:cNvSpPr>
          <p:nvPr/>
        </p:nvSpPr>
        <p:spPr bwMode="auto">
          <a:xfrm>
            <a:off x="5891213" y="6738938"/>
            <a:ext cx="1047750" cy="427037"/>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861" name="Line 165"/>
          <p:cNvSpPr>
            <a:spLocks noChangeShapeType="1"/>
          </p:cNvSpPr>
          <p:nvPr/>
        </p:nvSpPr>
        <p:spPr bwMode="auto">
          <a:xfrm flipV="1">
            <a:off x="5907088" y="6732588"/>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62" name="Line 166"/>
          <p:cNvSpPr>
            <a:spLocks noChangeShapeType="1"/>
          </p:cNvSpPr>
          <p:nvPr/>
        </p:nvSpPr>
        <p:spPr bwMode="auto">
          <a:xfrm flipV="1">
            <a:off x="6129338" y="6716713"/>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63" name="Rectangle 167"/>
          <p:cNvSpPr>
            <a:spLocks noChangeArrowheads="1"/>
          </p:cNvSpPr>
          <p:nvPr/>
        </p:nvSpPr>
        <p:spPr bwMode="auto">
          <a:xfrm>
            <a:off x="5922963" y="6578600"/>
            <a:ext cx="698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ANARCHY</a:t>
            </a:r>
          </a:p>
        </p:txBody>
      </p:sp>
      <p:sp>
        <p:nvSpPr>
          <p:cNvPr id="29864" name="Line 168"/>
          <p:cNvSpPr>
            <a:spLocks noChangeShapeType="1"/>
          </p:cNvSpPr>
          <p:nvPr/>
        </p:nvSpPr>
        <p:spPr bwMode="auto">
          <a:xfrm>
            <a:off x="5943600" y="7059613"/>
            <a:ext cx="9652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65" name="Line 169"/>
          <p:cNvSpPr>
            <a:spLocks noChangeShapeType="1"/>
          </p:cNvSpPr>
          <p:nvPr/>
        </p:nvSpPr>
        <p:spPr bwMode="auto">
          <a:xfrm>
            <a:off x="5937250" y="6881813"/>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66" name="Rectangle 170"/>
          <p:cNvSpPr>
            <a:spLocks noChangeArrowheads="1"/>
          </p:cNvSpPr>
          <p:nvPr/>
        </p:nvSpPr>
        <p:spPr bwMode="auto">
          <a:xfrm>
            <a:off x="6199188" y="6884988"/>
            <a:ext cx="40163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350</a:t>
            </a:r>
          </a:p>
        </p:txBody>
      </p:sp>
      <p:sp>
        <p:nvSpPr>
          <p:cNvPr id="29867" name="Rectangle 171"/>
          <p:cNvSpPr>
            <a:spLocks noChangeArrowheads="1"/>
          </p:cNvSpPr>
          <p:nvPr/>
        </p:nvSpPr>
        <p:spPr bwMode="auto">
          <a:xfrm>
            <a:off x="6073775" y="6707188"/>
            <a:ext cx="6350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Judges</a:t>
            </a:r>
          </a:p>
        </p:txBody>
      </p:sp>
      <p:sp>
        <p:nvSpPr>
          <p:cNvPr id="29868" name="AutoShape 172"/>
          <p:cNvSpPr>
            <a:spLocks noChangeArrowheads="1"/>
          </p:cNvSpPr>
          <p:nvPr/>
        </p:nvSpPr>
        <p:spPr bwMode="auto">
          <a:xfrm>
            <a:off x="3278188" y="6451600"/>
            <a:ext cx="803275" cy="68897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29869" name="Rectangle 173"/>
          <p:cNvSpPr>
            <a:spLocks noChangeArrowheads="1"/>
          </p:cNvSpPr>
          <p:nvPr/>
        </p:nvSpPr>
        <p:spPr bwMode="auto">
          <a:xfrm>
            <a:off x="3276600" y="6602413"/>
            <a:ext cx="1047750" cy="7874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29870" name="Line 174"/>
          <p:cNvSpPr>
            <a:spLocks noChangeShapeType="1"/>
          </p:cNvSpPr>
          <p:nvPr/>
        </p:nvSpPr>
        <p:spPr bwMode="auto">
          <a:xfrm flipV="1">
            <a:off x="3295650" y="6581775"/>
            <a:ext cx="568325"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71" name="Line 175"/>
          <p:cNvSpPr>
            <a:spLocks noChangeShapeType="1"/>
          </p:cNvSpPr>
          <p:nvPr/>
        </p:nvSpPr>
        <p:spPr bwMode="auto">
          <a:xfrm flipV="1">
            <a:off x="3502025" y="6592888"/>
            <a:ext cx="56673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72" name="Rectangle 176"/>
          <p:cNvSpPr>
            <a:spLocks noChangeArrowheads="1"/>
          </p:cNvSpPr>
          <p:nvPr/>
        </p:nvSpPr>
        <p:spPr bwMode="auto">
          <a:xfrm>
            <a:off x="3276600" y="6454775"/>
            <a:ext cx="720725"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800" b="1">
                <a:solidFill>
                  <a:srgbClr val="000000"/>
                </a:solidFill>
                <a:latin typeface="Arial" charset="0"/>
              </a:rPr>
              <a:t>CAPTIVITY</a:t>
            </a:r>
          </a:p>
        </p:txBody>
      </p:sp>
      <p:sp>
        <p:nvSpPr>
          <p:cNvPr id="29873" name="Rectangle 177"/>
          <p:cNvSpPr>
            <a:spLocks noChangeArrowheads="1"/>
          </p:cNvSpPr>
          <p:nvPr/>
        </p:nvSpPr>
        <p:spPr bwMode="auto">
          <a:xfrm>
            <a:off x="3322638" y="6438900"/>
            <a:ext cx="91916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n-US" sz="1000" b="1">
              <a:solidFill>
                <a:srgbClr val="000000"/>
              </a:solidFill>
              <a:latin typeface="Chicago" charset="0"/>
            </a:endParaRPr>
          </a:p>
        </p:txBody>
      </p:sp>
      <p:sp>
        <p:nvSpPr>
          <p:cNvPr id="29874" name="Line 178"/>
          <p:cNvSpPr>
            <a:spLocks noChangeShapeType="1"/>
          </p:cNvSpPr>
          <p:nvPr/>
        </p:nvSpPr>
        <p:spPr bwMode="auto">
          <a:xfrm>
            <a:off x="3313113" y="6942138"/>
            <a:ext cx="96361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75" name="Line 179"/>
          <p:cNvSpPr>
            <a:spLocks noChangeShapeType="1"/>
          </p:cNvSpPr>
          <p:nvPr/>
        </p:nvSpPr>
        <p:spPr bwMode="auto">
          <a:xfrm>
            <a:off x="3314700" y="6765925"/>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76" name="Rectangle 180"/>
          <p:cNvSpPr>
            <a:spLocks noChangeArrowheads="1"/>
          </p:cNvSpPr>
          <p:nvPr/>
        </p:nvSpPr>
        <p:spPr bwMode="auto">
          <a:xfrm>
            <a:off x="3455988" y="6772275"/>
            <a:ext cx="6350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3 Treks</a:t>
            </a:r>
          </a:p>
        </p:txBody>
      </p:sp>
      <p:sp>
        <p:nvSpPr>
          <p:cNvPr id="29877" name="Rectangle 181"/>
          <p:cNvSpPr>
            <a:spLocks noChangeArrowheads="1"/>
          </p:cNvSpPr>
          <p:nvPr/>
        </p:nvSpPr>
        <p:spPr bwMode="auto">
          <a:xfrm>
            <a:off x="3346450" y="7118350"/>
            <a:ext cx="914400" cy="263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r>
              <a:rPr lang="en-US" sz="1100" b="1">
                <a:solidFill>
                  <a:srgbClr val="000000"/>
                </a:solidFill>
                <a:latin typeface="Helvetica" charset="0"/>
              </a:rPr>
              <a:t>Z - E - N</a:t>
            </a:r>
          </a:p>
        </p:txBody>
      </p:sp>
      <p:sp>
        <p:nvSpPr>
          <p:cNvPr id="29878" name="Rectangle 182"/>
          <p:cNvSpPr>
            <a:spLocks noChangeArrowheads="1"/>
          </p:cNvSpPr>
          <p:nvPr/>
        </p:nvSpPr>
        <p:spPr bwMode="auto">
          <a:xfrm>
            <a:off x="3411538" y="6597650"/>
            <a:ext cx="712787"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r>
              <a:rPr lang="en-US" sz="1000" b="1">
                <a:solidFill>
                  <a:srgbClr val="000000"/>
                </a:solidFill>
                <a:latin typeface="Helvetica" charset="0"/>
              </a:rPr>
              <a:t>70 Years</a:t>
            </a:r>
          </a:p>
        </p:txBody>
      </p:sp>
      <p:sp>
        <p:nvSpPr>
          <p:cNvPr id="29879" name="Rectangle 183"/>
          <p:cNvSpPr>
            <a:spLocks noChangeArrowheads="1"/>
          </p:cNvSpPr>
          <p:nvPr/>
        </p:nvSpPr>
        <p:spPr bwMode="auto">
          <a:xfrm>
            <a:off x="3127375" y="6943725"/>
            <a:ext cx="1279525"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r>
              <a:rPr lang="en-US" sz="800" b="1">
                <a:solidFill>
                  <a:srgbClr val="000000"/>
                </a:solidFill>
                <a:latin typeface="Helvetica" charset="0"/>
              </a:rPr>
              <a:t>100 Years / 50,000</a:t>
            </a:r>
          </a:p>
        </p:txBody>
      </p:sp>
      <p:sp>
        <p:nvSpPr>
          <p:cNvPr id="29880" name="Line 184"/>
          <p:cNvSpPr>
            <a:spLocks noChangeShapeType="1"/>
          </p:cNvSpPr>
          <p:nvPr/>
        </p:nvSpPr>
        <p:spPr bwMode="auto">
          <a:xfrm>
            <a:off x="3314700" y="7310438"/>
            <a:ext cx="963613"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81" name="Line 185"/>
          <p:cNvSpPr>
            <a:spLocks noChangeShapeType="1"/>
          </p:cNvSpPr>
          <p:nvPr/>
        </p:nvSpPr>
        <p:spPr bwMode="auto">
          <a:xfrm flipV="1">
            <a:off x="3313113" y="7126288"/>
            <a:ext cx="96043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82" name="Text Box 191"/>
          <p:cNvSpPr txBox="1">
            <a:spLocks noChangeArrowheads="1"/>
          </p:cNvSpPr>
          <p:nvPr/>
        </p:nvSpPr>
        <p:spPr bwMode="auto">
          <a:xfrm>
            <a:off x="4484688" y="5805488"/>
            <a:ext cx="503237"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DC</a:t>
            </a:r>
            <a:endParaRPr lang="en-US" sz="1100">
              <a:latin typeface="Sand" charset="0"/>
            </a:endParaRPr>
          </a:p>
        </p:txBody>
      </p:sp>
      <p:sp>
        <p:nvSpPr>
          <p:cNvPr id="29883" name="Text Box 192"/>
          <p:cNvSpPr txBox="1">
            <a:spLocks noChangeArrowheads="1"/>
          </p:cNvSpPr>
          <p:nvPr/>
        </p:nvSpPr>
        <p:spPr bwMode="auto">
          <a:xfrm>
            <a:off x="5100638" y="5781675"/>
            <a:ext cx="503237"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NC</a:t>
            </a:r>
          </a:p>
        </p:txBody>
      </p:sp>
      <p:sp>
        <p:nvSpPr>
          <p:cNvPr id="29884" name="Rectangle 194"/>
          <p:cNvSpPr>
            <a:spLocks noChangeArrowheads="1"/>
          </p:cNvSpPr>
          <p:nvPr/>
        </p:nvSpPr>
        <p:spPr bwMode="auto">
          <a:xfrm>
            <a:off x="2432050" y="847725"/>
            <a:ext cx="3833813"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7027" tIns="48513" rIns="97027" bIns="48513">
            <a:spAutoFit/>
          </a:bodyPr>
          <a:lstStyle/>
          <a:p>
            <a:pPr defTabSz="969963"/>
            <a:r>
              <a:rPr lang="en-US" sz="3000" b="1" i="1">
                <a:latin typeface="Helvetica" charset="0"/>
              </a:rPr>
              <a:t>TQC FLASH CARDS</a:t>
            </a:r>
          </a:p>
        </p:txBody>
      </p:sp>
      <p:grpSp>
        <p:nvGrpSpPr>
          <p:cNvPr id="29885" name="Group 201"/>
          <p:cNvGrpSpPr>
            <a:grpSpLocks/>
          </p:cNvGrpSpPr>
          <p:nvPr/>
        </p:nvGrpSpPr>
        <p:grpSpPr bwMode="auto">
          <a:xfrm>
            <a:off x="330200" y="2809875"/>
            <a:ext cx="6870700" cy="430213"/>
            <a:chOff x="189" y="1645"/>
            <a:chExt cx="3935" cy="263"/>
          </a:xfrm>
        </p:grpSpPr>
        <p:sp>
          <p:nvSpPr>
            <p:cNvPr id="29904" name="Text Box 202"/>
            <p:cNvSpPr txBox="1">
              <a:spLocks noChangeArrowheads="1"/>
            </p:cNvSpPr>
            <p:nvPr/>
          </p:nvSpPr>
          <p:spPr bwMode="auto">
            <a:xfrm>
              <a:off x="189" y="1645"/>
              <a:ext cx="805" cy="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p:txBody>
        </p:sp>
        <p:sp>
          <p:nvSpPr>
            <p:cNvPr id="29905" name="Text Box 203"/>
            <p:cNvSpPr txBox="1">
              <a:spLocks noChangeArrowheads="1"/>
            </p:cNvSpPr>
            <p:nvPr/>
          </p:nvSpPr>
          <p:spPr bwMode="auto">
            <a:xfrm>
              <a:off x="956" y="1645"/>
              <a:ext cx="805" cy="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p:txBody>
        </p:sp>
        <p:sp>
          <p:nvSpPr>
            <p:cNvPr id="29906" name="Text Box 204"/>
            <p:cNvSpPr txBox="1">
              <a:spLocks noChangeArrowheads="1"/>
            </p:cNvSpPr>
            <p:nvPr/>
          </p:nvSpPr>
          <p:spPr bwMode="auto">
            <a:xfrm>
              <a:off x="1746" y="1645"/>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9907" name="Text Box 205"/>
            <p:cNvSpPr txBox="1">
              <a:spLocks noChangeArrowheads="1"/>
            </p:cNvSpPr>
            <p:nvPr/>
          </p:nvSpPr>
          <p:spPr bwMode="auto">
            <a:xfrm>
              <a:off x="2535" y="1645"/>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9908" name="Text Box 206"/>
            <p:cNvSpPr txBox="1">
              <a:spLocks noChangeArrowheads="1"/>
            </p:cNvSpPr>
            <p:nvPr/>
          </p:nvSpPr>
          <p:spPr bwMode="auto">
            <a:xfrm>
              <a:off x="3319" y="1645"/>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       DATE ERA</a:t>
              </a:r>
            </a:p>
            <a:p>
              <a:pPr>
                <a:spcBef>
                  <a:spcPct val="50000"/>
                </a:spcBef>
              </a:pPr>
              <a:endParaRPr lang="en-US" sz="800" b="1">
                <a:latin typeface="Helvetica" charset="0"/>
              </a:endParaRPr>
            </a:p>
          </p:txBody>
        </p:sp>
      </p:grpSp>
      <p:grpSp>
        <p:nvGrpSpPr>
          <p:cNvPr id="29886" name="Group 207"/>
          <p:cNvGrpSpPr>
            <a:grpSpLocks/>
          </p:cNvGrpSpPr>
          <p:nvPr/>
        </p:nvGrpSpPr>
        <p:grpSpPr bwMode="auto">
          <a:xfrm>
            <a:off x="315913" y="5595938"/>
            <a:ext cx="6910387" cy="266700"/>
            <a:chOff x="181" y="3349"/>
            <a:chExt cx="3957" cy="269"/>
          </a:xfrm>
        </p:grpSpPr>
        <p:sp>
          <p:nvSpPr>
            <p:cNvPr id="29899" name="Text Box 208"/>
            <p:cNvSpPr txBox="1">
              <a:spLocks noChangeArrowheads="1"/>
            </p:cNvSpPr>
            <p:nvPr/>
          </p:nvSpPr>
          <p:spPr bwMode="auto">
            <a:xfrm>
              <a:off x="181" y="3349"/>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          DATE ERA</a:t>
              </a:r>
            </a:p>
            <a:p>
              <a:pPr>
                <a:spcBef>
                  <a:spcPct val="50000"/>
                </a:spcBef>
              </a:pPr>
              <a:endParaRPr lang="en-US" sz="800" b="1">
                <a:latin typeface="Helvetica" charset="0"/>
              </a:endParaRPr>
            </a:p>
          </p:txBody>
        </p:sp>
        <p:sp>
          <p:nvSpPr>
            <p:cNvPr id="29900" name="Text Box 209"/>
            <p:cNvSpPr txBox="1">
              <a:spLocks noChangeArrowheads="1"/>
            </p:cNvSpPr>
            <p:nvPr/>
          </p:nvSpPr>
          <p:spPr bwMode="auto">
            <a:xfrm>
              <a:off x="981" y="3349"/>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9901" name="Text Box 210"/>
            <p:cNvSpPr txBox="1">
              <a:spLocks noChangeArrowheads="1"/>
            </p:cNvSpPr>
            <p:nvPr/>
          </p:nvSpPr>
          <p:spPr bwMode="auto">
            <a:xfrm>
              <a:off x="1749" y="3349"/>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9902" name="Text Box 211"/>
            <p:cNvSpPr txBox="1">
              <a:spLocks noChangeArrowheads="1"/>
            </p:cNvSpPr>
            <p:nvPr/>
          </p:nvSpPr>
          <p:spPr bwMode="auto">
            <a:xfrm>
              <a:off x="2538" y="3349"/>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sp>
          <p:nvSpPr>
            <p:cNvPr id="29903" name="Text Box 212"/>
            <p:cNvSpPr txBox="1">
              <a:spLocks noChangeArrowheads="1"/>
            </p:cNvSpPr>
            <p:nvPr/>
          </p:nvSpPr>
          <p:spPr bwMode="auto">
            <a:xfrm>
              <a:off x="3333" y="3355"/>
              <a:ext cx="805"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3004" tIns="61500" rIns="123004" bIns="61500">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Helvetica" charset="0"/>
                </a:rPr>
                <a:t>DATE ERA</a:t>
              </a:r>
            </a:p>
            <a:p>
              <a:pPr>
                <a:spcBef>
                  <a:spcPct val="50000"/>
                </a:spcBef>
              </a:pPr>
              <a:endParaRPr lang="en-US" sz="800" b="1">
                <a:latin typeface="Helvetica" charset="0"/>
              </a:endParaRPr>
            </a:p>
          </p:txBody>
        </p:sp>
      </p:grpSp>
      <p:sp>
        <p:nvSpPr>
          <p:cNvPr id="29887" name="Text Box 213"/>
          <p:cNvSpPr txBox="1">
            <a:spLocks noChangeArrowheads="1"/>
          </p:cNvSpPr>
          <p:nvPr/>
        </p:nvSpPr>
        <p:spPr bwMode="auto">
          <a:xfrm>
            <a:off x="701675" y="8077200"/>
            <a:ext cx="612775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4200" i="1">
                <a:latin typeface="Arial Black" charset="0"/>
              </a:rPr>
              <a:t>ANSWER SIDE</a:t>
            </a:r>
          </a:p>
        </p:txBody>
      </p:sp>
      <p:sp>
        <p:nvSpPr>
          <p:cNvPr id="29888" name="Line 214"/>
          <p:cNvSpPr>
            <a:spLocks noChangeShapeType="1"/>
          </p:cNvSpPr>
          <p:nvPr/>
        </p:nvSpPr>
        <p:spPr bwMode="auto">
          <a:xfrm>
            <a:off x="1268413" y="2378075"/>
            <a:ext cx="49276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889" name="Text Box 215"/>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09</a:t>
            </a:r>
          </a:p>
        </p:txBody>
      </p:sp>
      <p:sp>
        <p:nvSpPr>
          <p:cNvPr id="29890" name="Text Box 217"/>
          <p:cNvSpPr txBox="1">
            <a:spLocks noChangeArrowheads="1"/>
          </p:cNvSpPr>
          <p:nvPr/>
        </p:nvSpPr>
        <p:spPr bwMode="auto">
          <a:xfrm>
            <a:off x="422275" y="1362075"/>
            <a:ext cx="6899275"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1500" b="1">
                <a:latin typeface="Comic Sans MS" charset="0"/>
              </a:rPr>
              <a:t>This is a front-and-back printed page. Cut along the dashed lines on the other side to produce a series of small flash cards for drilling on the individual contents of each </a:t>
            </a:r>
            <a:r>
              <a:rPr lang="ja-JP" altLang="en-US" sz="1500" b="1">
                <a:latin typeface="Comic Sans MS" charset="0"/>
              </a:rPr>
              <a:t>“</a:t>
            </a:r>
            <a:r>
              <a:rPr lang="en-US" altLang="ja-JP" sz="1500" b="1">
                <a:latin typeface="Comic Sans MS" charset="0"/>
              </a:rPr>
              <a:t>Bible File</a:t>
            </a:r>
            <a:r>
              <a:rPr lang="ja-JP" altLang="en-US" sz="1500" b="1">
                <a:latin typeface="Comic Sans MS" charset="0"/>
              </a:rPr>
              <a:t>”</a:t>
            </a:r>
            <a:r>
              <a:rPr lang="en-US" altLang="ja-JP" sz="1500" b="1">
                <a:latin typeface="Comic Sans MS" charset="0"/>
              </a:rPr>
              <a:t> folder.</a:t>
            </a:r>
            <a:endParaRPr lang="en-US" sz="1500" b="1">
              <a:latin typeface="Comic Sans MS" charset="0"/>
            </a:endParaRPr>
          </a:p>
        </p:txBody>
      </p:sp>
      <p:pic>
        <p:nvPicPr>
          <p:cNvPr id="29891"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38" y="4554538"/>
            <a:ext cx="355600" cy="38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9892" name="Rectangle 36"/>
          <p:cNvSpPr>
            <a:spLocks noChangeArrowheads="1"/>
          </p:cNvSpPr>
          <p:nvPr/>
        </p:nvSpPr>
        <p:spPr bwMode="auto">
          <a:xfrm>
            <a:off x="2147888" y="4665663"/>
            <a:ext cx="176212" cy="142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sp>
        <p:nvSpPr>
          <p:cNvPr id="29893" name="Rectangle 136"/>
          <p:cNvSpPr>
            <a:spLocks noChangeArrowheads="1"/>
          </p:cNvSpPr>
          <p:nvPr/>
        </p:nvSpPr>
        <p:spPr bwMode="auto">
          <a:xfrm>
            <a:off x="2101850" y="4679950"/>
            <a:ext cx="190500" cy="138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894" name="Text Box 191"/>
          <p:cNvSpPr txBox="1">
            <a:spLocks noChangeArrowheads="1"/>
          </p:cNvSpPr>
          <p:nvPr/>
        </p:nvSpPr>
        <p:spPr bwMode="auto">
          <a:xfrm>
            <a:off x="1952625" y="4611688"/>
            <a:ext cx="503238"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LC</a:t>
            </a:r>
            <a:endParaRPr lang="en-US" sz="1100">
              <a:latin typeface="Sand" charset="0"/>
            </a:endParaRPr>
          </a:p>
        </p:txBody>
      </p:sp>
      <p:pic>
        <p:nvPicPr>
          <p:cNvPr id="29895" name="Picture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438" y="3386138"/>
            <a:ext cx="355600" cy="38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9896" name="Rectangle 36"/>
          <p:cNvSpPr>
            <a:spLocks noChangeArrowheads="1"/>
          </p:cNvSpPr>
          <p:nvPr/>
        </p:nvSpPr>
        <p:spPr bwMode="auto">
          <a:xfrm>
            <a:off x="4979988" y="3497263"/>
            <a:ext cx="176212" cy="142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sp>
        <p:nvSpPr>
          <p:cNvPr id="29897" name="Rectangle 136"/>
          <p:cNvSpPr>
            <a:spLocks noChangeArrowheads="1"/>
          </p:cNvSpPr>
          <p:nvPr/>
        </p:nvSpPr>
        <p:spPr bwMode="auto">
          <a:xfrm>
            <a:off x="4933950" y="3511550"/>
            <a:ext cx="190500" cy="138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898" name="Text Box 191"/>
          <p:cNvSpPr txBox="1">
            <a:spLocks noChangeArrowheads="1"/>
          </p:cNvSpPr>
          <p:nvPr/>
        </p:nvSpPr>
        <p:spPr bwMode="auto">
          <a:xfrm>
            <a:off x="4784725" y="3443288"/>
            <a:ext cx="503238"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AC</a:t>
            </a:r>
            <a:endParaRPr lang="en-US" sz="1100">
              <a:latin typeface="Sand"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7"/>
          <p:cNvSpPr txBox="1">
            <a:spLocks noChangeArrowheads="1"/>
          </p:cNvSpPr>
          <p:nvPr/>
        </p:nvSpPr>
        <p:spPr bwMode="auto">
          <a:xfrm>
            <a:off x="6429375" y="87313"/>
            <a:ext cx="7540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10</a:t>
            </a:r>
          </a:p>
        </p:txBody>
      </p:sp>
      <p:sp>
        <p:nvSpPr>
          <p:cNvPr id="30722" name="Rectangle 8"/>
          <p:cNvSpPr>
            <a:spLocks noChangeArrowheads="1"/>
          </p:cNvSpPr>
          <p:nvPr/>
        </p:nvSpPr>
        <p:spPr bwMode="auto">
          <a:xfrm>
            <a:off x="228600" y="1827213"/>
            <a:ext cx="7072313"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3600" b="1" i="1">
                <a:latin typeface="Helvetica" charset="0"/>
              </a:rPr>
              <a:t>Concerning the Word </a:t>
            </a:r>
            <a:r>
              <a:rPr lang="ja-JP" altLang="en-US" sz="3600" b="1" i="1">
                <a:latin typeface="Helvetica" charset="0"/>
              </a:rPr>
              <a:t>“</a:t>
            </a:r>
            <a:r>
              <a:rPr lang="en-US" altLang="ja-JP" sz="3600" b="1" i="1">
                <a:latin typeface="Helvetica" charset="0"/>
              </a:rPr>
              <a:t>_____</a:t>
            </a:r>
            <a:r>
              <a:rPr lang="ja-JP" altLang="en-US" sz="3600" b="1" i="1">
                <a:latin typeface="Helvetica" charset="0"/>
              </a:rPr>
              <a:t>”</a:t>
            </a:r>
            <a:endParaRPr lang="en-US" sz="2000" b="1" i="1">
              <a:latin typeface="Helvetica" charset="0"/>
            </a:endParaRPr>
          </a:p>
        </p:txBody>
      </p:sp>
      <p:sp>
        <p:nvSpPr>
          <p:cNvPr id="30723" name="Rectangle 9"/>
          <p:cNvSpPr>
            <a:spLocks noChangeArrowheads="1"/>
          </p:cNvSpPr>
          <p:nvPr/>
        </p:nvSpPr>
        <p:spPr bwMode="auto">
          <a:xfrm>
            <a:off x="803275" y="1046163"/>
            <a:ext cx="5922963"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a:latin typeface="Helvetica" charset="0"/>
              </a:rPr>
              <a:t>The </a:t>
            </a:r>
            <a:r>
              <a:rPr lang="ja-JP" altLang="en-US" sz="2000" b="1">
                <a:latin typeface="Helvetica" charset="0"/>
              </a:rPr>
              <a:t>“</a:t>
            </a:r>
            <a:r>
              <a:rPr lang="en-US" altLang="ja-JP" sz="2000" b="1">
                <a:latin typeface="Helvetica" charset="0"/>
              </a:rPr>
              <a:t>Backbone</a:t>
            </a:r>
            <a:r>
              <a:rPr lang="ja-JP" altLang="en-US" sz="2000" b="1">
                <a:latin typeface="Helvetica" charset="0"/>
              </a:rPr>
              <a:t>”</a:t>
            </a:r>
            <a:r>
              <a:rPr lang="en-US" altLang="ja-JP" sz="2000" b="1">
                <a:latin typeface="Helvetica" charset="0"/>
              </a:rPr>
              <a:t> of Biblical Revelation:</a:t>
            </a:r>
          </a:p>
          <a:p>
            <a:pPr algn="ctr"/>
            <a:r>
              <a:rPr lang="en-US" sz="2000" b="1">
                <a:latin typeface="Helvetica" charset="0"/>
              </a:rPr>
              <a:t>God</a:t>
            </a:r>
            <a:r>
              <a:rPr lang="ja-JP" altLang="en-US" sz="2000" b="1">
                <a:latin typeface="Helvetica" charset="0"/>
              </a:rPr>
              <a:t>’</a:t>
            </a:r>
            <a:r>
              <a:rPr lang="en-US" altLang="ja-JP" sz="2000" b="1">
                <a:latin typeface="Helvetica" charset="0"/>
              </a:rPr>
              <a:t>s Unconditional Covenantal Program</a:t>
            </a:r>
            <a:endParaRPr lang="en-US" sz="2000" b="1">
              <a:latin typeface="Helvetica" charset="0"/>
            </a:endParaRPr>
          </a:p>
        </p:txBody>
      </p:sp>
      <p:sp>
        <p:nvSpPr>
          <p:cNvPr id="30724" name="Text Box 11"/>
          <p:cNvSpPr txBox="1">
            <a:spLocks noChangeArrowheads="1"/>
          </p:cNvSpPr>
          <p:nvPr/>
        </p:nvSpPr>
        <p:spPr bwMode="auto">
          <a:xfrm>
            <a:off x="228600" y="2522538"/>
            <a:ext cx="7070725" cy="149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a:latin typeface="Helvetica" charset="0"/>
              </a:rPr>
              <a:t>In both Hebrew and Greek:</a:t>
            </a:r>
            <a:r>
              <a:rPr lang="en-US" sz="2400" b="1" i="1">
                <a:latin typeface="Helvetica" charset="0"/>
              </a:rPr>
              <a:t>                                         The English Word </a:t>
            </a:r>
            <a:r>
              <a:rPr lang="ja-JP" altLang="en-US" sz="2400" b="1" i="1">
                <a:latin typeface="Helvetica" charset="0"/>
              </a:rPr>
              <a:t>“</a:t>
            </a:r>
            <a:r>
              <a:rPr lang="en-US" altLang="ja-JP" sz="2400" b="1" i="1">
                <a:latin typeface="Helvetica" charset="0"/>
              </a:rPr>
              <a:t>SIN</a:t>
            </a:r>
            <a:r>
              <a:rPr lang="ja-JP" altLang="en-US" sz="2400" b="1" i="1">
                <a:latin typeface="Helvetica" charset="0"/>
              </a:rPr>
              <a:t>”</a:t>
            </a:r>
            <a:r>
              <a:rPr lang="en-US" altLang="ja-JP" sz="2400" b="1" i="1">
                <a:latin typeface="Helvetica" charset="0"/>
              </a:rPr>
              <a:t> means variously: </a:t>
            </a:r>
            <a:r>
              <a:rPr lang="en-US" altLang="ja-JP" sz="2400" b="1">
                <a:latin typeface="Helvetica" charset="0"/>
              </a:rPr>
              <a:t>misbehavior, iniquity, transgression, wickedness,trespass, </a:t>
            </a:r>
            <a:r>
              <a:rPr lang="en-US" altLang="ja-JP" sz="2400" b="1" i="1">
                <a:latin typeface="Helvetica" charset="0"/>
              </a:rPr>
              <a:t>and</a:t>
            </a:r>
            <a:r>
              <a:rPr lang="en-US" altLang="ja-JP" sz="2400" b="1">
                <a:latin typeface="Helvetica" charset="0"/>
              </a:rPr>
              <a:t> evil.</a:t>
            </a:r>
            <a:endParaRPr lang="en-US" sz="2400" b="1">
              <a:latin typeface="Helvetica" charset="0"/>
            </a:endParaRPr>
          </a:p>
        </p:txBody>
      </p:sp>
      <p:sp>
        <p:nvSpPr>
          <p:cNvPr id="30725" name="Text Box 12"/>
          <p:cNvSpPr txBox="1">
            <a:spLocks noChangeArrowheads="1"/>
          </p:cNvSpPr>
          <p:nvPr/>
        </p:nvSpPr>
        <p:spPr bwMode="auto">
          <a:xfrm>
            <a:off x="777875" y="4090988"/>
            <a:ext cx="60896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3600" b="1" i="1">
                <a:latin typeface="Helvetica" charset="0"/>
              </a:rPr>
              <a:t>But also…</a:t>
            </a:r>
          </a:p>
        </p:txBody>
      </p:sp>
      <p:sp>
        <p:nvSpPr>
          <p:cNvPr id="30726" name="Rectangle 14"/>
          <p:cNvSpPr>
            <a:spLocks noChangeArrowheads="1"/>
          </p:cNvSpPr>
          <p:nvPr/>
        </p:nvSpPr>
        <p:spPr bwMode="auto">
          <a:xfrm>
            <a:off x="374650" y="7126288"/>
            <a:ext cx="6811963" cy="1022350"/>
          </a:xfrm>
          <a:prstGeom prst="rect">
            <a:avLst/>
          </a:prstGeom>
          <a:noFill/>
          <a:ln w="76200" cmpd="tri">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algn="ctr"/>
            <a:r>
              <a:rPr lang="ja-JP" altLang="en-US" sz="2800" b="1" i="1">
                <a:latin typeface="Helvetica" charset="0"/>
              </a:rPr>
              <a:t>“</a:t>
            </a:r>
            <a:r>
              <a:rPr lang="en-US" altLang="ja-JP" sz="2800" b="1" i="1">
                <a:latin typeface="Helvetica" charset="0"/>
              </a:rPr>
              <a:t>…for all have sinned and fall short of the glory of God.</a:t>
            </a:r>
            <a:r>
              <a:rPr lang="ja-JP" altLang="en-US" sz="2800" b="1" i="1">
                <a:latin typeface="Helvetica" charset="0"/>
              </a:rPr>
              <a:t>”</a:t>
            </a:r>
            <a:r>
              <a:rPr lang="en-US" altLang="ja-JP" sz="2800" b="1" i="1">
                <a:latin typeface="Helvetica" charset="0"/>
              </a:rPr>
              <a:t> Rom 3:23</a:t>
            </a:r>
            <a:endParaRPr lang="en-US" sz="2800" b="1" i="1">
              <a:latin typeface="Helvetica" charset="0"/>
            </a:endParaRPr>
          </a:p>
        </p:txBody>
      </p:sp>
      <p:sp>
        <p:nvSpPr>
          <p:cNvPr id="30727" name="Text Box 10"/>
          <p:cNvSpPr txBox="1">
            <a:spLocks noChangeArrowheads="1"/>
          </p:cNvSpPr>
          <p:nvPr/>
        </p:nvSpPr>
        <p:spPr bwMode="auto">
          <a:xfrm>
            <a:off x="441325" y="4973638"/>
            <a:ext cx="6711950" cy="1612900"/>
          </a:xfrm>
          <a:prstGeom prst="rect">
            <a:avLst/>
          </a:prstGeom>
          <a:noFill/>
          <a:ln w="57150" cmpd="thickThin">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ja-JP" altLang="en-US" sz="4800" b="1" i="1">
                <a:latin typeface="Helvetica" charset="0"/>
              </a:rPr>
              <a:t>“</a:t>
            </a:r>
            <a:r>
              <a:rPr lang="en-US" altLang="ja-JP" sz="4800" b="1" i="1">
                <a:latin typeface="Helvetica" charset="0"/>
              </a:rPr>
              <a:t>SIN</a:t>
            </a:r>
            <a:r>
              <a:rPr lang="ja-JP" altLang="en-US" sz="4800" b="1" i="1">
                <a:latin typeface="Helvetica" charset="0"/>
              </a:rPr>
              <a:t>”</a:t>
            </a:r>
            <a:r>
              <a:rPr lang="en-US" altLang="ja-JP" sz="4800" b="1" i="1">
                <a:latin typeface="Helvetica" charset="0"/>
              </a:rPr>
              <a:t> =                         </a:t>
            </a:r>
            <a:r>
              <a:rPr lang="ja-JP" altLang="en-US" sz="4800" b="1" i="1">
                <a:latin typeface="Helvetica" charset="0"/>
              </a:rPr>
              <a:t>“</a:t>
            </a:r>
            <a:r>
              <a:rPr lang="en-US" altLang="ja-JP" sz="4800" b="1" i="1">
                <a:latin typeface="Helvetica" charset="0"/>
              </a:rPr>
              <a:t> __ ____ ___ _____</a:t>
            </a:r>
            <a:r>
              <a:rPr lang="ja-JP" altLang="en-US" sz="4800" b="1" i="1">
                <a:latin typeface="Helvetica" charset="0"/>
              </a:rPr>
              <a:t>”</a:t>
            </a:r>
            <a:endParaRPr lang="en-US" sz="3200" b="1" i="1">
              <a:latin typeface="Helvetica"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4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6594475" y="76200"/>
            <a:ext cx="501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11</a:t>
            </a:r>
          </a:p>
        </p:txBody>
      </p:sp>
      <p:sp>
        <p:nvSpPr>
          <p:cNvPr id="32770" name="Text Box 5"/>
          <p:cNvSpPr txBox="1">
            <a:spLocks noChangeArrowheads="1"/>
          </p:cNvSpPr>
          <p:nvPr/>
        </p:nvSpPr>
        <p:spPr bwMode="auto">
          <a:xfrm>
            <a:off x="974725" y="1046163"/>
            <a:ext cx="59356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Skia" charset="0"/>
              </a:rPr>
              <a:t>THE __________ ________ OF GOD!</a:t>
            </a:r>
          </a:p>
        </p:txBody>
      </p:sp>
      <p:sp>
        <p:nvSpPr>
          <p:cNvPr id="32771" name="Text Box 6"/>
          <p:cNvSpPr txBox="1">
            <a:spLocks noChangeArrowheads="1"/>
          </p:cNvSpPr>
          <p:nvPr/>
        </p:nvSpPr>
        <p:spPr bwMode="auto">
          <a:xfrm>
            <a:off x="515938" y="84518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2000">
              <a:latin typeface="Times" charset="0"/>
            </a:endParaRPr>
          </a:p>
        </p:txBody>
      </p:sp>
      <p:sp>
        <p:nvSpPr>
          <p:cNvPr id="32772" name="Text Box 7"/>
          <p:cNvSpPr txBox="1">
            <a:spLocks noChangeArrowheads="1"/>
          </p:cNvSpPr>
          <p:nvPr/>
        </p:nvSpPr>
        <p:spPr bwMode="auto">
          <a:xfrm>
            <a:off x="519113" y="8375650"/>
            <a:ext cx="65722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a:latin typeface="Skia" charset="0"/>
              </a:rPr>
              <a:t>DO WE – OR DO WE NOT – MISS THE MARK?</a:t>
            </a:r>
          </a:p>
        </p:txBody>
      </p:sp>
      <p:sp>
        <p:nvSpPr>
          <p:cNvPr id="32773" name="Text Box 8"/>
          <p:cNvSpPr txBox="1">
            <a:spLocks noChangeArrowheads="1"/>
          </p:cNvSpPr>
          <p:nvPr/>
        </p:nvSpPr>
        <p:spPr bwMode="auto">
          <a:xfrm>
            <a:off x="323850" y="1374775"/>
            <a:ext cx="7016750" cy="660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endParaRPr lang="en-US" sz="1200" b="1">
              <a:latin typeface="Skia" charset="0"/>
            </a:endParaRPr>
          </a:p>
          <a:p>
            <a:pPr algn="ctr"/>
            <a:r>
              <a:rPr lang="en-US" sz="1200" b="1">
                <a:latin typeface="Skia" charset="0"/>
              </a:rPr>
              <a:t>ABBA…ADVOCATE…ALMIGHTY…ALPHA…AMEN…ANCIENT OF DAYS…ANOINTED ONE…APOSTLE AND HIGH PRIEST…ARM OF THE LORDAUTHOR OF LIFE…AUTHOROF OUR FAITH…BEGINNING AND THE END…BLESSED AND ONLY RULER…BRANCH…BREAD OF LIFE…BREAD OF GOD…BRIDE GROOM…BRIGHT MORNING STAR…CHIEF  SHEPHERD… CHOSEN ONE…</a:t>
            </a:r>
            <a:r>
              <a:rPr lang="en-US" sz="1200" b="1" i="1" u="sng">
                <a:latin typeface="Skia" charset="0"/>
              </a:rPr>
              <a:t>CHRIST</a:t>
            </a:r>
            <a:r>
              <a:rPr lang="en-US" sz="1200" b="1">
                <a:latin typeface="Skia" charset="0"/>
              </a:rPr>
              <a:t>…CHRIST OF GOD…</a:t>
            </a:r>
            <a:r>
              <a:rPr lang="en-US" sz="1200" b="1" i="1" u="sng">
                <a:latin typeface="Skia" charset="0"/>
              </a:rPr>
              <a:t>CHRIST THE LORD</a:t>
            </a:r>
            <a:r>
              <a:rPr lang="en-US" sz="1200" b="1">
                <a:latin typeface="Skia" charset="0"/>
              </a:rPr>
              <a:t>…CHRIST THE SON OF THE LIVING GOD…COMFORTER…COMMANDER…CONSOLATION OF ISRAEL…CONSUMING FIRE…CORNER STONE…COUNSELOR… CREATOR…DELIVERER…. DESIRED OF ALL NATIONS… DOOR…EL SHADDAI…ETERNAL GOD… EVERLASTING FATHER…EXACT REPRESENTATION OF HIS BEING… FAITHFUL AND TRUE…FAITHFUL WITNESS…FATHER…FIRSTBORN OVER ALL   CREATION….  FIRST FRUITS… FOUNDATION…FRIEND OF TAX COLLECTORS AND SINNERS… GENTLE WHISPER…GIFT OF GOD…GLORY OF THE LORD…</a:t>
            </a:r>
            <a:r>
              <a:rPr lang="en-US" sz="1200" b="1" i="1" u="sng">
                <a:latin typeface="Skia" charset="0"/>
              </a:rPr>
              <a:t>GOD</a:t>
            </a:r>
            <a:r>
              <a:rPr lang="en-US" sz="1200" b="1">
                <a:latin typeface="Skia" charset="0"/>
              </a:rPr>
              <a:t>…</a:t>
            </a:r>
            <a:r>
              <a:rPr lang="en-US" sz="1200" b="1" i="1" u="sng">
                <a:latin typeface="Skia" charset="0"/>
              </a:rPr>
              <a:t>GOD ALMIGHTY</a:t>
            </a:r>
            <a:r>
              <a:rPr lang="en-US" sz="1200" b="1">
                <a:latin typeface="Skia" charset="0"/>
              </a:rPr>
              <a:t>…GOD OVER ALL…GOD WHO SEES ME…GOOD SHEPHERD…GREAT HIGH PRIEST…GREAT SHEPHERD… GUIDE…HEAD OF THE BODY…HEAD OF THE CHURCH…HEIR OF ALL THINGS…HIGH PRIEST FOREVER…HOLY ONE…HOLY ONE OF ISRAEL…HOLY SPIRIT…HOPE …HORN OF SALVATION… I AM…IMAGE OF GOD…IMAGE OF HIS PERSON…IMMANUEL…JEHOVAH…</a:t>
            </a:r>
          </a:p>
          <a:p>
            <a:pPr algn="ctr"/>
            <a:r>
              <a:rPr lang="en-US" sz="2000" b="1" i="1" u="sng">
                <a:latin typeface="Skia" charset="0"/>
              </a:rPr>
              <a:t>JESUS…</a:t>
            </a:r>
            <a:endParaRPr lang="en-US" sz="1200" b="1">
              <a:latin typeface="Skia" charset="0"/>
            </a:endParaRPr>
          </a:p>
          <a:p>
            <a:pPr algn="ctr"/>
            <a:r>
              <a:rPr lang="en-US" sz="1200" b="1">
                <a:latin typeface="Skia" charset="0"/>
              </a:rPr>
              <a:t>JESUS CHRIST OUR LORD…JUDGE…KING…KING ETERNAL…KING OF KINGS…KING OF THE AGES…LAMB OF GOD…LAST ADAM…LAW GIVER…LEADER… LIFE…LIGHT OF THE WORLD…LIKE AN EAGLE…LILY OF THE VALLEY…LION OF THE TRIBE OF JUDAH…LIVING STONE…LIVING WATER…LORD…LORD GOD ALMIGHTY…</a:t>
            </a:r>
            <a:r>
              <a:rPr lang="en-US" sz="1200" b="1" i="1" u="sng">
                <a:latin typeface="Skia" charset="0"/>
              </a:rPr>
              <a:t>LORD JESUS CHRIST</a:t>
            </a:r>
            <a:r>
              <a:rPr lang="en-US" sz="1200" b="1">
                <a:latin typeface="Skia" charset="0"/>
              </a:rPr>
              <a:t>…LORD OF ALL…LORD OF GLORY…LORD OF LORDS…LORD OUR RIGHTEOUSNESS…LOVE…MAN OF SORROWS…MASTER… MEDIATOR…MERCIFUL GOD…NAZARENE…OFFSPRING OF DAVID…OMEGA…ONLY BEGOTTEN SON…OUR PASSOVER LAMB…OUR PEACE…POTTER…</a:t>
            </a:r>
          </a:p>
          <a:p>
            <a:pPr algn="ctr"/>
            <a:r>
              <a:rPr lang="en-US" sz="1200" b="1">
                <a:latin typeface="Skia" charset="0"/>
              </a:rPr>
              <a:t>POWER OF GOD…PRINCE OF PEACE… PROPHET…PURIFIER…RABBONI [TEACHER]… RADIANCE OF GOD</a:t>
            </a:r>
            <a:r>
              <a:rPr lang="ja-JP" altLang="en-US" sz="1200" b="1">
                <a:latin typeface="Skia" charset="0"/>
              </a:rPr>
              <a:t>’</a:t>
            </a:r>
            <a:r>
              <a:rPr lang="en-US" altLang="ja-JP" sz="1200" b="1">
                <a:latin typeface="Skia" charset="0"/>
              </a:rPr>
              <a:t>S GLORY…REDEEMER…REFINER</a:t>
            </a:r>
            <a:r>
              <a:rPr lang="ja-JP" altLang="en-US" sz="1200" b="1">
                <a:latin typeface="Skia" charset="0"/>
              </a:rPr>
              <a:t>’</a:t>
            </a:r>
            <a:r>
              <a:rPr lang="en-US" altLang="ja-JP" sz="1200" b="1">
                <a:latin typeface="Skia" charset="0"/>
              </a:rPr>
              <a:t>S FIRE…RESURRECTION AND THE LIFE…RIGHTEOUS ONE…ROCK…ROOT OF DAVID…ROSE OF SHARON…RULER OF GOD</a:t>
            </a:r>
            <a:r>
              <a:rPr lang="ja-JP" altLang="en-US" sz="1200" b="1">
                <a:latin typeface="Skia" charset="0"/>
              </a:rPr>
              <a:t>’</a:t>
            </a:r>
            <a:r>
              <a:rPr lang="en-US" altLang="ja-JP" sz="1200" b="1">
                <a:latin typeface="Skia" charset="0"/>
              </a:rPr>
              <a:t>S CREATION…RULER OF THE KINGS OF THE EARTH…RULER OVER ISRAEL…SAVIOR…                   SCEPTER OUT OF ISRAEL…SEED…SERVANT…SHEPHERD AND OVERSEER OF YOUR SOULS…SHIELD…SON OF DAVID…SON OF GOD…STAR OUT OF JACOB…STONE…SON OF RIGHTEOUSNESS… TEACHER…TRUE LIGHT…TRUTH…VINE…WISDOM OF GOD… WONDERFUL COUNSELOR…WORD…WORD OF GOD.</a:t>
            </a:r>
          </a:p>
          <a:p>
            <a:r>
              <a:rPr lang="en-US" sz="1200" b="1">
                <a:latin typeface="Skia" charset="0"/>
              </a:rPr>
              <a:t>				From: Mary Foxwell Loeks, </a:t>
            </a:r>
            <a:r>
              <a:rPr lang="en-US" sz="1200" b="1" i="1">
                <a:latin typeface="Skia" charset="0"/>
              </a:rPr>
              <a:t> </a:t>
            </a:r>
          </a:p>
          <a:p>
            <a:r>
              <a:rPr lang="en-US" sz="1200" b="1" i="1">
                <a:latin typeface="Skia" charset="0"/>
              </a:rPr>
              <a:t>				The Glorious Names of God,</a:t>
            </a:r>
            <a:r>
              <a:rPr lang="en-US" sz="1200" b="1">
                <a:latin typeface="Skia" charset="0"/>
              </a:rPr>
              <a:t> 	</a:t>
            </a:r>
          </a:p>
          <a:p>
            <a:r>
              <a:rPr lang="en-US" sz="1200" b="1">
                <a:latin typeface="Skia" charset="0"/>
              </a:rPr>
              <a:t>				Baker Book House, 1986</a:t>
            </a:r>
            <a:endParaRPr lang="en-US" sz="1000">
              <a:latin typeface="Times"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2"/>
          <p:cNvSpPr txBox="1">
            <a:spLocks noChangeArrowheads="1"/>
          </p:cNvSpPr>
          <p:nvPr/>
        </p:nvSpPr>
        <p:spPr bwMode="auto">
          <a:xfrm>
            <a:off x="955675" y="1954213"/>
            <a:ext cx="5627688" cy="542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a:latin typeface="Times" charset="0"/>
              </a:rPr>
              <a:t>Here is your set of Study Helps that we</a:t>
            </a:r>
            <a:r>
              <a:rPr lang="ja-JP" altLang="en-US" sz="2000" b="1">
                <a:latin typeface="Times" charset="0"/>
              </a:rPr>
              <a:t>’</a:t>
            </a:r>
            <a:r>
              <a:rPr lang="en-US" altLang="ja-JP" sz="2000" b="1">
                <a:latin typeface="Times" charset="0"/>
              </a:rPr>
              <a:t>ll use during the seminar.</a:t>
            </a:r>
          </a:p>
          <a:p>
            <a:pPr algn="ctr">
              <a:spcBef>
                <a:spcPct val="50000"/>
              </a:spcBef>
            </a:pPr>
            <a:r>
              <a:rPr lang="en-US" sz="2000" b="1">
                <a:latin typeface="Times" charset="0"/>
              </a:rPr>
              <a:t>You are encouraged to fill in ALL the blanks as you follow along, </a:t>
            </a:r>
            <a:r>
              <a:rPr lang="en-US" sz="2000" b="1" i="1">
                <a:latin typeface="Times" charset="0"/>
              </a:rPr>
              <a:t>even though clean copies of several are also provided.</a:t>
            </a:r>
            <a:r>
              <a:rPr lang="en-US" sz="2000" b="1">
                <a:latin typeface="Times" charset="0"/>
              </a:rPr>
              <a:t>  The learning result will be absolutely beneficial toward the goals of the seminar and your participation.</a:t>
            </a:r>
          </a:p>
          <a:p>
            <a:pPr algn="ctr">
              <a:spcBef>
                <a:spcPct val="50000"/>
              </a:spcBef>
            </a:pPr>
            <a:r>
              <a:rPr lang="en-US" sz="2000" b="1">
                <a:latin typeface="Times" charset="0"/>
              </a:rPr>
              <a:t>Thanks for being here! The Word teaches that Our Lord will bless your work. When you leave you should have a refreshed view of the credibility, rationale, coherence, logical organization and incomparable spiritual value of                              His matchless Word. </a:t>
            </a:r>
          </a:p>
          <a:p>
            <a:pPr algn="ctr">
              <a:spcBef>
                <a:spcPct val="50000"/>
              </a:spcBef>
            </a:pPr>
            <a:r>
              <a:rPr lang="en-US" sz="2000" b="1">
                <a:latin typeface="Times" charset="0"/>
              </a:rPr>
              <a:t> As a witnessing tool, you will be freshly equipped to present God</a:t>
            </a:r>
            <a:r>
              <a:rPr lang="ja-JP" altLang="en-US" sz="2000" b="1">
                <a:latin typeface="Times" charset="0"/>
              </a:rPr>
              <a:t>’</a:t>
            </a:r>
            <a:r>
              <a:rPr lang="en-US" altLang="ja-JP" sz="2000" b="1">
                <a:latin typeface="Times" charset="0"/>
              </a:rPr>
              <a:t>s Word to all who ask of you, </a:t>
            </a:r>
            <a:r>
              <a:rPr lang="ja-JP" altLang="en-US" sz="2000" b="1">
                <a:latin typeface="Times" charset="0"/>
              </a:rPr>
              <a:t>“</a:t>
            </a:r>
            <a:r>
              <a:rPr lang="en-US" altLang="ja-JP" sz="2000" b="1">
                <a:latin typeface="Times" charset="0"/>
              </a:rPr>
              <a:t>What do you believe? Tell me Why!</a:t>
            </a:r>
            <a:r>
              <a:rPr lang="ja-JP" altLang="en-US" sz="2000" b="1">
                <a:latin typeface="Times" charset="0"/>
              </a:rPr>
              <a:t>”</a:t>
            </a:r>
            <a:endParaRPr lang="en-US" sz="2000" b="1">
              <a:latin typeface="Times" charset="0"/>
            </a:endParaRPr>
          </a:p>
        </p:txBody>
      </p:sp>
      <p:sp>
        <p:nvSpPr>
          <p:cNvPr id="6146" name="Text Box 3"/>
          <p:cNvSpPr txBox="1">
            <a:spLocks noChangeArrowheads="1"/>
          </p:cNvSpPr>
          <p:nvPr/>
        </p:nvSpPr>
        <p:spPr bwMode="auto">
          <a:xfrm>
            <a:off x="1025525" y="7559675"/>
            <a:ext cx="5411788"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a:latin typeface="Times" charset="0"/>
              </a:rPr>
              <a:t>THE BIBLE…BASICALLY MINISTRIES INT</a:t>
            </a:r>
            <a:r>
              <a:rPr lang="ja-JP" altLang="en-US" sz="1400" b="1">
                <a:latin typeface="Times" charset="0"/>
              </a:rPr>
              <a:t>’</a:t>
            </a:r>
            <a:r>
              <a:rPr lang="en-US" altLang="ja-JP" sz="1400" b="1">
                <a:latin typeface="Times" charset="0"/>
              </a:rPr>
              <a:t>L INC.</a:t>
            </a:r>
            <a:r>
              <a:rPr lang="en-US" altLang="ja-JP" sz="2400" b="1">
                <a:latin typeface="Times" charset="0"/>
              </a:rPr>
              <a:t>   </a:t>
            </a:r>
            <a:r>
              <a:rPr lang="en-US" altLang="ja-JP" sz="1400" b="1" i="1">
                <a:latin typeface="Times" charset="0"/>
              </a:rPr>
              <a:t>Multiplying Biblical Literacy Throughout The Body of Christ</a:t>
            </a:r>
          </a:p>
          <a:p>
            <a:pPr algn="ctr">
              <a:spcBef>
                <a:spcPct val="50000"/>
              </a:spcBef>
            </a:pPr>
            <a:r>
              <a:rPr lang="en-US" sz="1400" b="1">
                <a:latin typeface="Times" charset="0"/>
              </a:rPr>
              <a:t>    Ft. Worth, Texas                                            www.biblebasically.org</a:t>
            </a:r>
            <a:endParaRPr lang="en-US" sz="2400" b="1">
              <a:latin typeface="Times" charset="0"/>
            </a:endParaRPr>
          </a:p>
        </p:txBody>
      </p:sp>
      <p:sp>
        <p:nvSpPr>
          <p:cNvPr id="6147" name="Rectangle 4"/>
          <p:cNvSpPr>
            <a:spLocks noChangeArrowheads="1"/>
          </p:cNvSpPr>
          <p:nvPr/>
        </p:nvSpPr>
        <p:spPr bwMode="auto">
          <a:xfrm>
            <a:off x="3725863" y="53975"/>
            <a:ext cx="3295650" cy="4254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48" name="Text Box 6"/>
          <p:cNvSpPr txBox="1">
            <a:spLocks noChangeArrowheads="1"/>
          </p:cNvSpPr>
          <p:nvPr/>
        </p:nvSpPr>
        <p:spPr bwMode="auto">
          <a:xfrm>
            <a:off x="1144588" y="1185863"/>
            <a:ext cx="52006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3200" b="1">
                <a:latin typeface="Century Gothic" charset="0"/>
              </a:rPr>
              <a:t>Appendix of Study Helps</a:t>
            </a:r>
          </a:p>
        </p:txBody>
      </p:sp>
      <p:sp>
        <p:nvSpPr>
          <p:cNvPr id="6149" name="Text Box 7"/>
          <p:cNvSpPr txBox="1">
            <a:spLocks noChangeArrowheads="1"/>
          </p:cNvSpPr>
          <p:nvPr/>
        </p:nvSpPr>
        <p:spPr bwMode="auto">
          <a:xfrm>
            <a:off x="6870700" y="8782050"/>
            <a:ext cx="5334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a:latin typeface="Times" charset="0"/>
              </a:rPr>
              <a:t>57</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79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1"/>
          <p:cNvSpPr txBox="1">
            <a:spLocks noChangeArrowheads="1"/>
          </p:cNvSpPr>
          <p:nvPr/>
        </p:nvSpPr>
        <p:spPr bwMode="auto">
          <a:xfrm>
            <a:off x="5759450" y="1587500"/>
            <a:ext cx="18415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1200" b="1" baseline="-25000">
              <a:latin typeface="Comic Sans MS" charset="0"/>
            </a:endParaRPr>
          </a:p>
        </p:txBody>
      </p:sp>
      <p:sp>
        <p:nvSpPr>
          <p:cNvPr id="34818" name="Text Box 12"/>
          <p:cNvSpPr txBox="1">
            <a:spLocks noChangeArrowheads="1"/>
          </p:cNvSpPr>
          <p:nvPr/>
        </p:nvSpPr>
        <p:spPr bwMode="auto">
          <a:xfrm>
            <a:off x="6429375" y="115888"/>
            <a:ext cx="7540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12</a:t>
            </a:r>
          </a:p>
        </p:txBody>
      </p:sp>
      <p:grpSp>
        <p:nvGrpSpPr>
          <p:cNvPr id="34819" name="Group 36"/>
          <p:cNvGrpSpPr>
            <a:grpSpLocks/>
          </p:cNvGrpSpPr>
          <p:nvPr/>
        </p:nvGrpSpPr>
        <p:grpSpPr bwMode="auto">
          <a:xfrm>
            <a:off x="-171450" y="3886200"/>
            <a:ext cx="7712075" cy="4302125"/>
            <a:chOff x="-108" y="1962"/>
            <a:chExt cx="4858" cy="2710"/>
          </a:xfrm>
        </p:grpSpPr>
        <p:sp>
          <p:nvSpPr>
            <p:cNvPr id="34824" name="AutoShape 18"/>
            <p:cNvSpPr>
              <a:spLocks noChangeArrowheads="1"/>
            </p:cNvSpPr>
            <p:nvPr/>
          </p:nvSpPr>
          <p:spPr bwMode="auto">
            <a:xfrm>
              <a:off x="636" y="1962"/>
              <a:ext cx="3408" cy="2688"/>
            </a:xfrm>
            <a:prstGeom prst="triangle">
              <a:avLst>
                <a:gd name="adj" fmla="val 50000"/>
              </a:avLst>
            </a:prstGeom>
            <a:solidFill>
              <a:schemeClr val="bg1"/>
            </a:solidFill>
            <a:ln w="76200">
              <a:solidFill>
                <a:schemeClr val="tx1"/>
              </a:solidFill>
              <a:miter lim="800000"/>
              <a:headEnd/>
              <a:tailEnd/>
            </a:ln>
          </p:spPr>
          <p:txBody>
            <a:bodyPr wrap="none" anchor="ctr"/>
            <a:lstStyle/>
            <a:p>
              <a:endParaRPr lang="en-US"/>
            </a:p>
          </p:txBody>
        </p:sp>
        <p:sp>
          <p:nvSpPr>
            <p:cNvPr id="34825" name="Rectangle 19"/>
            <p:cNvSpPr>
              <a:spLocks noChangeArrowheads="1"/>
            </p:cNvSpPr>
            <p:nvPr/>
          </p:nvSpPr>
          <p:spPr bwMode="auto">
            <a:xfrm>
              <a:off x="2619" y="4378"/>
              <a:ext cx="1385"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latin typeface="Helvetica" charset="0"/>
                </a:rPr>
                <a:t>___________</a:t>
              </a:r>
            </a:p>
          </p:txBody>
        </p:sp>
        <p:sp>
          <p:nvSpPr>
            <p:cNvPr id="34826" name="Rectangle 21"/>
            <p:cNvSpPr>
              <a:spLocks noChangeArrowheads="1"/>
            </p:cNvSpPr>
            <p:nvPr/>
          </p:nvSpPr>
          <p:spPr bwMode="auto">
            <a:xfrm>
              <a:off x="2076" y="2290"/>
              <a:ext cx="1385"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latin typeface="Helvetica" charset="0"/>
                </a:rPr>
                <a:t>____</a:t>
              </a:r>
            </a:p>
          </p:txBody>
        </p:sp>
        <p:sp>
          <p:nvSpPr>
            <p:cNvPr id="34827" name="Rectangle 22"/>
            <p:cNvSpPr>
              <a:spLocks noChangeArrowheads="1"/>
            </p:cNvSpPr>
            <p:nvPr/>
          </p:nvSpPr>
          <p:spPr bwMode="auto">
            <a:xfrm>
              <a:off x="740" y="4386"/>
              <a:ext cx="1385"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latin typeface="Helvetica" charset="0"/>
                </a:rPr>
                <a:t>___________</a:t>
              </a:r>
            </a:p>
          </p:txBody>
        </p:sp>
        <p:sp>
          <p:nvSpPr>
            <p:cNvPr id="34828" name="Line 23"/>
            <p:cNvSpPr>
              <a:spLocks noChangeShapeType="1"/>
            </p:cNvSpPr>
            <p:nvPr/>
          </p:nvSpPr>
          <p:spPr bwMode="auto">
            <a:xfrm flipV="1">
              <a:off x="978" y="3752"/>
              <a:ext cx="1183" cy="626"/>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829" name="Line 24"/>
            <p:cNvSpPr>
              <a:spLocks noChangeShapeType="1"/>
            </p:cNvSpPr>
            <p:nvPr/>
          </p:nvSpPr>
          <p:spPr bwMode="auto">
            <a:xfrm flipH="1" flipV="1">
              <a:off x="2608" y="3741"/>
              <a:ext cx="1119" cy="635"/>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830" name="Line 25"/>
            <p:cNvSpPr>
              <a:spLocks noChangeShapeType="1"/>
            </p:cNvSpPr>
            <p:nvPr/>
          </p:nvSpPr>
          <p:spPr bwMode="auto">
            <a:xfrm>
              <a:off x="2370" y="2546"/>
              <a:ext cx="0" cy="834"/>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831" name="Line 26"/>
            <p:cNvSpPr>
              <a:spLocks noChangeShapeType="1"/>
            </p:cNvSpPr>
            <p:nvPr/>
          </p:nvSpPr>
          <p:spPr bwMode="auto">
            <a:xfrm flipV="1">
              <a:off x="1133" y="2589"/>
              <a:ext cx="1012" cy="1535"/>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832" name="Line 27"/>
            <p:cNvSpPr>
              <a:spLocks noChangeShapeType="1"/>
            </p:cNvSpPr>
            <p:nvPr/>
          </p:nvSpPr>
          <p:spPr bwMode="auto">
            <a:xfrm flipH="1" flipV="1">
              <a:off x="2543" y="2562"/>
              <a:ext cx="1020" cy="1568"/>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833" name="Line 28"/>
            <p:cNvSpPr>
              <a:spLocks noChangeShapeType="1"/>
            </p:cNvSpPr>
            <p:nvPr/>
          </p:nvSpPr>
          <p:spPr bwMode="auto">
            <a:xfrm flipH="1">
              <a:off x="1366" y="4307"/>
              <a:ext cx="2024" cy="0"/>
            </a:xfrm>
            <a:prstGeom prst="line">
              <a:avLst/>
            </a:prstGeom>
            <a:noFill/>
            <a:ln w="381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834" name="Rectangle 30"/>
            <p:cNvSpPr>
              <a:spLocks noChangeArrowheads="1"/>
            </p:cNvSpPr>
            <p:nvPr/>
          </p:nvSpPr>
          <p:spPr bwMode="auto">
            <a:xfrm>
              <a:off x="1526" y="3443"/>
              <a:ext cx="1703"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b="1">
                  <a:latin typeface="Helvetica" charset="0"/>
                </a:rPr>
                <a:t>___________</a:t>
              </a:r>
            </a:p>
          </p:txBody>
        </p:sp>
        <p:sp>
          <p:nvSpPr>
            <p:cNvPr id="34835" name="Text Box 31"/>
            <p:cNvSpPr txBox="1">
              <a:spLocks noChangeArrowheads="1"/>
            </p:cNvSpPr>
            <p:nvPr/>
          </p:nvSpPr>
          <p:spPr bwMode="auto">
            <a:xfrm>
              <a:off x="-108" y="2011"/>
              <a:ext cx="1861"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3600" b="1">
                  <a:latin typeface="Kosher-Normal" charset="0"/>
                </a:rPr>
                <a:t>THE OLD TESTAMENT</a:t>
              </a:r>
            </a:p>
          </p:txBody>
        </p:sp>
        <p:sp>
          <p:nvSpPr>
            <p:cNvPr id="34836" name="Text Box 32"/>
            <p:cNvSpPr txBox="1">
              <a:spLocks noChangeArrowheads="1"/>
            </p:cNvSpPr>
            <p:nvPr/>
          </p:nvSpPr>
          <p:spPr bwMode="auto">
            <a:xfrm>
              <a:off x="2889" y="2009"/>
              <a:ext cx="1861"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600" b="1">
                  <a:latin typeface="Kosher-Normal" charset="0"/>
                </a:rPr>
                <a:t>THE NEW TESTAMENT</a:t>
              </a:r>
            </a:p>
          </p:txBody>
        </p:sp>
      </p:grpSp>
      <p:sp>
        <p:nvSpPr>
          <p:cNvPr id="34820" name="Rectangle 34"/>
          <p:cNvSpPr>
            <a:spLocks noChangeArrowheads="1"/>
          </p:cNvSpPr>
          <p:nvPr/>
        </p:nvSpPr>
        <p:spPr bwMode="auto">
          <a:xfrm>
            <a:off x="198438" y="1179513"/>
            <a:ext cx="7083425"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b="1">
                <a:latin typeface="Helvetica" charset="0"/>
              </a:rPr>
              <a:t>God</a:t>
            </a:r>
            <a:r>
              <a:rPr lang="ja-JP" altLang="en-US" sz="2400" b="1">
                <a:latin typeface="Helvetica" charset="0"/>
              </a:rPr>
              <a:t>’</a:t>
            </a:r>
            <a:r>
              <a:rPr lang="en-US" altLang="ja-JP" sz="2400" b="1">
                <a:latin typeface="Helvetica" charset="0"/>
              </a:rPr>
              <a:t>s Unconditional Covenantal Program:    The </a:t>
            </a:r>
            <a:r>
              <a:rPr lang="ja-JP" altLang="en-US" sz="2400" b="1">
                <a:latin typeface="Helvetica" charset="0"/>
              </a:rPr>
              <a:t>“</a:t>
            </a:r>
            <a:r>
              <a:rPr lang="en-US" altLang="ja-JP" sz="2400" b="1">
                <a:latin typeface="Helvetica" charset="0"/>
              </a:rPr>
              <a:t>Backbone</a:t>
            </a:r>
            <a:r>
              <a:rPr lang="ja-JP" altLang="en-US" sz="2400" b="1">
                <a:latin typeface="Helvetica" charset="0"/>
              </a:rPr>
              <a:t>”</a:t>
            </a:r>
            <a:r>
              <a:rPr lang="en-US" altLang="ja-JP" sz="2400" b="1">
                <a:latin typeface="Helvetica" charset="0"/>
              </a:rPr>
              <a:t> of Biblical Revelation</a:t>
            </a:r>
            <a:endParaRPr lang="en-US" sz="2400" b="1">
              <a:latin typeface="Helvetica" charset="0"/>
            </a:endParaRPr>
          </a:p>
        </p:txBody>
      </p:sp>
      <p:sp>
        <p:nvSpPr>
          <p:cNvPr id="34821" name="Rectangle 35"/>
          <p:cNvSpPr>
            <a:spLocks noChangeArrowheads="1"/>
          </p:cNvSpPr>
          <p:nvPr/>
        </p:nvSpPr>
        <p:spPr bwMode="auto">
          <a:xfrm>
            <a:off x="442913" y="2322513"/>
            <a:ext cx="6672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i="1">
                <a:latin typeface="Helvetica" charset="0"/>
              </a:rPr>
              <a:t>Consider this remarkable interchangeability of some word meanings across BOTH Testaments:</a:t>
            </a:r>
          </a:p>
        </p:txBody>
      </p:sp>
      <p:sp>
        <p:nvSpPr>
          <p:cNvPr id="34822" name="AutoShape 37"/>
          <p:cNvSpPr>
            <a:spLocks noChangeArrowheads="1"/>
          </p:cNvSpPr>
          <p:nvPr/>
        </p:nvSpPr>
        <p:spPr bwMode="auto">
          <a:xfrm>
            <a:off x="2347913" y="3446463"/>
            <a:ext cx="2884487" cy="547687"/>
          </a:xfrm>
          <a:prstGeom prst="curvedDownArrow">
            <a:avLst>
              <a:gd name="adj1" fmla="val 105333"/>
              <a:gd name="adj2" fmla="val 210667"/>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34823" name="AutoShape 38"/>
          <p:cNvSpPr>
            <a:spLocks noChangeArrowheads="1"/>
          </p:cNvSpPr>
          <p:nvPr/>
        </p:nvSpPr>
        <p:spPr bwMode="auto">
          <a:xfrm rot="-10686276">
            <a:off x="2112963" y="5149850"/>
            <a:ext cx="2884487" cy="547688"/>
          </a:xfrm>
          <a:prstGeom prst="curvedDownArrow">
            <a:avLst>
              <a:gd name="adj1" fmla="val 105333"/>
              <a:gd name="adj2" fmla="val 210666"/>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4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547688" y="1287463"/>
            <a:ext cx="6330950" cy="187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600" b="1" i="1">
                <a:latin typeface="Skia" charset="0"/>
              </a:rPr>
              <a:t>COVENANT RELATIONSHIPS IN THE ANCIENT TIMES…AN INCREASING COMMITMENT TO PERMANENCE!</a:t>
            </a:r>
          </a:p>
          <a:p>
            <a:pPr algn="ctr">
              <a:spcBef>
                <a:spcPct val="50000"/>
              </a:spcBef>
            </a:pPr>
            <a:endParaRPr lang="en-US" sz="2600" b="1" i="1">
              <a:latin typeface="Skia" charset="0"/>
            </a:endParaRPr>
          </a:p>
        </p:txBody>
      </p:sp>
      <p:sp>
        <p:nvSpPr>
          <p:cNvPr id="36866" name="Text Box 4"/>
          <p:cNvSpPr txBox="1">
            <a:spLocks noChangeArrowheads="1"/>
          </p:cNvSpPr>
          <p:nvPr/>
        </p:nvSpPr>
        <p:spPr bwMode="auto">
          <a:xfrm>
            <a:off x="515938" y="844391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2000" b="1">
              <a:latin typeface="Skia" charset="0"/>
            </a:endParaRPr>
          </a:p>
        </p:txBody>
      </p:sp>
      <p:sp>
        <p:nvSpPr>
          <p:cNvPr id="36867" name="Text Box 6"/>
          <p:cNvSpPr txBox="1">
            <a:spLocks noChangeArrowheads="1"/>
          </p:cNvSpPr>
          <p:nvPr/>
        </p:nvSpPr>
        <p:spPr bwMode="auto">
          <a:xfrm>
            <a:off x="236538" y="3613150"/>
            <a:ext cx="701675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2000" b="1">
                <a:latin typeface="Skia" charset="0"/>
              </a:rPr>
              <a:t>THE  ___________ COVENANT:</a:t>
            </a:r>
            <a:r>
              <a:rPr lang="en-US" sz="1600" b="1">
                <a:latin typeface="Skia" charset="0"/>
              </a:rPr>
              <a:t>  </a:t>
            </a:r>
            <a:r>
              <a:rPr lang="en-US" sz="1600" b="1">
                <a:solidFill>
                  <a:srgbClr val="000000"/>
                </a:solidFill>
                <a:latin typeface="Skia" charset="0"/>
              </a:rPr>
              <a:t>The two parties exchange sandals; symbolic of the fact that the covenant is in effect until the sandals are returned to each owner. </a:t>
            </a:r>
          </a:p>
        </p:txBody>
      </p:sp>
      <p:sp>
        <p:nvSpPr>
          <p:cNvPr id="36868" name="Text Box 7"/>
          <p:cNvSpPr txBox="1">
            <a:spLocks noChangeArrowheads="1"/>
          </p:cNvSpPr>
          <p:nvPr/>
        </p:nvSpPr>
        <p:spPr bwMode="auto">
          <a:xfrm>
            <a:off x="247650" y="4705350"/>
            <a:ext cx="7016750"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2000" b="1">
                <a:latin typeface="Skia" charset="0"/>
              </a:rPr>
              <a:t>THE  ________ COVENANT:</a:t>
            </a:r>
            <a:r>
              <a:rPr lang="en-US" sz="1600" b="1">
                <a:latin typeface="Skia" charset="0"/>
              </a:rPr>
              <a:t> </a:t>
            </a:r>
            <a:r>
              <a:rPr lang="en-US" sz="1600" b="1">
                <a:solidFill>
                  <a:srgbClr val="000000"/>
                </a:solidFill>
                <a:latin typeface="Skia" charset="0"/>
              </a:rPr>
              <a:t>Often, each party carried a small pouch of precious salt. Upon mutual agreement, each person placed a small pinch of salt in the other</a:t>
            </a:r>
            <a:r>
              <a:rPr lang="ja-JP" altLang="en-US" sz="1600" b="1">
                <a:solidFill>
                  <a:srgbClr val="000000"/>
                </a:solidFill>
                <a:latin typeface="Skia" charset="0"/>
              </a:rPr>
              <a:t>’</a:t>
            </a:r>
            <a:r>
              <a:rPr lang="en-US" altLang="ja-JP" sz="1600" b="1">
                <a:solidFill>
                  <a:srgbClr val="000000"/>
                </a:solidFill>
                <a:latin typeface="Skia" charset="0"/>
              </a:rPr>
              <a:t>s pouch, symbolizing that the covenant agreement could only be broken if the exact grains of salt were returned to the original owner. </a:t>
            </a:r>
            <a:endParaRPr lang="en-US" sz="1600" b="1">
              <a:solidFill>
                <a:srgbClr val="000000"/>
              </a:solidFill>
              <a:latin typeface="Skia" charset="0"/>
            </a:endParaRPr>
          </a:p>
        </p:txBody>
      </p:sp>
      <p:sp>
        <p:nvSpPr>
          <p:cNvPr id="36869" name="Text Box 8"/>
          <p:cNvSpPr txBox="1">
            <a:spLocks noChangeArrowheads="1"/>
          </p:cNvSpPr>
          <p:nvPr/>
        </p:nvSpPr>
        <p:spPr bwMode="auto">
          <a:xfrm>
            <a:off x="238125" y="6381750"/>
            <a:ext cx="7016750"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2000" b="1">
                <a:latin typeface="Skia" charset="0"/>
              </a:rPr>
              <a:t>THE  _______ COVENANT:</a:t>
            </a:r>
            <a:r>
              <a:rPr lang="en-US" sz="1600" b="1">
                <a:latin typeface="Skia" charset="0"/>
              </a:rPr>
              <a:t> </a:t>
            </a:r>
            <a:r>
              <a:rPr lang="en-US" sz="1600" b="1">
                <a:solidFill>
                  <a:srgbClr val="000000"/>
                </a:solidFill>
                <a:latin typeface="Skia" charset="0"/>
              </a:rPr>
              <a:t>The party that broke the covenant would have the same thing done to them as to the slaughtered animal(s) - it carried the death penalty.  The animal's death also represented the permanency of the terms of the covenant.  The agreement was in effect until the death of one of the parties.</a:t>
            </a:r>
          </a:p>
        </p:txBody>
      </p:sp>
      <p:sp>
        <p:nvSpPr>
          <p:cNvPr id="36870" name="Text Box 9"/>
          <p:cNvSpPr txBox="1">
            <a:spLocks noChangeArrowheads="1"/>
          </p:cNvSpPr>
          <p:nvPr/>
        </p:nvSpPr>
        <p:spPr bwMode="auto">
          <a:xfrm>
            <a:off x="247650" y="2759075"/>
            <a:ext cx="7016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2000" b="1">
                <a:latin typeface="Skia" charset="0"/>
              </a:rPr>
              <a:t>THE  _______ COVENANT:</a:t>
            </a:r>
            <a:r>
              <a:rPr lang="en-US" sz="1600" b="1">
                <a:latin typeface="Skia" charset="0"/>
              </a:rPr>
              <a:t> Similar to the handshake of today; either shaking hands or striking palms; very temporary.</a:t>
            </a:r>
          </a:p>
        </p:txBody>
      </p:sp>
      <p:sp>
        <p:nvSpPr>
          <p:cNvPr id="36871" name="Text Box 10"/>
          <p:cNvSpPr txBox="1">
            <a:spLocks noChangeArrowheads="1"/>
          </p:cNvSpPr>
          <p:nvPr/>
        </p:nvSpPr>
        <p:spPr bwMode="auto">
          <a:xfrm>
            <a:off x="527050" y="8235950"/>
            <a:ext cx="6567488"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r>
              <a:rPr lang="en-US" sz="1400" b="1">
                <a:solidFill>
                  <a:srgbClr val="000000"/>
                </a:solidFill>
                <a:latin typeface="Garamond" charset="0"/>
              </a:rPr>
              <a:t>Source: J. Dwight Pentecost,                                                                                           </a:t>
            </a:r>
            <a:r>
              <a:rPr lang="en-US" sz="1400" b="1" i="1">
                <a:solidFill>
                  <a:srgbClr val="000000"/>
                </a:solidFill>
                <a:latin typeface="Garamond" charset="0"/>
              </a:rPr>
              <a:t>Thy Kingdom Come</a:t>
            </a:r>
            <a:r>
              <a:rPr lang="en-US" sz="1400" b="1">
                <a:solidFill>
                  <a:srgbClr val="000000"/>
                </a:solidFill>
                <a:latin typeface="Garamond" charset="0"/>
              </a:rPr>
              <a:t> </a:t>
            </a:r>
          </a:p>
        </p:txBody>
      </p:sp>
      <p:sp>
        <p:nvSpPr>
          <p:cNvPr id="36872" name="Text Box 12"/>
          <p:cNvSpPr txBox="1">
            <a:spLocks noChangeArrowheads="1"/>
          </p:cNvSpPr>
          <p:nvPr/>
        </p:nvSpPr>
        <p:spPr bwMode="auto">
          <a:xfrm>
            <a:off x="6559550" y="9366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13</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89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12" name="AutoShape 84" descr="30%"/>
          <p:cNvSpPr>
            <a:spLocks noChangeArrowheads="1"/>
          </p:cNvSpPr>
          <p:nvPr/>
        </p:nvSpPr>
        <p:spPr bwMode="auto">
          <a:xfrm>
            <a:off x="630238" y="7253288"/>
            <a:ext cx="6307137" cy="9683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38914" name="AutoShape 2"/>
          <p:cNvSpPr>
            <a:spLocks noChangeArrowheads="1"/>
          </p:cNvSpPr>
          <p:nvPr/>
        </p:nvSpPr>
        <p:spPr bwMode="auto">
          <a:xfrm>
            <a:off x="576263" y="5599113"/>
            <a:ext cx="6394450" cy="1089025"/>
          </a:xfrm>
          <a:prstGeom prst="roundRect">
            <a:avLst>
              <a:gd name="adj" fmla="val 16667"/>
            </a:avLst>
          </a:prstGeom>
          <a:noFill/>
          <a:ln w="381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1732" name="AutoShape 4" descr="30%"/>
          <p:cNvSpPr>
            <a:spLocks noChangeArrowheads="1"/>
          </p:cNvSpPr>
          <p:nvPr/>
        </p:nvSpPr>
        <p:spPr bwMode="auto">
          <a:xfrm>
            <a:off x="831850" y="2586038"/>
            <a:ext cx="1616075"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01733" name="AutoShape 5" descr="30%"/>
          <p:cNvSpPr>
            <a:spLocks noChangeArrowheads="1"/>
          </p:cNvSpPr>
          <p:nvPr/>
        </p:nvSpPr>
        <p:spPr bwMode="auto">
          <a:xfrm>
            <a:off x="736600" y="4486275"/>
            <a:ext cx="5978525" cy="91122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01734" name="AutoShape 6" descr="30%"/>
          <p:cNvSpPr>
            <a:spLocks noChangeArrowheads="1"/>
          </p:cNvSpPr>
          <p:nvPr/>
        </p:nvSpPr>
        <p:spPr bwMode="auto">
          <a:xfrm>
            <a:off x="5133975" y="2587625"/>
            <a:ext cx="1524000"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38918" name="Text Box 7"/>
          <p:cNvSpPr txBox="1">
            <a:spLocks noChangeArrowheads="1"/>
          </p:cNvSpPr>
          <p:nvPr/>
        </p:nvSpPr>
        <p:spPr bwMode="auto">
          <a:xfrm>
            <a:off x="6464300" y="87313"/>
            <a:ext cx="7540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14</a:t>
            </a:r>
          </a:p>
        </p:txBody>
      </p:sp>
      <p:sp>
        <p:nvSpPr>
          <p:cNvPr id="38919" name="Rectangle 8"/>
          <p:cNvSpPr>
            <a:spLocks noChangeArrowheads="1"/>
          </p:cNvSpPr>
          <p:nvPr/>
        </p:nvSpPr>
        <p:spPr bwMode="auto">
          <a:xfrm>
            <a:off x="1419225" y="3133725"/>
            <a:ext cx="5040313" cy="400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endParaRPr lang="en-US"/>
          </a:p>
        </p:txBody>
      </p:sp>
      <p:sp>
        <p:nvSpPr>
          <p:cNvPr id="38920" name="Line 9"/>
          <p:cNvSpPr>
            <a:spLocks noChangeShapeType="1"/>
          </p:cNvSpPr>
          <p:nvPr/>
        </p:nvSpPr>
        <p:spPr bwMode="auto">
          <a:xfrm>
            <a:off x="6307138" y="3395663"/>
            <a:ext cx="1587" cy="91916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38921" name="Rectangle 10"/>
          <p:cNvSpPr>
            <a:spLocks noChangeArrowheads="1"/>
          </p:cNvSpPr>
          <p:nvPr/>
        </p:nvSpPr>
        <p:spPr bwMode="auto">
          <a:xfrm>
            <a:off x="447675" y="1263650"/>
            <a:ext cx="666115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b="1" i="1">
                <a:latin typeface="Helvetica" charset="0"/>
              </a:rPr>
              <a:t>THE GENESIS PROMISES TO ABRAHAM:</a:t>
            </a:r>
            <a:br>
              <a:rPr lang="en-US" sz="2400" b="1" i="1">
                <a:latin typeface="Helvetica" charset="0"/>
              </a:rPr>
            </a:br>
            <a:r>
              <a:rPr lang="en-US" sz="2400" b="1" i="1">
                <a:latin typeface="Helvetica" charset="0"/>
              </a:rPr>
              <a:t>The Very </a:t>
            </a:r>
            <a:r>
              <a:rPr lang="ja-JP" altLang="en-US" sz="2400" b="1" i="1">
                <a:latin typeface="Helvetica" charset="0"/>
              </a:rPr>
              <a:t>“</a:t>
            </a:r>
            <a:r>
              <a:rPr lang="en-US" altLang="ja-JP" sz="2400" b="1" i="1">
                <a:latin typeface="Helvetica" charset="0"/>
              </a:rPr>
              <a:t>Backbone</a:t>
            </a:r>
            <a:r>
              <a:rPr lang="ja-JP" altLang="en-US" sz="2400" b="1" i="1">
                <a:latin typeface="Helvetica" charset="0"/>
              </a:rPr>
              <a:t>”</a:t>
            </a:r>
            <a:r>
              <a:rPr lang="en-US" altLang="ja-JP" sz="2400" b="1" i="1">
                <a:latin typeface="Helvetica" charset="0"/>
              </a:rPr>
              <a:t> of Biblical Revelation</a:t>
            </a:r>
            <a:endParaRPr lang="en-US" sz="2400" b="1" i="1">
              <a:latin typeface="Helvetica" charset="0"/>
            </a:endParaRPr>
          </a:p>
        </p:txBody>
      </p:sp>
      <p:sp>
        <p:nvSpPr>
          <p:cNvPr id="201745" name="Rectangle 17"/>
          <p:cNvSpPr>
            <a:spLocks noChangeArrowheads="1"/>
          </p:cNvSpPr>
          <p:nvPr/>
        </p:nvSpPr>
        <p:spPr bwMode="auto">
          <a:xfrm>
            <a:off x="2527300" y="2819400"/>
            <a:ext cx="2514600" cy="793750"/>
          </a:xfrm>
          <a:prstGeom prst="rect">
            <a:avLst/>
          </a:prstGeom>
          <a:noFill/>
          <a:ln w="12700">
            <a:noFill/>
            <a:miter lim="800000"/>
            <a:headEnd/>
            <a:tailEnd/>
          </a:ln>
          <a:effectLst>
            <a:outerShdw blurRad="63500" dist="40161" dir="4293903" algn="ctr" rotWithShape="0">
              <a:srgbClr val="CCCCCC">
                <a:alpha val="74998"/>
              </a:srgbClr>
            </a:outerShdw>
          </a:effectLst>
        </p:spPr>
        <p:txBody>
          <a:bodyPr lIns="90487" tIns="44450" rIns="90487" bIns="44450">
            <a:spAutoFit/>
          </a:bodyPr>
          <a:lstStyle/>
          <a:p>
            <a:pPr algn="ctr">
              <a:lnSpc>
                <a:spcPct val="80000"/>
              </a:lnSpc>
              <a:defRPr/>
            </a:pPr>
            <a:r>
              <a:rPr lang="en-US" sz="2800" b="1" i="1">
                <a:latin typeface="Kosher-Normal" charset="0"/>
              </a:rPr>
              <a:t>ABRAHAMIC</a:t>
            </a:r>
            <a:br>
              <a:rPr lang="en-US" sz="2800" b="1" i="1">
                <a:latin typeface="Kosher-Normal" charset="0"/>
              </a:rPr>
            </a:br>
            <a:r>
              <a:rPr lang="en-US" sz="2800" b="1" i="1">
                <a:latin typeface="Kosher-Normal" charset="0"/>
              </a:rPr>
              <a:t>COVENANT</a:t>
            </a:r>
            <a:endParaRPr lang="en-US" sz="3200" b="1" i="1">
              <a:latin typeface="Kosher-Normal" charset="0"/>
            </a:endParaRPr>
          </a:p>
        </p:txBody>
      </p:sp>
      <p:sp>
        <p:nvSpPr>
          <p:cNvPr id="38923" name="Rectangle 18"/>
          <p:cNvSpPr>
            <a:spLocks noChangeArrowheads="1"/>
          </p:cNvSpPr>
          <p:nvPr/>
        </p:nvSpPr>
        <p:spPr bwMode="auto">
          <a:xfrm>
            <a:off x="812800" y="2765425"/>
            <a:ext cx="1589088" cy="91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The </a:t>
            </a:r>
            <a:r>
              <a:rPr lang="en-US" sz="1800" b="1" i="1">
                <a:latin typeface="Helvetica" charset="0"/>
              </a:rPr>
              <a:t>_______</a:t>
            </a:r>
            <a:r>
              <a:rPr lang="en-US" sz="1800" b="1">
                <a:latin typeface="Helvetica" charset="0"/>
              </a:rPr>
              <a:t>           to Abraham         Gen. 12:1-3</a:t>
            </a:r>
          </a:p>
        </p:txBody>
      </p:sp>
      <p:sp>
        <p:nvSpPr>
          <p:cNvPr id="38924" name="Text Box 19"/>
          <p:cNvSpPr txBox="1">
            <a:spLocks noChangeArrowheads="1"/>
          </p:cNvSpPr>
          <p:nvPr/>
        </p:nvSpPr>
        <p:spPr bwMode="auto">
          <a:xfrm>
            <a:off x="5081588" y="2754313"/>
            <a:ext cx="159702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800" b="1">
                <a:latin typeface="Helvetica" charset="0"/>
              </a:rPr>
              <a:t>The   </a:t>
            </a:r>
            <a:r>
              <a:rPr lang="en-US" sz="1800" b="1" i="1">
                <a:latin typeface="Helvetica" charset="0"/>
              </a:rPr>
              <a:t>__________</a:t>
            </a:r>
            <a:r>
              <a:rPr lang="en-US" sz="1800" b="1">
                <a:latin typeface="Helvetica" charset="0"/>
              </a:rPr>
              <a:t> Gen. 15:9-18</a:t>
            </a:r>
          </a:p>
        </p:txBody>
      </p:sp>
      <p:sp>
        <p:nvSpPr>
          <p:cNvPr id="38925" name="Rectangle 21"/>
          <p:cNvSpPr>
            <a:spLocks noChangeArrowheads="1"/>
          </p:cNvSpPr>
          <p:nvPr/>
        </p:nvSpPr>
        <p:spPr bwMode="auto">
          <a:xfrm>
            <a:off x="1012825" y="5045075"/>
            <a:ext cx="16097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600" b="1">
                <a:latin typeface="Helvetica" charset="0"/>
              </a:rPr>
              <a:t>Gen. 13:15</a:t>
            </a:r>
          </a:p>
        </p:txBody>
      </p:sp>
      <p:sp>
        <p:nvSpPr>
          <p:cNvPr id="38926" name="Rectangle 22"/>
          <p:cNvSpPr>
            <a:spLocks noChangeArrowheads="1"/>
          </p:cNvSpPr>
          <p:nvPr/>
        </p:nvSpPr>
        <p:spPr bwMode="auto">
          <a:xfrm>
            <a:off x="2865438" y="5040313"/>
            <a:ext cx="1611312"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600" b="1">
                <a:latin typeface="Helvetica" charset="0"/>
              </a:rPr>
              <a:t>Gen. 13:14-16</a:t>
            </a:r>
          </a:p>
        </p:txBody>
      </p:sp>
      <p:sp>
        <p:nvSpPr>
          <p:cNvPr id="38927" name="Rectangle 23"/>
          <p:cNvSpPr>
            <a:spLocks noChangeArrowheads="1"/>
          </p:cNvSpPr>
          <p:nvPr/>
        </p:nvSpPr>
        <p:spPr bwMode="auto">
          <a:xfrm>
            <a:off x="4891088" y="5037138"/>
            <a:ext cx="16097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600" b="1">
                <a:latin typeface="Helvetica" charset="0"/>
              </a:rPr>
              <a:t>Gen. 15:9-18</a:t>
            </a:r>
          </a:p>
        </p:txBody>
      </p:sp>
      <p:sp>
        <p:nvSpPr>
          <p:cNvPr id="38928" name="AutoShape 24"/>
          <p:cNvSpPr>
            <a:spLocks noChangeArrowheads="1"/>
          </p:cNvSpPr>
          <p:nvPr/>
        </p:nvSpPr>
        <p:spPr bwMode="auto">
          <a:xfrm>
            <a:off x="660400" y="5681663"/>
            <a:ext cx="6226175" cy="93186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8929" name="Rectangle 26"/>
          <p:cNvSpPr>
            <a:spLocks noChangeArrowheads="1"/>
          </p:cNvSpPr>
          <p:nvPr/>
        </p:nvSpPr>
        <p:spPr bwMode="auto">
          <a:xfrm>
            <a:off x="5376863" y="5816600"/>
            <a:ext cx="18161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i="1">
                <a:latin typeface="Helvetica" charset="0"/>
              </a:rPr>
              <a:t>__________</a:t>
            </a:r>
          </a:p>
        </p:txBody>
      </p:sp>
      <p:sp>
        <p:nvSpPr>
          <p:cNvPr id="38930" name="Rectangle 29"/>
          <p:cNvSpPr>
            <a:spLocks noChangeArrowheads="1"/>
          </p:cNvSpPr>
          <p:nvPr/>
        </p:nvSpPr>
        <p:spPr bwMode="auto">
          <a:xfrm>
            <a:off x="5310188" y="6162675"/>
            <a:ext cx="17414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Gen. ___:___</a:t>
            </a:r>
          </a:p>
        </p:txBody>
      </p:sp>
      <p:sp>
        <p:nvSpPr>
          <p:cNvPr id="38931" name="Rectangle 30"/>
          <p:cNvSpPr>
            <a:spLocks noChangeArrowheads="1"/>
          </p:cNvSpPr>
          <p:nvPr/>
        </p:nvSpPr>
        <p:spPr bwMode="auto">
          <a:xfrm>
            <a:off x="1165225" y="8313738"/>
            <a:ext cx="49863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b="1" i="1">
                <a:latin typeface="Helvetica" charset="0"/>
              </a:rPr>
              <a:t>The Amplified Subcovenants</a:t>
            </a:r>
          </a:p>
        </p:txBody>
      </p:sp>
      <p:sp>
        <p:nvSpPr>
          <p:cNvPr id="38932" name="AutoShape 31"/>
          <p:cNvSpPr>
            <a:spLocks noChangeArrowheads="1"/>
          </p:cNvSpPr>
          <p:nvPr/>
        </p:nvSpPr>
        <p:spPr bwMode="auto">
          <a:xfrm>
            <a:off x="1384300" y="6770688"/>
            <a:ext cx="469900" cy="369887"/>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38933" name="AutoShape 32"/>
          <p:cNvSpPr>
            <a:spLocks noChangeArrowheads="1"/>
          </p:cNvSpPr>
          <p:nvPr/>
        </p:nvSpPr>
        <p:spPr bwMode="auto">
          <a:xfrm>
            <a:off x="5688013" y="6753225"/>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38934" name="AutoShape 33"/>
          <p:cNvSpPr>
            <a:spLocks noChangeArrowheads="1"/>
          </p:cNvSpPr>
          <p:nvPr/>
        </p:nvSpPr>
        <p:spPr bwMode="auto">
          <a:xfrm>
            <a:off x="3400425" y="6769100"/>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38935" name="AutoShape 34"/>
          <p:cNvSpPr>
            <a:spLocks noChangeArrowheads="1"/>
          </p:cNvSpPr>
          <p:nvPr/>
        </p:nvSpPr>
        <p:spPr bwMode="auto">
          <a:xfrm>
            <a:off x="265113" y="3059113"/>
            <a:ext cx="236537" cy="2428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38936" name="AutoShape 35"/>
          <p:cNvSpPr>
            <a:spLocks noChangeArrowheads="1"/>
          </p:cNvSpPr>
          <p:nvPr/>
        </p:nvSpPr>
        <p:spPr bwMode="auto">
          <a:xfrm>
            <a:off x="265113" y="4800600"/>
            <a:ext cx="236537" cy="2428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38937" name="AutoShape 37"/>
          <p:cNvSpPr>
            <a:spLocks noChangeArrowheads="1"/>
          </p:cNvSpPr>
          <p:nvPr/>
        </p:nvSpPr>
        <p:spPr bwMode="auto">
          <a:xfrm>
            <a:off x="266700" y="7526338"/>
            <a:ext cx="236538" cy="2428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38938" name="AutoShape 38"/>
          <p:cNvSpPr>
            <a:spLocks noChangeArrowheads="1"/>
          </p:cNvSpPr>
          <p:nvPr/>
        </p:nvSpPr>
        <p:spPr bwMode="auto">
          <a:xfrm>
            <a:off x="5087938" y="5794375"/>
            <a:ext cx="1628775" cy="701675"/>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38939" name="AutoShape 39"/>
          <p:cNvSpPr>
            <a:spLocks noChangeArrowheads="1"/>
          </p:cNvSpPr>
          <p:nvPr/>
        </p:nvSpPr>
        <p:spPr bwMode="auto">
          <a:xfrm>
            <a:off x="2838450" y="5794375"/>
            <a:ext cx="1835150" cy="701675"/>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38940" name="Rectangle 41"/>
          <p:cNvSpPr>
            <a:spLocks noChangeArrowheads="1"/>
          </p:cNvSpPr>
          <p:nvPr/>
        </p:nvSpPr>
        <p:spPr bwMode="auto">
          <a:xfrm>
            <a:off x="2816225" y="6151563"/>
            <a:ext cx="176212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Gen. 12:2</a:t>
            </a:r>
          </a:p>
        </p:txBody>
      </p:sp>
      <p:sp>
        <p:nvSpPr>
          <p:cNvPr id="38941" name="Rectangle 43"/>
          <p:cNvSpPr>
            <a:spLocks noChangeArrowheads="1"/>
          </p:cNvSpPr>
          <p:nvPr/>
        </p:nvSpPr>
        <p:spPr bwMode="auto">
          <a:xfrm>
            <a:off x="4975225" y="6153150"/>
            <a:ext cx="176212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Gen. 12:3</a:t>
            </a:r>
          </a:p>
        </p:txBody>
      </p:sp>
      <p:sp>
        <p:nvSpPr>
          <p:cNvPr id="38942" name="Rectangle 44"/>
          <p:cNvSpPr>
            <a:spLocks noChangeArrowheads="1"/>
          </p:cNvSpPr>
          <p:nvPr/>
        </p:nvSpPr>
        <p:spPr bwMode="auto">
          <a:xfrm>
            <a:off x="263525" y="3994150"/>
            <a:ext cx="6850063"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1">
                <a:latin typeface="Helvetica" charset="0"/>
              </a:rPr>
              <a:t>Overarching Characteristics of the Abrahamic Covenant</a:t>
            </a:r>
          </a:p>
        </p:txBody>
      </p:sp>
      <p:sp>
        <p:nvSpPr>
          <p:cNvPr id="38943" name="Line 55"/>
          <p:cNvSpPr>
            <a:spLocks noChangeShapeType="1"/>
          </p:cNvSpPr>
          <p:nvPr/>
        </p:nvSpPr>
        <p:spPr bwMode="auto">
          <a:xfrm flipH="1">
            <a:off x="2640013" y="4697413"/>
            <a:ext cx="0" cy="5159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44" name="Line 56"/>
          <p:cNvSpPr>
            <a:spLocks noChangeShapeType="1"/>
          </p:cNvSpPr>
          <p:nvPr/>
        </p:nvSpPr>
        <p:spPr bwMode="auto">
          <a:xfrm flipH="1">
            <a:off x="4675188" y="4697413"/>
            <a:ext cx="0" cy="5159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45" name="Line 59"/>
          <p:cNvSpPr>
            <a:spLocks noChangeShapeType="1"/>
          </p:cNvSpPr>
          <p:nvPr/>
        </p:nvSpPr>
        <p:spPr bwMode="auto">
          <a:xfrm>
            <a:off x="1093788" y="4984750"/>
            <a:ext cx="144938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46" name="Line 61"/>
          <p:cNvSpPr>
            <a:spLocks noChangeShapeType="1"/>
          </p:cNvSpPr>
          <p:nvPr/>
        </p:nvSpPr>
        <p:spPr bwMode="auto">
          <a:xfrm>
            <a:off x="2922588" y="4995863"/>
            <a:ext cx="144938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47" name="Line 62"/>
          <p:cNvSpPr>
            <a:spLocks noChangeShapeType="1"/>
          </p:cNvSpPr>
          <p:nvPr/>
        </p:nvSpPr>
        <p:spPr bwMode="auto">
          <a:xfrm>
            <a:off x="4995863" y="4995863"/>
            <a:ext cx="144938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48" name="AutoShape 36"/>
          <p:cNvSpPr>
            <a:spLocks noChangeArrowheads="1"/>
          </p:cNvSpPr>
          <p:nvPr/>
        </p:nvSpPr>
        <p:spPr bwMode="auto">
          <a:xfrm>
            <a:off x="266700" y="6027738"/>
            <a:ext cx="236538" cy="2428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38949" name="Line 64"/>
          <p:cNvSpPr>
            <a:spLocks noChangeShapeType="1"/>
          </p:cNvSpPr>
          <p:nvPr/>
        </p:nvSpPr>
        <p:spPr bwMode="auto">
          <a:xfrm>
            <a:off x="3016250" y="6180138"/>
            <a:ext cx="144938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50" name="Line 66"/>
          <p:cNvSpPr>
            <a:spLocks noChangeShapeType="1"/>
          </p:cNvSpPr>
          <p:nvPr/>
        </p:nvSpPr>
        <p:spPr bwMode="auto">
          <a:xfrm>
            <a:off x="5187950" y="6167438"/>
            <a:ext cx="144938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51" name="AutoShape 65"/>
          <p:cNvSpPr>
            <a:spLocks noChangeArrowheads="1"/>
          </p:cNvSpPr>
          <p:nvPr/>
        </p:nvSpPr>
        <p:spPr bwMode="auto">
          <a:xfrm>
            <a:off x="754063" y="5816600"/>
            <a:ext cx="1816100" cy="701675"/>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38952" name="Rectangle 28"/>
          <p:cNvSpPr>
            <a:spLocks noChangeArrowheads="1"/>
          </p:cNvSpPr>
          <p:nvPr/>
        </p:nvSpPr>
        <p:spPr bwMode="auto">
          <a:xfrm>
            <a:off x="768350" y="6167438"/>
            <a:ext cx="176212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Gen. 12:1</a:t>
            </a:r>
          </a:p>
        </p:txBody>
      </p:sp>
      <p:sp>
        <p:nvSpPr>
          <p:cNvPr id="38953" name="Line 67"/>
          <p:cNvSpPr>
            <a:spLocks noChangeShapeType="1"/>
          </p:cNvSpPr>
          <p:nvPr/>
        </p:nvSpPr>
        <p:spPr bwMode="auto">
          <a:xfrm>
            <a:off x="906463" y="6167438"/>
            <a:ext cx="144938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54" name="Text Box 69"/>
          <p:cNvSpPr txBox="1">
            <a:spLocks noChangeArrowheads="1"/>
          </p:cNvSpPr>
          <p:nvPr/>
        </p:nvSpPr>
        <p:spPr bwMode="auto">
          <a:xfrm>
            <a:off x="1401763" y="8909050"/>
            <a:ext cx="5672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i="1" u="sng">
                <a:latin typeface="Century Gothic" charset="0"/>
              </a:rPr>
              <a:t>A FINISHED VERSION IS PROVIDED AS STUDY HELP NUMBER 32.</a:t>
            </a:r>
          </a:p>
        </p:txBody>
      </p:sp>
      <p:sp>
        <p:nvSpPr>
          <p:cNvPr id="38955" name="Rectangle 11"/>
          <p:cNvSpPr>
            <a:spLocks noChangeArrowheads="1"/>
          </p:cNvSpPr>
          <p:nvPr/>
        </p:nvSpPr>
        <p:spPr bwMode="auto">
          <a:xfrm>
            <a:off x="696913" y="7500938"/>
            <a:ext cx="18796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50000"/>
              </a:lnSpc>
            </a:pPr>
            <a:r>
              <a:rPr lang="en-US" sz="2000" b="1">
                <a:latin typeface="HallmarkeCondBold" charset="0"/>
              </a:rPr>
              <a:t>Covenant</a:t>
            </a:r>
          </a:p>
        </p:txBody>
      </p:sp>
      <p:sp>
        <p:nvSpPr>
          <p:cNvPr id="38956" name="Rectangle 12"/>
          <p:cNvSpPr>
            <a:spLocks noChangeArrowheads="1"/>
          </p:cNvSpPr>
          <p:nvPr/>
        </p:nvSpPr>
        <p:spPr bwMode="auto">
          <a:xfrm>
            <a:off x="2743200" y="7597775"/>
            <a:ext cx="17621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a:latin typeface="HallmarkeCondBold" charset="0"/>
              </a:rPr>
              <a:t>Covenant</a:t>
            </a:r>
          </a:p>
        </p:txBody>
      </p:sp>
      <p:sp>
        <p:nvSpPr>
          <p:cNvPr id="38957" name="Rectangle 14"/>
          <p:cNvSpPr>
            <a:spLocks noChangeArrowheads="1"/>
          </p:cNvSpPr>
          <p:nvPr/>
        </p:nvSpPr>
        <p:spPr bwMode="auto">
          <a:xfrm>
            <a:off x="728663" y="7900988"/>
            <a:ext cx="1774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Deut. 30:1-10</a:t>
            </a:r>
          </a:p>
        </p:txBody>
      </p:sp>
      <p:sp>
        <p:nvSpPr>
          <p:cNvPr id="38958" name="Rectangle 15"/>
          <p:cNvSpPr>
            <a:spLocks noChangeArrowheads="1"/>
          </p:cNvSpPr>
          <p:nvPr/>
        </p:nvSpPr>
        <p:spPr bwMode="auto">
          <a:xfrm>
            <a:off x="2703513" y="7904163"/>
            <a:ext cx="18907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2 Sam. 7:14-16</a:t>
            </a:r>
          </a:p>
        </p:txBody>
      </p:sp>
      <p:sp>
        <p:nvSpPr>
          <p:cNvPr id="38959" name="Rectangle 16"/>
          <p:cNvSpPr>
            <a:spLocks noChangeArrowheads="1"/>
          </p:cNvSpPr>
          <p:nvPr/>
        </p:nvSpPr>
        <p:spPr bwMode="auto">
          <a:xfrm>
            <a:off x="4973638" y="7910513"/>
            <a:ext cx="16652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Jer. 31:31-34</a:t>
            </a:r>
          </a:p>
        </p:txBody>
      </p:sp>
      <p:sp>
        <p:nvSpPr>
          <p:cNvPr id="38960" name="Line 52"/>
          <p:cNvSpPr>
            <a:spLocks noChangeShapeType="1"/>
          </p:cNvSpPr>
          <p:nvPr/>
        </p:nvSpPr>
        <p:spPr bwMode="auto">
          <a:xfrm>
            <a:off x="2784475" y="7670800"/>
            <a:ext cx="1738313"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61" name="Line 53"/>
          <p:cNvSpPr>
            <a:spLocks noChangeShapeType="1"/>
          </p:cNvSpPr>
          <p:nvPr/>
        </p:nvSpPr>
        <p:spPr bwMode="auto">
          <a:xfrm>
            <a:off x="4927600" y="7654925"/>
            <a:ext cx="1738313"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62" name="Line 54"/>
          <p:cNvSpPr>
            <a:spLocks noChangeShapeType="1"/>
          </p:cNvSpPr>
          <p:nvPr/>
        </p:nvSpPr>
        <p:spPr bwMode="auto">
          <a:xfrm flipH="1">
            <a:off x="4662488" y="7419975"/>
            <a:ext cx="0" cy="51593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63" name="Line 57"/>
          <p:cNvSpPr>
            <a:spLocks noChangeShapeType="1"/>
          </p:cNvSpPr>
          <p:nvPr/>
        </p:nvSpPr>
        <p:spPr bwMode="auto">
          <a:xfrm flipH="1">
            <a:off x="2622550" y="7427913"/>
            <a:ext cx="0" cy="5159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64" name="Line 58"/>
          <p:cNvSpPr>
            <a:spLocks noChangeShapeType="1"/>
          </p:cNvSpPr>
          <p:nvPr/>
        </p:nvSpPr>
        <p:spPr bwMode="auto">
          <a:xfrm>
            <a:off x="762000" y="7664450"/>
            <a:ext cx="1738313"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65" name="Rectangle 68"/>
          <p:cNvSpPr>
            <a:spLocks noChangeArrowheads="1"/>
          </p:cNvSpPr>
          <p:nvPr/>
        </p:nvSpPr>
        <p:spPr bwMode="auto">
          <a:xfrm>
            <a:off x="4945063" y="7597775"/>
            <a:ext cx="1712912"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a:latin typeface="HallmarkeCondBold" charset="0"/>
              </a:rPr>
              <a:t>Covenant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3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6600825" y="76200"/>
            <a:ext cx="5032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15</a:t>
            </a:r>
          </a:p>
        </p:txBody>
      </p:sp>
      <p:sp>
        <p:nvSpPr>
          <p:cNvPr id="40962" name="Text Box 7"/>
          <p:cNvSpPr txBox="1">
            <a:spLocks noChangeArrowheads="1"/>
          </p:cNvSpPr>
          <p:nvPr/>
        </p:nvSpPr>
        <p:spPr bwMode="auto">
          <a:xfrm>
            <a:off x="457200" y="963613"/>
            <a:ext cx="6667500" cy="6778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i="1">
                <a:latin typeface="Comic Sans MS" charset="0"/>
              </a:rPr>
              <a:t>God</a:t>
            </a:r>
            <a:r>
              <a:rPr lang="ja-JP" altLang="en-US" sz="1800" b="1" i="1">
                <a:latin typeface="Comic Sans MS" charset="0"/>
              </a:rPr>
              <a:t>’</a:t>
            </a:r>
            <a:r>
              <a:rPr lang="en-US" altLang="ja-JP" sz="1800" b="1" i="1">
                <a:latin typeface="Comic Sans MS" charset="0"/>
              </a:rPr>
              <a:t>s Special Arrangement with Moses:</a:t>
            </a:r>
            <a:br>
              <a:rPr lang="en-US" altLang="ja-JP" sz="1800" b="1" i="1">
                <a:latin typeface="Comic Sans MS" charset="0"/>
              </a:rPr>
            </a:br>
            <a:r>
              <a:rPr lang="ja-JP" altLang="en-US" sz="2000" b="1" i="1">
                <a:latin typeface="Comic Sans MS" charset="0"/>
              </a:rPr>
              <a:t>“</a:t>
            </a:r>
            <a:r>
              <a:rPr lang="en-US" altLang="ja-JP" sz="2000" b="1" i="1">
                <a:latin typeface="Comic Sans MS" charset="0"/>
              </a:rPr>
              <a:t>THE _____________ COVENANT</a:t>
            </a:r>
            <a:r>
              <a:rPr lang="ja-JP" altLang="en-US" sz="2000" b="1" i="1">
                <a:latin typeface="Comic Sans MS" charset="0"/>
              </a:rPr>
              <a:t>”</a:t>
            </a:r>
            <a:endParaRPr lang="en-US" sz="1800" b="1" i="1">
              <a:latin typeface="Comic Sans MS" charset="0"/>
            </a:endParaRPr>
          </a:p>
        </p:txBody>
      </p:sp>
      <p:pic>
        <p:nvPicPr>
          <p:cNvPr id="40963" name="Picture 16"/>
          <p:cNvPicPr>
            <a:picLocks noChangeAspect="1" noChangeArrowheads="1"/>
          </p:cNvPicPr>
          <p:nvPr/>
        </p:nvPicPr>
        <p:blipFill>
          <a:blip r:embed="rId2">
            <a:lum contrast="-48000"/>
            <a:extLst>
              <a:ext uri="{28A0092B-C50C-407E-A947-70E740481C1C}">
                <a14:useLocalDpi xmlns:a14="http://schemas.microsoft.com/office/drawing/2010/main" val="0"/>
              </a:ext>
            </a:extLst>
          </a:blip>
          <a:srcRect l="2621" t="12593" r="8322" b="7408"/>
          <a:stretch>
            <a:fillRect/>
          </a:stretch>
        </p:blipFill>
        <p:spPr bwMode="auto">
          <a:xfrm>
            <a:off x="446088" y="7623175"/>
            <a:ext cx="1665287"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Text Box 5"/>
          <p:cNvSpPr txBox="1">
            <a:spLocks noChangeArrowheads="1"/>
          </p:cNvSpPr>
          <p:nvPr/>
        </p:nvSpPr>
        <p:spPr bwMode="auto">
          <a:xfrm>
            <a:off x="1622425" y="1763713"/>
            <a:ext cx="4311650" cy="862012"/>
          </a:xfrm>
          <a:prstGeom prst="rect">
            <a:avLst/>
          </a:prstGeom>
          <a:solidFill>
            <a:schemeClr val="bg1"/>
          </a:solidFill>
          <a:ln w="57150">
            <a:solidFill>
              <a:schemeClr val="tx1"/>
            </a:solidFill>
            <a:miter lim="800000"/>
            <a:headEnd/>
            <a:tailEnd/>
          </a:ln>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3200" b="1">
                <a:latin typeface="Helvetica" charset="0"/>
              </a:rPr>
              <a:t>M-C-C</a:t>
            </a:r>
            <a:br>
              <a:rPr lang="en-US" sz="3200" b="1">
                <a:latin typeface="Helvetica" charset="0"/>
              </a:rPr>
            </a:br>
            <a:r>
              <a:rPr lang="en-US" sz="1800" b="1">
                <a:latin typeface="Helvetica" charset="0"/>
              </a:rPr>
              <a:t>Temporary, Regulatory, Conditional</a:t>
            </a:r>
            <a:endParaRPr lang="en-US" sz="2800" b="1">
              <a:latin typeface="Helvetica" charset="0"/>
            </a:endParaRPr>
          </a:p>
        </p:txBody>
      </p:sp>
      <p:grpSp>
        <p:nvGrpSpPr>
          <p:cNvPr id="40965" name="Group 28"/>
          <p:cNvGrpSpPr>
            <a:grpSpLocks/>
          </p:cNvGrpSpPr>
          <p:nvPr/>
        </p:nvGrpSpPr>
        <p:grpSpPr bwMode="auto">
          <a:xfrm>
            <a:off x="5060950" y="2919413"/>
            <a:ext cx="1712913" cy="622300"/>
            <a:chOff x="2496" y="2160"/>
            <a:chExt cx="1079" cy="392"/>
          </a:xfrm>
        </p:grpSpPr>
        <p:sp>
          <p:nvSpPr>
            <p:cNvPr id="40974" name="Oval 22" descr="60%"/>
            <p:cNvSpPr>
              <a:spLocks noChangeArrowheads="1"/>
            </p:cNvSpPr>
            <p:nvPr/>
          </p:nvSpPr>
          <p:spPr bwMode="auto">
            <a:xfrm>
              <a:off x="2496" y="2160"/>
              <a:ext cx="1072" cy="392"/>
            </a:xfrm>
            <a:prstGeom prst="ellipse">
              <a:avLst/>
            </a:prstGeom>
            <a:pattFill prst="pct60">
              <a:fgClr>
                <a:schemeClr val="accent2"/>
              </a:fgClr>
              <a:bgClr>
                <a:schemeClr val="bg1"/>
              </a:bgClr>
            </a:pattFill>
            <a:ln w="9525">
              <a:solidFill>
                <a:schemeClr val="tx1"/>
              </a:solidFill>
              <a:round/>
              <a:headEnd/>
              <a:tailEnd/>
            </a:ln>
          </p:spPr>
          <p:txBody>
            <a:bodyPr wrap="none" anchor="ctr"/>
            <a:lstStyle/>
            <a:p>
              <a:pPr algn="ctr"/>
              <a:endParaRPr lang="en-US" sz="1200" baseline="-25000">
                <a:solidFill>
                  <a:schemeClr val="bg1"/>
                </a:solidFill>
                <a:latin typeface="Times" charset="0"/>
              </a:endParaRPr>
            </a:p>
          </p:txBody>
        </p:sp>
        <p:sp>
          <p:nvSpPr>
            <p:cNvPr id="137236" name="Text Box 20"/>
            <p:cNvSpPr txBox="1">
              <a:spLocks noChangeArrowheads="1"/>
            </p:cNvSpPr>
            <p:nvPr/>
          </p:nvSpPr>
          <p:spPr bwMode="auto">
            <a:xfrm>
              <a:off x="2519" y="2210"/>
              <a:ext cx="1056" cy="2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2400" b="1">
                  <a:solidFill>
                    <a:schemeClr val="bg1"/>
                  </a:solidFill>
                  <a:latin typeface="Helvetica" charset="0"/>
                </a:rPr>
                <a:t>Moral</a:t>
              </a:r>
              <a:endParaRPr lang="en-US" sz="2400" b="1">
                <a:latin typeface="Helvetica" charset="0"/>
              </a:endParaRPr>
            </a:p>
          </p:txBody>
        </p:sp>
      </p:grpSp>
      <p:grpSp>
        <p:nvGrpSpPr>
          <p:cNvPr id="40966" name="Group 29"/>
          <p:cNvGrpSpPr>
            <a:grpSpLocks/>
          </p:cNvGrpSpPr>
          <p:nvPr/>
        </p:nvGrpSpPr>
        <p:grpSpPr bwMode="auto">
          <a:xfrm>
            <a:off x="354013" y="5597525"/>
            <a:ext cx="1712912" cy="622300"/>
            <a:chOff x="3184" y="1248"/>
            <a:chExt cx="1079" cy="392"/>
          </a:xfrm>
        </p:grpSpPr>
        <p:sp>
          <p:nvSpPr>
            <p:cNvPr id="40972" name="Oval 23" descr="60%"/>
            <p:cNvSpPr>
              <a:spLocks noChangeArrowheads="1"/>
            </p:cNvSpPr>
            <p:nvPr/>
          </p:nvSpPr>
          <p:spPr bwMode="auto">
            <a:xfrm>
              <a:off x="3184" y="1248"/>
              <a:ext cx="1072" cy="392"/>
            </a:xfrm>
            <a:prstGeom prst="ellipse">
              <a:avLst/>
            </a:prstGeom>
            <a:pattFill prst="pct60">
              <a:fgClr>
                <a:schemeClr val="accent2"/>
              </a:fgClr>
              <a:bgClr>
                <a:schemeClr val="bg1"/>
              </a:bgClr>
            </a:pattFill>
            <a:ln w="9525">
              <a:solidFill>
                <a:schemeClr val="tx1"/>
              </a:solidFill>
              <a:round/>
              <a:headEnd/>
              <a:tailEnd/>
            </a:ln>
          </p:spPr>
          <p:txBody>
            <a:bodyPr wrap="none" anchor="ctr"/>
            <a:lstStyle/>
            <a:p>
              <a:pPr algn="ctr"/>
              <a:endParaRPr lang="en-US" sz="1200" baseline="-25000">
                <a:solidFill>
                  <a:schemeClr val="bg1"/>
                </a:solidFill>
                <a:latin typeface="Times" charset="0"/>
              </a:endParaRPr>
            </a:p>
          </p:txBody>
        </p:sp>
        <p:sp>
          <p:nvSpPr>
            <p:cNvPr id="137240" name="Text Box 24"/>
            <p:cNvSpPr txBox="1">
              <a:spLocks noChangeArrowheads="1"/>
            </p:cNvSpPr>
            <p:nvPr/>
          </p:nvSpPr>
          <p:spPr bwMode="auto">
            <a:xfrm>
              <a:off x="3207" y="1298"/>
              <a:ext cx="1056" cy="2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2400" b="1">
                  <a:solidFill>
                    <a:schemeClr val="bg1"/>
                  </a:solidFill>
                  <a:latin typeface="Helvetica" charset="0"/>
                </a:rPr>
                <a:t>Civil</a:t>
              </a:r>
              <a:endParaRPr lang="en-US" sz="2400" b="1">
                <a:latin typeface="Helvetica" charset="0"/>
              </a:endParaRPr>
            </a:p>
          </p:txBody>
        </p:sp>
      </p:grpSp>
      <p:grpSp>
        <p:nvGrpSpPr>
          <p:cNvPr id="40967" name="Group 27"/>
          <p:cNvGrpSpPr>
            <a:grpSpLocks/>
          </p:cNvGrpSpPr>
          <p:nvPr/>
        </p:nvGrpSpPr>
        <p:grpSpPr bwMode="auto">
          <a:xfrm>
            <a:off x="4652963" y="7370763"/>
            <a:ext cx="2184400" cy="622300"/>
            <a:chOff x="1752" y="3808"/>
            <a:chExt cx="1376" cy="392"/>
          </a:xfrm>
        </p:grpSpPr>
        <p:sp>
          <p:nvSpPr>
            <p:cNvPr id="40970" name="Oval 25" descr="60%"/>
            <p:cNvSpPr>
              <a:spLocks noChangeArrowheads="1"/>
            </p:cNvSpPr>
            <p:nvPr/>
          </p:nvSpPr>
          <p:spPr bwMode="auto">
            <a:xfrm>
              <a:off x="1752" y="3808"/>
              <a:ext cx="1376" cy="392"/>
            </a:xfrm>
            <a:prstGeom prst="ellipse">
              <a:avLst/>
            </a:prstGeom>
            <a:pattFill prst="pct60">
              <a:fgClr>
                <a:schemeClr val="accent2"/>
              </a:fgClr>
              <a:bgClr>
                <a:schemeClr val="bg1"/>
              </a:bgClr>
            </a:pattFill>
            <a:ln w="9525">
              <a:solidFill>
                <a:schemeClr val="tx1"/>
              </a:solidFill>
              <a:round/>
              <a:headEnd/>
              <a:tailEnd/>
            </a:ln>
          </p:spPr>
          <p:txBody>
            <a:bodyPr wrap="none" anchor="ctr"/>
            <a:lstStyle/>
            <a:p>
              <a:pPr algn="ctr"/>
              <a:endParaRPr lang="en-US" sz="1200" baseline="-25000">
                <a:solidFill>
                  <a:schemeClr val="bg1"/>
                </a:solidFill>
                <a:latin typeface="Times" charset="0"/>
              </a:endParaRPr>
            </a:p>
          </p:txBody>
        </p:sp>
        <p:sp>
          <p:nvSpPr>
            <p:cNvPr id="137242" name="Text Box 26"/>
            <p:cNvSpPr txBox="1">
              <a:spLocks noChangeArrowheads="1"/>
            </p:cNvSpPr>
            <p:nvPr/>
          </p:nvSpPr>
          <p:spPr bwMode="auto">
            <a:xfrm>
              <a:off x="1775" y="3858"/>
              <a:ext cx="1328" cy="2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2400" b="1">
                  <a:solidFill>
                    <a:schemeClr val="bg1"/>
                  </a:solidFill>
                  <a:latin typeface="Helvetica" charset="0"/>
                </a:rPr>
                <a:t>Ceremonial</a:t>
              </a:r>
              <a:endParaRPr lang="en-US" sz="2400" b="1">
                <a:latin typeface="Helvetica" charset="0"/>
              </a:endParaRPr>
            </a:p>
          </p:txBody>
        </p:sp>
      </p:grpSp>
      <p:sp>
        <p:nvSpPr>
          <p:cNvPr id="40968" name="Text Box 17"/>
          <p:cNvSpPr txBox="1">
            <a:spLocks noChangeArrowheads="1"/>
          </p:cNvSpPr>
          <p:nvPr/>
        </p:nvSpPr>
        <p:spPr bwMode="auto">
          <a:xfrm>
            <a:off x="815975" y="2717800"/>
            <a:ext cx="5972175"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75000"/>
              </a:lnSpc>
              <a:spcBef>
                <a:spcPct val="50000"/>
              </a:spcBef>
            </a:pPr>
            <a:r>
              <a:rPr lang="en-US" sz="2400" b="1" baseline="-25000">
                <a:latin typeface="Helvetica" charset="0"/>
              </a:rPr>
              <a:t>CHAPTER 20: THE __________________ </a:t>
            </a:r>
          </a:p>
          <a:p>
            <a:pPr>
              <a:lnSpc>
                <a:spcPct val="75000"/>
              </a:lnSpc>
              <a:spcBef>
                <a:spcPct val="50000"/>
              </a:spcBef>
            </a:pPr>
            <a:r>
              <a:rPr lang="en-US" sz="2400" b="1" baseline="-25000">
                <a:latin typeface="Helvetica" charset="0"/>
              </a:rPr>
              <a:t>	         </a:t>
            </a:r>
            <a:r>
              <a:rPr lang="ja-JP" altLang="en-US" sz="2400" b="1" baseline="-25000">
                <a:latin typeface="Helvetica" charset="0"/>
              </a:rPr>
              <a:t>“</a:t>
            </a:r>
            <a:r>
              <a:rPr lang="en-US" altLang="ja-JP" sz="2400" b="1" baseline="-25000">
                <a:latin typeface="Helvetica" charset="0"/>
              </a:rPr>
              <a:t>The Ten Commandments</a:t>
            </a:r>
            <a:r>
              <a:rPr lang="ja-JP" altLang="en-US" sz="2400" b="1" baseline="-25000">
                <a:latin typeface="Helvetica" charset="0"/>
              </a:rPr>
              <a:t>”</a:t>
            </a:r>
            <a:endParaRPr lang="en-US" altLang="ja-JP" sz="2400" b="1" baseline="-25000">
              <a:latin typeface="Helvetica" charset="0"/>
            </a:endParaRPr>
          </a:p>
          <a:p>
            <a:pPr>
              <a:lnSpc>
                <a:spcPct val="75000"/>
              </a:lnSpc>
              <a:spcBef>
                <a:spcPct val="50000"/>
              </a:spcBef>
            </a:pPr>
            <a:endParaRPr lang="en-US" sz="2400" b="1" baseline="-25000">
              <a:latin typeface="Helvetica" charset="0"/>
            </a:endParaRPr>
          </a:p>
        </p:txBody>
      </p:sp>
      <p:sp>
        <p:nvSpPr>
          <p:cNvPr id="40969" name="Rectangle 15"/>
          <p:cNvSpPr>
            <a:spLocks noChangeArrowheads="1"/>
          </p:cNvSpPr>
          <p:nvPr/>
        </p:nvSpPr>
        <p:spPr bwMode="auto">
          <a:xfrm>
            <a:off x="785813" y="3365500"/>
            <a:ext cx="6416675"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400" b="1" i="1" baseline="-25000">
                <a:latin typeface="Helvetica" charset="0"/>
              </a:rPr>
              <a:t>			The First Tablet -- </a:t>
            </a:r>
            <a:r>
              <a:rPr lang="en-US" sz="1400" b="1" i="1" u="sng" baseline="-25000">
                <a:latin typeface="Helvetica" charset="0"/>
              </a:rPr>
              <a:t>Duties to God</a:t>
            </a:r>
            <a:r>
              <a:rPr lang="en-US" sz="1400" b="1" i="1" baseline="-25000">
                <a:latin typeface="Helvetica" charset="0"/>
              </a:rPr>
              <a:t> (Verses 1-12)</a:t>
            </a:r>
            <a:endParaRPr lang="en-US" sz="1200" b="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Lord Your God</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No other gods before Him</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Idols or likenesses of Him prohibited</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Worship of other gods prohibited</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Lord</a:t>
            </a:r>
            <a:r>
              <a:rPr lang="ja-JP" altLang="en-US" sz="1200" b="1" baseline="-25000">
                <a:latin typeface="Helvetica" charset="0"/>
              </a:rPr>
              <a:t>’</a:t>
            </a:r>
            <a:r>
              <a:rPr lang="en-US" altLang="ja-JP" sz="1200" b="1" baseline="-25000">
                <a:latin typeface="Helvetica" charset="0"/>
              </a:rPr>
              <a:t>s Name shall remain holy</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Sabbath Day shall remain holy</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Six days only for work</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Sabbath is a day for rest</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endParaRPr lang="en-US" sz="1200" b="1" i="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400" b="1" i="1" baseline="-25000">
                <a:latin typeface="Helvetica" charset="0"/>
              </a:rPr>
              <a:t>			The Second Table -- </a:t>
            </a:r>
            <a:r>
              <a:rPr lang="en-US" sz="1400" b="1" i="1" u="sng" baseline="-25000">
                <a:latin typeface="Helvetica" charset="0"/>
              </a:rPr>
              <a:t>Duties to Men</a:t>
            </a:r>
            <a:r>
              <a:rPr lang="en-US" sz="1400" b="1" i="1" baseline="-25000">
                <a:latin typeface="Helvetica" charset="0"/>
              </a:rPr>
              <a:t> (Verses 13-17)</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Honor your parents</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a:t>
            </a:r>
            <a:r>
              <a:rPr lang="en-US" sz="1200" b="1" i="1" baseline="-25000">
                <a:latin typeface="Helvetica" charset="0"/>
              </a:rPr>
              <a:t>				</a:t>
            </a:r>
            <a:r>
              <a:rPr lang="en-US" sz="1400" b="1" i="1" baseline="-25000">
                <a:latin typeface="Helvetica" charset="0"/>
              </a:rPr>
              <a:t>Certain Acts Forbidden:</a:t>
            </a:r>
            <a:endParaRPr lang="en-US" sz="1400" b="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Murder</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Adultery</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Stealing</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Lying</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Coveting other persons and things</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endParaRPr lang="en-US" sz="1200" b="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2400" b="1" baseline="-25000">
                <a:latin typeface="Helvetica" charset="0"/>
              </a:rPr>
              <a:t>CHAPTER 21-24: THE _________________ ORDINANCES</a:t>
            </a:r>
            <a:endParaRPr lang="en-US" sz="1200" b="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Personal rights</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Property rights</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Requirements for personal integrity</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endParaRPr lang="en-US" sz="1200" b="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2400" b="1" baseline="-25000">
                <a:latin typeface="Helvetica" charset="0"/>
              </a:rPr>
              <a:t>CHAPTERS 25-31: THE ________________ ORDINANCES</a:t>
            </a:r>
            <a:endParaRPr lang="en-US" sz="1200" b="1" baseline="-25000">
              <a:latin typeface="Helvetica" charset="0"/>
            </a:endParaRP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Its Ark, Table and Candlestick</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its general construction</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Bronze Altar and the Court</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Its Priesthood</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Consecration of the  Priesthood</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Altar of Incense and the worshippers</a:t>
            </a:r>
          </a:p>
          <a:p>
            <a:pPr>
              <a:lnSpc>
                <a:spcPct val="65000"/>
              </a:lnSpc>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r>
              <a:rPr lang="en-US" sz="1200" b="1" baseline="-25000">
                <a:latin typeface="Helvetica" charset="0"/>
              </a:rPr>
              <a:t>										The workmen and the Sabbath</a:t>
            </a:r>
          </a:p>
          <a:p>
            <a:pPr>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endParaRPr lang="en-US" sz="1200" b="1" baseline="-25000">
              <a:latin typeface="Helvetica" charset="0"/>
            </a:endParaRPr>
          </a:p>
          <a:p>
            <a:pPr>
              <a:spcBef>
                <a:spcPct val="50000"/>
              </a:spcBef>
              <a:tabLst>
                <a:tab pos="228600" algn="l"/>
                <a:tab pos="457200" algn="l"/>
                <a:tab pos="685800" algn="l"/>
                <a:tab pos="914400" algn="l"/>
                <a:tab pos="1143000" algn="l"/>
                <a:tab pos="1371600" algn="l"/>
                <a:tab pos="1600200" algn="l"/>
                <a:tab pos="1828800" algn="l"/>
                <a:tab pos="2065338" algn="l"/>
                <a:tab pos="2286000" algn="l"/>
                <a:tab pos="2522538" algn="l"/>
                <a:tab pos="2743200" algn="l"/>
              </a:tabLst>
            </a:pPr>
            <a:endParaRPr lang="en-US" sz="1400" b="1" baseline="-25000">
              <a:latin typeface="Times"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8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1019175" y="4800600"/>
            <a:ext cx="5715000" cy="2540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10" name="Rectangle 3"/>
          <p:cNvSpPr>
            <a:spLocks noChangeArrowheads="1"/>
          </p:cNvSpPr>
          <p:nvPr/>
        </p:nvSpPr>
        <p:spPr bwMode="auto">
          <a:xfrm>
            <a:off x="127000" y="4902200"/>
            <a:ext cx="7062788" cy="276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3011" name="Group 4"/>
          <p:cNvGrpSpPr>
            <a:grpSpLocks/>
          </p:cNvGrpSpPr>
          <p:nvPr/>
        </p:nvGrpSpPr>
        <p:grpSpPr bwMode="auto">
          <a:xfrm>
            <a:off x="2349500" y="1689100"/>
            <a:ext cx="1651000" cy="393700"/>
            <a:chOff x="320" y="992"/>
            <a:chExt cx="1040" cy="248"/>
          </a:xfrm>
        </p:grpSpPr>
        <p:sp>
          <p:nvSpPr>
            <p:cNvPr id="43070" name="Rectangle 5"/>
            <p:cNvSpPr>
              <a:spLocks noChangeArrowheads="1"/>
            </p:cNvSpPr>
            <p:nvPr/>
          </p:nvSpPr>
          <p:spPr bwMode="auto">
            <a:xfrm>
              <a:off x="440" y="992"/>
              <a:ext cx="768" cy="16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71" name="Rectangle 6"/>
            <p:cNvSpPr>
              <a:spLocks noChangeArrowheads="1"/>
            </p:cNvSpPr>
            <p:nvPr/>
          </p:nvSpPr>
          <p:spPr bwMode="auto">
            <a:xfrm>
              <a:off x="320" y="1096"/>
              <a:ext cx="1040" cy="1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43012" name="Text Box 7"/>
          <p:cNvSpPr txBox="1">
            <a:spLocks noChangeArrowheads="1"/>
          </p:cNvSpPr>
          <p:nvPr/>
        </p:nvSpPr>
        <p:spPr bwMode="auto">
          <a:xfrm>
            <a:off x="6607175" y="71438"/>
            <a:ext cx="5032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16</a:t>
            </a:r>
          </a:p>
        </p:txBody>
      </p:sp>
      <p:sp>
        <p:nvSpPr>
          <p:cNvPr id="43013" name="Text Box 8"/>
          <p:cNvSpPr txBox="1">
            <a:spLocks noChangeArrowheads="1"/>
          </p:cNvSpPr>
          <p:nvPr/>
        </p:nvSpPr>
        <p:spPr bwMode="auto">
          <a:xfrm>
            <a:off x="2738438" y="2003425"/>
            <a:ext cx="2011362" cy="271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800" b="1">
                <a:latin typeface="Arial" charset="0"/>
              </a:rPr>
              <a:t>ENOSH</a:t>
            </a:r>
          </a:p>
          <a:p>
            <a:pPr algn="ctr">
              <a:lnSpc>
                <a:spcPct val="50000"/>
              </a:lnSpc>
              <a:spcBef>
                <a:spcPct val="50000"/>
              </a:spcBef>
            </a:pPr>
            <a:r>
              <a:rPr lang="en-US" sz="800" b="1">
                <a:latin typeface="Arial" charset="0"/>
              </a:rPr>
              <a:t>CAINAN</a:t>
            </a:r>
          </a:p>
          <a:p>
            <a:pPr algn="ctr">
              <a:lnSpc>
                <a:spcPct val="50000"/>
              </a:lnSpc>
              <a:spcBef>
                <a:spcPct val="50000"/>
              </a:spcBef>
            </a:pPr>
            <a:r>
              <a:rPr lang="en-US" sz="800" b="1">
                <a:latin typeface="Arial" charset="0"/>
              </a:rPr>
              <a:t>MAHALALEEL</a:t>
            </a:r>
          </a:p>
          <a:p>
            <a:pPr algn="ctr">
              <a:lnSpc>
                <a:spcPct val="50000"/>
              </a:lnSpc>
              <a:spcBef>
                <a:spcPct val="50000"/>
              </a:spcBef>
            </a:pPr>
            <a:r>
              <a:rPr lang="en-US" sz="800" b="1">
                <a:latin typeface="Arial" charset="0"/>
              </a:rPr>
              <a:t>JARED</a:t>
            </a:r>
          </a:p>
          <a:p>
            <a:pPr algn="ctr">
              <a:lnSpc>
                <a:spcPct val="50000"/>
              </a:lnSpc>
              <a:spcBef>
                <a:spcPct val="50000"/>
              </a:spcBef>
            </a:pPr>
            <a:r>
              <a:rPr lang="en-US" sz="800" b="1">
                <a:latin typeface="Arial" charset="0"/>
              </a:rPr>
              <a:t>ENOCH</a:t>
            </a:r>
          </a:p>
          <a:p>
            <a:pPr algn="ctr">
              <a:lnSpc>
                <a:spcPct val="50000"/>
              </a:lnSpc>
              <a:spcBef>
                <a:spcPct val="50000"/>
              </a:spcBef>
            </a:pPr>
            <a:r>
              <a:rPr lang="en-US" sz="800" b="1">
                <a:latin typeface="Arial" charset="0"/>
              </a:rPr>
              <a:t>METHUSELAH</a:t>
            </a:r>
          </a:p>
          <a:p>
            <a:pPr algn="ctr">
              <a:lnSpc>
                <a:spcPct val="50000"/>
              </a:lnSpc>
              <a:spcBef>
                <a:spcPct val="50000"/>
              </a:spcBef>
            </a:pPr>
            <a:r>
              <a:rPr lang="en-US" sz="800" b="1">
                <a:latin typeface="Arial" charset="0"/>
              </a:rPr>
              <a:t>LAMECH</a:t>
            </a:r>
          </a:p>
          <a:p>
            <a:pPr algn="ctr">
              <a:lnSpc>
                <a:spcPct val="50000"/>
              </a:lnSpc>
              <a:spcBef>
                <a:spcPct val="50000"/>
              </a:spcBef>
            </a:pPr>
            <a:r>
              <a:rPr lang="en-US" sz="800" b="1">
                <a:latin typeface="Arial" charset="0"/>
              </a:rPr>
              <a:t>NOAH</a:t>
            </a:r>
          </a:p>
          <a:p>
            <a:pPr algn="ctr">
              <a:lnSpc>
                <a:spcPct val="50000"/>
              </a:lnSpc>
              <a:spcBef>
                <a:spcPct val="50000"/>
              </a:spcBef>
            </a:pPr>
            <a:r>
              <a:rPr lang="en-US" sz="800" b="1">
                <a:latin typeface="Arial" charset="0"/>
              </a:rPr>
              <a:t>SHEM (HAM &amp; JAPHETH)</a:t>
            </a:r>
          </a:p>
          <a:p>
            <a:pPr algn="ctr">
              <a:lnSpc>
                <a:spcPct val="50000"/>
              </a:lnSpc>
              <a:spcBef>
                <a:spcPct val="50000"/>
              </a:spcBef>
            </a:pPr>
            <a:r>
              <a:rPr lang="en-US" sz="800" b="1">
                <a:latin typeface="Arial" charset="0"/>
              </a:rPr>
              <a:t>ARPHAXAD</a:t>
            </a:r>
          </a:p>
          <a:p>
            <a:pPr algn="ctr">
              <a:lnSpc>
                <a:spcPct val="50000"/>
              </a:lnSpc>
              <a:spcBef>
                <a:spcPct val="50000"/>
              </a:spcBef>
            </a:pPr>
            <a:r>
              <a:rPr lang="en-US" sz="800" b="1">
                <a:latin typeface="Arial" charset="0"/>
              </a:rPr>
              <a:t>CAINAN</a:t>
            </a:r>
          </a:p>
          <a:p>
            <a:pPr algn="ctr">
              <a:lnSpc>
                <a:spcPct val="50000"/>
              </a:lnSpc>
              <a:spcBef>
                <a:spcPct val="50000"/>
              </a:spcBef>
            </a:pPr>
            <a:r>
              <a:rPr lang="en-US" sz="800" b="1">
                <a:latin typeface="Arial" charset="0"/>
              </a:rPr>
              <a:t>SHELAH</a:t>
            </a:r>
          </a:p>
          <a:p>
            <a:pPr algn="ctr">
              <a:lnSpc>
                <a:spcPct val="50000"/>
              </a:lnSpc>
              <a:spcBef>
                <a:spcPct val="50000"/>
              </a:spcBef>
            </a:pPr>
            <a:r>
              <a:rPr lang="en-US" sz="800" b="1">
                <a:latin typeface="Arial" charset="0"/>
              </a:rPr>
              <a:t>HEBER</a:t>
            </a:r>
          </a:p>
          <a:p>
            <a:pPr algn="ctr">
              <a:lnSpc>
                <a:spcPct val="50000"/>
              </a:lnSpc>
              <a:spcBef>
                <a:spcPct val="50000"/>
              </a:spcBef>
            </a:pPr>
            <a:r>
              <a:rPr lang="en-US" sz="800" b="1">
                <a:latin typeface="Arial" charset="0"/>
              </a:rPr>
              <a:t>PELEG</a:t>
            </a:r>
          </a:p>
          <a:p>
            <a:pPr algn="ctr">
              <a:lnSpc>
                <a:spcPct val="50000"/>
              </a:lnSpc>
              <a:spcBef>
                <a:spcPct val="50000"/>
              </a:spcBef>
            </a:pPr>
            <a:r>
              <a:rPr lang="en-US" sz="800" b="1">
                <a:latin typeface="Arial" charset="0"/>
              </a:rPr>
              <a:t>REU</a:t>
            </a:r>
          </a:p>
          <a:p>
            <a:pPr algn="ctr">
              <a:lnSpc>
                <a:spcPct val="50000"/>
              </a:lnSpc>
              <a:spcBef>
                <a:spcPct val="50000"/>
              </a:spcBef>
            </a:pPr>
            <a:r>
              <a:rPr lang="en-US" sz="800" b="1">
                <a:latin typeface="Arial" charset="0"/>
              </a:rPr>
              <a:t>SERUG</a:t>
            </a:r>
          </a:p>
          <a:p>
            <a:pPr algn="ctr">
              <a:lnSpc>
                <a:spcPct val="50000"/>
              </a:lnSpc>
              <a:spcBef>
                <a:spcPct val="50000"/>
              </a:spcBef>
            </a:pPr>
            <a:r>
              <a:rPr lang="en-US" sz="800" b="1">
                <a:latin typeface="Arial" charset="0"/>
              </a:rPr>
              <a:t>NAHOR</a:t>
            </a:r>
          </a:p>
          <a:p>
            <a:pPr algn="ctr">
              <a:lnSpc>
                <a:spcPct val="50000"/>
              </a:lnSpc>
              <a:spcBef>
                <a:spcPct val="50000"/>
              </a:spcBef>
            </a:pPr>
            <a:r>
              <a:rPr lang="en-US" sz="800" b="1">
                <a:latin typeface="Arial" charset="0"/>
              </a:rPr>
              <a:t>TERAH</a:t>
            </a:r>
          </a:p>
          <a:p>
            <a:pPr algn="ctr">
              <a:lnSpc>
                <a:spcPct val="50000"/>
              </a:lnSpc>
              <a:spcBef>
                <a:spcPct val="50000"/>
              </a:spcBef>
            </a:pPr>
            <a:r>
              <a:rPr lang="en-US" sz="1000" b="1">
                <a:latin typeface="Arial" charset="0"/>
              </a:rPr>
              <a:t>ABRAHAM (SARAH)</a:t>
            </a:r>
          </a:p>
          <a:p>
            <a:pPr algn="ctr">
              <a:lnSpc>
                <a:spcPct val="50000"/>
              </a:lnSpc>
              <a:spcBef>
                <a:spcPct val="50000"/>
              </a:spcBef>
            </a:pPr>
            <a:r>
              <a:rPr lang="en-US" sz="1000" b="1">
                <a:latin typeface="Arial" charset="0"/>
              </a:rPr>
              <a:t>ISAAC (REBEKAH)</a:t>
            </a:r>
          </a:p>
          <a:p>
            <a:pPr algn="ctr">
              <a:lnSpc>
                <a:spcPct val="50000"/>
              </a:lnSpc>
              <a:spcBef>
                <a:spcPct val="50000"/>
              </a:spcBef>
            </a:pPr>
            <a:r>
              <a:rPr lang="en-US" sz="1000" b="1">
                <a:latin typeface="Arial" charset="0"/>
              </a:rPr>
              <a:t>JACOB</a:t>
            </a:r>
            <a:endParaRPr lang="en-US" sz="800" b="1">
              <a:latin typeface="Arial" charset="0"/>
            </a:endParaRPr>
          </a:p>
        </p:txBody>
      </p:sp>
      <p:sp>
        <p:nvSpPr>
          <p:cNvPr id="43014" name="Text Box 9"/>
          <p:cNvSpPr txBox="1">
            <a:spLocks noChangeArrowheads="1"/>
          </p:cNvSpPr>
          <p:nvPr/>
        </p:nvSpPr>
        <p:spPr bwMode="auto">
          <a:xfrm>
            <a:off x="2032000" y="5454650"/>
            <a:ext cx="1090613" cy="292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1400" b="1" u="sng">
                <a:latin typeface="Arial" charset="0"/>
              </a:rPr>
              <a:t>NATHAN</a:t>
            </a:r>
            <a:endParaRPr lang="en-US" sz="800" b="1" u="sng">
              <a:latin typeface="Arial" charset="0"/>
            </a:endParaRPr>
          </a:p>
          <a:p>
            <a:pPr algn="ctr">
              <a:lnSpc>
                <a:spcPct val="50000"/>
              </a:lnSpc>
              <a:spcBef>
                <a:spcPct val="50000"/>
              </a:spcBef>
            </a:pPr>
            <a:r>
              <a:rPr lang="en-US" sz="800" b="1">
                <a:latin typeface="Arial" charset="0"/>
              </a:rPr>
              <a:t>MATTATHA</a:t>
            </a:r>
          </a:p>
          <a:p>
            <a:pPr algn="ctr">
              <a:lnSpc>
                <a:spcPct val="50000"/>
              </a:lnSpc>
              <a:spcBef>
                <a:spcPct val="50000"/>
              </a:spcBef>
            </a:pPr>
            <a:r>
              <a:rPr lang="en-US" sz="800" b="1">
                <a:latin typeface="Arial" charset="0"/>
              </a:rPr>
              <a:t>MENNA</a:t>
            </a:r>
          </a:p>
          <a:p>
            <a:pPr algn="ctr">
              <a:lnSpc>
                <a:spcPct val="50000"/>
              </a:lnSpc>
              <a:spcBef>
                <a:spcPct val="50000"/>
              </a:spcBef>
            </a:pPr>
            <a:r>
              <a:rPr lang="en-US" sz="800" b="1">
                <a:latin typeface="Arial" charset="0"/>
              </a:rPr>
              <a:t>MELEA</a:t>
            </a:r>
          </a:p>
          <a:p>
            <a:pPr algn="ctr">
              <a:lnSpc>
                <a:spcPct val="50000"/>
              </a:lnSpc>
              <a:spcBef>
                <a:spcPct val="50000"/>
              </a:spcBef>
            </a:pPr>
            <a:r>
              <a:rPr lang="en-US" sz="800" b="1">
                <a:latin typeface="Arial" charset="0"/>
              </a:rPr>
              <a:t>ELIAKIM</a:t>
            </a:r>
          </a:p>
          <a:p>
            <a:pPr algn="ctr">
              <a:lnSpc>
                <a:spcPct val="50000"/>
              </a:lnSpc>
              <a:spcBef>
                <a:spcPct val="50000"/>
              </a:spcBef>
            </a:pPr>
            <a:r>
              <a:rPr lang="en-US" sz="800" b="1">
                <a:latin typeface="Arial" charset="0"/>
              </a:rPr>
              <a:t>JONAM</a:t>
            </a:r>
          </a:p>
          <a:p>
            <a:pPr algn="ctr">
              <a:lnSpc>
                <a:spcPct val="50000"/>
              </a:lnSpc>
              <a:spcBef>
                <a:spcPct val="50000"/>
              </a:spcBef>
            </a:pPr>
            <a:r>
              <a:rPr lang="en-US" sz="800" b="1">
                <a:latin typeface="Arial" charset="0"/>
              </a:rPr>
              <a:t>JOSEPH</a:t>
            </a:r>
          </a:p>
          <a:p>
            <a:pPr algn="ctr">
              <a:lnSpc>
                <a:spcPct val="50000"/>
              </a:lnSpc>
              <a:spcBef>
                <a:spcPct val="50000"/>
              </a:spcBef>
            </a:pPr>
            <a:r>
              <a:rPr lang="en-US" sz="800" b="1">
                <a:latin typeface="Arial" charset="0"/>
              </a:rPr>
              <a:t>JUDAH</a:t>
            </a:r>
          </a:p>
          <a:p>
            <a:pPr algn="ctr">
              <a:lnSpc>
                <a:spcPct val="50000"/>
              </a:lnSpc>
              <a:spcBef>
                <a:spcPct val="50000"/>
              </a:spcBef>
            </a:pPr>
            <a:r>
              <a:rPr lang="en-US" sz="800" b="1">
                <a:latin typeface="Arial" charset="0"/>
              </a:rPr>
              <a:t>SIMEON</a:t>
            </a:r>
          </a:p>
          <a:p>
            <a:pPr algn="ctr">
              <a:lnSpc>
                <a:spcPct val="50000"/>
              </a:lnSpc>
              <a:spcBef>
                <a:spcPct val="50000"/>
              </a:spcBef>
            </a:pPr>
            <a:r>
              <a:rPr lang="en-US" sz="800" b="1">
                <a:latin typeface="Arial" charset="0"/>
              </a:rPr>
              <a:t>LEVI</a:t>
            </a:r>
          </a:p>
          <a:p>
            <a:pPr algn="ctr">
              <a:lnSpc>
                <a:spcPct val="50000"/>
              </a:lnSpc>
              <a:spcBef>
                <a:spcPct val="50000"/>
              </a:spcBef>
            </a:pPr>
            <a:r>
              <a:rPr lang="en-US" sz="800" b="1">
                <a:latin typeface="Arial" charset="0"/>
              </a:rPr>
              <a:t>MATTHAT</a:t>
            </a:r>
          </a:p>
          <a:p>
            <a:pPr algn="ctr">
              <a:lnSpc>
                <a:spcPct val="50000"/>
              </a:lnSpc>
              <a:spcBef>
                <a:spcPct val="50000"/>
              </a:spcBef>
            </a:pPr>
            <a:r>
              <a:rPr lang="en-US" sz="800" b="1">
                <a:latin typeface="Arial" charset="0"/>
              </a:rPr>
              <a:t>JORIM</a:t>
            </a:r>
          </a:p>
          <a:p>
            <a:pPr algn="ctr">
              <a:lnSpc>
                <a:spcPct val="50000"/>
              </a:lnSpc>
              <a:spcBef>
                <a:spcPct val="50000"/>
              </a:spcBef>
            </a:pPr>
            <a:r>
              <a:rPr lang="en-US" sz="800" b="1">
                <a:latin typeface="Arial" charset="0"/>
              </a:rPr>
              <a:t>ELIEZER</a:t>
            </a:r>
          </a:p>
          <a:p>
            <a:pPr algn="ctr">
              <a:lnSpc>
                <a:spcPct val="50000"/>
              </a:lnSpc>
              <a:spcBef>
                <a:spcPct val="50000"/>
              </a:spcBef>
            </a:pPr>
            <a:r>
              <a:rPr lang="en-US" sz="800" b="1">
                <a:latin typeface="Arial" charset="0"/>
              </a:rPr>
              <a:t>JOSHUA</a:t>
            </a:r>
          </a:p>
          <a:p>
            <a:pPr algn="ctr">
              <a:lnSpc>
                <a:spcPct val="50000"/>
              </a:lnSpc>
              <a:spcBef>
                <a:spcPct val="50000"/>
              </a:spcBef>
            </a:pPr>
            <a:r>
              <a:rPr lang="en-US" sz="800" b="1">
                <a:latin typeface="Arial" charset="0"/>
              </a:rPr>
              <a:t>ER</a:t>
            </a:r>
          </a:p>
          <a:p>
            <a:pPr algn="ctr">
              <a:lnSpc>
                <a:spcPct val="50000"/>
              </a:lnSpc>
              <a:spcBef>
                <a:spcPct val="50000"/>
              </a:spcBef>
            </a:pPr>
            <a:r>
              <a:rPr lang="en-US" sz="800" b="1">
                <a:latin typeface="Arial" charset="0"/>
              </a:rPr>
              <a:t>ELMADAM</a:t>
            </a:r>
          </a:p>
          <a:p>
            <a:pPr algn="ctr">
              <a:lnSpc>
                <a:spcPct val="50000"/>
              </a:lnSpc>
              <a:spcBef>
                <a:spcPct val="50000"/>
              </a:spcBef>
            </a:pPr>
            <a:r>
              <a:rPr lang="en-US" sz="800" b="1">
                <a:latin typeface="Arial" charset="0"/>
              </a:rPr>
              <a:t>COSAM</a:t>
            </a:r>
          </a:p>
          <a:p>
            <a:pPr algn="ctr">
              <a:lnSpc>
                <a:spcPct val="50000"/>
              </a:lnSpc>
              <a:spcBef>
                <a:spcPct val="50000"/>
              </a:spcBef>
            </a:pPr>
            <a:r>
              <a:rPr lang="en-US" sz="800" b="1">
                <a:latin typeface="Arial" charset="0"/>
              </a:rPr>
              <a:t>ADDI</a:t>
            </a:r>
          </a:p>
          <a:p>
            <a:pPr algn="ctr">
              <a:lnSpc>
                <a:spcPct val="50000"/>
              </a:lnSpc>
              <a:spcBef>
                <a:spcPct val="50000"/>
              </a:spcBef>
            </a:pPr>
            <a:r>
              <a:rPr lang="en-US" sz="800" b="1">
                <a:latin typeface="Arial" charset="0"/>
              </a:rPr>
              <a:t>MELCHI</a:t>
            </a:r>
          </a:p>
          <a:p>
            <a:pPr algn="ctr">
              <a:lnSpc>
                <a:spcPct val="50000"/>
              </a:lnSpc>
              <a:spcBef>
                <a:spcPct val="50000"/>
              </a:spcBef>
            </a:pPr>
            <a:r>
              <a:rPr lang="en-US" sz="800" b="1">
                <a:latin typeface="Arial" charset="0"/>
              </a:rPr>
              <a:t>NERI</a:t>
            </a:r>
          </a:p>
          <a:p>
            <a:pPr algn="ctr">
              <a:lnSpc>
                <a:spcPct val="50000"/>
              </a:lnSpc>
              <a:spcBef>
                <a:spcPct val="50000"/>
              </a:spcBef>
            </a:pPr>
            <a:r>
              <a:rPr lang="en-US" sz="800" b="1">
                <a:latin typeface="Arial" charset="0"/>
              </a:rPr>
              <a:t>SHEALTIEL</a:t>
            </a:r>
          </a:p>
          <a:p>
            <a:pPr algn="ctr">
              <a:lnSpc>
                <a:spcPct val="50000"/>
              </a:lnSpc>
              <a:spcBef>
                <a:spcPct val="50000"/>
              </a:spcBef>
            </a:pPr>
            <a:r>
              <a:rPr lang="en-US" sz="800" b="1">
                <a:latin typeface="Arial" charset="0"/>
              </a:rPr>
              <a:t>ZERUBBABEL</a:t>
            </a:r>
          </a:p>
          <a:p>
            <a:pPr algn="ctr">
              <a:lnSpc>
                <a:spcPct val="50000"/>
              </a:lnSpc>
              <a:spcBef>
                <a:spcPct val="50000"/>
              </a:spcBef>
            </a:pPr>
            <a:endParaRPr lang="en-US" sz="800" b="1" u="sng">
              <a:latin typeface="Arial" charset="0"/>
            </a:endParaRPr>
          </a:p>
        </p:txBody>
      </p:sp>
      <p:sp>
        <p:nvSpPr>
          <p:cNvPr id="43015" name="Text Box 10"/>
          <p:cNvSpPr txBox="1">
            <a:spLocks noChangeArrowheads="1"/>
          </p:cNvSpPr>
          <p:nvPr/>
        </p:nvSpPr>
        <p:spPr bwMode="auto">
          <a:xfrm>
            <a:off x="2971800" y="5461000"/>
            <a:ext cx="1584325"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800" b="1">
                <a:latin typeface="Arial" charset="0"/>
              </a:rPr>
              <a:t>PEREZ</a:t>
            </a:r>
          </a:p>
          <a:p>
            <a:pPr algn="ctr">
              <a:lnSpc>
                <a:spcPct val="50000"/>
              </a:lnSpc>
              <a:spcBef>
                <a:spcPct val="50000"/>
              </a:spcBef>
            </a:pPr>
            <a:r>
              <a:rPr lang="en-US" sz="800" b="1">
                <a:latin typeface="Arial" charset="0"/>
              </a:rPr>
              <a:t>HEZRON</a:t>
            </a:r>
          </a:p>
          <a:p>
            <a:pPr algn="ctr">
              <a:lnSpc>
                <a:spcPct val="50000"/>
              </a:lnSpc>
              <a:spcBef>
                <a:spcPct val="50000"/>
              </a:spcBef>
            </a:pPr>
            <a:r>
              <a:rPr lang="en-US" sz="800" b="1">
                <a:latin typeface="Arial" charset="0"/>
              </a:rPr>
              <a:t>RAM</a:t>
            </a:r>
          </a:p>
          <a:p>
            <a:pPr algn="ctr">
              <a:lnSpc>
                <a:spcPct val="50000"/>
              </a:lnSpc>
              <a:spcBef>
                <a:spcPct val="50000"/>
              </a:spcBef>
            </a:pPr>
            <a:r>
              <a:rPr lang="en-US" sz="800" b="1">
                <a:latin typeface="Arial" charset="0"/>
              </a:rPr>
              <a:t>ADMIN</a:t>
            </a:r>
          </a:p>
          <a:p>
            <a:pPr algn="ctr">
              <a:lnSpc>
                <a:spcPct val="50000"/>
              </a:lnSpc>
              <a:spcBef>
                <a:spcPct val="50000"/>
              </a:spcBef>
            </a:pPr>
            <a:r>
              <a:rPr lang="en-US" sz="800" b="1">
                <a:latin typeface="Arial" charset="0"/>
              </a:rPr>
              <a:t>AMMINNADAB</a:t>
            </a:r>
          </a:p>
          <a:p>
            <a:pPr algn="ctr">
              <a:lnSpc>
                <a:spcPct val="50000"/>
              </a:lnSpc>
              <a:spcBef>
                <a:spcPct val="50000"/>
              </a:spcBef>
            </a:pPr>
            <a:r>
              <a:rPr lang="en-US" sz="800" b="1">
                <a:latin typeface="Arial" charset="0"/>
              </a:rPr>
              <a:t>NAHSHON</a:t>
            </a:r>
          </a:p>
          <a:p>
            <a:pPr algn="ctr">
              <a:lnSpc>
                <a:spcPct val="50000"/>
              </a:lnSpc>
              <a:spcBef>
                <a:spcPct val="50000"/>
              </a:spcBef>
            </a:pPr>
            <a:r>
              <a:rPr lang="en-US" sz="800" b="1">
                <a:latin typeface="Arial" charset="0"/>
              </a:rPr>
              <a:t>SALMON</a:t>
            </a:r>
          </a:p>
          <a:p>
            <a:pPr algn="ctr">
              <a:lnSpc>
                <a:spcPct val="50000"/>
              </a:lnSpc>
              <a:spcBef>
                <a:spcPct val="50000"/>
              </a:spcBef>
            </a:pPr>
            <a:r>
              <a:rPr lang="en-US" sz="800" b="1">
                <a:latin typeface="Arial" charset="0"/>
              </a:rPr>
              <a:t>BOAZ</a:t>
            </a:r>
          </a:p>
          <a:p>
            <a:pPr algn="ctr">
              <a:lnSpc>
                <a:spcPct val="50000"/>
              </a:lnSpc>
              <a:spcBef>
                <a:spcPct val="50000"/>
              </a:spcBef>
            </a:pPr>
            <a:r>
              <a:rPr lang="en-US" sz="800" b="1">
                <a:latin typeface="Arial" charset="0"/>
              </a:rPr>
              <a:t>OBED</a:t>
            </a:r>
          </a:p>
          <a:p>
            <a:pPr algn="ctr">
              <a:lnSpc>
                <a:spcPct val="50000"/>
              </a:lnSpc>
              <a:spcBef>
                <a:spcPct val="50000"/>
              </a:spcBef>
            </a:pPr>
            <a:r>
              <a:rPr lang="en-US" sz="800" b="1">
                <a:latin typeface="Arial" charset="0"/>
              </a:rPr>
              <a:t>JESSE</a:t>
            </a:r>
          </a:p>
          <a:p>
            <a:pPr algn="ctr">
              <a:lnSpc>
                <a:spcPct val="50000"/>
              </a:lnSpc>
              <a:spcBef>
                <a:spcPct val="50000"/>
              </a:spcBef>
            </a:pPr>
            <a:endParaRPr lang="en-US" sz="800" b="1">
              <a:latin typeface="Arial" charset="0"/>
            </a:endParaRPr>
          </a:p>
          <a:p>
            <a:pPr algn="ctr">
              <a:lnSpc>
                <a:spcPct val="50000"/>
              </a:lnSpc>
              <a:spcBef>
                <a:spcPct val="50000"/>
              </a:spcBef>
            </a:pPr>
            <a:endParaRPr lang="en-US" sz="800" b="1">
              <a:latin typeface="Arial" charset="0"/>
            </a:endParaRPr>
          </a:p>
        </p:txBody>
      </p:sp>
      <p:sp>
        <p:nvSpPr>
          <p:cNvPr id="43016" name="Text Box 11"/>
          <p:cNvSpPr txBox="1">
            <a:spLocks noChangeArrowheads="1"/>
          </p:cNvSpPr>
          <p:nvPr/>
        </p:nvSpPr>
        <p:spPr bwMode="auto">
          <a:xfrm>
            <a:off x="4411663" y="5467350"/>
            <a:ext cx="1290637" cy="267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1400" b="1" u="sng">
                <a:latin typeface="Arial" charset="0"/>
              </a:rPr>
              <a:t>SOLOMON</a:t>
            </a:r>
            <a:endParaRPr lang="en-US" sz="800" b="1" u="sng">
              <a:latin typeface="Arial" charset="0"/>
            </a:endParaRPr>
          </a:p>
          <a:p>
            <a:pPr algn="ctr">
              <a:lnSpc>
                <a:spcPct val="50000"/>
              </a:lnSpc>
              <a:spcBef>
                <a:spcPct val="50000"/>
              </a:spcBef>
            </a:pPr>
            <a:r>
              <a:rPr lang="en-US" sz="800" b="1">
                <a:latin typeface="Arial" charset="0"/>
              </a:rPr>
              <a:t>REHOBOAM</a:t>
            </a:r>
          </a:p>
          <a:p>
            <a:pPr algn="ctr">
              <a:lnSpc>
                <a:spcPct val="50000"/>
              </a:lnSpc>
              <a:spcBef>
                <a:spcPct val="50000"/>
              </a:spcBef>
            </a:pPr>
            <a:r>
              <a:rPr lang="en-US" sz="800" b="1">
                <a:latin typeface="Arial" charset="0"/>
              </a:rPr>
              <a:t>ABIJAH</a:t>
            </a:r>
          </a:p>
          <a:p>
            <a:pPr algn="ctr">
              <a:lnSpc>
                <a:spcPct val="50000"/>
              </a:lnSpc>
              <a:spcBef>
                <a:spcPct val="50000"/>
              </a:spcBef>
            </a:pPr>
            <a:r>
              <a:rPr lang="en-US" sz="800" b="1">
                <a:latin typeface="Arial" charset="0"/>
              </a:rPr>
              <a:t>ASA</a:t>
            </a:r>
          </a:p>
          <a:p>
            <a:pPr algn="ctr">
              <a:lnSpc>
                <a:spcPct val="50000"/>
              </a:lnSpc>
              <a:spcBef>
                <a:spcPct val="50000"/>
              </a:spcBef>
            </a:pPr>
            <a:r>
              <a:rPr lang="en-US" sz="800" b="1">
                <a:latin typeface="Arial" charset="0"/>
              </a:rPr>
              <a:t>JEHOSHAPHAT</a:t>
            </a:r>
          </a:p>
          <a:p>
            <a:pPr algn="ctr">
              <a:lnSpc>
                <a:spcPct val="50000"/>
              </a:lnSpc>
              <a:spcBef>
                <a:spcPct val="50000"/>
              </a:spcBef>
            </a:pPr>
            <a:r>
              <a:rPr lang="en-US" sz="800" b="1">
                <a:latin typeface="Arial" charset="0"/>
              </a:rPr>
              <a:t>JORAM</a:t>
            </a:r>
          </a:p>
          <a:p>
            <a:pPr algn="ctr">
              <a:lnSpc>
                <a:spcPct val="50000"/>
              </a:lnSpc>
              <a:spcBef>
                <a:spcPct val="50000"/>
              </a:spcBef>
            </a:pPr>
            <a:r>
              <a:rPr lang="en-US" sz="800" b="1">
                <a:latin typeface="Arial" charset="0"/>
              </a:rPr>
              <a:t>UZZIAH</a:t>
            </a:r>
          </a:p>
          <a:p>
            <a:pPr algn="ctr">
              <a:lnSpc>
                <a:spcPct val="50000"/>
              </a:lnSpc>
              <a:spcBef>
                <a:spcPct val="50000"/>
              </a:spcBef>
            </a:pPr>
            <a:r>
              <a:rPr lang="en-US" sz="800" b="1">
                <a:latin typeface="Arial" charset="0"/>
              </a:rPr>
              <a:t>JOTHAM</a:t>
            </a:r>
          </a:p>
          <a:p>
            <a:pPr algn="ctr">
              <a:lnSpc>
                <a:spcPct val="50000"/>
              </a:lnSpc>
              <a:spcBef>
                <a:spcPct val="50000"/>
              </a:spcBef>
            </a:pPr>
            <a:r>
              <a:rPr lang="en-US" sz="800" b="1">
                <a:latin typeface="Arial" charset="0"/>
              </a:rPr>
              <a:t>AHAZ</a:t>
            </a:r>
          </a:p>
          <a:p>
            <a:pPr algn="ctr">
              <a:lnSpc>
                <a:spcPct val="50000"/>
              </a:lnSpc>
              <a:spcBef>
                <a:spcPct val="50000"/>
              </a:spcBef>
            </a:pPr>
            <a:r>
              <a:rPr lang="en-US" sz="800" b="1">
                <a:latin typeface="Arial" charset="0"/>
              </a:rPr>
              <a:t>HEZEKIAH</a:t>
            </a:r>
          </a:p>
          <a:p>
            <a:pPr algn="ctr">
              <a:lnSpc>
                <a:spcPct val="50000"/>
              </a:lnSpc>
              <a:spcBef>
                <a:spcPct val="50000"/>
              </a:spcBef>
            </a:pPr>
            <a:r>
              <a:rPr lang="en-US" sz="800" b="1">
                <a:latin typeface="Arial" charset="0"/>
              </a:rPr>
              <a:t>MANASSEH</a:t>
            </a:r>
          </a:p>
          <a:p>
            <a:pPr algn="ctr">
              <a:lnSpc>
                <a:spcPct val="50000"/>
              </a:lnSpc>
              <a:spcBef>
                <a:spcPct val="50000"/>
              </a:spcBef>
            </a:pPr>
            <a:r>
              <a:rPr lang="en-US" sz="800" b="1">
                <a:latin typeface="Arial" charset="0"/>
              </a:rPr>
              <a:t>AMON</a:t>
            </a:r>
          </a:p>
          <a:p>
            <a:pPr algn="ctr">
              <a:lnSpc>
                <a:spcPct val="50000"/>
              </a:lnSpc>
              <a:spcBef>
                <a:spcPct val="50000"/>
              </a:spcBef>
            </a:pPr>
            <a:r>
              <a:rPr lang="en-US" sz="800" b="1">
                <a:latin typeface="Arial" charset="0"/>
              </a:rPr>
              <a:t>JOSIAH            </a:t>
            </a:r>
          </a:p>
          <a:p>
            <a:pPr algn="ctr">
              <a:lnSpc>
                <a:spcPct val="50000"/>
              </a:lnSpc>
              <a:spcBef>
                <a:spcPct val="50000"/>
              </a:spcBef>
            </a:pPr>
            <a:r>
              <a:rPr lang="en-US" sz="800" b="1">
                <a:latin typeface="Arial" charset="0"/>
              </a:rPr>
              <a:t>JECONIAH</a:t>
            </a:r>
          </a:p>
          <a:p>
            <a:pPr algn="ctr">
              <a:lnSpc>
                <a:spcPct val="50000"/>
              </a:lnSpc>
              <a:spcBef>
                <a:spcPct val="50000"/>
              </a:spcBef>
            </a:pPr>
            <a:r>
              <a:rPr lang="en-US" sz="800" b="1">
                <a:latin typeface="Arial" charset="0"/>
              </a:rPr>
              <a:t>   </a:t>
            </a:r>
            <a:r>
              <a:rPr lang="en-US" sz="800" b="1" u="sng">
                <a:latin typeface="Arial" charset="0"/>
              </a:rPr>
              <a:t>HIS LINE CURSED;</a:t>
            </a:r>
          </a:p>
          <a:p>
            <a:pPr algn="ctr">
              <a:lnSpc>
                <a:spcPct val="50000"/>
              </a:lnSpc>
              <a:spcBef>
                <a:spcPct val="50000"/>
              </a:spcBef>
            </a:pPr>
            <a:r>
              <a:rPr lang="en-US" sz="800" b="1">
                <a:latin typeface="Arial" charset="0"/>
              </a:rPr>
              <a:t>   </a:t>
            </a:r>
            <a:r>
              <a:rPr lang="en-US" sz="800" b="1" u="sng">
                <a:latin typeface="Arial" charset="0"/>
              </a:rPr>
              <a:t>SEE JER. 22: 24-30);</a:t>
            </a:r>
          </a:p>
          <a:p>
            <a:pPr algn="ctr">
              <a:lnSpc>
                <a:spcPct val="50000"/>
              </a:lnSpc>
              <a:spcBef>
                <a:spcPct val="50000"/>
              </a:spcBef>
            </a:pPr>
            <a:r>
              <a:rPr lang="en-US" sz="800" b="1">
                <a:latin typeface="Arial" charset="0"/>
              </a:rPr>
              <a:t>   </a:t>
            </a:r>
            <a:r>
              <a:rPr lang="en-US" sz="800" b="1" u="sng">
                <a:latin typeface="Arial" charset="0"/>
              </a:rPr>
              <a:t>BLOODLINE ENDS</a:t>
            </a:r>
          </a:p>
          <a:p>
            <a:pPr algn="ctr">
              <a:lnSpc>
                <a:spcPct val="50000"/>
              </a:lnSpc>
              <a:spcBef>
                <a:spcPct val="50000"/>
              </a:spcBef>
            </a:pPr>
            <a:r>
              <a:rPr lang="en-US" sz="800" b="1">
                <a:latin typeface="Arial" charset="0"/>
              </a:rPr>
              <a:t>   </a:t>
            </a:r>
            <a:r>
              <a:rPr lang="en-US" sz="800" b="1" u="sng">
                <a:latin typeface="Arial" charset="0"/>
              </a:rPr>
              <a:t>HERE; BUT </a:t>
            </a:r>
            <a:r>
              <a:rPr lang="en-US" sz="800" b="1" i="1" u="sng">
                <a:latin typeface="Arial" charset="0"/>
              </a:rPr>
              <a:t>LEGAL </a:t>
            </a:r>
            <a:r>
              <a:rPr lang="en-US" sz="800" b="1" u="sng">
                <a:latin typeface="Arial" charset="0"/>
              </a:rPr>
              <a:t>          </a:t>
            </a:r>
          </a:p>
          <a:p>
            <a:pPr algn="ctr">
              <a:lnSpc>
                <a:spcPct val="50000"/>
              </a:lnSpc>
              <a:spcBef>
                <a:spcPct val="50000"/>
              </a:spcBef>
            </a:pPr>
            <a:r>
              <a:rPr lang="en-US" sz="800" b="1">
                <a:latin typeface="Arial" charset="0"/>
              </a:rPr>
              <a:t>    LINE CONTINUES.</a:t>
            </a:r>
          </a:p>
          <a:p>
            <a:pPr algn="ctr">
              <a:lnSpc>
                <a:spcPct val="50000"/>
              </a:lnSpc>
              <a:spcBef>
                <a:spcPct val="50000"/>
              </a:spcBef>
            </a:pPr>
            <a:r>
              <a:rPr lang="en-US" sz="800" b="1">
                <a:latin typeface="Arial" charset="0"/>
              </a:rPr>
              <a:t>SHEALTIEL</a:t>
            </a:r>
          </a:p>
          <a:p>
            <a:pPr algn="ctr">
              <a:lnSpc>
                <a:spcPct val="50000"/>
              </a:lnSpc>
              <a:spcBef>
                <a:spcPct val="50000"/>
              </a:spcBef>
            </a:pPr>
            <a:r>
              <a:rPr lang="en-US" sz="800" b="1">
                <a:latin typeface="Arial" charset="0"/>
              </a:rPr>
              <a:t>ZERUBBABEL</a:t>
            </a:r>
          </a:p>
        </p:txBody>
      </p:sp>
      <p:sp>
        <p:nvSpPr>
          <p:cNvPr id="43017" name="Text Box 12"/>
          <p:cNvSpPr txBox="1">
            <a:spLocks noChangeArrowheads="1"/>
          </p:cNvSpPr>
          <p:nvPr/>
        </p:nvSpPr>
        <p:spPr bwMode="auto">
          <a:xfrm>
            <a:off x="904875" y="1169988"/>
            <a:ext cx="588803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0000"/>
              </a:lnSpc>
              <a:spcBef>
                <a:spcPct val="50000"/>
              </a:spcBef>
            </a:pPr>
            <a:r>
              <a:rPr lang="en-US" sz="2400" b="1" i="1">
                <a:latin typeface="Arial" charset="0"/>
              </a:rPr>
              <a:t>THE GENEALOGY OF JESUS CHRIST</a:t>
            </a:r>
          </a:p>
        </p:txBody>
      </p:sp>
      <p:sp>
        <p:nvSpPr>
          <p:cNvPr id="43018" name="Text Box 13"/>
          <p:cNvSpPr txBox="1">
            <a:spLocks noChangeArrowheads="1"/>
          </p:cNvSpPr>
          <p:nvPr/>
        </p:nvSpPr>
        <p:spPr bwMode="auto">
          <a:xfrm>
            <a:off x="5535613" y="6664325"/>
            <a:ext cx="1389062"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endParaRPr lang="en-US" sz="800" b="1">
              <a:latin typeface="Arial" charset="0"/>
            </a:endParaRPr>
          </a:p>
          <a:p>
            <a:pPr algn="ctr">
              <a:lnSpc>
                <a:spcPct val="50000"/>
              </a:lnSpc>
              <a:spcBef>
                <a:spcPct val="50000"/>
              </a:spcBef>
            </a:pPr>
            <a:endParaRPr lang="en-US" sz="800" b="1">
              <a:latin typeface="Arial" charset="0"/>
            </a:endParaRPr>
          </a:p>
          <a:p>
            <a:pPr algn="ctr">
              <a:lnSpc>
                <a:spcPct val="50000"/>
              </a:lnSpc>
              <a:spcBef>
                <a:spcPct val="50000"/>
              </a:spcBef>
            </a:pPr>
            <a:r>
              <a:rPr lang="en-US" sz="800" b="1">
                <a:latin typeface="Arial" charset="0"/>
              </a:rPr>
              <a:t>ABIUD</a:t>
            </a:r>
          </a:p>
          <a:p>
            <a:pPr algn="ctr">
              <a:lnSpc>
                <a:spcPct val="50000"/>
              </a:lnSpc>
              <a:spcBef>
                <a:spcPct val="50000"/>
              </a:spcBef>
            </a:pPr>
            <a:r>
              <a:rPr lang="en-US" sz="800" b="1">
                <a:latin typeface="Arial" charset="0"/>
              </a:rPr>
              <a:t>ELIAKIM</a:t>
            </a:r>
          </a:p>
          <a:p>
            <a:pPr algn="ctr">
              <a:lnSpc>
                <a:spcPct val="50000"/>
              </a:lnSpc>
              <a:spcBef>
                <a:spcPct val="50000"/>
              </a:spcBef>
            </a:pPr>
            <a:r>
              <a:rPr lang="en-US" sz="800" b="1">
                <a:latin typeface="Arial" charset="0"/>
              </a:rPr>
              <a:t>AZOR</a:t>
            </a:r>
          </a:p>
          <a:p>
            <a:pPr algn="ctr">
              <a:lnSpc>
                <a:spcPct val="50000"/>
              </a:lnSpc>
              <a:spcBef>
                <a:spcPct val="50000"/>
              </a:spcBef>
            </a:pPr>
            <a:r>
              <a:rPr lang="en-US" sz="800" b="1">
                <a:latin typeface="Arial" charset="0"/>
              </a:rPr>
              <a:t>ZADOK</a:t>
            </a:r>
          </a:p>
          <a:p>
            <a:pPr algn="ctr">
              <a:lnSpc>
                <a:spcPct val="50000"/>
              </a:lnSpc>
              <a:spcBef>
                <a:spcPct val="50000"/>
              </a:spcBef>
            </a:pPr>
            <a:r>
              <a:rPr lang="en-US" sz="800" b="1">
                <a:latin typeface="Arial" charset="0"/>
              </a:rPr>
              <a:t>ACHIM</a:t>
            </a:r>
          </a:p>
          <a:p>
            <a:pPr algn="ctr">
              <a:lnSpc>
                <a:spcPct val="50000"/>
              </a:lnSpc>
              <a:spcBef>
                <a:spcPct val="50000"/>
              </a:spcBef>
            </a:pPr>
            <a:r>
              <a:rPr lang="en-US" sz="800" b="1">
                <a:latin typeface="Arial" charset="0"/>
              </a:rPr>
              <a:t>ELIUD</a:t>
            </a:r>
          </a:p>
          <a:p>
            <a:pPr algn="ctr">
              <a:lnSpc>
                <a:spcPct val="50000"/>
              </a:lnSpc>
              <a:spcBef>
                <a:spcPct val="50000"/>
              </a:spcBef>
            </a:pPr>
            <a:r>
              <a:rPr lang="en-US" sz="800" b="1">
                <a:latin typeface="Arial" charset="0"/>
              </a:rPr>
              <a:t>ELEAZAR</a:t>
            </a:r>
          </a:p>
          <a:p>
            <a:pPr algn="ctr">
              <a:lnSpc>
                <a:spcPct val="50000"/>
              </a:lnSpc>
              <a:spcBef>
                <a:spcPct val="50000"/>
              </a:spcBef>
            </a:pPr>
            <a:r>
              <a:rPr lang="en-US" sz="800" b="1">
                <a:latin typeface="Arial" charset="0"/>
              </a:rPr>
              <a:t>MATTHAN</a:t>
            </a:r>
          </a:p>
          <a:p>
            <a:pPr algn="ctr">
              <a:lnSpc>
                <a:spcPct val="50000"/>
              </a:lnSpc>
              <a:spcBef>
                <a:spcPct val="50000"/>
              </a:spcBef>
            </a:pPr>
            <a:r>
              <a:rPr lang="en-US" sz="800" b="1">
                <a:latin typeface="Arial" charset="0"/>
              </a:rPr>
              <a:t>JACOB</a:t>
            </a:r>
          </a:p>
          <a:p>
            <a:pPr algn="ctr">
              <a:lnSpc>
                <a:spcPct val="50000"/>
              </a:lnSpc>
              <a:spcBef>
                <a:spcPct val="50000"/>
              </a:spcBef>
            </a:pPr>
            <a:r>
              <a:rPr lang="en-US" sz="1400" b="1" i="1" u="sng">
                <a:latin typeface="Arial" charset="0"/>
              </a:rPr>
              <a:t>JOSEPH</a:t>
            </a:r>
            <a:endParaRPr lang="en-US" sz="800" b="1">
              <a:latin typeface="Arial" charset="0"/>
            </a:endParaRPr>
          </a:p>
          <a:p>
            <a:pPr algn="ctr">
              <a:lnSpc>
                <a:spcPct val="50000"/>
              </a:lnSpc>
              <a:spcBef>
                <a:spcPct val="50000"/>
              </a:spcBef>
            </a:pPr>
            <a:endParaRPr lang="en-US" sz="800" b="1" u="sng">
              <a:latin typeface="Arial" charset="0"/>
            </a:endParaRPr>
          </a:p>
        </p:txBody>
      </p:sp>
      <p:sp>
        <p:nvSpPr>
          <p:cNvPr id="43019" name="Line 14"/>
          <p:cNvSpPr>
            <a:spLocks noChangeShapeType="1"/>
          </p:cNvSpPr>
          <p:nvPr/>
        </p:nvSpPr>
        <p:spPr bwMode="auto">
          <a:xfrm flipV="1">
            <a:off x="976313" y="8288338"/>
            <a:ext cx="5594350" cy="15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0" name="Line 15"/>
          <p:cNvSpPr>
            <a:spLocks noChangeShapeType="1"/>
          </p:cNvSpPr>
          <p:nvPr/>
        </p:nvSpPr>
        <p:spPr bwMode="auto">
          <a:xfrm>
            <a:off x="3784600" y="8278813"/>
            <a:ext cx="0" cy="9683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1" name="Text Box 16"/>
          <p:cNvSpPr txBox="1">
            <a:spLocks noChangeArrowheads="1"/>
          </p:cNvSpPr>
          <p:nvPr/>
        </p:nvSpPr>
        <p:spPr bwMode="auto">
          <a:xfrm>
            <a:off x="2128838" y="1855788"/>
            <a:ext cx="2095500" cy="15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800" b="1">
                <a:latin typeface="Arial" charset="0"/>
              </a:rPr>
              <a:t>CAIN            ABEL         SETH</a:t>
            </a:r>
          </a:p>
        </p:txBody>
      </p:sp>
      <p:sp>
        <p:nvSpPr>
          <p:cNvPr id="43022" name="Text Box 17"/>
          <p:cNvSpPr txBox="1">
            <a:spLocks noChangeArrowheads="1"/>
          </p:cNvSpPr>
          <p:nvPr/>
        </p:nvSpPr>
        <p:spPr bwMode="auto">
          <a:xfrm>
            <a:off x="2603500" y="1412875"/>
            <a:ext cx="1173163" cy="15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800" b="1">
                <a:latin typeface="Arial" charset="0"/>
              </a:rPr>
              <a:t>ADAM -- EVE</a:t>
            </a:r>
          </a:p>
        </p:txBody>
      </p:sp>
      <p:sp>
        <p:nvSpPr>
          <p:cNvPr id="43023" name="Line 18"/>
          <p:cNvSpPr>
            <a:spLocks noChangeShapeType="1"/>
          </p:cNvSpPr>
          <p:nvPr/>
        </p:nvSpPr>
        <p:spPr bwMode="auto">
          <a:xfrm>
            <a:off x="2732088" y="1560513"/>
            <a:ext cx="8382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4" name="Line 19"/>
          <p:cNvSpPr>
            <a:spLocks noChangeShapeType="1"/>
          </p:cNvSpPr>
          <p:nvPr/>
        </p:nvSpPr>
        <p:spPr bwMode="auto">
          <a:xfrm>
            <a:off x="3170238" y="1560513"/>
            <a:ext cx="0" cy="142875"/>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5" name="Line 20"/>
          <p:cNvSpPr>
            <a:spLocks noChangeShapeType="1"/>
          </p:cNvSpPr>
          <p:nvPr/>
        </p:nvSpPr>
        <p:spPr bwMode="auto">
          <a:xfrm>
            <a:off x="3763963" y="4791075"/>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6" name="Line 21"/>
          <p:cNvSpPr>
            <a:spLocks noChangeShapeType="1"/>
          </p:cNvSpPr>
          <p:nvPr/>
        </p:nvSpPr>
        <p:spPr bwMode="auto">
          <a:xfrm>
            <a:off x="3763963" y="4678363"/>
            <a:ext cx="0" cy="10953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7" name="Text Box 22"/>
          <p:cNvSpPr txBox="1">
            <a:spLocks noChangeArrowheads="1"/>
          </p:cNvSpPr>
          <p:nvPr/>
        </p:nvSpPr>
        <p:spPr bwMode="auto">
          <a:xfrm>
            <a:off x="809625" y="8264525"/>
            <a:ext cx="23050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u="sng">
                <a:latin typeface="Helvetica" charset="0"/>
              </a:rPr>
              <a:t>THE BLOOD LINE</a:t>
            </a:r>
          </a:p>
        </p:txBody>
      </p:sp>
      <p:sp>
        <p:nvSpPr>
          <p:cNvPr id="43028" name="Text Box 23"/>
          <p:cNvSpPr txBox="1">
            <a:spLocks noChangeArrowheads="1"/>
          </p:cNvSpPr>
          <p:nvPr/>
        </p:nvSpPr>
        <p:spPr bwMode="auto">
          <a:xfrm>
            <a:off x="4797425" y="8264525"/>
            <a:ext cx="21367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u="sng">
                <a:latin typeface="Helvetica" charset="0"/>
              </a:rPr>
              <a:t>THE LEGAL LINE</a:t>
            </a:r>
          </a:p>
        </p:txBody>
      </p:sp>
      <p:sp>
        <p:nvSpPr>
          <p:cNvPr id="43029" name="Line 24"/>
          <p:cNvSpPr>
            <a:spLocks noChangeShapeType="1"/>
          </p:cNvSpPr>
          <p:nvPr/>
        </p:nvSpPr>
        <p:spPr bwMode="auto">
          <a:xfrm>
            <a:off x="2698750" y="8437563"/>
            <a:ext cx="581025"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30" name="Line 25"/>
          <p:cNvSpPr>
            <a:spLocks noChangeShapeType="1"/>
          </p:cNvSpPr>
          <p:nvPr/>
        </p:nvSpPr>
        <p:spPr bwMode="auto">
          <a:xfrm flipH="1" flipV="1">
            <a:off x="4197350" y="8440738"/>
            <a:ext cx="595313" cy="158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31" name="Rectangle 26"/>
          <p:cNvSpPr>
            <a:spLocks noChangeArrowheads="1"/>
          </p:cNvSpPr>
          <p:nvPr/>
        </p:nvSpPr>
        <p:spPr bwMode="auto">
          <a:xfrm>
            <a:off x="3014663" y="6748463"/>
            <a:ext cx="1431925" cy="669925"/>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2" name="Text Box 27"/>
          <p:cNvSpPr txBox="1">
            <a:spLocks noChangeArrowheads="1"/>
          </p:cNvSpPr>
          <p:nvPr/>
        </p:nvSpPr>
        <p:spPr bwMode="auto">
          <a:xfrm>
            <a:off x="2844800" y="6831013"/>
            <a:ext cx="1785938"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1200" b="1">
                <a:latin typeface="Arial" charset="0"/>
              </a:rPr>
              <a:t>DAVID</a:t>
            </a:r>
          </a:p>
          <a:p>
            <a:pPr algn="ctr">
              <a:lnSpc>
                <a:spcPct val="50000"/>
              </a:lnSpc>
              <a:spcBef>
                <a:spcPct val="50000"/>
              </a:spcBef>
            </a:pPr>
            <a:r>
              <a:rPr lang="en-US" sz="1200" b="1">
                <a:latin typeface="Arial" charset="0"/>
              </a:rPr>
              <a:t>AND</a:t>
            </a:r>
          </a:p>
          <a:p>
            <a:pPr>
              <a:lnSpc>
                <a:spcPct val="50000"/>
              </a:lnSpc>
              <a:spcBef>
                <a:spcPct val="50000"/>
              </a:spcBef>
            </a:pPr>
            <a:r>
              <a:rPr lang="en-US" sz="1200" b="1">
                <a:latin typeface="Arial" charset="0"/>
              </a:rPr>
              <a:t>        BATHSHEBA</a:t>
            </a:r>
          </a:p>
        </p:txBody>
      </p:sp>
      <p:sp>
        <p:nvSpPr>
          <p:cNvPr id="43033" name="Text Box 28"/>
          <p:cNvSpPr txBox="1">
            <a:spLocks noChangeArrowheads="1"/>
          </p:cNvSpPr>
          <p:nvPr/>
        </p:nvSpPr>
        <p:spPr bwMode="auto">
          <a:xfrm>
            <a:off x="1449388" y="8424863"/>
            <a:ext cx="45799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40000"/>
              </a:lnSpc>
              <a:spcBef>
                <a:spcPct val="50000"/>
              </a:spcBef>
            </a:pPr>
            <a:r>
              <a:rPr lang="en-US" sz="1800" b="1">
                <a:latin typeface="Arial" charset="0"/>
              </a:rPr>
              <a:t>JESUS</a:t>
            </a:r>
            <a:endParaRPr lang="en-US" sz="1000" b="1">
              <a:latin typeface="Arial" charset="0"/>
            </a:endParaRPr>
          </a:p>
          <a:p>
            <a:pPr algn="ctr">
              <a:lnSpc>
                <a:spcPct val="40000"/>
              </a:lnSpc>
              <a:spcBef>
                <a:spcPct val="50000"/>
              </a:spcBef>
            </a:pPr>
            <a:r>
              <a:rPr lang="en-US" sz="1000" b="1">
                <a:latin typeface="Arial" charset="0"/>
              </a:rPr>
              <a:t>THE CHRIST (CHRISTOS:</a:t>
            </a:r>
            <a:r>
              <a:rPr lang="ja-JP" altLang="en-US" sz="1000" b="1">
                <a:latin typeface="Arial" charset="0"/>
              </a:rPr>
              <a:t>”</a:t>
            </a:r>
            <a:r>
              <a:rPr lang="en-US" altLang="ja-JP" sz="1000" b="1">
                <a:latin typeface="Arial" charset="0"/>
              </a:rPr>
              <a:t>ANOINTED</a:t>
            </a:r>
            <a:r>
              <a:rPr lang="ja-JP" altLang="en-US" sz="1000" b="1">
                <a:latin typeface="Arial" charset="0"/>
              </a:rPr>
              <a:t>”</a:t>
            </a:r>
            <a:r>
              <a:rPr lang="en-US" altLang="ja-JP" sz="1000" b="1">
                <a:latin typeface="Arial" charset="0"/>
              </a:rPr>
              <a:t>) – THE SON OF GOD</a:t>
            </a:r>
            <a:endParaRPr lang="en-US" sz="1000" b="1">
              <a:latin typeface="Arial" charset="0"/>
            </a:endParaRPr>
          </a:p>
        </p:txBody>
      </p:sp>
      <p:sp>
        <p:nvSpPr>
          <p:cNvPr id="43034" name="Text Box 29"/>
          <p:cNvSpPr txBox="1">
            <a:spLocks noChangeArrowheads="1"/>
          </p:cNvSpPr>
          <p:nvPr/>
        </p:nvSpPr>
        <p:spPr bwMode="auto">
          <a:xfrm>
            <a:off x="4562475" y="2120900"/>
            <a:ext cx="2643188" cy="2147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0000"/>
              </a:lnSpc>
              <a:spcBef>
                <a:spcPct val="50000"/>
              </a:spcBef>
            </a:pPr>
            <a:endParaRPr lang="en-US" sz="1400" b="1" u="sng">
              <a:latin typeface="Arial" charset="0"/>
            </a:endParaRPr>
          </a:p>
          <a:p>
            <a:pPr algn="ctr">
              <a:lnSpc>
                <a:spcPct val="50000"/>
              </a:lnSpc>
              <a:spcBef>
                <a:spcPct val="50000"/>
              </a:spcBef>
            </a:pPr>
            <a:r>
              <a:rPr lang="en-US" sz="2400" b="1">
                <a:latin typeface="Arial" charset="0"/>
              </a:rPr>
              <a:t>JOSEPH</a:t>
            </a:r>
          </a:p>
          <a:p>
            <a:pPr algn="ctr">
              <a:lnSpc>
                <a:spcPct val="50000"/>
              </a:lnSpc>
              <a:spcBef>
                <a:spcPct val="50000"/>
              </a:spcBef>
            </a:pPr>
            <a:r>
              <a:rPr lang="en-US" sz="2400" b="1">
                <a:latin typeface="Arial" charset="0"/>
              </a:rPr>
              <a:t>Matthew 1:1-17</a:t>
            </a:r>
          </a:p>
          <a:p>
            <a:pPr>
              <a:lnSpc>
                <a:spcPct val="50000"/>
              </a:lnSpc>
              <a:spcBef>
                <a:spcPct val="50000"/>
              </a:spcBef>
            </a:pPr>
            <a:r>
              <a:rPr lang="en-US" sz="1400" b="1">
                <a:latin typeface="Arial" charset="0"/>
              </a:rPr>
              <a:t>• THE ___________,</a:t>
            </a:r>
          </a:p>
          <a:p>
            <a:pPr>
              <a:lnSpc>
                <a:spcPct val="50000"/>
              </a:lnSpc>
              <a:spcBef>
                <a:spcPct val="50000"/>
              </a:spcBef>
            </a:pPr>
            <a:r>
              <a:rPr lang="en-US" sz="1400" b="1">
                <a:latin typeface="Arial" charset="0"/>
              </a:rPr>
              <a:t>             ____________LINE</a:t>
            </a:r>
            <a:endParaRPr lang="en-US" sz="1400" b="1" u="sng">
              <a:latin typeface="Arial" charset="0"/>
            </a:endParaRPr>
          </a:p>
          <a:p>
            <a:pPr>
              <a:lnSpc>
                <a:spcPct val="50000"/>
              </a:lnSpc>
              <a:spcBef>
                <a:spcPct val="50000"/>
              </a:spcBef>
            </a:pPr>
            <a:r>
              <a:rPr lang="en-US" sz="1200" b="1" i="1">
                <a:latin typeface="Arial" charset="0"/>
              </a:rPr>
              <a:t>• </a:t>
            </a:r>
            <a:r>
              <a:rPr lang="en-US" sz="1000" b="1" i="1" u="sng">
                <a:latin typeface="Arial" charset="0"/>
              </a:rPr>
              <a:t>Forward FROM Abraham</a:t>
            </a:r>
            <a:endParaRPr lang="en-US" sz="1000" b="1" u="sng">
              <a:latin typeface="Arial" charset="0"/>
            </a:endParaRPr>
          </a:p>
          <a:p>
            <a:pPr>
              <a:lnSpc>
                <a:spcPct val="50000"/>
              </a:lnSpc>
              <a:spcBef>
                <a:spcPct val="50000"/>
              </a:spcBef>
            </a:pPr>
            <a:r>
              <a:rPr lang="en-US" sz="1000" b="1">
                <a:latin typeface="Arial" charset="0"/>
              </a:rPr>
              <a:t>    Son of David,</a:t>
            </a:r>
          </a:p>
          <a:p>
            <a:pPr>
              <a:lnSpc>
                <a:spcPct val="50000"/>
              </a:lnSpc>
              <a:spcBef>
                <a:spcPct val="50000"/>
              </a:spcBef>
            </a:pPr>
            <a:r>
              <a:rPr lang="en-US" sz="1000" b="1">
                <a:latin typeface="Arial" charset="0"/>
              </a:rPr>
              <a:t>    through Joseph</a:t>
            </a:r>
            <a:endParaRPr lang="en-US" sz="1000" b="1" u="sng">
              <a:latin typeface="Arial" charset="0"/>
            </a:endParaRPr>
          </a:p>
          <a:p>
            <a:pPr>
              <a:lnSpc>
                <a:spcPct val="50000"/>
              </a:lnSpc>
              <a:spcBef>
                <a:spcPct val="50000"/>
              </a:spcBef>
            </a:pPr>
            <a:r>
              <a:rPr lang="en-US" sz="1000" b="1">
                <a:latin typeface="Arial" charset="0"/>
              </a:rPr>
              <a:t>• A Revelation to the Jew</a:t>
            </a:r>
          </a:p>
          <a:p>
            <a:pPr>
              <a:lnSpc>
                <a:spcPct val="50000"/>
              </a:lnSpc>
              <a:spcBef>
                <a:spcPct val="50000"/>
              </a:spcBef>
            </a:pPr>
            <a:r>
              <a:rPr lang="en-US" sz="1000" b="1">
                <a:latin typeface="Arial" charset="0"/>
              </a:rPr>
              <a:t>• </a:t>
            </a:r>
            <a:r>
              <a:rPr lang="en-US" sz="1000" b="1" u="sng">
                <a:latin typeface="Arial" charset="0"/>
              </a:rPr>
              <a:t>The Legal Line</a:t>
            </a:r>
          </a:p>
        </p:txBody>
      </p:sp>
      <p:sp>
        <p:nvSpPr>
          <p:cNvPr id="43035" name="Rectangle 30"/>
          <p:cNvSpPr>
            <a:spLocks noChangeArrowheads="1"/>
          </p:cNvSpPr>
          <p:nvPr/>
        </p:nvSpPr>
        <p:spPr bwMode="auto">
          <a:xfrm>
            <a:off x="4522788" y="2209800"/>
            <a:ext cx="2620962" cy="223361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36" name="Text Box 31"/>
          <p:cNvSpPr txBox="1">
            <a:spLocks noChangeArrowheads="1"/>
          </p:cNvSpPr>
          <p:nvPr/>
        </p:nvSpPr>
        <p:spPr bwMode="auto">
          <a:xfrm>
            <a:off x="604838" y="2420938"/>
            <a:ext cx="2300287"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2400" b="1">
                <a:latin typeface="Arial" charset="0"/>
              </a:rPr>
              <a:t>MARY</a:t>
            </a:r>
            <a:endParaRPr lang="en-US" sz="1400" b="1">
              <a:latin typeface="Arial" charset="0"/>
            </a:endParaRPr>
          </a:p>
          <a:p>
            <a:pPr algn="ctr">
              <a:lnSpc>
                <a:spcPct val="50000"/>
              </a:lnSpc>
              <a:spcBef>
                <a:spcPct val="50000"/>
              </a:spcBef>
            </a:pPr>
            <a:r>
              <a:rPr lang="en-US" sz="2400" b="1">
                <a:latin typeface="Arial" charset="0"/>
              </a:rPr>
              <a:t>Luke 3:23-38</a:t>
            </a:r>
            <a:endParaRPr lang="en-US" sz="1400" b="1">
              <a:latin typeface="Arial" charset="0"/>
            </a:endParaRPr>
          </a:p>
          <a:p>
            <a:pPr>
              <a:lnSpc>
                <a:spcPct val="50000"/>
              </a:lnSpc>
              <a:spcBef>
                <a:spcPct val="50000"/>
              </a:spcBef>
            </a:pPr>
            <a:r>
              <a:rPr lang="en-US" sz="1400" b="1">
                <a:latin typeface="Arial" charset="0"/>
              </a:rPr>
              <a:t>• THE _________ LINE</a:t>
            </a:r>
            <a:endParaRPr lang="en-US" sz="1400" b="1" u="sng">
              <a:latin typeface="Arial" charset="0"/>
            </a:endParaRPr>
          </a:p>
          <a:p>
            <a:pPr>
              <a:lnSpc>
                <a:spcPct val="50000"/>
              </a:lnSpc>
              <a:spcBef>
                <a:spcPct val="50000"/>
              </a:spcBef>
            </a:pPr>
            <a:r>
              <a:rPr lang="en-US" sz="1200" b="1" i="1">
                <a:latin typeface="Arial" charset="0"/>
              </a:rPr>
              <a:t>•</a:t>
            </a:r>
            <a:r>
              <a:rPr lang="en-US" sz="1000" b="1" i="1">
                <a:latin typeface="Arial" charset="0"/>
              </a:rPr>
              <a:t> </a:t>
            </a:r>
            <a:r>
              <a:rPr lang="en-US" sz="1000" b="1" i="1" u="sng">
                <a:latin typeface="Arial" charset="0"/>
              </a:rPr>
              <a:t>Backward TO Adam</a:t>
            </a:r>
            <a:endParaRPr lang="en-US" sz="1000" b="1" u="sng">
              <a:latin typeface="Arial" charset="0"/>
            </a:endParaRPr>
          </a:p>
          <a:p>
            <a:pPr>
              <a:lnSpc>
                <a:spcPct val="50000"/>
              </a:lnSpc>
              <a:spcBef>
                <a:spcPct val="50000"/>
              </a:spcBef>
            </a:pPr>
            <a:r>
              <a:rPr lang="en-US" sz="1000" b="1">
                <a:latin typeface="Arial" charset="0"/>
              </a:rPr>
              <a:t>      through Mary,</a:t>
            </a:r>
          </a:p>
          <a:p>
            <a:pPr>
              <a:lnSpc>
                <a:spcPct val="50000"/>
              </a:lnSpc>
              <a:spcBef>
                <a:spcPct val="50000"/>
              </a:spcBef>
            </a:pPr>
            <a:r>
              <a:rPr lang="en-US" sz="1000" b="1">
                <a:latin typeface="Arial" charset="0"/>
              </a:rPr>
              <a:t>      the Lineal Descent</a:t>
            </a:r>
          </a:p>
          <a:p>
            <a:pPr>
              <a:lnSpc>
                <a:spcPct val="50000"/>
              </a:lnSpc>
              <a:spcBef>
                <a:spcPct val="50000"/>
              </a:spcBef>
            </a:pPr>
            <a:r>
              <a:rPr lang="en-US" sz="1200" b="1">
                <a:latin typeface="Arial" charset="0"/>
              </a:rPr>
              <a:t>• </a:t>
            </a:r>
            <a:r>
              <a:rPr lang="en-US" sz="1000" b="1">
                <a:latin typeface="Arial" charset="0"/>
              </a:rPr>
              <a:t>A Personal Genealogy,</a:t>
            </a:r>
          </a:p>
          <a:p>
            <a:pPr>
              <a:lnSpc>
                <a:spcPct val="50000"/>
              </a:lnSpc>
              <a:spcBef>
                <a:spcPct val="50000"/>
              </a:spcBef>
            </a:pPr>
            <a:r>
              <a:rPr lang="en-US" sz="1000" b="1">
                <a:latin typeface="Arial" charset="0"/>
              </a:rPr>
              <a:t>     through Mary</a:t>
            </a:r>
            <a:endParaRPr lang="en-US" sz="1000" b="1" u="sng">
              <a:latin typeface="Arial" charset="0"/>
            </a:endParaRPr>
          </a:p>
          <a:p>
            <a:pPr>
              <a:lnSpc>
                <a:spcPct val="50000"/>
              </a:lnSpc>
              <a:spcBef>
                <a:spcPct val="50000"/>
              </a:spcBef>
            </a:pPr>
            <a:r>
              <a:rPr lang="en-US" sz="1000" b="1">
                <a:latin typeface="Arial" charset="0"/>
              </a:rPr>
              <a:t>• </a:t>
            </a:r>
            <a:r>
              <a:rPr lang="en-US" sz="1000" b="1" u="sng">
                <a:latin typeface="Arial" charset="0"/>
              </a:rPr>
              <a:t>A Seed of the House of David</a:t>
            </a:r>
            <a:endParaRPr lang="en-US" sz="1000" b="1">
              <a:latin typeface="Arial" charset="0"/>
            </a:endParaRPr>
          </a:p>
          <a:p>
            <a:pPr>
              <a:lnSpc>
                <a:spcPct val="50000"/>
              </a:lnSpc>
              <a:spcBef>
                <a:spcPct val="50000"/>
              </a:spcBef>
            </a:pPr>
            <a:r>
              <a:rPr lang="en-US" sz="1000" b="1">
                <a:latin typeface="Arial" charset="0"/>
              </a:rPr>
              <a:t>  (2 Sam. 7: 12, 13;  Rom 1:3)</a:t>
            </a:r>
            <a:r>
              <a:rPr lang="en-US" sz="1000" b="1" u="sng">
                <a:latin typeface="Arial" charset="0"/>
              </a:rPr>
              <a:t> </a:t>
            </a:r>
          </a:p>
        </p:txBody>
      </p:sp>
      <p:sp>
        <p:nvSpPr>
          <p:cNvPr id="43037" name="Line 32"/>
          <p:cNvSpPr>
            <a:spLocks noChangeShapeType="1"/>
          </p:cNvSpPr>
          <p:nvPr/>
        </p:nvSpPr>
        <p:spPr bwMode="auto">
          <a:xfrm>
            <a:off x="3173413" y="1712913"/>
            <a:ext cx="0" cy="142875"/>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38" name="Line 33"/>
          <p:cNvSpPr>
            <a:spLocks noChangeShapeType="1"/>
          </p:cNvSpPr>
          <p:nvPr/>
        </p:nvSpPr>
        <p:spPr bwMode="auto">
          <a:xfrm>
            <a:off x="4500563" y="5575300"/>
            <a:ext cx="26987" cy="2533650"/>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39" name="Line 34"/>
          <p:cNvSpPr>
            <a:spLocks noChangeShapeType="1"/>
          </p:cNvSpPr>
          <p:nvPr/>
        </p:nvSpPr>
        <p:spPr bwMode="auto">
          <a:xfrm flipH="1">
            <a:off x="1684338" y="5699125"/>
            <a:ext cx="1587" cy="2128838"/>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40" name="Line 35"/>
          <p:cNvSpPr>
            <a:spLocks noChangeShapeType="1"/>
          </p:cNvSpPr>
          <p:nvPr/>
        </p:nvSpPr>
        <p:spPr bwMode="auto">
          <a:xfrm flipH="1">
            <a:off x="2967038" y="5556250"/>
            <a:ext cx="3175" cy="2601913"/>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41" name="Text Box 36"/>
          <p:cNvSpPr txBox="1">
            <a:spLocks noChangeArrowheads="1"/>
          </p:cNvSpPr>
          <p:nvPr/>
        </p:nvSpPr>
        <p:spPr bwMode="auto">
          <a:xfrm>
            <a:off x="6167438" y="5064125"/>
            <a:ext cx="10969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0000"/>
              </a:lnSpc>
              <a:spcBef>
                <a:spcPct val="50000"/>
              </a:spcBef>
            </a:pPr>
            <a:endParaRPr lang="en-US" sz="800" b="1">
              <a:latin typeface="Arial" charset="0"/>
            </a:endParaRPr>
          </a:p>
          <a:p>
            <a:pPr algn="ctr">
              <a:lnSpc>
                <a:spcPct val="50000"/>
              </a:lnSpc>
              <a:spcBef>
                <a:spcPct val="50000"/>
              </a:spcBef>
            </a:pPr>
            <a:r>
              <a:rPr lang="en-US" sz="800" b="1">
                <a:latin typeface="Arial" charset="0"/>
              </a:rPr>
              <a:t>[DAN, NAPHTALI]</a:t>
            </a:r>
          </a:p>
        </p:txBody>
      </p:sp>
      <p:sp>
        <p:nvSpPr>
          <p:cNvPr id="43042" name="Text Box 37"/>
          <p:cNvSpPr txBox="1">
            <a:spLocks noChangeArrowheads="1"/>
          </p:cNvSpPr>
          <p:nvPr/>
        </p:nvSpPr>
        <p:spPr bwMode="auto">
          <a:xfrm>
            <a:off x="4894263" y="5078413"/>
            <a:ext cx="148431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endParaRPr lang="en-US" sz="800" b="1">
              <a:latin typeface="Arial" charset="0"/>
            </a:endParaRPr>
          </a:p>
          <a:p>
            <a:pPr algn="ctr">
              <a:lnSpc>
                <a:spcPct val="50000"/>
              </a:lnSpc>
              <a:spcBef>
                <a:spcPct val="50000"/>
              </a:spcBef>
            </a:pPr>
            <a:r>
              <a:rPr lang="en-US" sz="800" b="1">
                <a:latin typeface="Arial" charset="0"/>
              </a:rPr>
              <a:t>[JOSEPH, BENJAMIN]</a:t>
            </a:r>
          </a:p>
        </p:txBody>
      </p:sp>
      <p:sp>
        <p:nvSpPr>
          <p:cNvPr id="43043" name="Text Box 38"/>
          <p:cNvSpPr txBox="1">
            <a:spLocks noChangeArrowheads="1"/>
          </p:cNvSpPr>
          <p:nvPr/>
        </p:nvSpPr>
        <p:spPr bwMode="auto">
          <a:xfrm>
            <a:off x="1466850" y="5008563"/>
            <a:ext cx="37576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0000"/>
              </a:lnSpc>
              <a:spcBef>
                <a:spcPct val="50000"/>
              </a:spcBef>
            </a:pPr>
            <a:endParaRPr lang="en-US" sz="800" b="1">
              <a:latin typeface="Arial" charset="0"/>
            </a:endParaRPr>
          </a:p>
          <a:p>
            <a:pPr>
              <a:lnSpc>
                <a:spcPct val="50000"/>
              </a:lnSpc>
              <a:spcBef>
                <a:spcPct val="50000"/>
              </a:spcBef>
            </a:pPr>
            <a:r>
              <a:rPr lang="en-US" sz="800" b="1">
                <a:latin typeface="Arial" charset="0"/>
              </a:rPr>
              <a:t>[REUBEN, SIMEON, LEVI, ISSACHAR,  </a:t>
            </a:r>
            <a:r>
              <a:rPr lang="en-US" sz="1400" b="1">
                <a:latin typeface="Arial" charset="0"/>
              </a:rPr>
              <a:t>JUDAH, </a:t>
            </a:r>
            <a:r>
              <a:rPr lang="en-US" sz="800" b="1">
                <a:latin typeface="Arial" charset="0"/>
              </a:rPr>
              <a:t>ZEBULON]</a:t>
            </a:r>
          </a:p>
        </p:txBody>
      </p:sp>
      <p:sp>
        <p:nvSpPr>
          <p:cNvPr id="43044" name="Text Box 39"/>
          <p:cNvSpPr txBox="1">
            <a:spLocks noChangeArrowheads="1"/>
          </p:cNvSpPr>
          <p:nvPr/>
        </p:nvSpPr>
        <p:spPr bwMode="auto">
          <a:xfrm>
            <a:off x="663575" y="4864100"/>
            <a:ext cx="7270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800" b="1">
                <a:latin typeface="Arial" charset="0"/>
              </a:rPr>
              <a:t>(ZILPAH)                                                                                         </a:t>
            </a:r>
          </a:p>
        </p:txBody>
      </p:sp>
      <p:sp>
        <p:nvSpPr>
          <p:cNvPr id="43045" name="Text Box 40"/>
          <p:cNvSpPr txBox="1">
            <a:spLocks noChangeArrowheads="1"/>
          </p:cNvSpPr>
          <p:nvPr/>
        </p:nvSpPr>
        <p:spPr bwMode="auto">
          <a:xfrm>
            <a:off x="3465513" y="4876800"/>
            <a:ext cx="5746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Arial" charset="0"/>
              </a:rPr>
              <a:t>(LEAH)</a:t>
            </a:r>
          </a:p>
        </p:txBody>
      </p:sp>
      <p:sp>
        <p:nvSpPr>
          <p:cNvPr id="43046" name="Text Box 41"/>
          <p:cNvSpPr txBox="1">
            <a:spLocks noChangeArrowheads="1"/>
          </p:cNvSpPr>
          <p:nvPr/>
        </p:nvSpPr>
        <p:spPr bwMode="auto">
          <a:xfrm>
            <a:off x="5286375" y="4864100"/>
            <a:ext cx="7270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Arial" charset="0"/>
              </a:rPr>
              <a:t>(RACHEL)</a:t>
            </a:r>
          </a:p>
        </p:txBody>
      </p:sp>
      <p:sp>
        <p:nvSpPr>
          <p:cNvPr id="43047" name="Text Box 42"/>
          <p:cNvSpPr txBox="1">
            <a:spLocks noChangeArrowheads="1"/>
          </p:cNvSpPr>
          <p:nvPr/>
        </p:nvSpPr>
        <p:spPr bwMode="auto">
          <a:xfrm>
            <a:off x="6426200" y="4851400"/>
            <a:ext cx="7270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Arial" charset="0"/>
              </a:rPr>
              <a:t>(BILHAH)</a:t>
            </a:r>
          </a:p>
        </p:txBody>
      </p:sp>
      <p:sp>
        <p:nvSpPr>
          <p:cNvPr id="43048" name="Line 43"/>
          <p:cNvSpPr>
            <a:spLocks noChangeShapeType="1"/>
          </p:cNvSpPr>
          <p:nvPr/>
        </p:nvSpPr>
        <p:spPr bwMode="auto">
          <a:xfrm>
            <a:off x="5656263" y="4806950"/>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49" name="Text Box 44"/>
          <p:cNvSpPr txBox="1">
            <a:spLocks noChangeArrowheads="1"/>
          </p:cNvSpPr>
          <p:nvPr/>
        </p:nvSpPr>
        <p:spPr bwMode="auto">
          <a:xfrm>
            <a:off x="534988" y="5081588"/>
            <a:ext cx="96996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0000"/>
              </a:lnSpc>
              <a:spcBef>
                <a:spcPct val="50000"/>
              </a:spcBef>
            </a:pPr>
            <a:endParaRPr lang="en-US" sz="800" b="1">
              <a:latin typeface="Arial" charset="0"/>
            </a:endParaRPr>
          </a:p>
          <a:p>
            <a:pPr>
              <a:lnSpc>
                <a:spcPct val="50000"/>
              </a:lnSpc>
              <a:spcBef>
                <a:spcPct val="50000"/>
              </a:spcBef>
            </a:pPr>
            <a:r>
              <a:rPr lang="en-US" sz="800" b="1">
                <a:latin typeface="Arial" charset="0"/>
              </a:rPr>
              <a:t> [ GAD, ASHER]</a:t>
            </a:r>
          </a:p>
        </p:txBody>
      </p:sp>
      <p:sp>
        <p:nvSpPr>
          <p:cNvPr id="43050" name="Line 45"/>
          <p:cNvSpPr>
            <a:spLocks noChangeShapeType="1"/>
          </p:cNvSpPr>
          <p:nvPr/>
        </p:nvSpPr>
        <p:spPr bwMode="auto">
          <a:xfrm>
            <a:off x="1009650" y="5032375"/>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51" name="Line 46"/>
          <p:cNvSpPr>
            <a:spLocks noChangeShapeType="1"/>
          </p:cNvSpPr>
          <p:nvPr/>
        </p:nvSpPr>
        <p:spPr bwMode="auto">
          <a:xfrm>
            <a:off x="5657850" y="5045075"/>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52" name="Line 47"/>
          <p:cNvSpPr>
            <a:spLocks noChangeShapeType="1"/>
          </p:cNvSpPr>
          <p:nvPr/>
        </p:nvSpPr>
        <p:spPr bwMode="auto">
          <a:xfrm>
            <a:off x="6724650" y="5032375"/>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53" name="Line 48"/>
          <p:cNvSpPr>
            <a:spLocks noChangeShapeType="1"/>
          </p:cNvSpPr>
          <p:nvPr/>
        </p:nvSpPr>
        <p:spPr bwMode="auto">
          <a:xfrm>
            <a:off x="3752850" y="5311775"/>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54" name="Line 49"/>
          <p:cNvSpPr>
            <a:spLocks noChangeShapeType="1"/>
          </p:cNvSpPr>
          <p:nvPr/>
        </p:nvSpPr>
        <p:spPr bwMode="auto">
          <a:xfrm>
            <a:off x="5797550" y="6980238"/>
            <a:ext cx="0" cy="1214437"/>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55" name="Rectangle 50"/>
          <p:cNvSpPr>
            <a:spLocks noChangeArrowheads="1"/>
          </p:cNvSpPr>
          <p:nvPr/>
        </p:nvSpPr>
        <p:spPr bwMode="auto">
          <a:xfrm>
            <a:off x="395288" y="2197100"/>
            <a:ext cx="2620962" cy="223361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56" name="Text Box 51"/>
          <p:cNvSpPr txBox="1">
            <a:spLocks noChangeArrowheads="1"/>
          </p:cNvSpPr>
          <p:nvPr/>
        </p:nvSpPr>
        <p:spPr bwMode="auto">
          <a:xfrm>
            <a:off x="760413" y="838200"/>
            <a:ext cx="588803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1800" b="1" i="1">
                <a:latin typeface="Arial" charset="0"/>
              </a:rPr>
              <a:t>FROM ADAM TO CHRIST</a:t>
            </a:r>
          </a:p>
        </p:txBody>
      </p:sp>
      <p:sp>
        <p:nvSpPr>
          <p:cNvPr id="43057" name="Line 52"/>
          <p:cNvSpPr>
            <a:spLocks noChangeShapeType="1"/>
          </p:cNvSpPr>
          <p:nvPr/>
        </p:nvSpPr>
        <p:spPr bwMode="auto">
          <a:xfrm>
            <a:off x="3752850" y="5032375"/>
            <a:ext cx="0" cy="809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3058" name="Group 53"/>
          <p:cNvGrpSpPr>
            <a:grpSpLocks/>
          </p:cNvGrpSpPr>
          <p:nvPr/>
        </p:nvGrpSpPr>
        <p:grpSpPr bwMode="auto">
          <a:xfrm>
            <a:off x="750888" y="5664200"/>
            <a:ext cx="1503362" cy="2719388"/>
            <a:chOff x="473" y="3568"/>
            <a:chExt cx="947" cy="1713"/>
          </a:xfrm>
        </p:grpSpPr>
        <p:sp>
          <p:nvSpPr>
            <p:cNvPr id="43068" name="Text Box 54"/>
            <p:cNvSpPr txBox="1">
              <a:spLocks noChangeArrowheads="1"/>
            </p:cNvSpPr>
            <p:nvPr/>
          </p:nvSpPr>
          <p:spPr bwMode="auto">
            <a:xfrm>
              <a:off x="473" y="3568"/>
              <a:ext cx="673" cy="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800" b="1">
                  <a:latin typeface="Arial" charset="0"/>
                </a:rPr>
                <a:t>RHESA</a:t>
              </a:r>
            </a:p>
            <a:p>
              <a:pPr algn="ctr">
                <a:lnSpc>
                  <a:spcPct val="50000"/>
                </a:lnSpc>
                <a:spcBef>
                  <a:spcPct val="50000"/>
                </a:spcBef>
              </a:pPr>
              <a:r>
                <a:rPr lang="en-US" sz="800" b="1">
                  <a:latin typeface="Arial" charset="0"/>
                </a:rPr>
                <a:t>JOANAN</a:t>
              </a:r>
            </a:p>
            <a:p>
              <a:pPr algn="ctr">
                <a:lnSpc>
                  <a:spcPct val="50000"/>
                </a:lnSpc>
                <a:spcBef>
                  <a:spcPct val="50000"/>
                </a:spcBef>
              </a:pPr>
              <a:r>
                <a:rPr lang="en-US" sz="800" b="1">
                  <a:latin typeface="Arial" charset="0"/>
                </a:rPr>
                <a:t>JODA</a:t>
              </a:r>
            </a:p>
            <a:p>
              <a:pPr algn="ctr">
                <a:lnSpc>
                  <a:spcPct val="50000"/>
                </a:lnSpc>
                <a:spcBef>
                  <a:spcPct val="50000"/>
                </a:spcBef>
              </a:pPr>
              <a:r>
                <a:rPr lang="en-US" sz="800" b="1">
                  <a:latin typeface="Arial" charset="0"/>
                </a:rPr>
                <a:t>JOSECH</a:t>
              </a:r>
            </a:p>
            <a:p>
              <a:pPr algn="ctr">
                <a:lnSpc>
                  <a:spcPct val="50000"/>
                </a:lnSpc>
                <a:spcBef>
                  <a:spcPct val="50000"/>
                </a:spcBef>
              </a:pPr>
              <a:r>
                <a:rPr lang="en-US" sz="800" b="1">
                  <a:latin typeface="Arial" charset="0"/>
                </a:rPr>
                <a:t>SEMEIN</a:t>
              </a:r>
            </a:p>
            <a:p>
              <a:pPr algn="ctr">
                <a:lnSpc>
                  <a:spcPct val="50000"/>
                </a:lnSpc>
                <a:spcBef>
                  <a:spcPct val="50000"/>
                </a:spcBef>
              </a:pPr>
              <a:r>
                <a:rPr lang="en-US" sz="800" b="1">
                  <a:latin typeface="Arial" charset="0"/>
                </a:rPr>
                <a:t>MATTATHIAS</a:t>
              </a:r>
            </a:p>
            <a:p>
              <a:pPr algn="ctr">
                <a:lnSpc>
                  <a:spcPct val="50000"/>
                </a:lnSpc>
                <a:spcBef>
                  <a:spcPct val="50000"/>
                </a:spcBef>
              </a:pPr>
              <a:r>
                <a:rPr lang="en-US" sz="800" b="1">
                  <a:latin typeface="Arial" charset="0"/>
                </a:rPr>
                <a:t>MAATH</a:t>
              </a:r>
            </a:p>
            <a:p>
              <a:pPr algn="ctr">
                <a:lnSpc>
                  <a:spcPct val="50000"/>
                </a:lnSpc>
                <a:spcBef>
                  <a:spcPct val="50000"/>
                </a:spcBef>
              </a:pPr>
              <a:r>
                <a:rPr lang="en-US" sz="800" b="1">
                  <a:latin typeface="Arial" charset="0"/>
                </a:rPr>
                <a:t>NAGGAI</a:t>
              </a:r>
            </a:p>
            <a:p>
              <a:pPr algn="ctr">
                <a:lnSpc>
                  <a:spcPct val="50000"/>
                </a:lnSpc>
                <a:spcBef>
                  <a:spcPct val="50000"/>
                </a:spcBef>
              </a:pPr>
              <a:r>
                <a:rPr lang="en-US" sz="800" b="1">
                  <a:latin typeface="Arial" charset="0"/>
                </a:rPr>
                <a:t>HESLI</a:t>
              </a:r>
            </a:p>
            <a:p>
              <a:pPr algn="ctr">
                <a:lnSpc>
                  <a:spcPct val="50000"/>
                </a:lnSpc>
                <a:spcBef>
                  <a:spcPct val="50000"/>
                </a:spcBef>
              </a:pPr>
              <a:r>
                <a:rPr lang="en-US" sz="800" b="1">
                  <a:latin typeface="Arial" charset="0"/>
                </a:rPr>
                <a:t>NAHUM</a:t>
              </a:r>
            </a:p>
            <a:p>
              <a:pPr algn="ctr">
                <a:lnSpc>
                  <a:spcPct val="50000"/>
                </a:lnSpc>
                <a:spcBef>
                  <a:spcPct val="50000"/>
                </a:spcBef>
              </a:pPr>
              <a:r>
                <a:rPr lang="en-US" sz="800" b="1">
                  <a:latin typeface="Arial" charset="0"/>
                </a:rPr>
                <a:t>AMOS</a:t>
              </a:r>
            </a:p>
            <a:p>
              <a:pPr algn="ctr">
                <a:lnSpc>
                  <a:spcPct val="50000"/>
                </a:lnSpc>
                <a:spcBef>
                  <a:spcPct val="50000"/>
                </a:spcBef>
              </a:pPr>
              <a:r>
                <a:rPr lang="en-US" sz="800" b="1">
                  <a:latin typeface="Arial" charset="0"/>
                </a:rPr>
                <a:t>MATTATHIAS</a:t>
              </a:r>
            </a:p>
            <a:p>
              <a:pPr algn="ctr">
                <a:lnSpc>
                  <a:spcPct val="50000"/>
                </a:lnSpc>
                <a:spcBef>
                  <a:spcPct val="50000"/>
                </a:spcBef>
              </a:pPr>
              <a:r>
                <a:rPr lang="en-US" sz="800" b="1">
                  <a:latin typeface="Arial" charset="0"/>
                </a:rPr>
                <a:t>JOSEPH</a:t>
              </a:r>
            </a:p>
            <a:p>
              <a:pPr algn="ctr">
                <a:lnSpc>
                  <a:spcPct val="50000"/>
                </a:lnSpc>
                <a:spcBef>
                  <a:spcPct val="50000"/>
                </a:spcBef>
              </a:pPr>
              <a:r>
                <a:rPr lang="en-US" sz="800" b="1">
                  <a:latin typeface="Arial" charset="0"/>
                </a:rPr>
                <a:t>JANNAI</a:t>
              </a:r>
            </a:p>
            <a:p>
              <a:pPr algn="ctr">
                <a:lnSpc>
                  <a:spcPct val="50000"/>
                </a:lnSpc>
                <a:spcBef>
                  <a:spcPct val="50000"/>
                </a:spcBef>
              </a:pPr>
              <a:r>
                <a:rPr lang="en-US" sz="800" b="1">
                  <a:latin typeface="Arial" charset="0"/>
                </a:rPr>
                <a:t>MELCHI</a:t>
              </a:r>
            </a:p>
            <a:p>
              <a:pPr algn="ctr">
                <a:lnSpc>
                  <a:spcPct val="50000"/>
                </a:lnSpc>
                <a:spcBef>
                  <a:spcPct val="50000"/>
                </a:spcBef>
              </a:pPr>
              <a:r>
                <a:rPr lang="en-US" sz="800" b="1">
                  <a:latin typeface="Arial" charset="0"/>
                </a:rPr>
                <a:t>LEVI</a:t>
              </a:r>
            </a:p>
            <a:p>
              <a:pPr algn="ctr">
                <a:lnSpc>
                  <a:spcPct val="50000"/>
                </a:lnSpc>
                <a:spcBef>
                  <a:spcPct val="50000"/>
                </a:spcBef>
              </a:pPr>
              <a:r>
                <a:rPr lang="en-US" sz="800" b="1">
                  <a:latin typeface="Arial" charset="0"/>
                </a:rPr>
                <a:t>MATTHAT</a:t>
              </a:r>
            </a:p>
            <a:p>
              <a:pPr algn="ctr">
                <a:lnSpc>
                  <a:spcPct val="50000"/>
                </a:lnSpc>
                <a:spcBef>
                  <a:spcPct val="50000"/>
                </a:spcBef>
              </a:pPr>
              <a:r>
                <a:rPr lang="en-US" sz="800" b="1">
                  <a:latin typeface="Arial" charset="0"/>
                </a:rPr>
                <a:t>ELI</a:t>
              </a:r>
            </a:p>
            <a:p>
              <a:pPr algn="ctr">
                <a:lnSpc>
                  <a:spcPct val="50000"/>
                </a:lnSpc>
                <a:spcBef>
                  <a:spcPct val="50000"/>
                </a:spcBef>
              </a:pPr>
              <a:r>
                <a:rPr lang="en-US" sz="800" b="1">
                  <a:latin typeface="Arial" charset="0"/>
                </a:rPr>
                <a:t>JOSEPH(Son-in-</a:t>
              </a:r>
            </a:p>
            <a:p>
              <a:pPr algn="ctr">
                <a:lnSpc>
                  <a:spcPct val="50000"/>
                </a:lnSpc>
                <a:spcBef>
                  <a:spcPct val="50000"/>
                </a:spcBef>
              </a:pPr>
              <a:r>
                <a:rPr lang="en-US" sz="1400" b="1" i="1" u="sng">
                  <a:latin typeface="Arial" charset="0"/>
                </a:rPr>
                <a:t>MARY</a:t>
              </a:r>
              <a:endParaRPr lang="en-US" sz="800" b="1">
                <a:latin typeface="Arial" charset="0"/>
              </a:endParaRPr>
            </a:p>
            <a:p>
              <a:pPr algn="ctr">
                <a:lnSpc>
                  <a:spcPct val="50000"/>
                </a:lnSpc>
                <a:spcBef>
                  <a:spcPct val="50000"/>
                </a:spcBef>
              </a:pPr>
              <a:endParaRPr lang="en-US" sz="800" b="1" u="sng">
                <a:latin typeface="Arial" charset="0"/>
              </a:endParaRPr>
            </a:p>
          </p:txBody>
        </p:sp>
        <p:sp>
          <p:nvSpPr>
            <p:cNvPr id="43069" name="Text Box 55"/>
            <p:cNvSpPr txBox="1">
              <a:spLocks noChangeArrowheads="1"/>
            </p:cNvSpPr>
            <p:nvPr/>
          </p:nvSpPr>
          <p:spPr bwMode="auto">
            <a:xfrm>
              <a:off x="1000" y="4934"/>
              <a:ext cx="42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800" b="1">
                  <a:latin typeface="Arial" charset="0"/>
                </a:rPr>
                <a:t>Law)</a:t>
              </a:r>
            </a:p>
          </p:txBody>
        </p:sp>
      </p:grpSp>
      <p:sp>
        <p:nvSpPr>
          <p:cNvPr id="43059" name="Rectangle 56"/>
          <p:cNvSpPr>
            <a:spLocks noChangeArrowheads="1"/>
          </p:cNvSpPr>
          <p:nvPr/>
        </p:nvSpPr>
        <p:spPr bwMode="auto">
          <a:xfrm>
            <a:off x="4568825" y="7231063"/>
            <a:ext cx="1049338" cy="627062"/>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3060" name="Line 57"/>
          <p:cNvSpPr>
            <a:spLocks noChangeShapeType="1"/>
          </p:cNvSpPr>
          <p:nvPr/>
        </p:nvSpPr>
        <p:spPr bwMode="auto">
          <a:xfrm flipH="1" flipV="1">
            <a:off x="3000375" y="5557838"/>
            <a:ext cx="450850" cy="1624012"/>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61" name="Line 58"/>
          <p:cNvSpPr>
            <a:spLocks noChangeShapeType="1"/>
          </p:cNvSpPr>
          <p:nvPr/>
        </p:nvSpPr>
        <p:spPr bwMode="auto">
          <a:xfrm flipV="1">
            <a:off x="4046538" y="5592763"/>
            <a:ext cx="436562" cy="1616075"/>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62" name="Line 59"/>
          <p:cNvSpPr>
            <a:spLocks noChangeShapeType="1"/>
          </p:cNvSpPr>
          <p:nvPr/>
        </p:nvSpPr>
        <p:spPr bwMode="auto">
          <a:xfrm flipH="1" flipV="1">
            <a:off x="1697038" y="5694363"/>
            <a:ext cx="468312" cy="2460625"/>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63" name="Line 60"/>
          <p:cNvSpPr>
            <a:spLocks noChangeShapeType="1"/>
          </p:cNvSpPr>
          <p:nvPr/>
        </p:nvSpPr>
        <p:spPr bwMode="auto">
          <a:xfrm flipV="1">
            <a:off x="5459413" y="6973888"/>
            <a:ext cx="309562" cy="1063625"/>
          </a:xfrm>
          <a:prstGeom prst="line">
            <a:avLst/>
          </a:prstGeom>
          <a:noFill/>
          <a:ln w="38100" cap="rnd">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064" name="Line 61"/>
          <p:cNvSpPr>
            <a:spLocks noChangeShapeType="1"/>
          </p:cNvSpPr>
          <p:nvPr/>
        </p:nvSpPr>
        <p:spPr bwMode="auto">
          <a:xfrm>
            <a:off x="642938" y="5332413"/>
            <a:ext cx="7270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65" name="Line 62"/>
          <p:cNvSpPr>
            <a:spLocks noChangeShapeType="1"/>
          </p:cNvSpPr>
          <p:nvPr/>
        </p:nvSpPr>
        <p:spPr bwMode="auto">
          <a:xfrm>
            <a:off x="1552575" y="5334000"/>
            <a:ext cx="3100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66" name="Line 63"/>
          <p:cNvSpPr>
            <a:spLocks noChangeShapeType="1"/>
          </p:cNvSpPr>
          <p:nvPr/>
        </p:nvSpPr>
        <p:spPr bwMode="auto">
          <a:xfrm>
            <a:off x="5072063" y="5334000"/>
            <a:ext cx="107473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67" name="Line 64"/>
          <p:cNvSpPr>
            <a:spLocks noChangeShapeType="1"/>
          </p:cNvSpPr>
          <p:nvPr/>
        </p:nvSpPr>
        <p:spPr bwMode="auto">
          <a:xfrm>
            <a:off x="6297613" y="5319713"/>
            <a:ext cx="8159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17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
        <p:nvSpPr>
          <p:cNvPr id="7171" name="Text Box 4"/>
          <p:cNvSpPr txBox="1">
            <a:spLocks noChangeArrowheads="1"/>
          </p:cNvSpPr>
          <p:nvPr/>
        </p:nvSpPr>
        <p:spPr bwMode="auto">
          <a:xfrm>
            <a:off x="314325" y="8934450"/>
            <a:ext cx="5334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a:latin typeface="Times" charset="0"/>
              </a:rPr>
              <a:t>58</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3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8"/>
          <p:cNvSpPr txBox="1">
            <a:spLocks noChangeArrowheads="1"/>
          </p:cNvSpPr>
          <p:nvPr/>
        </p:nvSpPr>
        <p:spPr bwMode="auto">
          <a:xfrm>
            <a:off x="6607175" y="71438"/>
            <a:ext cx="9350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17</a:t>
            </a:r>
          </a:p>
        </p:txBody>
      </p:sp>
      <p:sp>
        <p:nvSpPr>
          <p:cNvPr id="45058" name="Text Box 13"/>
          <p:cNvSpPr txBox="1">
            <a:spLocks noChangeArrowheads="1"/>
          </p:cNvSpPr>
          <p:nvPr/>
        </p:nvSpPr>
        <p:spPr bwMode="auto">
          <a:xfrm>
            <a:off x="534988" y="1071563"/>
            <a:ext cx="64182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a:latin typeface="Arial" charset="0"/>
              </a:rPr>
              <a:t>CONSIDER THE INCREDIBLE PROBABILITIES OF THE BIRTH AND LIFE OF JESUS CHRIST*</a:t>
            </a:r>
          </a:p>
        </p:txBody>
      </p:sp>
      <p:sp>
        <p:nvSpPr>
          <p:cNvPr id="45059" name="Text Box 27"/>
          <p:cNvSpPr txBox="1">
            <a:spLocks noChangeArrowheads="1"/>
          </p:cNvSpPr>
          <p:nvPr/>
        </p:nvSpPr>
        <p:spPr bwMode="auto">
          <a:xfrm>
            <a:off x="73025" y="7019925"/>
            <a:ext cx="230505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u="sng">
                <a:latin typeface="Helvetica" charset="0"/>
              </a:rPr>
              <a:t>THE BLOOD LINE            (MARY)</a:t>
            </a:r>
          </a:p>
        </p:txBody>
      </p:sp>
      <p:sp>
        <p:nvSpPr>
          <p:cNvPr id="45060" name="Text Box 28"/>
          <p:cNvSpPr txBox="1">
            <a:spLocks noChangeArrowheads="1"/>
          </p:cNvSpPr>
          <p:nvPr/>
        </p:nvSpPr>
        <p:spPr bwMode="auto">
          <a:xfrm>
            <a:off x="5064125" y="7019925"/>
            <a:ext cx="21367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u="sng">
                <a:latin typeface="Helvetica" charset="0"/>
              </a:rPr>
              <a:t>THE LEGAL LINE       (JOSEPH)</a:t>
            </a:r>
          </a:p>
        </p:txBody>
      </p:sp>
      <p:sp>
        <p:nvSpPr>
          <p:cNvPr id="45061" name="Text Box 33"/>
          <p:cNvSpPr txBox="1">
            <a:spLocks noChangeArrowheads="1"/>
          </p:cNvSpPr>
          <p:nvPr/>
        </p:nvSpPr>
        <p:spPr bwMode="auto">
          <a:xfrm>
            <a:off x="2011363" y="7024688"/>
            <a:ext cx="3449637" cy="126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800" b="1">
                <a:latin typeface="Arial" charset="0"/>
              </a:rPr>
              <a:t>JESUS</a:t>
            </a:r>
            <a:endParaRPr lang="en-US" sz="1400" b="1">
              <a:latin typeface="Arial" charset="0"/>
            </a:endParaRPr>
          </a:p>
          <a:p>
            <a:pPr algn="ctr">
              <a:spcBef>
                <a:spcPct val="50000"/>
              </a:spcBef>
            </a:pPr>
            <a:r>
              <a:rPr lang="en-US" sz="1400" b="1">
                <a:latin typeface="Arial" charset="0"/>
              </a:rPr>
              <a:t>THE CHRIST                            (CHRISTOS: </a:t>
            </a:r>
            <a:r>
              <a:rPr lang="ja-JP" altLang="en-US" sz="1400" b="1">
                <a:latin typeface="Arial" charset="0"/>
              </a:rPr>
              <a:t>“</a:t>
            </a:r>
            <a:r>
              <a:rPr lang="en-US" altLang="ja-JP" sz="1400" b="1">
                <a:latin typeface="Arial" charset="0"/>
              </a:rPr>
              <a:t>ANOINTED</a:t>
            </a:r>
            <a:r>
              <a:rPr lang="ja-JP" altLang="en-US" sz="1400" b="1">
                <a:latin typeface="Arial" charset="0"/>
              </a:rPr>
              <a:t>”</a:t>
            </a:r>
            <a:r>
              <a:rPr lang="en-US" altLang="ja-JP" sz="1400" b="1">
                <a:latin typeface="Arial" charset="0"/>
              </a:rPr>
              <a:t>)                THE SON OF GOD</a:t>
            </a:r>
            <a:endParaRPr lang="en-US" sz="1400" b="1">
              <a:latin typeface="Arial" charset="0"/>
            </a:endParaRPr>
          </a:p>
        </p:txBody>
      </p:sp>
      <p:sp>
        <p:nvSpPr>
          <p:cNvPr id="45062" name="Text Box 56"/>
          <p:cNvSpPr txBox="1">
            <a:spLocks noChangeArrowheads="1"/>
          </p:cNvSpPr>
          <p:nvPr/>
        </p:nvSpPr>
        <p:spPr bwMode="auto">
          <a:xfrm>
            <a:off x="1189038" y="838200"/>
            <a:ext cx="588803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en-US" sz="1800" b="1" i="1">
                <a:latin typeface="Arial" charset="0"/>
              </a:rPr>
              <a:t>JUST AN ACCIDENT OF BIRTH?</a:t>
            </a:r>
          </a:p>
        </p:txBody>
      </p:sp>
      <p:sp>
        <p:nvSpPr>
          <p:cNvPr id="45063" name="Text Box 62"/>
          <p:cNvSpPr txBox="1">
            <a:spLocks noChangeArrowheads="1"/>
          </p:cNvSpPr>
          <p:nvPr/>
        </p:nvSpPr>
        <p:spPr bwMode="auto">
          <a:xfrm>
            <a:off x="561975" y="1582738"/>
            <a:ext cx="6365875"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baseline="-25000">
                <a:latin typeface="Comic Sans MS" charset="0"/>
              </a:rPr>
              <a:t>IN THE OLD TESTAMENT: MORE THAN </a:t>
            </a:r>
            <a:r>
              <a:rPr lang="en-US" sz="3200" b="1" baseline="-25000">
                <a:latin typeface="Comic Sans MS" charset="0"/>
              </a:rPr>
              <a:t>300</a:t>
            </a:r>
            <a:r>
              <a:rPr lang="en-US" sz="1800" b="1" baseline="-25000">
                <a:latin typeface="Comic Sans MS" charset="0"/>
              </a:rPr>
              <a:t> REFERENCES TO A COMING MESSIAH WERE FULFILLED UPON THE BIRTH, LIFE AND CRUCIFIXION OF JESUS CHRIST.  WITH THAT SAID…</a:t>
            </a:r>
          </a:p>
        </p:txBody>
      </p:sp>
      <p:sp>
        <p:nvSpPr>
          <p:cNvPr id="45064" name="Text Box 63"/>
          <p:cNvSpPr txBox="1">
            <a:spLocks noChangeArrowheads="1"/>
          </p:cNvSpPr>
          <p:nvPr/>
        </p:nvSpPr>
        <p:spPr bwMode="auto">
          <a:xfrm>
            <a:off x="690563" y="2417763"/>
            <a:ext cx="5915025"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baseline="-25000">
                <a:latin typeface="Comic Sans MS" charset="0"/>
              </a:rPr>
              <a:t>WHAT ARE THE CHANCES OF ONLY </a:t>
            </a:r>
            <a:r>
              <a:rPr lang="en-US" sz="3600" b="1" baseline="-25000">
                <a:latin typeface="Comic Sans MS" charset="0"/>
              </a:rPr>
              <a:t>8</a:t>
            </a:r>
            <a:r>
              <a:rPr lang="en-US" sz="1800" b="1" baseline="-25000">
                <a:latin typeface="Comic Sans MS" charset="0"/>
              </a:rPr>
              <a:t> PREDICTIONS BEING FULFILLED IN THE LIFE OF ANY ONE INDIVIDUAL BETWEEN THEN AND NOW?</a:t>
            </a:r>
          </a:p>
        </p:txBody>
      </p:sp>
      <p:sp>
        <p:nvSpPr>
          <p:cNvPr id="45065" name="Text Box 64"/>
          <p:cNvSpPr txBox="1">
            <a:spLocks noChangeArrowheads="1"/>
          </p:cNvSpPr>
          <p:nvPr/>
        </p:nvSpPr>
        <p:spPr bwMode="auto">
          <a:xfrm>
            <a:off x="901700" y="3227388"/>
            <a:ext cx="5915025"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baseline="-25000">
                <a:latin typeface="Comic Sans MS" charset="0"/>
              </a:rPr>
              <a:t>ANSWER:ONE CHANCE IN 100 QUADRILLION (10 </a:t>
            </a:r>
            <a:r>
              <a:rPr lang="en-US" sz="2000" b="1" i="1" baseline="30000">
                <a:latin typeface="Comic Sans MS" charset="0"/>
              </a:rPr>
              <a:t>17</a:t>
            </a:r>
            <a:r>
              <a:rPr lang="en-US" sz="2000" b="1" i="1" baseline="-25000">
                <a:latin typeface="Comic Sans MS" charset="0"/>
              </a:rPr>
              <a:t>)</a:t>
            </a:r>
          </a:p>
        </p:txBody>
      </p:sp>
      <p:sp>
        <p:nvSpPr>
          <p:cNvPr id="45066" name="Text Box 65"/>
          <p:cNvSpPr txBox="1">
            <a:spLocks noChangeArrowheads="1"/>
          </p:cNvSpPr>
          <p:nvPr/>
        </p:nvSpPr>
        <p:spPr bwMode="auto">
          <a:xfrm>
            <a:off x="852488" y="3421063"/>
            <a:ext cx="591502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150000"/>
              </a:lnSpc>
              <a:spcBef>
                <a:spcPct val="50000"/>
              </a:spcBef>
            </a:pPr>
            <a:r>
              <a:rPr lang="en-US" sz="3200" b="1" baseline="-25000">
                <a:latin typeface="Comic Sans MS" charset="0"/>
              </a:rPr>
              <a:t>1:100,000,000,000,000,000</a:t>
            </a:r>
            <a:endParaRPr lang="en-US" sz="3200" baseline="-25000">
              <a:latin typeface="Comic Sans MS" charset="0"/>
            </a:endParaRPr>
          </a:p>
        </p:txBody>
      </p:sp>
      <p:sp>
        <p:nvSpPr>
          <p:cNvPr id="45067" name="Text Box 66"/>
          <p:cNvSpPr txBox="1">
            <a:spLocks noChangeArrowheads="1"/>
          </p:cNvSpPr>
          <p:nvPr/>
        </p:nvSpPr>
        <p:spPr bwMode="auto">
          <a:xfrm>
            <a:off x="741363" y="4041775"/>
            <a:ext cx="5915025"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aseline="-25000">
                <a:latin typeface="Comic Sans MS" charset="0"/>
              </a:rPr>
              <a:t>THEN…WITH JUST </a:t>
            </a:r>
            <a:r>
              <a:rPr lang="en-US" sz="3600" b="1" baseline="-25000">
                <a:latin typeface="Comic Sans MS" charset="0"/>
              </a:rPr>
              <a:t>48</a:t>
            </a:r>
            <a:r>
              <a:rPr lang="en-US" sz="1600" baseline="-25000">
                <a:latin typeface="Comic Sans MS" charset="0"/>
              </a:rPr>
              <a:t> </a:t>
            </a:r>
            <a:r>
              <a:rPr lang="en-US" sz="1600" i="1" baseline="-25000">
                <a:latin typeface="Comic Sans MS" charset="0"/>
              </a:rPr>
              <a:t>(OF THE 300)</a:t>
            </a:r>
            <a:r>
              <a:rPr lang="en-US" sz="1600" baseline="-25000">
                <a:latin typeface="Comic Sans MS" charset="0"/>
              </a:rPr>
              <a:t> PREDICTIONS BEING FULFILLED IN THE LIFE OF ANY ONE INDIVIDUAL BETWEEN THEN AND NOW:</a:t>
            </a:r>
          </a:p>
        </p:txBody>
      </p:sp>
      <p:sp>
        <p:nvSpPr>
          <p:cNvPr id="45068" name="Text Box 68"/>
          <p:cNvSpPr txBox="1">
            <a:spLocks noChangeArrowheads="1"/>
          </p:cNvSpPr>
          <p:nvPr/>
        </p:nvSpPr>
        <p:spPr bwMode="auto">
          <a:xfrm>
            <a:off x="889000" y="4875213"/>
            <a:ext cx="59150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Comic Sans MS" charset="0"/>
              </a:rPr>
              <a:t>ANSWER: one chance in 10</a:t>
            </a:r>
            <a:r>
              <a:rPr lang="en-US" sz="2400" b="1" baseline="30000">
                <a:latin typeface="Comic Sans MS" charset="0"/>
              </a:rPr>
              <a:t>157</a:t>
            </a:r>
            <a:endParaRPr lang="en-US" sz="2400" b="1" baseline="-25000">
              <a:latin typeface="Comic Sans MS" charset="0"/>
            </a:endParaRPr>
          </a:p>
        </p:txBody>
      </p:sp>
      <p:sp>
        <p:nvSpPr>
          <p:cNvPr id="45069" name="AutoShape 70"/>
          <p:cNvSpPr>
            <a:spLocks noChangeArrowheads="1"/>
          </p:cNvSpPr>
          <p:nvPr/>
        </p:nvSpPr>
        <p:spPr bwMode="auto">
          <a:xfrm>
            <a:off x="2413000" y="7077075"/>
            <a:ext cx="622300" cy="420688"/>
          </a:xfrm>
          <a:prstGeom prst="rightArrow">
            <a:avLst>
              <a:gd name="adj1" fmla="val 50000"/>
              <a:gd name="adj2" fmla="val 36981"/>
            </a:avLst>
          </a:prstGeom>
          <a:solidFill>
            <a:schemeClr val="tx1"/>
          </a:solidFill>
          <a:ln w="9525">
            <a:solidFill>
              <a:schemeClr val="tx1"/>
            </a:solidFill>
            <a:miter lim="800000"/>
            <a:headEnd/>
            <a:tailEnd/>
          </a:ln>
        </p:spPr>
        <p:txBody>
          <a:bodyPr wrap="none" anchor="ctr"/>
          <a:lstStyle/>
          <a:p>
            <a:endParaRPr lang="en-US"/>
          </a:p>
        </p:txBody>
      </p:sp>
      <p:sp>
        <p:nvSpPr>
          <p:cNvPr id="45070" name="AutoShape 71"/>
          <p:cNvSpPr>
            <a:spLocks noChangeArrowheads="1"/>
          </p:cNvSpPr>
          <p:nvPr/>
        </p:nvSpPr>
        <p:spPr bwMode="auto">
          <a:xfrm rot="10800000">
            <a:off x="4483100" y="7089775"/>
            <a:ext cx="622300" cy="420688"/>
          </a:xfrm>
          <a:prstGeom prst="rightArrow">
            <a:avLst>
              <a:gd name="adj1" fmla="val 50000"/>
              <a:gd name="adj2" fmla="val 36981"/>
            </a:avLst>
          </a:prstGeom>
          <a:solidFill>
            <a:schemeClr val="tx1"/>
          </a:solidFill>
          <a:ln w="9525">
            <a:solidFill>
              <a:schemeClr val="tx1"/>
            </a:solidFill>
            <a:miter lim="800000"/>
            <a:headEnd/>
            <a:tailEnd/>
          </a:ln>
        </p:spPr>
        <p:txBody>
          <a:bodyPr wrap="none" anchor="ctr"/>
          <a:lstStyle/>
          <a:p>
            <a:endParaRPr lang="en-US"/>
          </a:p>
        </p:txBody>
      </p:sp>
      <p:sp>
        <p:nvSpPr>
          <p:cNvPr id="45071" name="Line 74"/>
          <p:cNvSpPr>
            <a:spLocks noChangeShapeType="1"/>
          </p:cNvSpPr>
          <p:nvPr/>
        </p:nvSpPr>
        <p:spPr bwMode="auto">
          <a:xfrm>
            <a:off x="638175" y="4130675"/>
            <a:ext cx="6188075" cy="0"/>
          </a:xfrm>
          <a:prstGeom prst="line">
            <a:avLst/>
          </a:prstGeom>
          <a:noFill/>
          <a:ln w="1143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2" name="Text Box 75"/>
          <p:cNvSpPr txBox="1">
            <a:spLocks noChangeArrowheads="1"/>
          </p:cNvSpPr>
          <p:nvPr/>
        </p:nvSpPr>
        <p:spPr bwMode="auto">
          <a:xfrm>
            <a:off x="939800" y="8267700"/>
            <a:ext cx="5962650" cy="59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0000"/>
              </a:lnSpc>
              <a:spcBef>
                <a:spcPct val="50000"/>
              </a:spcBef>
            </a:pPr>
            <a:r>
              <a:rPr lang="en-US" sz="2000" baseline="-25000">
                <a:latin typeface="Comic Sans MS" charset="0"/>
              </a:rPr>
              <a:t>*Source:  Josh MacDowell, </a:t>
            </a:r>
            <a:r>
              <a:rPr lang="en-US" sz="2000" i="1" baseline="-25000">
                <a:latin typeface="Comic Sans MS" charset="0"/>
              </a:rPr>
              <a:t>Evidence That Demands A Verdict, </a:t>
            </a:r>
            <a:r>
              <a:rPr lang="en-US" sz="2000" baseline="-25000">
                <a:latin typeface="Comic Sans MS" charset="0"/>
              </a:rPr>
              <a:t>1972,</a:t>
            </a:r>
          </a:p>
          <a:p>
            <a:pPr>
              <a:lnSpc>
                <a:spcPct val="50000"/>
              </a:lnSpc>
              <a:spcBef>
                <a:spcPct val="50000"/>
              </a:spcBef>
            </a:pPr>
            <a:r>
              <a:rPr lang="en-US" sz="2000" baseline="-25000">
                <a:latin typeface="Comic Sans MS" charset="0"/>
              </a:rPr>
              <a:t>               page 175;</a:t>
            </a:r>
            <a:r>
              <a:rPr lang="en-US" sz="2000" i="1" baseline="-25000">
                <a:latin typeface="Comic Sans MS" charset="0"/>
              </a:rPr>
              <a:t> </a:t>
            </a:r>
            <a:r>
              <a:rPr lang="en-US" sz="2000" baseline="-25000">
                <a:latin typeface="Comic Sans MS" charset="0"/>
              </a:rPr>
              <a:t>Peter Stoner,</a:t>
            </a:r>
            <a:r>
              <a:rPr lang="en-US" sz="2000" i="1" baseline="-25000">
                <a:latin typeface="Comic Sans MS" charset="0"/>
              </a:rPr>
              <a:t> Science Speaks, </a:t>
            </a:r>
            <a:r>
              <a:rPr lang="en-US" sz="2000" baseline="-25000">
                <a:latin typeface="Comic Sans MS" charset="0"/>
              </a:rPr>
              <a:t>Moody Press, 1963</a:t>
            </a:r>
            <a:r>
              <a:rPr lang="en-US" sz="1800" baseline="-25000">
                <a:latin typeface="Comic Sans MS" charset="0"/>
              </a:rPr>
              <a:t>.</a:t>
            </a:r>
          </a:p>
          <a:p>
            <a:pPr>
              <a:lnSpc>
                <a:spcPct val="50000"/>
              </a:lnSpc>
              <a:spcBef>
                <a:spcPct val="50000"/>
              </a:spcBef>
            </a:pPr>
            <a:r>
              <a:rPr lang="en-US" sz="2000" baseline="-25000">
                <a:latin typeface="Comic Sans MS" charset="0"/>
              </a:rPr>
              <a:t>,             </a:t>
            </a:r>
          </a:p>
        </p:txBody>
      </p:sp>
      <p:grpSp>
        <p:nvGrpSpPr>
          <p:cNvPr id="45073" name="Group 79"/>
          <p:cNvGrpSpPr>
            <a:grpSpLocks/>
          </p:cNvGrpSpPr>
          <p:nvPr/>
        </p:nvGrpSpPr>
        <p:grpSpPr bwMode="auto">
          <a:xfrm>
            <a:off x="350838" y="5332413"/>
            <a:ext cx="6888162" cy="1322387"/>
            <a:chOff x="413" y="3319"/>
            <a:chExt cx="4078" cy="833"/>
          </a:xfrm>
        </p:grpSpPr>
        <p:sp>
          <p:nvSpPr>
            <p:cNvPr id="45075" name="Text Box 67"/>
            <p:cNvSpPr txBox="1">
              <a:spLocks noChangeArrowheads="1"/>
            </p:cNvSpPr>
            <p:nvPr/>
          </p:nvSpPr>
          <p:spPr bwMode="auto">
            <a:xfrm>
              <a:off x="413" y="3319"/>
              <a:ext cx="4078" cy="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Comic Sans MS" charset="0"/>
                </a:rPr>
                <a:t>1:10,000,000,000,000,000,000,000,000,000,000,000,000,000, 000,000,000,000,000,000,000,000,000,000,000,000,000,000, 000,000,000,000,000,000,000,000,000,000,000,000,000,000, 000, 000,000,000,000,000,000,000,000,000,000,000</a:t>
              </a:r>
              <a:endParaRPr lang="en-US" sz="2400" baseline="-25000">
                <a:latin typeface="Comic Sans MS" charset="0"/>
              </a:endParaRPr>
            </a:p>
          </p:txBody>
        </p:sp>
        <p:sp>
          <p:nvSpPr>
            <p:cNvPr id="45076" name="Rectangle 78"/>
            <p:cNvSpPr>
              <a:spLocks noChangeArrowheads="1"/>
            </p:cNvSpPr>
            <p:nvPr/>
          </p:nvSpPr>
          <p:spPr bwMode="auto">
            <a:xfrm>
              <a:off x="456" y="3360"/>
              <a:ext cx="3968" cy="792"/>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45074" name="Line 87"/>
          <p:cNvSpPr>
            <a:spLocks noChangeShapeType="1"/>
          </p:cNvSpPr>
          <p:nvPr/>
        </p:nvSpPr>
        <p:spPr bwMode="auto">
          <a:xfrm>
            <a:off x="658813" y="6873875"/>
            <a:ext cx="6188075"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08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6580188" y="87313"/>
            <a:ext cx="7540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18</a:t>
            </a:r>
          </a:p>
        </p:txBody>
      </p:sp>
      <p:sp>
        <p:nvSpPr>
          <p:cNvPr id="47106" name="Text Box 3"/>
          <p:cNvSpPr txBox="1">
            <a:spLocks noChangeArrowheads="1"/>
          </p:cNvSpPr>
          <p:nvPr/>
        </p:nvSpPr>
        <p:spPr bwMode="auto">
          <a:xfrm>
            <a:off x="1174750" y="969963"/>
            <a:ext cx="63690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600" b="1" i="1">
                <a:latin typeface="Comic Sans MS" charset="0"/>
              </a:rPr>
              <a:t>THE </a:t>
            </a:r>
            <a:r>
              <a:rPr lang="ja-JP" altLang="en-US" sz="3600" b="1" i="1">
                <a:latin typeface="Comic Sans MS" charset="0"/>
              </a:rPr>
              <a:t>“</a:t>
            </a:r>
            <a:r>
              <a:rPr lang="en-US" altLang="ja-JP" sz="3600" b="1" i="1">
                <a:latin typeface="Comic Sans MS" charset="0"/>
              </a:rPr>
              <a:t>OPENED</a:t>
            </a:r>
            <a:r>
              <a:rPr lang="ja-JP" altLang="en-US" sz="3600" b="1" i="1">
                <a:latin typeface="Comic Sans MS" charset="0"/>
              </a:rPr>
              <a:t>”</a:t>
            </a:r>
            <a:r>
              <a:rPr lang="en-US" altLang="ja-JP" sz="3600" b="1" i="1">
                <a:latin typeface="Comic Sans MS" charset="0"/>
              </a:rPr>
              <a:t> BIBLE</a:t>
            </a:r>
            <a:endParaRPr lang="en-US" sz="3600" b="1" i="1">
              <a:latin typeface="Comic Sans MS" charset="0"/>
            </a:endParaRPr>
          </a:p>
        </p:txBody>
      </p:sp>
      <p:sp>
        <p:nvSpPr>
          <p:cNvPr id="47107" name="Text Box 4"/>
          <p:cNvSpPr txBox="1">
            <a:spLocks noChangeArrowheads="1"/>
          </p:cNvSpPr>
          <p:nvPr/>
        </p:nvSpPr>
        <p:spPr bwMode="auto">
          <a:xfrm>
            <a:off x="215900" y="6507163"/>
            <a:ext cx="70262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a:latin typeface="Helvetica" charset="0"/>
              </a:rPr>
              <a:t>OLD &amp; NEW TESTAMENT FUNCTIONAL PARALLELS:</a:t>
            </a:r>
            <a:r>
              <a:rPr lang="en-US" sz="1400" b="1">
                <a:latin typeface="Helvetica" charset="0"/>
              </a:rPr>
              <a:t>                                     </a:t>
            </a:r>
            <a:r>
              <a:rPr lang="en-US" sz="1400" b="1" u="sng">
                <a:latin typeface="Helvetica" charset="0"/>
              </a:rPr>
              <a:t>_________________</a:t>
            </a:r>
            <a:r>
              <a:rPr lang="en-US" sz="1400" b="1">
                <a:latin typeface="Helvetica" charset="0"/>
              </a:rPr>
              <a:t> (1) and </a:t>
            </a:r>
            <a:r>
              <a:rPr lang="en-US" sz="1400" b="1" u="sng">
                <a:latin typeface="Helvetica" charset="0"/>
              </a:rPr>
              <a:t>_________________</a:t>
            </a:r>
            <a:r>
              <a:rPr lang="en-US" sz="1400" b="1">
                <a:latin typeface="Helvetica" charset="0"/>
              </a:rPr>
              <a:t>(5) </a:t>
            </a:r>
            <a:br>
              <a:rPr lang="en-US" sz="1400" b="1">
                <a:latin typeface="Helvetica" charset="0"/>
              </a:rPr>
            </a:br>
            <a:r>
              <a:rPr lang="en-US" sz="1400" b="1">
                <a:latin typeface="Helvetica" charset="0"/>
              </a:rPr>
              <a:t>produce an historical fallout,</a:t>
            </a:r>
            <a:br>
              <a:rPr lang="en-US" sz="1400" b="1">
                <a:latin typeface="Helvetica" charset="0"/>
              </a:rPr>
            </a:br>
            <a:r>
              <a:rPr lang="en-US" sz="1400" b="1">
                <a:latin typeface="Helvetica" charset="0"/>
              </a:rPr>
              <a:t>the </a:t>
            </a:r>
            <a:r>
              <a:rPr lang="en-US" sz="1400" b="1" u="sng">
                <a:latin typeface="Helvetica" charset="0"/>
              </a:rPr>
              <a:t>_________________</a:t>
            </a:r>
            <a:r>
              <a:rPr lang="en-US" sz="1400" b="1">
                <a:latin typeface="Helvetica" charset="0"/>
              </a:rPr>
              <a:t>(2) and the </a:t>
            </a:r>
            <a:r>
              <a:rPr lang="en-US" sz="1400" b="1" u="sng">
                <a:latin typeface="Helvetica" charset="0"/>
              </a:rPr>
              <a:t>_________________</a:t>
            </a:r>
            <a:r>
              <a:rPr lang="en-US" sz="1400" b="1">
                <a:latin typeface="Helvetica" charset="0"/>
              </a:rPr>
              <a:t>(6); </a:t>
            </a:r>
            <a:br>
              <a:rPr lang="en-US" sz="1400" b="1">
                <a:latin typeface="Helvetica" charset="0"/>
              </a:rPr>
            </a:br>
            <a:r>
              <a:rPr lang="en-US" sz="1400" b="1">
                <a:latin typeface="Helvetica" charset="0"/>
              </a:rPr>
              <a:t>which show the development of a culture; </a:t>
            </a:r>
            <a:br>
              <a:rPr lang="en-US" sz="1400" b="1">
                <a:latin typeface="Helvetica" charset="0"/>
              </a:rPr>
            </a:br>
            <a:r>
              <a:rPr lang="en-US" sz="1400" b="1">
                <a:latin typeface="Helvetica" charset="0"/>
              </a:rPr>
              <a:t>which produces a body of writings; </a:t>
            </a:r>
            <a:br>
              <a:rPr lang="en-US" sz="1400" b="1">
                <a:latin typeface="Helvetica" charset="0"/>
              </a:rPr>
            </a:br>
            <a:r>
              <a:rPr lang="en-US" sz="1400" b="1">
                <a:latin typeface="Helvetica" charset="0"/>
              </a:rPr>
              <a:t>the </a:t>
            </a:r>
            <a:r>
              <a:rPr lang="en-US" sz="1400" b="1" u="sng">
                <a:latin typeface="Helvetica" charset="0"/>
              </a:rPr>
              <a:t>_________________</a:t>
            </a:r>
            <a:r>
              <a:rPr lang="en-US" sz="1400" b="1">
                <a:latin typeface="Helvetica" charset="0"/>
              </a:rPr>
              <a:t>(3) and the </a:t>
            </a:r>
            <a:r>
              <a:rPr lang="en-US" sz="1400" b="1" u="sng">
                <a:latin typeface="Helvetica" charset="0"/>
              </a:rPr>
              <a:t>_________________</a:t>
            </a:r>
            <a:r>
              <a:rPr lang="en-US" sz="1400" b="1">
                <a:latin typeface="Helvetica" charset="0"/>
              </a:rPr>
              <a:t>(7),</a:t>
            </a:r>
            <a:br>
              <a:rPr lang="en-US" sz="1400" b="1">
                <a:latin typeface="Helvetica" charset="0"/>
              </a:rPr>
            </a:br>
            <a:r>
              <a:rPr lang="en-US" sz="1400" b="1">
                <a:latin typeface="Helvetica" charset="0"/>
              </a:rPr>
              <a:t>leaving those two parts unique to our Bible,</a:t>
            </a:r>
            <a:br>
              <a:rPr lang="en-US" sz="1400" b="1">
                <a:latin typeface="Helvetica" charset="0"/>
              </a:rPr>
            </a:br>
            <a:r>
              <a:rPr lang="en-US" sz="1400" b="1">
                <a:latin typeface="Helvetica" charset="0"/>
              </a:rPr>
              <a:t>the </a:t>
            </a:r>
            <a:r>
              <a:rPr lang="en-US" sz="1400" b="1" u="sng">
                <a:latin typeface="Helvetica" charset="0"/>
              </a:rPr>
              <a:t>_________________</a:t>
            </a:r>
            <a:r>
              <a:rPr lang="en-US" sz="1400" b="1">
                <a:latin typeface="Helvetica" charset="0"/>
              </a:rPr>
              <a:t>(4) and </a:t>
            </a:r>
            <a:r>
              <a:rPr lang="en-US" sz="1400" b="1" u="sng">
                <a:latin typeface="Helvetica" charset="0"/>
              </a:rPr>
              <a:t>_________________</a:t>
            </a:r>
            <a:r>
              <a:rPr lang="en-US" sz="1400" b="1">
                <a:latin typeface="Helvetica" charset="0"/>
              </a:rPr>
              <a:t>(8).</a:t>
            </a:r>
          </a:p>
        </p:txBody>
      </p:sp>
      <p:sp>
        <p:nvSpPr>
          <p:cNvPr id="47108" name="Rectangle 5"/>
          <p:cNvSpPr>
            <a:spLocks noChangeArrowheads="1"/>
          </p:cNvSpPr>
          <p:nvPr/>
        </p:nvSpPr>
        <p:spPr bwMode="auto">
          <a:xfrm>
            <a:off x="2478088" y="6192838"/>
            <a:ext cx="2608262" cy="3825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7109"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2455863"/>
            <a:ext cx="4994275" cy="319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10" name="Rectangle 7"/>
          <p:cNvSpPr>
            <a:spLocks noChangeArrowheads="1"/>
          </p:cNvSpPr>
          <p:nvPr/>
        </p:nvSpPr>
        <p:spPr bwMode="auto">
          <a:xfrm>
            <a:off x="3665538" y="5640388"/>
            <a:ext cx="1830387" cy="6127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111" name="Rectangle 8"/>
          <p:cNvSpPr>
            <a:spLocks noChangeArrowheads="1"/>
          </p:cNvSpPr>
          <p:nvPr/>
        </p:nvSpPr>
        <p:spPr bwMode="auto">
          <a:xfrm>
            <a:off x="4016375" y="2268538"/>
            <a:ext cx="290513" cy="43815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12" name="Oval 9"/>
          <p:cNvSpPr>
            <a:spLocks noChangeArrowheads="1"/>
          </p:cNvSpPr>
          <p:nvPr/>
        </p:nvSpPr>
        <p:spPr bwMode="auto">
          <a:xfrm>
            <a:off x="4114800" y="2457450"/>
            <a:ext cx="303213" cy="454025"/>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13" name="Rectangle 10"/>
          <p:cNvSpPr>
            <a:spLocks noChangeArrowheads="1"/>
          </p:cNvSpPr>
          <p:nvPr/>
        </p:nvSpPr>
        <p:spPr bwMode="auto">
          <a:xfrm>
            <a:off x="4824413" y="2649538"/>
            <a:ext cx="90487" cy="485775"/>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14" name="Rectangle 11"/>
          <p:cNvSpPr>
            <a:spLocks noChangeArrowheads="1"/>
          </p:cNvSpPr>
          <p:nvPr/>
        </p:nvSpPr>
        <p:spPr bwMode="auto">
          <a:xfrm>
            <a:off x="4713288" y="2720975"/>
            <a:ext cx="320675" cy="106363"/>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47115" name="Line 12"/>
          <p:cNvSpPr>
            <a:spLocks noChangeShapeType="1"/>
          </p:cNvSpPr>
          <p:nvPr/>
        </p:nvSpPr>
        <p:spPr bwMode="auto">
          <a:xfrm>
            <a:off x="989013" y="2570163"/>
            <a:ext cx="15605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6" name="Line 13"/>
          <p:cNvSpPr>
            <a:spLocks noChangeShapeType="1"/>
          </p:cNvSpPr>
          <p:nvPr/>
        </p:nvSpPr>
        <p:spPr bwMode="auto">
          <a:xfrm>
            <a:off x="2895600" y="2338388"/>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7" name="Line 14"/>
          <p:cNvSpPr>
            <a:spLocks noChangeShapeType="1"/>
          </p:cNvSpPr>
          <p:nvPr/>
        </p:nvSpPr>
        <p:spPr bwMode="auto">
          <a:xfrm>
            <a:off x="2870200" y="2932113"/>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8" name="Rectangle 15"/>
          <p:cNvSpPr>
            <a:spLocks noChangeArrowheads="1"/>
          </p:cNvSpPr>
          <p:nvPr/>
        </p:nvSpPr>
        <p:spPr bwMode="auto">
          <a:xfrm>
            <a:off x="3052763" y="2432050"/>
            <a:ext cx="128746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a:latin typeface="Times" charset="0"/>
              </a:rPr>
              <a:t>ONE THEME:</a:t>
            </a:r>
          </a:p>
        </p:txBody>
      </p:sp>
      <p:sp>
        <p:nvSpPr>
          <p:cNvPr id="47119" name="Line 16"/>
          <p:cNvSpPr>
            <a:spLocks noChangeShapeType="1"/>
          </p:cNvSpPr>
          <p:nvPr/>
        </p:nvSpPr>
        <p:spPr bwMode="auto">
          <a:xfrm>
            <a:off x="5545138" y="2598738"/>
            <a:ext cx="139065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0" name="Line 17"/>
          <p:cNvSpPr>
            <a:spLocks noChangeShapeType="1"/>
          </p:cNvSpPr>
          <p:nvPr/>
        </p:nvSpPr>
        <p:spPr bwMode="auto">
          <a:xfrm>
            <a:off x="890588" y="3227388"/>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1" name="Line 18"/>
          <p:cNvSpPr>
            <a:spLocks noChangeShapeType="1"/>
          </p:cNvSpPr>
          <p:nvPr/>
        </p:nvSpPr>
        <p:spPr bwMode="auto">
          <a:xfrm>
            <a:off x="5651500" y="3190875"/>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2" name="Line 19"/>
          <p:cNvSpPr>
            <a:spLocks noChangeShapeType="1"/>
          </p:cNvSpPr>
          <p:nvPr/>
        </p:nvSpPr>
        <p:spPr bwMode="auto">
          <a:xfrm>
            <a:off x="628650" y="3629025"/>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3" name="Line 20"/>
          <p:cNvSpPr>
            <a:spLocks noChangeShapeType="1"/>
          </p:cNvSpPr>
          <p:nvPr/>
        </p:nvSpPr>
        <p:spPr bwMode="auto">
          <a:xfrm>
            <a:off x="5748338" y="3594100"/>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4" name="Line 21"/>
          <p:cNvSpPr>
            <a:spLocks noChangeShapeType="1"/>
          </p:cNvSpPr>
          <p:nvPr/>
        </p:nvSpPr>
        <p:spPr bwMode="auto">
          <a:xfrm>
            <a:off x="525463" y="4213225"/>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5" name="Line 22"/>
          <p:cNvSpPr>
            <a:spLocks noChangeShapeType="1"/>
          </p:cNvSpPr>
          <p:nvPr/>
        </p:nvSpPr>
        <p:spPr bwMode="auto">
          <a:xfrm>
            <a:off x="5864225" y="4170363"/>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6" name="Line 23"/>
          <p:cNvSpPr>
            <a:spLocks noChangeShapeType="1"/>
          </p:cNvSpPr>
          <p:nvPr/>
        </p:nvSpPr>
        <p:spPr bwMode="auto">
          <a:xfrm>
            <a:off x="968375" y="5803900"/>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7" name="Line 24"/>
          <p:cNvSpPr>
            <a:spLocks noChangeShapeType="1"/>
          </p:cNvSpPr>
          <p:nvPr/>
        </p:nvSpPr>
        <p:spPr bwMode="auto">
          <a:xfrm>
            <a:off x="5786438" y="5884863"/>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8" name="Line 25"/>
          <p:cNvSpPr>
            <a:spLocks noChangeShapeType="1"/>
          </p:cNvSpPr>
          <p:nvPr/>
        </p:nvSpPr>
        <p:spPr bwMode="auto">
          <a:xfrm>
            <a:off x="2049463" y="6259513"/>
            <a:ext cx="12319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9" name="Rectangle 26"/>
          <p:cNvSpPr>
            <a:spLocks noChangeArrowheads="1"/>
          </p:cNvSpPr>
          <p:nvPr/>
        </p:nvSpPr>
        <p:spPr bwMode="auto">
          <a:xfrm>
            <a:off x="336550" y="2378075"/>
            <a:ext cx="7810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D(OT)</a:t>
            </a:r>
          </a:p>
        </p:txBody>
      </p:sp>
      <p:sp>
        <p:nvSpPr>
          <p:cNvPr id="47130" name="Rectangle 27"/>
          <p:cNvSpPr>
            <a:spLocks noChangeArrowheads="1"/>
          </p:cNvSpPr>
          <p:nvPr/>
        </p:nvSpPr>
        <p:spPr bwMode="auto">
          <a:xfrm>
            <a:off x="4865688" y="2382838"/>
            <a:ext cx="7620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D(NT)</a:t>
            </a:r>
          </a:p>
        </p:txBody>
      </p:sp>
      <p:sp>
        <p:nvSpPr>
          <p:cNvPr id="47131" name="Rectangle 28"/>
          <p:cNvSpPr>
            <a:spLocks noChangeArrowheads="1"/>
          </p:cNvSpPr>
          <p:nvPr/>
        </p:nvSpPr>
        <p:spPr bwMode="auto">
          <a:xfrm>
            <a:off x="2663825" y="1793875"/>
            <a:ext cx="2190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A</a:t>
            </a:r>
          </a:p>
        </p:txBody>
      </p:sp>
      <p:sp>
        <p:nvSpPr>
          <p:cNvPr id="47132" name="Rectangle 29"/>
          <p:cNvSpPr>
            <a:spLocks noChangeArrowheads="1"/>
          </p:cNvSpPr>
          <p:nvPr/>
        </p:nvSpPr>
        <p:spPr bwMode="auto">
          <a:xfrm>
            <a:off x="2663825" y="2132013"/>
            <a:ext cx="2413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B</a:t>
            </a:r>
          </a:p>
        </p:txBody>
      </p:sp>
      <p:sp>
        <p:nvSpPr>
          <p:cNvPr id="47133" name="Rectangle 30"/>
          <p:cNvSpPr>
            <a:spLocks noChangeArrowheads="1"/>
          </p:cNvSpPr>
          <p:nvPr/>
        </p:nvSpPr>
        <p:spPr bwMode="auto">
          <a:xfrm>
            <a:off x="2660650" y="2409825"/>
            <a:ext cx="2317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C</a:t>
            </a:r>
          </a:p>
        </p:txBody>
      </p:sp>
      <p:sp>
        <p:nvSpPr>
          <p:cNvPr id="47134" name="Rectangle 31"/>
          <p:cNvSpPr>
            <a:spLocks noChangeArrowheads="1"/>
          </p:cNvSpPr>
          <p:nvPr/>
        </p:nvSpPr>
        <p:spPr bwMode="auto">
          <a:xfrm>
            <a:off x="274638" y="2965450"/>
            <a:ext cx="8604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E(OT)</a:t>
            </a:r>
          </a:p>
        </p:txBody>
      </p:sp>
      <p:sp>
        <p:nvSpPr>
          <p:cNvPr id="47135" name="Rectangle 32"/>
          <p:cNvSpPr>
            <a:spLocks noChangeArrowheads="1"/>
          </p:cNvSpPr>
          <p:nvPr/>
        </p:nvSpPr>
        <p:spPr bwMode="auto">
          <a:xfrm>
            <a:off x="5043488" y="2949575"/>
            <a:ext cx="8445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E(NT)</a:t>
            </a:r>
          </a:p>
        </p:txBody>
      </p:sp>
      <p:sp>
        <p:nvSpPr>
          <p:cNvPr id="47136" name="Rectangle 33"/>
          <p:cNvSpPr>
            <a:spLocks noChangeArrowheads="1"/>
          </p:cNvSpPr>
          <p:nvPr/>
        </p:nvSpPr>
        <p:spPr bwMode="auto">
          <a:xfrm>
            <a:off x="5135563" y="3348038"/>
            <a:ext cx="88106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F(NT)</a:t>
            </a:r>
          </a:p>
        </p:txBody>
      </p:sp>
      <p:sp>
        <p:nvSpPr>
          <p:cNvPr id="47137" name="Rectangle 34"/>
          <p:cNvSpPr>
            <a:spLocks noChangeArrowheads="1"/>
          </p:cNvSpPr>
          <p:nvPr/>
        </p:nvSpPr>
        <p:spPr bwMode="auto">
          <a:xfrm>
            <a:off x="5254625" y="3973513"/>
            <a:ext cx="881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G(NT)</a:t>
            </a:r>
          </a:p>
        </p:txBody>
      </p:sp>
      <p:sp>
        <p:nvSpPr>
          <p:cNvPr id="47138" name="Rectangle 35"/>
          <p:cNvSpPr>
            <a:spLocks noChangeArrowheads="1"/>
          </p:cNvSpPr>
          <p:nvPr/>
        </p:nvSpPr>
        <p:spPr bwMode="auto">
          <a:xfrm>
            <a:off x="284163" y="3376613"/>
            <a:ext cx="8270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F(OT)</a:t>
            </a:r>
          </a:p>
        </p:txBody>
      </p:sp>
      <p:sp>
        <p:nvSpPr>
          <p:cNvPr id="47139" name="Rectangle 36"/>
          <p:cNvSpPr>
            <a:spLocks noChangeArrowheads="1"/>
          </p:cNvSpPr>
          <p:nvPr/>
        </p:nvSpPr>
        <p:spPr bwMode="auto">
          <a:xfrm>
            <a:off x="263525" y="3944938"/>
            <a:ext cx="79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G(OT)</a:t>
            </a:r>
          </a:p>
        </p:txBody>
      </p:sp>
      <p:sp>
        <p:nvSpPr>
          <p:cNvPr id="47140" name="Rectangle 37"/>
          <p:cNvSpPr>
            <a:spLocks noChangeArrowheads="1"/>
          </p:cNvSpPr>
          <p:nvPr/>
        </p:nvSpPr>
        <p:spPr bwMode="auto">
          <a:xfrm>
            <a:off x="315913" y="5599113"/>
            <a:ext cx="8445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H(OT)</a:t>
            </a:r>
          </a:p>
        </p:txBody>
      </p:sp>
      <p:sp>
        <p:nvSpPr>
          <p:cNvPr id="47141" name="Rectangle 38"/>
          <p:cNvSpPr>
            <a:spLocks noChangeArrowheads="1"/>
          </p:cNvSpPr>
          <p:nvPr/>
        </p:nvSpPr>
        <p:spPr bwMode="auto">
          <a:xfrm>
            <a:off x="5513388" y="5632450"/>
            <a:ext cx="91281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H(NT)</a:t>
            </a:r>
          </a:p>
        </p:txBody>
      </p:sp>
      <p:sp>
        <p:nvSpPr>
          <p:cNvPr id="47142" name="Rectangle 39"/>
          <p:cNvSpPr>
            <a:spLocks noChangeArrowheads="1"/>
          </p:cNvSpPr>
          <p:nvPr/>
        </p:nvSpPr>
        <p:spPr bwMode="auto">
          <a:xfrm>
            <a:off x="1724025" y="5997575"/>
            <a:ext cx="9461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I(OT)</a:t>
            </a:r>
          </a:p>
        </p:txBody>
      </p:sp>
      <p:sp>
        <p:nvSpPr>
          <p:cNvPr id="47143" name="Rectangle 40"/>
          <p:cNvSpPr>
            <a:spLocks noChangeArrowheads="1"/>
          </p:cNvSpPr>
          <p:nvPr/>
        </p:nvSpPr>
        <p:spPr bwMode="auto">
          <a:xfrm>
            <a:off x="3681413" y="5800725"/>
            <a:ext cx="25876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J</a:t>
            </a:r>
          </a:p>
        </p:txBody>
      </p:sp>
      <p:sp>
        <p:nvSpPr>
          <p:cNvPr id="47144" name="Line 41"/>
          <p:cNvSpPr>
            <a:spLocks noChangeShapeType="1"/>
          </p:cNvSpPr>
          <p:nvPr/>
        </p:nvSpPr>
        <p:spPr bwMode="auto">
          <a:xfrm>
            <a:off x="1866900" y="5260975"/>
            <a:ext cx="1117600" cy="492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45" name="Line 42"/>
          <p:cNvSpPr>
            <a:spLocks noChangeShapeType="1"/>
          </p:cNvSpPr>
          <p:nvPr/>
        </p:nvSpPr>
        <p:spPr bwMode="auto">
          <a:xfrm>
            <a:off x="2068513" y="4681538"/>
            <a:ext cx="1035050" cy="3937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46" name="Line 43"/>
          <p:cNvSpPr>
            <a:spLocks noChangeShapeType="1"/>
          </p:cNvSpPr>
          <p:nvPr/>
        </p:nvSpPr>
        <p:spPr bwMode="auto">
          <a:xfrm>
            <a:off x="2530475" y="4124325"/>
            <a:ext cx="774700" cy="8397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47" name="Line 44"/>
          <p:cNvSpPr>
            <a:spLocks noChangeShapeType="1"/>
          </p:cNvSpPr>
          <p:nvPr/>
        </p:nvSpPr>
        <p:spPr bwMode="auto">
          <a:xfrm>
            <a:off x="3300413" y="3856038"/>
            <a:ext cx="300037" cy="116363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48" name="Line 45"/>
          <p:cNvSpPr>
            <a:spLocks noChangeShapeType="1"/>
          </p:cNvSpPr>
          <p:nvPr/>
        </p:nvSpPr>
        <p:spPr bwMode="auto">
          <a:xfrm flipH="1">
            <a:off x="3976688" y="4100513"/>
            <a:ext cx="639762" cy="762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49" name="Line 46"/>
          <p:cNvSpPr>
            <a:spLocks noChangeShapeType="1"/>
          </p:cNvSpPr>
          <p:nvPr/>
        </p:nvSpPr>
        <p:spPr bwMode="auto">
          <a:xfrm flipH="1">
            <a:off x="4165600" y="4391025"/>
            <a:ext cx="865188" cy="5730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0" name="Line 47"/>
          <p:cNvSpPr>
            <a:spLocks noChangeShapeType="1"/>
          </p:cNvSpPr>
          <p:nvPr/>
        </p:nvSpPr>
        <p:spPr bwMode="auto">
          <a:xfrm flipV="1">
            <a:off x="4235450" y="4927600"/>
            <a:ext cx="1223963" cy="25717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1" name="Line 48"/>
          <p:cNvSpPr>
            <a:spLocks noChangeShapeType="1"/>
          </p:cNvSpPr>
          <p:nvPr/>
        </p:nvSpPr>
        <p:spPr bwMode="auto">
          <a:xfrm flipV="1">
            <a:off x="4365625" y="5356225"/>
            <a:ext cx="1090613" cy="1587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2" name="Freeform 49"/>
          <p:cNvSpPr>
            <a:spLocks/>
          </p:cNvSpPr>
          <p:nvPr/>
        </p:nvSpPr>
        <p:spPr bwMode="auto">
          <a:xfrm>
            <a:off x="1211263" y="5376863"/>
            <a:ext cx="117475" cy="101600"/>
          </a:xfrm>
          <a:custGeom>
            <a:avLst/>
            <a:gdLst>
              <a:gd name="T0" fmla="*/ 2147483647 w 97"/>
              <a:gd name="T1" fmla="*/ 2147483647 h 89"/>
              <a:gd name="T2" fmla="*/ 2147483647 w 97"/>
              <a:gd name="T3" fmla="*/ 2147483647 h 89"/>
              <a:gd name="T4" fmla="*/ 2147483647 w 97"/>
              <a:gd name="T5" fmla="*/ 2147483647 h 89"/>
              <a:gd name="T6" fmla="*/ 2147483647 w 97"/>
              <a:gd name="T7" fmla="*/ 2147483647 h 89"/>
              <a:gd name="T8" fmla="*/ 2147483647 w 97"/>
              <a:gd name="T9" fmla="*/ 2147483647 h 89"/>
              <a:gd name="T10" fmla="*/ 2147483647 w 97"/>
              <a:gd name="T11" fmla="*/ 2147483647 h 89"/>
              <a:gd name="T12" fmla="*/ 2147483647 w 97"/>
              <a:gd name="T13" fmla="*/ 2147483647 h 89"/>
              <a:gd name="T14" fmla="*/ 2147483647 w 97"/>
              <a:gd name="T15" fmla="*/ 2147483647 h 89"/>
              <a:gd name="T16" fmla="*/ 2147483647 w 97"/>
              <a:gd name="T17" fmla="*/ 2147483647 h 89"/>
              <a:gd name="T18" fmla="*/ 2147483647 w 97"/>
              <a:gd name="T19" fmla="*/ 2147483647 h 89"/>
              <a:gd name="T20" fmla="*/ 2147483647 w 97"/>
              <a:gd name="T21" fmla="*/ 2147483647 h 89"/>
              <a:gd name="T22" fmla="*/ 2147483647 w 97"/>
              <a:gd name="T23" fmla="*/ 2147483647 h 89"/>
              <a:gd name="T24" fmla="*/ 2147483647 w 97"/>
              <a:gd name="T25" fmla="*/ 2147483647 h 89"/>
              <a:gd name="T26" fmla="*/ 2147483647 w 97"/>
              <a:gd name="T27" fmla="*/ 2147483647 h 89"/>
              <a:gd name="T28" fmla="*/ 2147483647 w 97"/>
              <a:gd name="T29" fmla="*/ 2147483647 h 89"/>
              <a:gd name="T30" fmla="*/ 2147483647 w 97"/>
              <a:gd name="T31" fmla="*/ 2147483647 h 89"/>
              <a:gd name="T32" fmla="*/ 2147483647 w 97"/>
              <a:gd name="T33" fmla="*/ 2147483647 h 89"/>
              <a:gd name="T34" fmla="*/ 2147483647 w 97"/>
              <a:gd name="T35" fmla="*/ 2147483647 h 89"/>
              <a:gd name="T36" fmla="*/ 2147483647 w 97"/>
              <a:gd name="T37" fmla="*/ 2147483647 h 89"/>
              <a:gd name="T38" fmla="*/ 2147483647 w 97"/>
              <a:gd name="T39" fmla="*/ 2147483647 h 89"/>
              <a:gd name="T40" fmla="*/ 2147483647 w 97"/>
              <a:gd name="T41" fmla="*/ 2147483647 h 89"/>
              <a:gd name="T42" fmla="*/ 2147483647 w 97"/>
              <a:gd name="T43" fmla="*/ 2147483647 h 89"/>
              <a:gd name="T44" fmla="*/ 2147483647 w 97"/>
              <a:gd name="T45" fmla="*/ 0 h 89"/>
              <a:gd name="T46" fmla="*/ 2147483647 w 97"/>
              <a:gd name="T47" fmla="*/ 2147483647 h 89"/>
              <a:gd name="T48" fmla="*/ 2147483647 w 97"/>
              <a:gd name="T49" fmla="*/ 2147483647 h 89"/>
              <a:gd name="T50" fmla="*/ 2147483647 w 97"/>
              <a:gd name="T51" fmla="*/ 2147483647 h 89"/>
              <a:gd name="T52" fmla="*/ 2147483647 w 97"/>
              <a:gd name="T53" fmla="*/ 2147483647 h 89"/>
              <a:gd name="T54" fmla="*/ 2147483647 w 97"/>
              <a:gd name="T55" fmla="*/ 2147483647 h 89"/>
              <a:gd name="T56" fmla="*/ 2147483647 w 97"/>
              <a:gd name="T57" fmla="*/ 2147483647 h 89"/>
              <a:gd name="T58" fmla="*/ 2147483647 w 97"/>
              <a:gd name="T59" fmla="*/ 2147483647 h 89"/>
              <a:gd name="T60" fmla="*/ 2147483647 w 97"/>
              <a:gd name="T61" fmla="*/ 2147483647 h 89"/>
              <a:gd name="T62" fmla="*/ 2147483647 w 97"/>
              <a:gd name="T63" fmla="*/ 2147483647 h 89"/>
              <a:gd name="T64" fmla="*/ 2147483647 w 97"/>
              <a:gd name="T65" fmla="*/ 2147483647 h 89"/>
              <a:gd name="T66" fmla="*/ 2147483647 w 97"/>
              <a:gd name="T67" fmla="*/ 2147483647 h 89"/>
              <a:gd name="T68" fmla="*/ 2147483647 w 97"/>
              <a:gd name="T69" fmla="*/ 2147483647 h 89"/>
              <a:gd name="T70" fmla="*/ 2147483647 w 97"/>
              <a:gd name="T71" fmla="*/ 2147483647 h 89"/>
              <a:gd name="T72" fmla="*/ 2147483647 w 97"/>
              <a:gd name="T73" fmla="*/ 2147483647 h 89"/>
              <a:gd name="T74" fmla="*/ 0 w 97"/>
              <a:gd name="T75" fmla="*/ 2147483647 h 89"/>
              <a:gd name="T76" fmla="*/ 0 w 97"/>
              <a:gd name="T77" fmla="*/ 2147483647 h 89"/>
              <a:gd name="T78" fmla="*/ 2147483647 w 97"/>
              <a:gd name="T79" fmla="*/ 2147483647 h 89"/>
              <a:gd name="T80" fmla="*/ 2147483647 w 97"/>
              <a:gd name="T81" fmla="*/ 2147483647 h 89"/>
              <a:gd name="T82" fmla="*/ 2147483647 w 97"/>
              <a:gd name="T83" fmla="*/ 2147483647 h 89"/>
              <a:gd name="T84" fmla="*/ 2147483647 w 97"/>
              <a:gd name="T85" fmla="*/ 2147483647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53" name="Rectangle 50"/>
          <p:cNvSpPr>
            <a:spLocks noChangeArrowheads="1"/>
          </p:cNvSpPr>
          <p:nvPr/>
        </p:nvSpPr>
        <p:spPr bwMode="auto">
          <a:xfrm>
            <a:off x="1157288" y="3957638"/>
            <a:ext cx="204787"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54" name="Rectangle 51"/>
          <p:cNvSpPr>
            <a:spLocks noChangeArrowheads="1"/>
          </p:cNvSpPr>
          <p:nvPr/>
        </p:nvSpPr>
        <p:spPr bwMode="auto">
          <a:xfrm>
            <a:off x="6997700" y="3757613"/>
            <a:ext cx="293688"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latin typeface="Times" charset="0"/>
              </a:rPr>
              <a:t>/</a:t>
            </a:r>
          </a:p>
        </p:txBody>
      </p:sp>
      <p:sp>
        <p:nvSpPr>
          <p:cNvPr id="47155" name="Rectangle 52"/>
          <p:cNvSpPr>
            <a:spLocks noChangeArrowheads="1"/>
          </p:cNvSpPr>
          <p:nvPr/>
        </p:nvSpPr>
        <p:spPr bwMode="auto">
          <a:xfrm>
            <a:off x="4235450" y="2493963"/>
            <a:ext cx="165100" cy="228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56" name="Oval 53"/>
          <p:cNvSpPr>
            <a:spLocks noChangeArrowheads="1"/>
          </p:cNvSpPr>
          <p:nvPr/>
        </p:nvSpPr>
        <p:spPr bwMode="auto">
          <a:xfrm>
            <a:off x="338138" y="5237163"/>
            <a:ext cx="65087" cy="2032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47157" name="Oval 54"/>
          <p:cNvSpPr>
            <a:spLocks noChangeArrowheads="1"/>
          </p:cNvSpPr>
          <p:nvPr/>
        </p:nvSpPr>
        <p:spPr bwMode="auto">
          <a:xfrm>
            <a:off x="712788" y="5237163"/>
            <a:ext cx="66675" cy="20320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p>
        </p:txBody>
      </p:sp>
      <p:sp>
        <p:nvSpPr>
          <p:cNvPr id="47158" name="Oval 55"/>
          <p:cNvSpPr>
            <a:spLocks noChangeArrowheads="1"/>
          </p:cNvSpPr>
          <p:nvPr/>
        </p:nvSpPr>
        <p:spPr bwMode="auto">
          <a:xfrm>
            <a:off x="1030288" y="5262563"/>
            <a:ext cx="39687" cy="1524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47159" name="Oval 56"/>
          <p:cNvSpPr>
            <a:spLocks noChangeArrowheads="1"/>
          </p:cNvSpPr>
          <p:nvPr/>
        </p:nvSpPr>
        <p:spPr bwMode="auto">
          <a:xfrm>
            <a:off x="1341438" y="5316538"/>
            <a:ext cx="14287" cy="444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47160" name="Line 57"/>
          <p:cNvSpPr>
            <a:spLocks noChangeShapeType="1"/>
          </p:cNvSpPr>
          <p:nvPr/>
        </p:nvSpPr>
        <p:spPr bwMode="auto">
          <a:xfrm>
            <a:off x="379413" y="5232400"/>
            <a:ext cx="36512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1" name="Line 58"/>
          <p:cNvSpPr>
            <a:spLocks noChangeShapeType="1"/>
          </p:cNvSpPr>
          <p:nvPr/>
        </p:nvSpPr>
        <p:spPr bwMode="auto">
          <a:xfrm>
            <a:off x="373063" y="5445125"/>
            <a:ext cx="3698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2" name="Line 59"/>
          <p:cNvSpPr>
            <a:spLocks noChangeShapeType="1"/>
          </p:cNvSpPr>
          <p:nvPr/>
        </p:nvSpPr>
        <p:spPr bwMode="auto">
          <a:xfrm flipH="1">
            <a:off x="768350" y="5257800"/>
            <a:ext cx="27463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3" name="Line 60"/>
          <p:cNvSpPr>
            <a:spLocks noChangeShapeType="1"/>
          </p:cNvSpPr>
          <p:nvPr/>
        </p:nvSpPr>
        <p:spPr bwMode="auto">
          <a:xfrm flipH="1">
            <a:off x="768350" y="5419725"/>
            <a:ext cx="27463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4" name="Line 61"/>
          <p:cNvSpPr>
            <a:spLocks noChangeShapeType="1"/>
          </p:cNvSpPr>
          <p:nvPr/>
        </p:nvSpPr>
        <p:spPr bwMode="auto">
          <a:xfrm flipH="1">
            <a:off x="1074738" y="5311775"/>
            <a:ext cx="27622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5" name="Line 62"/>
          <p:cNvSpPr>
            <a:spLocks noChangeShapeType="1"/>
          </p:cNvSpPr>
          <p:nvPr/>
        </p:nvSpPr>
        <p:spPr bwMode="auto">
          <a:xfrm flipH="1">
            <a:off x="1074738" y="5365750"/>
            <a:ext cx="27622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6" name="Rectangle 63"/>
          <p:cNvSpPr>
            <a:spLocks noChangeArrowheads="1"/>
          </p:cNvSpPr>
          <p:nvPr/>
        </p:nvSpPr>
        <p:spPr bwMode="auto">
          <a:xfrm>
            <a:off x="379413" y="5233988"/>
            <a:ext cx="363537" cy="20955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67" name="Rectangle 64"/>
          <p:cNvSpPr>
            <a:spLocks noChangeArrowheads="1"/>
          </p:cNvSpPr>
          <p:nvPr/>
        </p:nvSpPr>
        <p:spPr bwMode="auto">
          <a:xfrm>
            <a:off x="774700" y="5260975"/>
            <a:ext cx="277813" cy="1539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68" name="Rectangle 65"/>
          <p:cNvSpPr>
            <a:spLocks noChangeArrowheads="1"/>
          </p:cNvSpPr>
          <p:nvPr/>
        </p:nvSpPr>
        <p:spPr bwMode="auto">
          <a:xfrm>
            <a:off x="1074738" y="5310188"/>
            <a:ext cx="269875" cy="5556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69" name="Oval 66"/>
          <p:cNvSpPr>
            <a:spLocks noChangeArrowheads="1"/>
          </p:cNvSpPr>
          <p:nvPr/>
        </p:nvSpPr>
        <p:spPr bwMode="auto">
          <a:xfrm>
            <a:off x="346075" y="5253038"/>
            <a:ext cx="42863" cy="171450"/>
          </a:xfrm>
          <a:prstGeom prst="ellipse">
            <a:avLst/>
          </a:prstGeom>
          <a:solidFill>
            <a:schemeClr val="bg1"/>
          </a:solidFill>
          <a:ln w="12700">
            <a:solidFill>
              <a:schemeClr val="tx1"/>
            </a:solidFill>
            <a:round/>
            <a:headEnd/>
            <a:tailEnd/>
          </a:ln>
        </p:spPr>
        <p:txBody>
          <a:bodyPr wrap="none" anchor="ctr"/>
          <a:lstStyle/>
          <a:p>
            <a:endParaRPr lang="en-US"/>
          </a:p>
        </p:txBody>
      </p:sp>
      <p:sp>
        <p:nvSpPr>
          <p:cNvPr id="47170" name="Arc 67"/>
          <p:cNvSpPr>
            <a:spLocks/>
          </p:cNvSpPr>
          <p:nvPr/>
        </p:nvSpPr>
        <p:spPr bwMode="auto">
          <a:xfrm rot="-10500000">
            <a:off x="1423988" y="5253038"/>
            <a:ext cx="142875" cy="82550"/>
          </a:xfrm>
          <a:custGeom>
            <a:avLst/>
            <a:gdLst>
              <a:gd name="T0" fmla="*/ 0 w 21785"/>
              <a:gd name="T1" fmla="*/ 177723 h 21600"/>
              <a:gd name="T2" fmla="*/ 2147483647 w 21785"/>
              <a:gd name="T3" fmla="*/ 2147483647 h 21600"/>
              <a:gd name="T4" fmla="*/ 2147483647 w 21785"/>
              <a:gd name="T5" fmla="*/ 2147483647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171" name="Arc 68"/>
          <p:cNvSpPr>
            <a:spLocks/>
          </p:cNvSpPr>
          <p:nvPr/>
        </p:nvSpPr>
        <p:spPr bwMode="auto">
          <a:xfrm rot="-420000">
            <a:off x="1411288" y="5360988"/>
            <a:ext cx="146050" cy="71437"/>
          </a:xfrm>
          <a:custGeom>
            <a:avLst/>
            <a:gdLst>
              <a:gd name="T0" fmla="*/ 0 w 21597"/>
              <a:gd name="T1" fmla="*/ 1006579233 h 21599"/>
              <a:gd name="T2" fmla="*/ 2147483647 w 21597"/>
              <a:gd name="T3" fmla="*/ 0 h 21599"/>
              <a:gd name="T4" fmla="*/ 2147483647 w 21597"/>
              <a:gd name="T5" fmla="*/ 102291400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172" name="Arc 69"/>
          <p:cNvSpPr>
            <a:spLocks/>
          </p:cNvSpPr>
          <p:nvPr/>
        </p:nvSpPr>
        <p:spPr bwMode="auto">
          <a:xfrm rot="10800000">
            <a:off x="1381125" y="5341938"/>
            <a:ext cx="28575" cy="71437"/>
          </a:xfrm>
          <a:custGeom>
            <a:avLst/>
            <a:gdLst>
              <a:gd name="T0" fmla="*/ 0 w 22518"/>
              <a:gd name="T1" fmla="*/ 943732 h 21600"/>
              <a:gd name="T2" fmla="*/ 192150 w 22518"/>
              <a:gd name="T3" fmla="*/ 1022535681 h 21600"/>
              <a:gd name="T4" fmla="*/ 7835 w 22518"/>
              <a:gd name="T5" fmla="*/ 1022535681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173" name="Oval 70"/>
          <p:cNvSpPr>
            <a:spLocks noChangeArrowheads="1"/>
          </p:cNvSpPr>
          <p:nvPr/>
        </p:nvSpPr>
        <p:spPr bwMode="auto">
          <a:xfrm>
            <a:off x="1393825" y="5297488"/>
            <a:ext cx="26988" cy="87312"/>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47174" name="Arc 71"/>
          <p:cNvSpPr>
            <a:spLocks/>
          </p:cNvSpPr>
          <p:nvPr/>
        </p:nvSpPr>
        <p:spPr bwMode="auto">
          <a:xfrm>
            <a:off x="1385888" y="5272088"/>
            <a:ext cx="34925" cy="68262"/>
          </a:xfrm>
          <a:custGeom>
            <a:avLst/>
            <a:gdLst>
              <a:gd name="T0" fmla="*/ 0 w 21600"/>
              <a:gd name="T1" fmla="*/ 682706572 h 21586"/>
              <a:gd name="T2" fmla="*/ 1574345 w 21600"/>
              <a:gd name="T3" fmla="*/ 0 h 21586"/>
              <a:gd name="T4" fmla="*/ 1631541 w 21600"/>
              <a:gd name="T5" fmla="*/ 682706572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175" name="Oval 72"/>
          <p:cNvSpPr>
            <a:spLocks noChangeArrowheads="1"/>
          </p:cNvSpPr>
          <p:nvPr/>
        </p:nvSpPr>
        <p:spPr bwMode="auto">
          <a:xfrm>
            <a:off x="1406525" y="5327650"/>
            <a:ext cx="1588" cy="26988"/>
          </a:xfrm>
          <a:prstGeom prst="ellipse">
            <a:avLst/>
          </a:prstGeom>
          <a:solidFill>
            <a:schemeClr val="tx2"/>
          </a:solidFill>
          <a:ln w="12700">
            <a:solidFill>
              <a:schemeClr val="tx1"/>
            </a:solidFill>
            <a:round/>
            <a:headEnd/>
            <a:tailEnd/>
          </a:ln>
        </p:spPr>
        <p:txBody>
          <a:bodyPr wrap="none" anchor="ctr"/>
          <a:lstStyle/>
          <a:p>
            <a:endParaRPr lang="en-US"/>
          </a:p>
        </p:txBody>
      </p:sp>
      <p:grpSp>
        <p:nvGrpSpPr>
          <p:cNvPr id="47176" name="Group 73"/>
          <p:cNvGrpSpPr>
            <a:grpSpLocks/>
          </p:cNvGrpSpPr>
          <p:nvPr/>
        </p:nvGrpSpPr>
        <p:grpSpPr bwMode="auto">
          <a:xfrm>
            <a:off x="6013450" y="5238750"/>
            <a:ext cx="1157288" cy="204788"/>
            <a:chOff x="4652" y="3084"/>
            <a:chExt cx="954" cy="180"/>
          </a:xfrm>
        </p:grpSpPr>
        <p:sp>
          <p:nvSpPr>
            <p:cNvPr id="47229" name="Oval 74"/>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47230" name="Oval 75"/>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p>
          </p:txBody>
        </p:sp>
        <p:sp>
          <p:nvSpPr>
            <p:cNvPr id="47231" name="Oval 76"/>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47232" name="Oval 77"/>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47233" name="Line 78"/>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34" name="Line 79"/>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35" name="Line 80"/>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36" name="Line 81"/>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37" name="Line 82"/>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38" name="Line 83"/>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39" name="Rectangle 84"/>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240" name="Rectangle 85"/>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241" name="Rectangle 86"/>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242" name="Oval 87"/>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a:p>
          </p:txBody>
        </p:sp>
        <p:sp>
          <p:nvSpPr>
            <p:cNvPr id="47243" name="Arc 88"/>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244" name="Arc 89"/>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245" name="Arc 90"/>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246" name="Oval 91"/>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47247" name="Arc 92"/>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7248" name="Oval 93"/>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a:p>
          </p:txBody>
        </p:sp>
      </p:grpSp>
      <p:sp>
        <p:nvSpPr>
          <p:cNvPr id="47177" name="Freeform 94"/>
          <p:cNvSpPr>
            <a:spLocks/>
          </p:cNvSpPr>
          <p:nvPr/>
        </p:nvSpPr>
        <p:spPr bwMode="auto">
          <a:xfrm>
            <a:off x="4249738" y="2698750"/>
            <a:ext cx="452437" cy="982663"/>
          </a:xfrm>
          <a:custGeom>
            <a:avLst/>
            <a:gdLst>
              <a:gd name="T0" fmla="*/ 2147483647 w 373"/>
              <a:gd name="T1" fmla="*/ 2147483647 h 859"/>
              <a:gd name="T2" fmla="*/ 2147483647 w 373"/>
              <a:gd name="T3" fmla="*/ 2147483647 h 859"/>
              <a:gd name="T4" fmla="*/ 2147483647 w 373"/>
              <a:gd name="T5" fmla="*/ 2147483647 h 859"/>
              <a:gd name="T6" fmla="*/ 2147483647 w 373"/>
              <a:gd name="T7" fmla="*/ 2147483647 h 859"/>
              <a:gd name="T8" fmla="*/ 2147483647 w 373"/>
              <a:gd name="T9" fmla="*/ 2147483647 h 859"/>
              <a:gd name="T10" fmla="*/ 2147483647 w 373"/>
              <a:gd name="T11" fmla="*/ 2147483647 h 859"/>
              <a:gd name="T12" fmla="*/ 2147483647 w 373"/>
              <a:gd name="T13" fmla="*/ 2147483647 h 859"/>
              <a:gd name="T14" fmla="*/ 2147483647 w 373"/>
              <a:gd name="T15" fmla="*/ 2147483647 h 859"/>
              <a:gd name="T16" fmla="*/ 2147483647 w 373"/>
              <a:gd name="T17" fmla="*/ 2147483647 h 859"/>
              <a:gd name="T18" fmla="*/ 2147483647 w 373"/>
              <a:gd name="T19" fmla="*/ 2147483647 h 859"/>
              <a:gd name="T20" fmla="*/ 2147483647 w 373"/>
              <a:gd name="T21" fmla="*/ 2147483647 h 859"/>
              <a:gd name="T22" fmla="*/ 2147483647 w 373"/>
              <a:gd name="T23" fmla="*/ 2147483647 h 859"/>
              <a:gd name="T24" fmla="*/ 2147483647 w 373"/>
              <a:gd name="T25" fmla="*/ 2147483647 h 859"/>
              <a:gd name="T26" fmla="*/ 2147483647 w 373"/>
              <a:gd name="T27" fmla="*/ 2147483647 h 859"/>
              <a:gd name="T28" fmla="*/ 0 w 373"/>
              <a:gd name="T29" fmla="*/ 2147483647 h 859"/>
              <a:gd name="T30" fmla="*/ 2147483647 w 373"/>
              <a:gd name="T31" fmla="*/ 2147483647 h 859"/>
              <a:gd name="T32" fmla="*/ 2147483647 w 373"/>
              <a:gd name="T33" fmla="*/ 2147483647 h 859"/>
              <a:gd name="T34" fmla="*/ 2147483647 w 373"/>
              <a:gd name="T35" fmla="*/ 2147483647 h 859"/>
              <a:gd name="T36" fmla="*/ 2147483647 w 373"/>
              <a:gd name="T37" fmla="*/ 2147483647 h 859"/>
              <a:gd name="T38" fmla="*/ 2147483647 w 373"/>
              <a:gd name="T39" fmla="*/ 2147483647 h 859"/>
              <a:gd name="T40" fmla="*/ 2147483647 w 373"/>
              <a:gd name="T41" fmla="*/ 2147483647 h 859"/>
              <a:gd name="T42" fmla="*/ 2147483647 w 373"/>
              <a:gd name="T43" fmla="*/ 2147483647 h 859"/>
              <a:gd name="T44" fmla="*/ 2147483647 w 373"/>
              <a:gd name="T45" fmla="*/ 2147483647 h 859"/>
              <a:gd name="T46" fmla="*/ 2147483647 w 373"/>
              <a:gd name="T47" fmla="*/ 2147483647 h 859"/>
              <a:gd name="T48" fmla="*/ 2147483647 w 373"/>
              <a:gd name="T49" fmla="*/ 2147483647 h 859"/>
              <a:gd name="T50" fmla="*/ 2147483647 w 373"/>
              <a:gd name="T51" fmla="*/ 2147483647 h 859"/>
              <a:gd name="T52" fmla="*/ 2147483647 w 373"/>
              <a:gd name="T53" fmla="*/ 2147483647 h 859"/>
              <a:gd name="T54" fmla="*/ 2147483647 w 373"/>
              <a:gd name="T55" fmla="*/ 2147483647 h 859"/>
              <a:gd name="T56" fmla="*/ 2147483647 w 373"/>
              <a:gd name="T57" fmla="*/ 2147483647 h 859"/>
              <a:gd name="T58" fmla="*/ 2147483647 w 373"/>
              <a:gd name="T59" fmla="*/ 2147483647 h 859"/>
              <a:gd name="T60" fmla="*/ 2147483647 w 373"/>
              <a:gd name="T61" fmla="*/ 2147483647 h 859"/>
              <a:gd name="T62" fmla="*/ 2147483647 w 373"/>
              <a:gd name="T63" fmla="*/ 2147483647 h 859"/>
              <a:gd name="T64" fmla="*/ 2147483647 w 373"/>
              <a:gd name="T65" fmla="*/ 2147483647 h 859"/>
              <a:gd name="T66" fmla="*/ 2147483647 w 373"/>
              <a:gd name="T67" fmla="*/ 2147483647 h 859"/>
              <a:gd name="T68" fmla="*/ 2147483647 w 373"/>
              <a:gd name="T69" fmla="*/ 2147483647 h 859"/>
              <a:gd name="T70" fmla="*/ 2147483647 w 373"/>
              <a:gd name="T71" fmla="*/ 2147483647 h 859"/>
              <a:gd name="T72" fmla="*/ 2147483647 w 373"/>
              <a:gd name="T73" fmla="*/ 2147483647 h 859"/>
              <a:gd name="T74" fmla="*/ 2147483647 w 373"/>
              <a:gd name="T75" fmla="*/ 2147483647 h 859"/>
              <a:gd name="T76" fmla="*/ 2147483647 w 373"/>
              <a:gd name="T77" fmla="*/ 2147483647 h 859"/>
              <a:gd name="T78" fmla="*/ 2147483647 w 373"/>
              <a:gd name="T79" fmla="*/ 2147483647 h 859"/>
              <a:gd name="T80" fmla="*/ 2147483647 w 373"/>
              <a:gd name="T81" fmla="*/ 2147483647 h 859"/>
              <a:gd name="T82" fmla="*/ 2147483647 w 373"/>
              <a:gd name="T83" fmla="*/ 2147483647 h 859"/>
              <a:gd name="T84" fmla="*/ 2147483647 w 373"/>
              <a:gd name="T85" fmla="*/ 2147483647 h 859"/>
              <a:gd name="T86" fmla="*/ 2147483647 w 373"/>
              <a:gd name="T87" fmla="*/ 2147483647 h 859"/>
              <a:gd name="T88" fmla="*/ 2147483647 w 373"/>
              <a:gd name="T89" fmla="*/ 2147483647 h 859"/>
              <a:gd name="T90" fmla="*/ 2147483647 w 373"/>
              <a:gd name="T91" fmla="*/ 2147483647 h 859"/>
              <a:gd name="T92" fmla="*/ 2147483647 w 373"/>
              <a:gd name="T93" fmla="*/ 2147483647 h 859"/>
              <a:gd name="T94" fmla="*/ 2147483647 w 373"/>
              <a:gd name="T95" fmla="*/ 2147483647 h 859"/>
              <a:gd name="T96" fmla="*/ 2147483647 w 373"/>
              <a:gd name="T97" fmla="*/ 2147483647 h 859"/>
              <a:gd name="T98" fmla="*/ 2147483647 w 373"/>
              <a:gd name="T99" fmla="*/ 2147483647 h 859"/>
              <a:gd name="T100" fmla="*/ 2147483647 w 373"/>
              <a:gd name="T101" fmla="*/ 2147483647 h 859"/>
              <a:gd name="T102" fmla="*/ 2147483647 w 373"/>
              <a:gd name="T103" fmla="*/ 2147483647 h 859"/>
              <a:gd name="T104" fmla="*/ 2147483647 w 373"/>
              <a:gd name="T105" fmla="*/ 2147483647 h 859"/>
              <a:gd name="T106" fmla="*/ 2147483647 w 373"/>
              <a:gd name="T107" fmla="*/ 2147483647 h 859"/>
              <a:gd name="T108" fmla="*/ 2147483647 w 373"/>
              <a:gd name="T109" fmla="*/ 2147483647 h 859"/>
              <a:gd name="T110" fmla="*/ 2147483647 w 373"/>
              <a:gd name="T111" fmla="*/ 2147483647 h 859"/>
              <a:gd name="T112" fmla="*/ 2147483647 w 373"/>
              <a:gd name="T113" fmla="*/ 2147483647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a:p>
        </p:txBody>
      </p:sp>
      <p:sp>
        <p:nvSpPr>
          <p:cNvPr id="47178" name="Rectangle 95"/>
          <p:cNvSpPr>
            <a:spLocks noChangeArrowheads="1"/>
          </p:cNvSpPr>
          <p:nvPr/>
        </p:nvSpPr>
        <p:spPr bwMode="auto">
          <a:xfrm>
            <a:off x="5721350" y="3690938"/>
            <a:ext cx="903288" cy="228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79" name="Freeform 96"/>
          <p:cNvSpPr>
            <a:spLocks/>
          </p:cNvSpPr>
          <p:nvPr/>
        </p:nvSpPr>
        <p:spPr bwMode="auto">
          <a:xfrm>
            <a:off x="5529263" y="5172075"/>
            <a:ext cx="79375" cy="12700"/>
          </a:xfrm>
          <a:custGeom>
            <a:avLst/>
            <a:gdLst>
              <a:gd name="T0" fmla="*/ 0 w 65"/>
              <a:gd name="T1" fmla="*/ 2147483647 h 11"/>
              <a:gd name="T2" fmla="*/ 2147483647 w 65"/>
              <a:gd name="T3" fmla="*/ 2147483647 h 11"/>
              <a:gd name="T4" fmla="*/ 2147483647 w 65"/>
              <a:gd name="T5" fmla="*/ 2147483647 h 11"/>
              <a:gd name="T6" fmla="*/ 2147483647 w 65"/>
              <a:gd name="T7" fmla="*/ 2147483647 h 11"/>
              <a:gd name="T8" fmla="*/ 2147483647 w 65"/>
              <a:gd name="T9" fmla="*/ 2147483647 h 11"/>
              <a:gd name="T10" fmla="*/ 2147483647 w 65"/>
              <a:gd name="T11" fmla="*/ 2147483647 h 11"/>
              <a:gd name="T12" fmla="*/ 2147483647 w 65"/>
              <a:gd name="T13" fmla="*/ 2147483647 h 11"/>
              <a:gd name="T14" fmla="*/ 2147483647 w 65"/>
              <a:gd name="T15" fmla="*/ 2147483647 h 11"/>
              <a:gd name="T16" fmla="*/ 2147483647 w 65"/>
              <a:gd name="T17" fmla="*/ 2147483647 h 11"/>
              <a:gd name="T18" fmla="*/ 2147483647 w 65"/>
              <a:gd name="T19" fmla="*/ 2147483647 h 11"/>
              <a:gd name="T20" fmla="*/ 2147483647 w 65"/>
              <a:gd name="T21" fmla="*/ 2147483647 h 11"/>
              <a:gd name="T22" fmla="*/ 2147483647 w 65"/>
              <a:gd name="T23" fmla="*/ 2147483647 h 11"/>
              <a:gd name="T24" fmla="*/ 2147483647 w 65"/>
              <a:gd name="T25" fmla="*/ 2147483647 h 11"/>
              <a:gd name="T26" fmla="*/ 2147483647 w 65"/>
              <a:gd name="T27" fmla="*/ 2147483647 h 11"/>
              <a:gd name="T28" fmla="*/ 2147483647 w 65"/>
              <a:gd name="T29" fmla="*/ 2147483647 h 11"/>
              <a:gd name="T30" fmla="*/ 2147483647 w 65"/>
              <a:gd name="T31" fmla="*/ 2147483647 h 11"/>
              <a:gd name="T32" fmla="*/ 2147483647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80" name="Freeform 97"/>
          <p:cNvSpPr>
            <a:spLocks/>
          </p:cNvSpPr>
          <p:nvPr/>
        </p:nvSpPr>
        <p:spPr bwMode="auto">
          <a:xfrm>
            <a:off x="5583238" y="5086350"/>
            <a:ext cx="57150" cy="168275"/>
          </a:xfrm>
          <a:custGeom>
            <a:avLst/>
            <a:gdLst>
              <a:gd name="T0" fmla="*/ 2147483647 w 47"/>
              <a:gd name="T1" fmla="*/ 2147483647 h 147"/>
              <a:gd name="T2" fmla="*/ 2147483647 w 47"/>
              <a:gd name="T3" fmla="*/ 2147483647 h 147"/>
              <a:gd name="T4" fmla="*/ 2147483647 w 47"/>
              <a:gd name="T5" fmla="*/ 2147483647 h 147"/>
              <a:gd name="T6" fmla="*/ 2147483647 w 47"/>
              <a:gd name="T7" fmla="*/ 2147483647 h 147"/>
              <a:gd name="T8" fmla="*/ 2147483647 w 47"/>
              <a:gd name="T9" fmla="*/ 2147483647 h 147"/>
              <a:gd name="T10" fmla="*/ 2147483647 w 47"/>
              <a:gd name="T11" fmla="*/ 2147483647 h 147"/>
              <a:gd name="T12" fmla="*/ 2147483647 w 47"/>
              <a:gd name="T13" fmla="*/ 2147483647 h 147"/>
              <a:gd name="T14" fmla="*/ 2147483647 w 47"/>
              <a:gd name="T15" fmla="*/ 2147483647 h 147"/>
              <a:gd name="T16" fmla="*/ 2147483647 w 47"/>
              <a:gd name="T17" fmla="*/ 2147483647 h 147"/>
              <a:gd name="T18" fmla="*/ 2147483647 w 47"/>
              <a:gd name="T19" fmla="*/ 2147483647 h 147"/>
              <a:gd name="T20" fmla="*/ 2147483647 w 47"/>
              <a:gd name="T21" fmla="*/ 0 h 147"/>
              <a:gd name="T22" fmla="*/ 2147483647 w 47"/>
              <a:gd name="T23" fmla="*/ 2147483647 h 147"/>
              <a:gd name="T24" fmla="*/ 2147483647 w 47"/>
              <a:gd name="T25" fmla="*/ 2147483647 h 147"/>
              <a:gd name="T26" fmla="*/ 2147483647 w 47"/>
              <a:gd name="T27" fmla="*/ 2147483647 h 147"/>
              <a:gd name="T28" fmla="*/ 2147483647 w 47"/>
              <a:gd name="T29" fmla="*/ 2147483647 h 147"/>
              <a:gd name="T30" fmla="*/ 2147483647 w 47"/>
              <a:gd name="T31" fmla="*/ 2147483647 h 147"/>
              <a:gd name="T32" fmla="*/ 2147483647 w 47"/>
              <a:gd name="T33" fmla="*/ 2147483647 h 147"/>
              <a:gd name="T34" fmla="*/ 2147483647 w 47"/>
              <a:gd name="T35" fmla="*/ 2147483647 h 147"/>
              <a:gd name="T36" fmla="*/ 2147483647 w 47"/>
              <a:gd name="T37" fmla="*/ 2147483647 h 147"/>
              <a:gd name="T38" fmla="*/ 2147483647 w 47"/>
              <a:gd name="T39" fmla="*/ 2147483647 h 147"/>
              <a:gd name="T40" fmla="*/ 2147483647 w 47"/>
              <a:gd name="T41" fmla="*/ 2147483647 h 147"/>
              <a:gd name="T42" fmla="*/ 2147483647 w 47"/>
              <a:gd name="T43" fmla="*/ 2147483647 h 147"/>
              <a:gd name="T44" fmla="*/ 2147483647 w 47"/>
              <a:gd name="T45" fmla="*/ 2147483647 h 147"/>
              <a:gd name="T46" fmla="*/ 2147483647 w 47"/>
              <a:gd name="T47" fmla="*/ 2147483647 h 147"/>
              <a:gd name="T48" fmla="*/ 2147483647 w 47"/>
              <a:gd name="T49" fmla="*/ 2147483647 h 147"/>
              <a:gd name="T50" fmla="*/ 2147483647 w 47"/>
              <a:gd name="T51" fmla="*/ 2147483647 h 147"/>
              <a:gd name="T52" fmla="*/ 2147483647 w 47"/>
              <a:gd name="T53" fmla="*/ 2147483647 h 147"/>
              <a:gd name="T54" fmla="*/ 2147483647 w 47"/>
              <a:gd name="T55" fmla="*/ 2147483647 h 147"/>
              <a:gd name="T56" fmla="*/ 2147483647 w 47"/>
              <a:gd name="T57" fmla="*/ 2147483647 h 147"/>
              <a:gd name="T58" fmla="*/ 2147483647 w 47"/>
              <a:gd name="T59" fmla="*/ 2147483647 h 147"/>
              <a:gd name="T60" fmla="*/ 2147483647 w 47"/>
              <a:gd name="T61" fmla="*/ 2147483647 h 147"/>
              <a:gd name="T62" fmla="*/ 2147483647 w 47"/>
              <a:gd name="T63" fmla="*/ 2147483647 h 147"/>
              <a:gd name="T64" fmla="*/ 2147483647 w 47"/>
              <a:gd name="T65" fmla="*/ 2147483647 h 147"/>
              <a:gd name="T66" fmla="*/ 2147483647 w 47"/>
              <a:gd name="T67" fmla="*/ 2147483647 h 147"/>
              <a:gd name="T68" fmla="*/ 2147483647 w 47"/>
              <a:gd name="T69" fmla="*/ 2147483647 h 147"/>
              <a:gd name="T70" fmla="*/ 2147483647 w 47"/>
              <a:gd name="T71" fmla="*/ 2147483647 h 147"/>
              <a:gd name="T72" fmla="*/ 2147483647 w 47"/>
              <a:gd name="T73" fmla="*/ 2147483647 h 147"/>
              <a:gd name="T74" fmla="*/ 2147483647 w 47"/>
              <a:gd name="T75" fmla="*/ 2147483647 h 147"/>
              <a:gd name="T76" fmla="*/ 2147483647 w 47"/>
              <a:gd name="T77" fmla="*/ 2147483647 h 147"/>
              <a:gd name="T78" fmla="*/ 2147483647 w 47"/>
              <a:gd name="T79" fmla="*/ 2147483647 h 147"/>
              <a:gd name="T80" fmla="*/ 2147483647 w 47"/>
              <a:gd name="T81" fmla="*/ 2147483647 h 147"/>
              <a:gd name="T82" fmla="*/ 2147483647 w 47"/>
              <a:gd name="T83" fmla="*/ 2147483647 h 147"/>
              <a:gd name="T84" fmla="*/ 2147483647 w 47"/>
              <a:gd name="T85" fmla="*/ 2147483647 h 147"/>
              <a:gd name="T86" fmla="*/ 2147483647 w 47"/>
              <a:gd name="T87" fmla="*/ 2147483647 h 147"/>
              <a:gd name="T88" fmla="*/ 2147483647 w 47"/>
              <a:gd name="T89" fmla="*/ 2147483647 h 147"/>
              <a:gd name="T90" fmla="*/ 2147483647 w 47"/>
              <a:gd name="T91" fmla="*/ 2147483647 h 147"/>
              <a:gd name="T92" fmla="*/ 2147483647 w 47"/>
              <a:gd name="T93" fmla="*/ 2147483647 h 147"/>
              <a:gd name="T94" fmla="*/ 2147483647 w 47"/>
              <a:gd name="T95" fmla="*/ 2147483647 h 147"/>
              <a:gd name="T96" fmla="*/ 2147483647 w 47"/>
              <a:gd name="T97" fmla="*/ 2147483647 h 147"/>
              <a:gd name="T98" fmla="*/ 2147483647 w 47"/>
              <a:gd name="T99" fmla="*/ 2147483647 h 147"/>
              <a:gd name="T100" fmla="*/ 2147483647 w 47"/>
              <a:gd name="T101" fmla="*/ 2147483647 h 147"/>
              <a:gd name="T102" fmla="*/ 2147483647 w 47"/>
              <a:gd name="T103" fmla="*/ 2147483647 h 147"/>
              <a:gd name="T104" fmla="*/ 2147483647 w 47"/>
              <a:gd name="T105" fmla="*/ 2147483647 h 147"/>
              <a:gd name="T106" fmla="*/ 2147483647 w 47"/>
              <a:gd name="T107" fmla="*/ 2147483647 h 147"/>
              <a:gd name="T108" fmla="*/ 2147483647 w 47"/>
              <a:gd name="T109" fmla="*/ 2147483647 h 147"/>
              <a:gd name="T110" fmla="*/ 2147483647 w 47"/>
              <a:gd name="T111" fmla="*/ 2147483647 h 147"/>
              <a:gd name="T112" fmla="*/ 2147483647 w 47"/>
              <a:gd name="T113" fmla="*/ 2147483647 h 147"/>
              <a:gd name="T114" fmla="*/ 2147483647 w 47"/>
              <a:gd name="T115" fmla="*/ 2147483647 h 147"/>
              <a:gd name="T116" fmla="*/ 2147483647 w 47"/>
              <a:gd name="T117" fmla="*/ 2147483647 h 147"/>
              <a:gd name="T118" fmla="*/ 2147483647 w 47"/>
              <a:gd name="T119" fmla="*/ 2147483647 h 147"/>
              <a:gd name="T120" fmla="*/ 2147483647 w 47"/>
              <a:gd name="T121" fmla="*/ 2147483647 h 147"/>
              <a:gd name="T122" fmla="*/ 2147483647 w 4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81" name="Freeform 98"/>
          <p:cNvSpPr>
            <a:spLocks/>
          </p:cNvSpPr>
          <p:nvPr/>
        </p:nvSpPr>
        <p:spPr bwMode="auto">
          <a:xfrm>
            <a:off x="5507038" y="5114925"/>
            <a:ext cx="92075" cy="73025"/>
          </a:xfrm>
          <a:custGeom>
            <a:avLst/>
            <a:gdLst>
              <a:gd name="T0" fmla="*/ 2147483647 w 75"/>
              <a:gd name="T1" fmla="*/ 2147483647 h 65"/>
              <a:gd name="T2" fmla="*/ 2147483647 w 75"/>
              <a:gd name="T3" fmla="*/ 2147483647 h 65"/>
              <a:gd name="T4" fmla="*/ 2147483647 w 75"/>
              <a:gd name="T5" fmla="*/ 2147483647 h 65"/>
              <a:gd name="T6" fmla="*/ 2147483647 w 75"/>
              <a:gd name="T7" fmla="*/ 2147483647 h 65"/>
              <a:gd name="T8" fmla="*/ 2147483647 w 75"/>
              <a:gd name="T9" fmla="*/ 2147483647 h 65"/>
              <a:gd name="T10" fmla="*/ 2147483647 w 75"/>
              <a:gd name="T11" fmla="*/ 2147483647 h 65"/>
              <a:gd name="T12" fmla="*/ 2147483647 w 75"/>
              <a:gd name="T13" fmla="*/ 2147483647 h 65"/>
              <a:gd name="T14" fmla="*/ 2147483647 w 75"/>
              <a:gd name="T15" fmla="*/ 2147483647 h 65"/>
              <a:gd name="T16" fmla="*/ 2147483647 w 75"/>
              <a:gd name="T17" fmla="*/ 2147483647 h 65"/>
              <a:gd name="T18" fmla="*/ 2147483647 w 75"/>
              <a:gd name="T19" fmla="*/ 2147483647 h 65"/>
              <a:gd name="T20" fmla="*/ 2147483647 w 75"/>
              <a:gd name="T21" fmla="*/ 2147483647 h 65"/>
              <a:gd name="T22" fmla="*/ 2147483647 w 75"/>
              <a:gd name="T23" fmla="*/ 2147483647 h 65"/>
              <a:gd name="T24" fmla="*/ 2147483647 w 75"/>
              <a:gd name="T25" fmla="*/ 2147483647 h 65"/>
              <a:gd name="T26" fmla="*/ 2147483647 w 75"/>
              <a:gd name="T27" fmla="*/ 2147483647 h 65"/>
              <a:gd name="T28" fmla="*/ 2147483647 w 75"/>
              <a:gd name="T29" fmla="*/ 2147483647 h 65"/>
              <a:gd name="T30" fmla="*/ 2147483647 w 75"/>
              <a:gd name="T31" fmla="*/ 2147483647 h 65"/>
              <a:gd name="T32" fmla="*/ 2147483647 w 75"/>
              <a:gd name="T33" fmla="*/ 2147483647 h 65"/>
              <a:gd name="T34" fmla="*/ 2147483647 w 75"/>
              <a:gd name="T35" fmla="*/ 2147483647 h 65"/>
              <a:gd name="T36" fmla="*/ 2147483647 w 75"/>
              <a:gd name="T37" fmla="*/ 2147483647 h 65"/>
              <a:gd name="T38" fmla="*/ 2147483647 w 75"/>
              <a:gd name="T39" fmla="*/ 2147483647 h 65"/>
              <a:gd name="T40" fmla="*/ 2147483647 w 75"/>
              <a:gd name="T41" fmla="*/ 2147483647 h 65"/>
              <a:gd name="T42" fmla="*/ 2147483647 w 75"/>
              <a:gd name="T43" fmla="*/ 2147483647 h 65"/>
              <a:gd name="T44" fmla="*/ 2147483647 w 75"/>
              <a:gd name="T45" fmla="*/ 2147483647 h 65"/>
              <a:gd name="T46" fmla="*/ 2147483647 w 75"/>
              <a:gd name="T47" fmla="*/ 2147483647 h 65"/>
              <a:gd name="T48" fmla="*/ 2147483647 w 75"/>
              <a:gd name="T49" fmla="*/ 2147483647 h 65"/>
              <a:gd name="T50" fmla="*/ 2147483647 w 75"/>
              <a:gd name="T51" fmla="*/ 2147483647 h 65"/>
              <a:gd name="T52" fmla="*/ 2147483647 w 75"/>
              <a:gd name="T53" fmla="*/ 2147483647 h 65"/>
              <a:gd name="T54" fmla="*/ 2147483647 w 75"/>
              <a:gd name="T55" fmla="*/ 2147483647 h 65"/>
              <a:gd name="T56" fmla="*/ 2147483647 w 75"/>
              <a:gd name="T57" fmla="*/ 2147483647 h 65"/>
              <a:gd name="T58" fmla="*/ 2147483647 w 75"/>
              <a:gd name="T59" fmla="*/ 2147483647 h 65"/>
              <a:gd name="T60" fmla="*/ 2147483647 w 75"/>
              <a:gd name="T61" fmla="*/ 2147483647 h 65"/>
              <a:gd name="T62" fmla="*/ 2147483647 w 75"/>
              <a:gd name="T63" fmla="*/ 2147483647 h 65"/>
              <a:gd name="T64" fmla="*/ 2147483647 w 75"/>
              <a:gd name="T65" fmla="*/ 2147483647 h 65"/>
              <a:gd name="T66" fmla="*/ 2147483647 w 75"/>
              <a:gd name="T67" fmla="*/ 2147483647 h 65"/>
              <a:gd name="T68" fmla="*/ 2147483647 w 75"/>
              <a:gd name="T69" fmla="*/ 2147483647 h 65"/>
              <a:gd name="T70" fmla="*/ 2147483647 w 75"/>
              <a:gd name="T71" fmla="*/ 2147483647 h 65"/>
              <a:gd name="T72" fmla="*/ 2147483647 w 75"/>
              <a:gd name="T73" fmla="*/ 2147483647 h 65"/>
              <a:gd name="T74" fmla="*/ 2147483647 w 75"/>
              <a:gd name="T75" fmla="*/ 2147483647 h 65"/>
              <a:gd name="T76" fmla="*/ 2147483647 w 75"/>
              <a:gd name="T77" fmla="*/ 2147483647 h 65"/>
              <a:gd name="T78" fmla="*/ 2147483647 w 75"/>
              <a:gd name="T79" fmla="*/ 2147483647 h 65"/>
              <a:gd name="T80" fmla="*/ 2147483647 w 75"/>
              <a:gd name="T81" fmla="*/ 2147483647 h 65"/>
              <a:gd name="T82" fmla="*/ 2147483647 w 75"/>
              <a:gd name="T83" fmla="*/ 2147483647 h 65"/>
              <a:gd name="T84" fmla="*/ 2147483647 w 75"/>
              <a:gd name="T85" fmla="*/ 2147483647 h 65"/>
              <a:gd name="T86" fmla="*/ 2147483647 w 75"/>
              <a:gd name="T87" fmla="*/ 2147483647 h 65"/>
              <a:gd name="T88" fmla="*/ 2147483647 w 75"/>
              <a:gd name="T89" fmla="*/ 2147483647 h 65"/>
              <a:gd name="T90" fmla="*/ 2147483647 w 75"/>
              <a:gd name="T91" fmla="*/ 2147483647 h 65"/>
              <a:gd name="T92" fmla="*/ 2147483647 w 75"/>
              <a:gd name="T93" fmla="*/ 2147483647 h 65"/>
              <a:gd name="T94" fmla="*/ 2147483647 w 75"/>
              <a:gd name="T95" fmla="*/ 2147483647 h 65"/>
              <a:gd name="T96" fmla="*/ 2147483647 w 75"/>
              <a:gd name="T97" fmla="*/ 2147483647 h 65"/>
              <a:gd name="T98" fmla="*/ 2147483647 w 75"/>
              <a:gd name="T99" fmla="*/ 2147483647 h 65"/>
              <a:gd name="T100" fmla="*/ 2147483647 w 75"/>
              <a:gd name="T101" fmla="*/ 2147483647 h 65"/>
              <a:gd name="T102" fmla="*/ 2147483647 w 75"/>
              <a:gd name="T103" fmla="*/ 2147483647 h 65"/>
              <a:gd name="T104" fmla="*/ 2147483647 w 75"/>
              <a:gd name="T105" fmla="*/ 2147483647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a:p>
        </p:txBody>
      </p:sp>
      <p:sp>
        <p:nvSpPr>
          <p:cNvPr id="47182" name="Freeform 99"/>
          <p:cNvSpPr>
            <a:spLocks/>
          </p:cNvSpPr>
          <p:nvPr/>
        </p:nvSpPr>
        <p:spPr bwMode="auto">
          <a:xfrm>
            <a:off x="5634038" y="5094288"/>
            <a:ext cx="93662" cy="169862"/>
          </a:xfrm>
          <a:custGeom>
            <a:avLst/>
            <a:gdLst>
              <a:gd name="T0" fmla="*/ 2147483647 w 77"/>
              <a:gd name="T1" fmla="*/ 0 h 149"/>
              <a:gd name="T2" fmla="*/ 2147483647 w 77"/>
              <a:gd name="T3" fmla="*/ 2147483647 h 149"/>
              <a:gd name="T4" fmla="*/ 2147483647 w 77"/>
              <a:gd name="T5" fmla="*/ 2147483647 h 149"/>
              <a:gd name="T6" fmla="*/ 2147483647 w 77"/>
              <a:gd name="T7" fmla="*/ 2147483647 h 149"/>
              <a:gd name="T8" fmla="*/ 2147483647 w 77"/>
              <a:gd name="T9" fmla="*/ 2147483647 h 149"/>
              <a:gd name="T10" fmla="*/ 2147483647 w 77"/>
              <a:gd name="T11" fmla="*/ 2147483647 h 149"/>
              <a:gd name="T12" fmla="*/ 2147483647 w 77"/>
              <a:gd name="T13" fmla="*/ 2147483647 h 149"/>
              <a:gd name="T14" fmla="*/ 2147483647 w 77"/>
              <a:gd name="T15" fmla="*/ 2147483647 h 149"/>
              <a:gd name="T16" fmla="*/ 2147483647 w 77"/>
              <a:gd name="T17" fmla="*/ 2147483647 h 149"/>
              <a:gd name="T18" fmla="*/ 2147483647 w 77"/>
              <a:gd name="T19" fmla="*/ 2147483647 h 149"/>
              <a:gd name="T20" fmla="*/ 2147483647 w 77"/>
              <a:gd name="T21" fmla="*/ 2147483647 h 149"/>
              <a:gd name="T22" fmla="*/ 2147483647 w 77"/>
              <a:gd name="T23" fmla="*/ 2147483647 h 149"/>
              <a:gd name="T24" fmla="*/ 2147483647 w 77"/>
              <a:gd name="T25" fmla="*/ 2147483647 h 149"/>
              <a:gd name="T26" fmla="*/ 2147483647 w 77"/>
              <a:gd name="T27" fmla="*/ 2147483647 h 149"/>
              <a:gd name="T28" fmla="*/ 2147483647 w 77"/>
              <a:gd name="T29" fmla="*/ 2147483647 h 149"/>
              <a:gd name="T30" fmla="*/ 2147483647 w 77"/>
              <a:gd name="T31" fmla="*/ 2147483647 h 149"/>
              <a:gd name="T32" fmla="*/ 2147483647 w 77"/>
              <a:gd name="T33" fmla="*/ 2147483647 h 149"/>
              <a:gd name="T34" fmla="*/ 2147483647 w 77"/>
              <a:gd name="T35" fmla="*/ 2147483647 h 149"/>
              <a:gd name="T36" fmla="*/ 2147483647 w 77"/>
              <a:gd name="T37" fmla="*/ 2147483647 h 149"/>
              <a:gd name="T38" fmla="*/ 2147483647 w 77"/>
              <a:gd name="T39" fmla="*/ 2147483647 h 149"/>
              <a:gd name="T40" fmla="*/ 2147483647 w 77"/>
              <a:gd name="T41" fmla="*/ 2147483647 h 149"/>
              <a:gd name="T42" fmla="*/ 0 w 77"/>
              <a:gd name="T43" fmla="*/ 2147483647 h 149"/>
              <a:gd name="T44" fmla="*/ 2147483647 w 77"/>
              <a:gd name="T45" fmla="*/ 2147483647 h 149"/>
              <a:gd name="T46" fmla="*/ 2147483647 w 77"/>
              <a:gd name="T47" fmla="*/ 2147483647 h 149"/>
              <a:gd name="T48" fmla="*/ 2147483647 w 77"/>
              <a:gd name="T49" fmla="*/ 2147483647 h 149"/>
              <a:gd name="T50" fmla="*/ 2147483647 w 77"/>
              <a:gd name="T51" fmla="*/ 2147483647 h 149"/>
              <a:gd name="T52" fmla="*/ 2147483647 w 77"/>
              <a:gd name="T53" fmla="*/ 2147483647 h 149"/>
              <a:gd name="T54" fmla="*/ 2147483647 w 77"/>
              <a:gd name="T55" fmla="*/ 2147483647 h 149"/>
              <a:gd name="T56" fmla="*/ 2147483647 w 77"/>
              <a:gd name="T57" fmla="*/ 2147483647 h 149"/>
              <a:gd name="T58" fmla="*/ 2147483647 w 77"/>
              <a:gd name="T59" fmla="*/ 2147483647 h 149"/>
              <a:gd name="T60" fmla="*/ 2147483647 w 77"/>
              <a:gd name="T61" fmla="*/ 2147483647 h 149"/>
              <a:gd name="T62" fmla="*/ 2147483647 w 77"/>
              <a:gd name="T63" fmla="*/ 2147483647 h 149"/>
              <a:gd name="T64" fmla="*/ 2147483647 w 77"/>
              <a:gd name="T65" fmla="*/ 2147483647 h 149"/>
              <a:gd name="T66" fmla="*/ 2147483647 w 77"/>
              <a:gd name="T67" fmla="*/ 2147483647 h 149"/>
              <a:gd name="T68" fmla="*/ 2147483647 w 77"/>
              <a:gd name="T69" fmla="*/ 2147483647 h 149"/>
              <a:gd name="T70" fmla="*/ 2147483647 w 77"/>
              <a:gd name="T71" fmla="*/ 2147483647 h 149"/>
              <a:gd name="T72" fmla="*/ 2147483647 w 77"/>
              <a:gd name="T73" fmla="*/ 2147483647 h 149"/>
              <a:gd name="T74" fmla="*/ 2147483647 w 77"/>
              <a:gd name="T75" fmla="*/ 2147483647 h 149"/>
              <a:gd name="T76" fmla="*/ 2147483647 w 77"/>
              <a:gd name="T77" fmla="*/ 2147483647 h 149"/>
              <a:gd name="T78" fmla="*/ 2147483647 w 77"/>
              <a:gd name="T79" fmla="*/ 2147483647 h 149"/>
              <a:gd name="T80" fmla="*/ 2147483647 w 77"/>
              <a:gd name="T81" fmla="*/ 2147483647 h 149"/>
              <a:gd name="T82" fmla="*/ 2147483647 w 77"/>
              <a:gd name="T83" fmla="*/ 2147483647 h 149"/>
              <a:gd name="T84" fmla="*/ 2147483647 w 77"/>
              <a:gd name="T85" fmla="*/ 2147483647 h 149"/>
              <a:gd name="T86" fmla="*/ 2147483647 w 77"/>
              <a:gd name="T87" fmla="*/ 2147483647 h 149"/>
              <a:gd name="T88" fmla="*/ 2147483647 w 77"/>
              <a:gd name="T89" fmla="*/ 2147483647 h 149"/>
              <a:gd name="T90" fmla="*/ 2147483647 w 77"/>
              <a:gd name="T91" fmla="*/ 2147483647 h 149"/>
              <a:gd name="T92" fmla="*/ 2147483647 w 77"/>
              <a:gd name="T93" fmla="*/ 2147483647 h 149"/>
              <a:gd name="T94" fmla="*/ 2147483647 w 77"/>
              <a:gd name="T95" fmla="*/ 2147483647 h 149"/>
              <a:gd name="T96" fmla="*/ 2147483647 w 77"/>
              <a:gd name="T97" fmla="*/ 2147483647 h 149"/>
              <a:gd name="T98" fmla="*/ 2147483647 w 77"/>
              <a:gd name="T99" fmla="*/ 2147483647 h 149"/>
              <a:gd name="T100" fmla="*/ 2147483647 w 77"/>
              <a:gd name="T101" fmla="*/ 2147483647 h 149"/>
              <a:gd name="T102" fmla="*/ 2147483647 w 77"/>
              <a:gd name="T103" fmla="*/ 2147483647 h 149"/>
              <a:gd name="T104" fmla="*/ 2147483647 w 77"/>
              <a:gd name="T105" fmla="*/ 2147483647 h 149"/>
              <a:gd name="T106" fmla="*/ 2147483647 w 77"/>
              <a:gd name="T107" fmla="*/ 2147483647 h 149"/>
              <a:gd name="T108" fmla="*/ 2147483647 w 77"/>
              <a:gd name="T109" fmla="*/ 2147483647 h 149"/>
              <a:gd name="T110" fmla="*/ 2147483647 w 77"/>
              <a:gd name="T111" fmla="*/ 2147483647 h 149"/>
              <a:gd name="T112" fmla="*/ 2147483647 w 77"/>
              <a:gd name="T113" fmla="*/ 2147483647 h 149"/>
              <a:gd name="T114" fmla="*/ 2147483647 w 77"/>
              <a:gd name="T115" fmla="*/ 2147483647 h 149"/>
              <a:gd name="T116" fmla="*/ 2147483647 w 77"/>
              <a:gd name="T117" fmla="*/ 2147483647 h 149"/>
              <a:gd name="T118" fmla="*/ 2147483647 w 77"/>
              <a:gd name="T119" fmla="*/ 2147483647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83" name="Freeform 100"/>
          <p:cNvSpPr>
            <a:spLocks/>
          </p:cNvSpPr>
          <p:nvPr/>
        </p:nvSpPr>
        <p:spPr bwMode="auto">
          <a:xfrm>
            <a:off x="5226050" y="5457825"/>
            <a:ext cx="53975" cy="44450"/>
          </a:xfrm>
          <a:custGeom>
            <a:avLst/>
            <a:gdLst>
              <a:gd name="T0" fmla="*/ 2147483647 w 45"/>
              <a:gd name="T1" fmla="*/ 2147483647 h 39"/>
              <a:gd name="T2" fmla="*/ 2147483647 w 45"/>
              <a:gd name="T3" fmla="*/ 2147483647 h 39"/>
              <a:gd name="T4" fmla="*/ 2147483647 w 45"/>
              <a:gd name="T5" fmla="*/ 2147483647 h 39"/>
              <a:gd name="T6" fmla="*/ 2147483647 w 45"/>
              <a:gd name="T7" fmla="*/ 2147483647 h 39"/>
              <a:gd name="T8" fmla="*/ 0 w 45"/>
              <a:gd name="T9" fmla="*/ 2147483647 h 39"/>
              <a:gd name="T10" fmla="*/ 2147483647 w 45"/>
              <a:gd name="T11" fmla="*/ 2147483647 h 39"/>
              <a:gd name="T12" fmla="*/ 2147483647 w 45"/>
              <a:gd name="T13" fmla="*/ 2147483647 h 39"/>
              <a:gd name="T14" fmla="*/ 2147483647 w 45"/>
              <a:gd name="T15" fmla="*/ 2147483647 h 39"/>
              <a:gd name="T16" fmla="*/ 2147483647 w 45"/>
              <a:gd name="T17" fmla="*/ 2147483647 h 39"/>
              <a:gd name="T18" fmla="*/ 2147483647 w 45"/>
              <a:gd name="T19" fmla="*/ 2147483647 h 39"/>
              <a:gd name="T20" fmla="*/ 2147483647 w 45"/>
              <a:gd name="T21" fmla="*/ 2147483647 h 39"/>
              <a:gd name="T22" fmla="*/ 2147483647 w 45"/>
              <a:gd name="T23" fmla="*/ 2147483647 h 39"/>
              <a:gd name="T24" fmla="*/ 2147483647 w 45"/>
              <a:gd name="T25" fmla="*/ 2147483647 h 39"/>
              <a:gd name="T26" fmla="*/ 2147483647 w 45"/>
              <a:gd name="T27" fmla="*/ 2147483647 h 39"/>
              <a:gd name="T28" fmla="*/ 2147483647 w 45"/>
              <a:gd name="T29" fmla="*/ 0 h 39"/>
              <a:gd name="T30" fmla="*/ 2147483647 w 45"/>
              <a:gd name="T31" fmla="*/ 0 h 39"/>
              <a:gd name="T32" fmla="*/ 2147483647 w 45"/>
              <a:gd name="T33" fmla="*/ 2147483647 h 39"/>
              <a:gd name="T34" fmla="*/ 2147483647 w 45"/>
              <a:gd name="T35" fmla="*/ 2147483647 h 39"/>
              <a:gd name="T36" fmla="*/ 2147483647 w 45"/>
              <a:gd name="T37" fmla="*/ 2147483647 h 39"/>
              <a:gd name="T38" fmla="*/ 2147483647 w 45"/>
              <a:gd name="T39" fmla="*/ 2147483647 h 39"/>
              <a:gd name="T40" fmla="*/ 2147483647 w 45"/>
              <a:gd name="T41" fmla="*/ 2147483647 h 39"/>
              <a:gd name="T42" fmla="*/ 2147483647 w 45"/>
              <a:gd name="T43" fmla="*/ 2147483647 h 39"/>
              <a:gd name="T44" fmla="*/ 2147483647 w 45"/>
              <a:gd name="T45" fmla="*/ 2147483647 h 39"/>
              <a:gd name="T46" fmla="*/ 2147483647 w 45"/>
              <a:gd name="T47" fmla="*/ 2147483647 h 39"/>
              <a:gd name="T48" fmla="*/ 2147483647 w 45"/>
              <a:gd name="T49" fmla="*/ 2147483647 h 39"/>
              <a:gd name="T50" fmla="*/ 2147483647 w 45"/>
              <a:gd name="T51" fmla="*/ 2147483647 h 39"/>
              <a:gd name="T52" fmla="*/ 2147483647 w 45"/>
              <a:gd name="T53" fmla="*/ 2147483647 h 39"/>
              <a:gd name="T54" fmla="*/ 2147483647 w 45"/>
              <a:gd name="T55" fmla="*/ 2147483647 h 39"/>
              <a:gd name="T56" fmla="*/ 2147483647 w 45"/>
              <a:gd name="T57" fmla="*/ 2147483647 h 39"/>
              <a:gd name="T58" fmla="*/ 2147483647 w 45"/>
              <a:gd name="T59" fmla="*/ 2147483647 h 39"/>
              <a:gd name="T60" fmla="*/ 2147483647 w 45"/>
              <a:gd name="T61" fmla="*/ 2147483647 h 39"/>
              <a:gd name="T62" fmla="*/ 2147483647 w 45"/>
              <a:gd name="T63" fmla="*/ 2147483647 h 39"/>
              <a:gd name="T64" fmla="*/ 2147483647 w 45"/>
              <a:gd name="T65" fmla="*/ 2147483647 h 39"/>
              <a:gd name="T66" fmla="*/ 2147483647 w 45"/>
              <a:gd name="T67" fmla="*/ 2147483647 h 39"/>
              <a:gd name="T68" fmla="*/ 2147483647 w 45"/>
              <a:gd name="T69" fmla="*/ 2147483647 h 39"/>
              <a:gd name="T70" fmla="*/ 2147483647 w 45"/>
              <a:gd name="T71" fmla="*/ 2147483647 h 39"/>
              <a:gd name="T72" fmla="*/ 2147483647 w 45"/>
              <a:gd name="T73" fmla="*/ 2147483647 h 39"/>
              <a:gd name="T74" fmla="*/ 2147483647 w 45"/>
              <a:gd name="T75" fmla="*/ 2147483647 h 39"/>
              <a:gd name="T76" fmla="*/ 2147483647 w 45"/>
              <a:gd name="T77" fmla="*/ 2147483647 h 39"/>
              <a:gd name="T78" fmla="*/ 2147483647 w 45"/>
              <a:gd name="T79" fmla="*/ 2147483647 h 39"/>
              <a:gd name="T80" fmla="*/ 2147483647 w 45"/>
              <a:gd name="T81" fmla="*/ 2147483647 h 39"/>
              <a:gd name="T82" fmla="*/ 2147483647 w 45"/>
              <a:gd name="T83" fmla="*/ 2147483647 h 39"/>
              <a:gd name="T84" fmla="*/ 2147483647 w 45"/>
              <a:gd name="T85" fmla="*/ 2147483647 h 39"/>
              <a:gd name="T86" fmla="*/ 2147483647 w 45"/>
              <a:gd name="T87" fmla="*/ 2147483647 h 39"/>
              <a:gd name="T88" fmla="*/ 2147483647 w 45"/>
              <a:gd name="T89" fmla="*/ 2147483647 h 39"/>
              <a:gd name="T90" fmla="*/ 2147483647 w 45"/>
              <a:gd name="T91" fmla="*/ 2147483647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a:p>
        </p:txBody>
      </p:sp>
      <p:sp>
        <p:nvSpPr>
          <p:cNvPr id="47184" name="Freeform 101"/>
          <p:cNvSpPr>
            <a:spLocks/>
          </p:cNvSpPr>
          <p:nvPr/>
        </p:nvSpPr>
        <p:spPr bwMode="auto">
          <a:xfrm>
            <a:off x="5381625" y="5153025"/>
            <a:ext cx="42863" cy="28575"/>
          </a:xfrm>
          <a:custGeom>
            <a:avLst/>
            <a:gdLst>
              <a:gd name="T0" fmla="*/ 0 w 35"/>
              <a:gd name="T1" fmla="*/ 2147483647 h 25"/>
              <a:gd name="T2" fmla="*/ 2147483647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2147483647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0 w 35"/>
              <a:gd name="T33" fmla="*/ 2147483647 h 25"/>
              <a:gd name="T34" fmla="*/ 0 w 35"/>
              <a:gd name="T35" fmla="*/ 2147483647 h 25"/>
              <a:gd name="T36" fmla="*/ 2147483647 w 35"/>
              <a:gd name="T37" fmla="*/ 2147483647 h 25"/>
              <a:gd name="T38" fmla="*/ 2147483647 w 35"/>
              <a:gd name="T39" fmla="*/ 2147483647 h 25"/>
              <a:gd name="T40" fmla="*/ 2147483647 w 35"/>
              <a:gd name="T41" fmla="*/ 2147483647 h 25"/>
              <a:gd name="T42" fmla="*/ 2147483647 w 35"/>
              <a:gd name="T43" fmla="*/ 2147483647 h 25"/>
              <a:gd name="T44" fmla="*/ 2147483647 w 35"/>
              <a:gd name="T45" fmla="*/ 2147483647 h 25"/>
              <a:gd name="T46" fmla="*/ 2147483647 w 35"/>
              <a:gd name="T47" fmla="*/ 2147483647 h 25"/>
              <a:gd name="T48" fmla="*/ 2147483647 w 35"/>
              <a:gd name="T49" fmla="*/ 2147483647 h 25"/>
              <a:gd name="T50" fmla="*/ 2147483647 w 35"/>
              <a:gd name="T51" fmla="*/ 2147483647 h 25"/>
              <a:gd name="T52" fmla="*/ 2147483647 w 35"/>
              <a:gd name="T53" fmla="*/ 2147483647 h 25"/>
              <a:gd name="T54" fmla="*/ 2147483647 w 35"/>
              <a:gd name="T55" fmla="*/ 2147483647 h 25"/>
              <a:gd name="T56" fmla="*/ 2147483647 w 35"/>
              <a:gd name="T57" fmla="*/ 2147483647 h 25"/>
              <a:gd name="T58" fmla="*/ 2147483647 w 35"/>
              <a:gd name="T59" fmla="*/ 2147483647 h 25"/>
              <a:gd name="T60" fmla="*/ 2147483647 w 35"/>
              <a:gd name="T61" fmla="*/ 2147483647 h 25"/>
              <a:gd name="T62" fmla="*/ 2147483647 w 35"/>
              <a:gd name="T63" fmla="*/ 2147483647 h 25"/>
              <a:gd name="T64" fmla="*/ 2147483647 w 35"/>
              <a:gd name="T65" fmla="*/ 2147483647 h 25"/>
              <a:gd name="T66" fmla="*/ 2147483647 w 35"/>
              <a:gd name="T67" fmla="*/ 2147483647 h 25"/>
              <a:gd name="T68" fmla="*/ 2147483647 w 35"/>
              <a:gd name="T69" fmla="*/ 2147483647 h 25"/>
              <a:gd name="T70" fmla="*/ 2147483647 w 35"/>
              <a:gd name="T71" fmla="*/ 2147483647 h 25"/>
              <a:gd name="T72" fmla="*/ 2147483647 w 35"/>
              <a:gd name="T73" fmla="*/ 2147483647 h 25"/>
              <a:gd name="T74" fmla="*/ 2147483647 w 35"/>
              <a:gd name="T75" fmla="*/ 2147483647 h 25"/>
              <a:gd name="T76" fmla="*/ 2147483647 w 35"/>
              <a:gd name="T77" fmla="*/ 2147483647 h 25"/>
              <a:gd name="T78" fmla="*/ 2147483647 w 35"/>
              <a:gd name="T79" fmla="*/ 2147483647 h 25"/>
              <a:gd name="T80" fmla="*/ 2147483647 w 35"/>
              <a:gd name="T81" fmla="*/ 2147483647 h 25"/>
              <a:gd name="T82" fmla="*/ 2147483647 w 35"/>
              <a:gd name="T83" fmla="*/ 2147483647 h 25"/>
              <a:gd name="T84" fmla="*/ 2147483647 w 35"/>
              <a:gd name="T85" fmla="*/ 2147483647 h 25"/>
              <a:gd name="T86" fmla="*/ 2147483647 w 35"/>
              <a:gd name="T87" fmla="*/ 2147483647 h 25"/>
              <a:gd name="T88" fmla="*/ 2147483647 w 35"/>
              <a:gd name="T89" fmla="*/ 2147483647 h 25"/>
              <a:gd name="T90" fmla="*/ 2147483647 w 35"/>
              <a:gd name="T91" fmla="*/ 2147483647 h 25"/>
              <a:gd name="T92" fmla="*/ 2147483647 w 35"/>
              <a:gd name="T93" fmla="*/ 2147483647 h 25"/>
              <a:gd name="T94" fmla="*/ 2147483647 w 35"/>
              <a:gd name="T95" fmla="*/ 2147483647 h 25"/>
              <a:gd name="T96" fmla="*/ 2147483647 w 35"/>
              <a:gd name="T97" fmla="*/ 2147483647 h 25"/>
              <a:gd name="T98" fmla="*/ 2147483647 w 35"/>
              <a:gd name="T99" fmla="*/ 2147483647 h 25"/>
              <a:gd name="T100" fmla="*/ 2147483647 w 35"/>
              <a:gd name="T101" fmla="*/ 0 h 25"/>
              <a:gd name="T102" fmla="*/ 2147483647 w 35"/>
              <a:gd name="T103" fmla="*/ 2147483647 h 25"/>
              <a:gd name="T104" fmla="*/ 2147483647 w 35"/>
              <a:gd name="T105" fmla="*/ 0 h 25"/>
              <a:gd name="T106" fmla="*/ 2147483647 w 35"/>
              <a:gd name="T107" fmla="*/ 2147483647 h 25"/>
              <a:gd name="T108" fmla="*/ 2147483647 w 35"/>
              <a:gd name="T109" fmla="*/ 2147483647 h 25"/>
              <a:gd name="T110" fmla="*/ 2147483647 w 35"/>
              <a:gd name="T111" fmla="*/ 2147483647 h 25"/>
              <a:gd name="T112" fmla="*/ 2147483647 w 35"/>
              <a:gd name="T113" fmla="*/ 2147483647 h 25"/>
              <a:gd name="T114" fmla="*/ 2147483647 w 35"/>
              <a:gd name="T115" fmla="*/ 2147483647 h 25"/>
              <a:gd name="T116" fmla="*/ 2147483647 w 35"/>
              <a:gd name="T117" fmla="*/ 2147483647 h 25"/>
              <a:gd name="T118" fmla="*/ 0 w 35"/>
              <a:gd name="T119" fmla="*/ 2147483647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a:p>
        </p:txBody>
      </p:sp>
      <p:sp>
        <p:nvSpPr>
          <p:cNvPr id="47185" name="Freeform 102"/>
          <p:cNvSpPr>
            <a:spLocks/>
          </p:cNvSpPr>
          <p:nvPr/>
        </p:nvSpPr>
        <p:spPr bwMode="auto">
          <a:xfrm>
            <a:off x="5286375" y="5141913"/>
            <a:ext cx="101600" cy="55562"/>
          </a:xfrm>
          <a:custGeom>
            <a:avLst/>
            <a:gdLst>
              <a:gd name="T0" fmla="*/ 2147483647 w 83"/>
              <a:gd name="T1" fmla="*/ 2147483647 h 49"/>
              <a:gd name="T2" fmla="*/ 2147483647 w 83"/>
              <a:gd name="T3" fmla="*/ 2147483647 h 49"/>
              <a:gd name="T4" fmla="*/ 2147483647 w 83"/>
              <a:gd name="T5" fmla="*/ 2147483647 h 49"/>
              <a:gd name="T6" fmla="*/ 2147483647 w 83"/>
              <a:gd name="T7" fmla="*/ 2147483647 h 49"/>
              <a:gd name="T8" fmla="*/ 2147483647 w 83"/>
              <a:gd name="T9" fmla="*/ 2147483647 h 49"/>
              <a:gd name="T10" fmla="*/ 2147483647 w 83"/>
              <a:gd name="T11" fmla="*/ 2147483647 h 49"/>
              <a:gd name="T12" fmla="*/ 2147483647 w 83"/>
              <a:gd name="T13" fmla="*/ 2147483647 h 49"/>
              <a:gd name="T14" fmla="*/ 2147483647 w 83"/>
              <a:gd name="T15" fmla="*/ 2147483647 h 49"/>
              <a:gd name="T16" fmla="*/ 2147483647 w 83"/>
              <a:gd name="T17" fmla="*/ 2147483647 h 49"/>
              <a:gd name="T18" fmla="*/ 2147483647 w 83"/>
              <a:gd name="T19" fmla="*/ 2147483647 h 49"/>
              <a:gd name="T20" fmla="*/ 2147483647 w 83"/>
              <a:gd name="T21" fmla="*/ 2147483647 h 49"/>
              <a:gd name="T22" fmla="*/ 2147483647 w 83"/>
              <a:gd name="T23" fmla="*/ 2147483647 h 49"/>
              <a:gd name="T24" fmla="*/ 2147483647 w 83"/>
              <a:gd name="T25" fmla="*/ 2147483647 h 49"/>
              <a:gd name="T26" fmla="*/ 2147483647 w 83"/>
              <a:gd name="T27" fmla="*/ 2147483647 h 49"/>
              <a:gd name="T28" fmla="*/ 2147483647 w 83"/>
              <a:gd name="T29" fmla="*/ 2147483647 h 49"/>
              <a:gd name="T30" fmla="*/ 2147483647 w 83"/>
              <a:gd name="T31" fmla="*/ 0 h 49"/>
              <a:gd name="T32" fmla="*/ 2147483647 w 83"/>
              <a:gd name="T33" fmla="*/ 2147483647 h 49"/>
              <a:gd name="T34" fmla="*/ 2147483647 w 83"/>
              <a:gd name="T35" fmla="*/ 2147483647 h 49"/>
              <a:gd name="T36" fmla="*/ 2147483647 w 83"/>
              <a:gd name="T37" fmla="*/ 2147483647 h 49"/>
              <a:gd name="T38" fmla="*/ 2147483647 w 83"/>
              <a:gd name="T39" fmla="*/ 2147483647 h 49"/>
              <a:gd name="T40" fmla="*/ 2147483647 w 83"/>
              <a:gd name="T41" fmla="*/ 2147483647 h 49"/>
              <a:gd name="T42" fmla="*/ 2147483647 w 83"/>
              <a:gd name="T43" fmla="*/ 2147483647 h 49"/>
              <a:gd name="T44" fmla="*/ 2147483647 w 83"/>
              <a:gd name="T45" fmla="*/ 2147483647 h 49"/>
              <a:gd name="T46" fmla="*/ 2147483647 w 83"/>
              <a:gd name="T47" fmla="*/ 2147483647 h 49"/>
              <a:gd name="T48" fmla="*/ 2147483647 w 83"/>
              <a:gd name="T49" fmla="*/ 2147483647 h 49"/>
              <a:gd name="T50" fmla="*/ 2147483647 w 83"/>
              <a:gd name="T51" fmla="*/ 2147483647 h 49"/>
              <a:gd name="T52" fmla="*/ 2147483647 w 83"/>
              <a:gd name="T53" fmla="*/ 2147483647 h 49"/>
              <a:gd name="T54" fmla="*/ 2147483647 w 83"/>
              <a:gd name="T55" fmla="*/ 2147483647 h 49"/>
              <a:gd name="T56" fmla="*/ 2147483647 w 83"/>
              <a:gd name="T57" fmla="*/ 2147483647 h 49"/>
              <a:gd name="T58" fmla="*/ 2147483647 w 83"/>
              <a:gd name="T59" fmla="*/ 2147483647 h 49"/>
              <a:gd name="T60" fmla="*/ 2147483647 w 83"/>
              <a:gd name="T61" fmla="*/ 2147483647 h 49"/>
              <a:gd name="T62" fmla="*/ 0 w 83"/>
              <a:gd name="T63" fmla="*/ 2147483647 h 49"/>
              <a:gd name="T64" fmla="*/ 2147483647 w 83"/>
              <a:gd name="T65" fmla="*/ 2147483647 h 49"/>
              <a:gd name="T66" fmla="*/ 2147483647 w 83"/>
              <a:gd name="T67" fmla="*/ 2147483647 h 49"/>
              <a:gd name="T68" fmla="*/ 2147483647 w 83"/>
              <a:gd name="T69" fmla="*/ 2147483647 h 49"/>
              <a:gd name="T70" fmla="*/ 2147483647 w 83"/>
              <a:gd name="T71" fmla="*/ 2147483647 h 49"/>
              <a:gd name="T72" fmla="*/ 2147483647 w 83"/>
              <a:gd name="T73" fmla="*/ 2147483647 h 49"/>
              <a:gd name="T74" fmla="*/ 2147483647 w 83"/>
              <a:gd name="T75" fmla="*/ 2147483647 h 49"/>
              <a:gd name="T76" fmla="*/ 2147483647 w 83"/>
              <a:gd name="T77" fmla="*/ 2147483647 h 49"/>
              <a:gd name="T78" fmla="*/ 2147483647 w 83"/>
              <a:gd name="T79" fmla="*/ 2147483647 h 49"/>
              <a:gd name="T80" fmla="*/ 2147483647 w 83"/>
              <a:gd name="T81" fmla="*/ 2147483647 h 49"/>
              <a:gd name="T82" fmla="*/ 2147483647 w 83"/>
              <a:gd name="T83" fmla="*/ 2147483647 h 49"/>
              <a:gd name="T84" fmla="*/ 2147483647 w 83"/>
              <a:gd name="T85" fmla="*/ 2147483647 h 49"/>
              <a:gd name="T86" fmla="*/ 2147483647 w 83"/>
              <a:gd name="T87" fmla="*/ 2147483647 h 49"/>
              <a:gd name="T88" fmla="*/ 2147483647 w 83"/>
              <a:gd name="T89" fmla="*/ 2147483647 h 49"/>
              <a:gd name="T90" fmla="*/ 2147483647 w 83"/>
              <a:gd name="T91" fmla="*/ 2147483647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86" name="Freeform 103"/>
          <p:cNvSpPr>
            <a:spLocks/>
          </p:cNvSpPr>
          <p:nvPr/>
        </p:nvSpPr>
        <p:spPr bwMode="auto">
          <a:xfrm>
            <a:off x="2339975" y="5554663"/>
            <a:ext cx="203200" cy="130175"/>
          </a:xfrm>
          <a:custGeom>
            <a:avLst/>
            <a:gdLst>
              <a:gd name="T0" fmla="*/ 2147483647 w 167"/>
              <a:gd name="T1" fmla="*/ 2147483647 h 113"/>
              <a:gd name="T2" fmla="*/ 2147483647 w 167"/>
              <a:gd name="T3" fmla="*/ 2147483647 h 113"/>
              <a:gd name="T4" fmla="*/ 2147483647 w 167"/>
              <a:gd name="T5" fmla="*/ 2147483647 h 113"/>
              <a:gd name="T6" fmla="*/ 2147483647 w 167"/>
              <a:gd name="T7" fmla="*/ 2147483647 h 113"/>
              <a:gd name="T8" fmla="*/ 2147483647 w 167"/>
              <a:gd name="T9" fmla="*/ 2147483647 h 113"/>
              <a:gd name="T10" fmla="*/ 2147483647 w 167"/>
              <a:gd name="T11" fmla="*/ 2147483647 h 113"/>
              <a:gd name="T12" fmla="*/ 2147483647 w 167"/>
              <a:gd name="T13" fmla="*/ 2147483647 h 113"/>
              <a:gd name="T14" fmla="*/ 2147483647 w 167"/>
              <a:gd name="T15" fmla="*/ 2147483647 h 113"/>
              <a:gd name="T16" fmla="*/ 2147483647 w 167"/>
              <a:gd name="T17" fmla="*/ 2147483647 h 113"/>
              <a:gd name="T18" fmla="*/ 2147483647 w 167"/>
              <a:gd name="T19" fmla="*/ 2147483647 h 113"/>
              <a:gd name="T20" fmla="*/ 2147483647 w 167"/>
              <a:gd name="T21" fmla="*/ 2147483647 h 113"/>
              <a:gd name="T22" fmla="*/ 2147483647 w 167"/>
              <a:gd name="T23" fmla="*/ 0 h 113"/>
              <a:gd name="T24" fmla="*/ 2147483647 w 167"/>
              <a:gd name="T25" fmla="*/ 0 h 113"/>
              <a:gd name="T26" fmla="*/ 2147483647 w 167"/>
              <a:gd name="T27" fmla="*/ 2147483647 h 113"/>
              <a:gd name="T28" fmla="*/ 2147483647 w 167"/>
              <a:gd name="T29" fmla="*/ 2147483647 h 113"/>
              <a:gd name="T30" fmla="*/ 2147483647 w 167"/>
              <a:gd name="T31" fmla="*/ 2147483647 h 113"/>
              <a:gd name="T32" fmla="*/ 2147483647 w 167"/>
              <a:gd name="T33" fmla="*/ 2147483647 h 113"/>
              <a:gd name="T34" fmla="*/ 2147483647 w 167"/>
              <a:gd name="T35" fmla="*/ 2147483647 h 113"/>
              <a:gd name="T36" fmla="*/ 2147483647 w 167"/>
              <a:gd name="T37" fmla="*/ 2147483647 h 113"/>
              <a:gd name="T38" fmla="*/ 2147483647 w 167"/>
              <a:gd name="T39" fmla="*/ 2147483647 h 113"/>
              <a:gd name="T40" fmla="*/ 2147483647 w 167"/>
              <a:gd name="T41" fmla="*/ 2147483647 h 113"/>
              <a:gd name="T42" fmla="*/ 2147483647 w 167"/>
              <a:gd name="T43" fmla="*/ 2147483647 h 113"/>
              <a:gd name="T44" fmla="*/ 2147483647 w 167"/>
              <a:gd name="T45" fmla="*/ 2147483647 h 113"/>
              <a:gd name="T46" fmla="*/ 2147483647 w 167"/>
              <a:gd name="T47" fmla="*/ 2147483647 h 113"/>
              <a:gd name="T48" fmla="*/ 2147483647 w 167"/>
              <a:gd name="T49" fmla="*/ 2147483647 h 113"/>
              <a:gd name="T50" fmla="*/ 2147483647 w 167"/>
              <a:gd name="T51" fmla="*/ 2147483647 h 113"/>
              <a:gd name="T52" fmla="*/ 2147483647 w 167"/>
              <a:gd name="T53" fmla="*/ 2147483647 h 113"/>
              <a:gd name="T54" fmla="*/ 2147483647 w 167"/>
              <a:gd name="T55" fmla="*/ 2147483647 h 113"/>
              <a:gd name="T56" fmla="*/ 2147483647 w 167"/>
              <a:gd name="T57" fmla="*/ 2147483647 h 113"/>
              <a:gd name="T58" fmla="*/ 2147483647 w 167"/>
              <a:gd name="T59" fmla="*/ 2147483647 h 113"/>
              <a:gd name="T60" fmla="*/ 2147483647 w 167"/>
              <a:gd name="T61" fmla="*/ 2147483647 h 113"/>
              <a:gd name="T62" fmla="*/ 2147483647 w 167"/>
              <a:gd name="T63" fmla="*/ 2147483647 h 113"/>
              <a:gd name="T64" fmla="*/ 2147483647 w 167"/>
              <a:gd name="T65" fmla="*/ 2147483647 h 113"/>
              <a:gd name="T66" fmla="*/ 2147483647 w 167"/>
              <a:gd name="T67" fmla="*/ 2147483647 h 113"/>
              <a:gd name="T68" fmla="*/ 2147483647 w 167"/>
              <a:gd name="T69" fmla="*/ 2147483647 h 113"/>
              <a:gd name="T70" fmla="*/ 2147483647 w 167"/>
              <a:gd name="T71" fmla="*/ 2147483647 h 113"/>
              <a:gd name="T72" fmla="*/ 2147483647 w 167"/>
              <a:gd name="T73" fmla="*/ 2147483647 h 113"/>
              <a:gd name="T74" fmla="*/ 2147483647 w 167"/>
              <a:gd name="T75" fmla="*/ 2147483647 h 113"/>
              <a:gd name="T76" fmla="*/ 2147483647 w 167"/>
              <a:gd name="T77" fmla="*/ 2147483647 h 113"/>
              <a:gd name="T78" fmla="*/ 2147483647 w 167"/>
              <a:gd name="T79" fmla="*/ 2147483647 h 113"/>
              <a:gd name="T80" fmla="*/ 2147483647 w 167"/>
              <a:gd name="T81" fmla="*/ 2147483647 h 113"/>
              <a:gd name="T82" fmla="*/ 2147483647 w 167"/>
              <a:gd name="T83" fmla="*/ 2147483647 h 113"/>
              <a:gd name="T84" fmla="*/ 2147483647 w 167"/>
              <a:gd name="T85" fmla="*/ 2147483647 h 113"/>
              <a:gd name="T86" fmla="*/ 2147483647 w 167"/>
              <a:gd name="T87" fmla="*/ 2147483647 h 113"/>
              <a:gd name="T88" fmla="*/ 2147483647 w 167"/>
              <a:gd name="T89" fmla="*/ 2147483647 h 113"/>
              <a:gd name="T90" fmla="*/ 0 w 167"/>
              <a:gd name="T91" fmla="*/ 2147483647 h 113"/>
              <a:gd name="T92" fmla="*/ 2147483647 w 167"/>
              <a:gd name="T93" fmla="*/ 2147483647 h 113"/>
              <a:gd name="T94" fmla="*/ 2147483647 w 167"/>
              <a:gd name="T95" fmla="*/ 2147483647 h 113"/>
              <a:gd name="T96" fmla="*/ 2147483647 w 167"/>
              <a:gd name="T97" fmla="*/ 2147483647 h 113"/>
              <a:gd name="T98" fmla="*/ 2147483647 w 167"/>
              <a:gd name="T99" fmla="*/ 2147483647 h 113"/>
              <a:gd name="T100" fmla="*/ 2147483647 w 167"/>
              <a:gd name="T101" fmla="*/ 2147483647 h 113"/>
              <a:gd name="T102" fmla="*/ 2147483647 w 167"/>
              <a:gd name="T103" fmla="*/ 2147483647 h 113"/>
              <a:gd name="T104" fmla="*/ 2147483647 w 167"/>
              <a:gd name="T105" fmla="*/ 2147483647 h 113"/>
              <a:gd name="T106" fmla="*/ 2147483647 w 167"/>
              <a:gd name="T107" fmla="*/ 2147483647 h 113"/>
              <a:gd name="T108" fmla="*/ 2147483647 w 167"/>
              <a:gd name="T109" fmla="*/ 2147483647 h 113"/>
              <a:gd name="T110" fmla="*/ 2147483647 w 167"/>
              <a:gd name="T111" fmla="*/ 2147483647 h 113"/>
              <a:gd name="T112" fmla="*/ 2147483647 w 167"/>
              <a:gd name="T113" fmla="*/ 2147483647 h 113"/>
              <a:gd name="T114" fmla="*/ 2147483647 w 167"/>
              <a:gd name="T115" fmla="*/ 2147483647 h 113"/>
              <a:gd name="T116" fmla="*/ 2147483647 w 167"/>
              <a:gd name="T117" fmla="*/ 2147483647 h 113"/>
              <a:gd name="T118" fmla="*/ 2147483647 w 167"/>
              <a:gd name="T119" fmla="*/ 2147483647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87" name="Freeform 104"/>
          <p:cNvSpPr>
            <a:spLocks/>
          </p:cNvSpPr>
          <p:nvPr/>
        </p:nvSpPr>
        <p:spPr bwMode="auto">
          <a:xfrm>
            <a:off x="2533650" y="5360988"/>
            <a:ext cx="88900" cy="23812"/>
          </a:xfrm>
          <a:custGeom>
            <a:avLst/>
            <a:gdLst>
              <a:gd name="T0" fmla="*/ 2147483647 w 73"/>
              <a:gd name="T1" fmla="*/ 2147483647 h 21"/>
              <a:gd name="T2" fmla="*/ 2147483647 w 73"/>
              <a:gd name="T3" fmla="*/ 2147483647 h 21"/>
              <a:gd name="T4" fmla="*/ 2147483647 w 73"/>
              <a:gd name="T5" fmla="*/ 2147483647 h 21"/>
              <a:gd name="T6" fmla="*/ 2147483647 w 73"/>
              <a:gd name="T7" fmla="*/ 2147483647 h 21"/>
              <a:gd name="T8" fmla="*/ 2147483647 w 73"/>
              <a:gd name="T9" fmla="*/ 2147483647 h 21"/>
              <a:gd name="T10" fmla="*/ 2147483647 w 73"/>
              <a:gd name="T11" fmla="*/ 2147483647 h 21"/>
              <a:gd name="T12" fmla="*/ 2147483647 w 73"/>
              <a:gd name="T13" fmla="*/ 2147483647 h 21"/>
              <a:gd name="T14" fmla="*/ 2147483647 w 73"/>
              <a:gd name="T15" fmla="*/ 2147483647 h 21"/>
              <a:gd name="T16" fmla="*/ 2147483647 w 73"/>
              <a:gd name="T17" fmla="*/ 2147483647 h 21"/>
              <a:gd name="T18" fmla="*/ 2147483647 w 73"/>
              <a:gd name="T19" fmla="*/ 2147483647 h 21"/>
              <a:gd name="T20" fmla="*/ 2147483647 w 73"/>
              <a:gd name="T21" fmla="*/ 2147483647 h 21"/>
              <a:gd name="T22" fmla="*/ 2147483647 w 73"/>
              <a:gd name="T23" fmla="*/ 2147483647 h 21"/>
              <a:gd name="T24" fmla="*/ 2147483647 w 73"/>
              <a:gd name="T25" fmla="*/ 2147483647 h 21"/>
              <a:gd name="T26" fmla="*/ 2147483647 w 73"/>
              <a:gd name="T27" fmla="*/ 2147483647 h 21"/>
              <a:gd name="T28" fmla="*/ 2147483647 w 73"/>
              <a:gd name="T29" fmla="*/ 2147483647 h 21"/>
              <a:gd name="T30" fmla="*/ 2147483647 w 73"/>
              <a:gd name="T31" fmla="*/ 2147483647 h 21"/>
              <a:gd name="T32" fmla="*/ 2147483647 w 73"/>
              <a:gd name="T33" fmla="*/ 2147483647 h 21"/>
              <a:gd name="T34" fmla="*/ 2147483647 w 73"/>
              <a:gd name="T35" fmla="*/ 2147483647 h 21"/>
              <a:gd name="T36" fmla="*/ 2147483647 w 73"/>
              <a:gd name="T37" fmla="*/ 2147483647 h 21"/>
              <a:gd name="T38" fmla="*/ 2147483647 w 73"/>
              <a:gd name="T39" fmla="*/ 2147483647 h 21"/>
              <a:gd name="T40" fmla="*/ 2147483647 w 73"/>
              <a:gd name="T41" fmla="*/ 2147483647 h 21"/>
              <a:gd name="T42" fmla="*/ 2147483647 w 73"/>
              <a:gd name="T43" fmla="*/ 2147483647 h 21"/>
              <a:gd name="T44" fmla="*/ 2147483647 w 73"/>
              <a:gd name="T45" fmla="*/ 2147483647 h 21"/>
              <a:gd name="T46" fmla="*/ 2147483647 w 73"/>
              <a:gd name="T47" fmla="*/ 2147483647 h 21"/>
              <a:gd name="T48" fmla="*/ 2147483647 w 73"/>
              <a:gd name="T49" fmla="*/ 2147483647 h 21"/>
              <a:gd name="T50" fmla="*/ 2147483647 w 73"/>
              <a:gd name="T51" fmla="*/ 0 h 21"/>
              <a:gd name="T52" fmla="*/ 2147483647 w 73"/>
              <a:gd name="T53" fmla="*/ 0 h 21"/>
              <a:gd name="T54" fmla="*/ 2147483647 w 73"/>
              <a:gd name="T55" fmla="*/ 0 h 21"/>
              <a:gd name="T56" fmla="*/ 2147483647 w 73"/>
              <a:gd name="T57" fmla="*/ 0 h 21"/>
              <a:gd name="T58" fmla="*/ 2147483647 w 73"/>
              <a:gd name="T59" fmla="*/ 0 h 21"/>
              <a:gd name="T60" fmla="*/ 2147483647 w 73"/>
              <a:gd name="T61" fmla="*/ 0 h 21"/>
              <a:gd name="T62" fmla="*/ 2147483647 w 73"/>
              <a:gd name="T63" fmla="*/ 0 h 21"/>
              <a:gd name="T64" fmla="*/ 2147483647 w 73"/>
              <a:gd name="T65" fmla="*/ 0 h 21"/>
              <a:gd name="T66" fmla="*/ 2147483647 w 73"/>
              <a:gd name="T67" fmla="*/ 0 h 21"/>
              <a:gd name="T68" fmla="*/ 2147483647 w 73"/>
              <a:gd name="T69" fmla="*/ 0 h 21"/>
              <a:gd name="T70" fmla="*/ 2147483647 w 73"/>
              <a:gd name="T71" fmla="*/ 0 h 21"/>
              <a:gd name="T72" fmla="*/ 2147483647 w 73"/>
              <a:gd name="T73" fmla="*/ 2147483647 h 21"/>
              <a:gd name="T74" fmla="*/ 2147483647 w 73"/>
              <a:gd name="T75" fmla="*/ 2147483647 h 21"/>
              <a:gd name="T76" fmla="*/ 0 w 73"/>
              <a:gd name="T77" fmla="*/ 2147483647 h 21"/>
              <a:gd name="T78" fmla="*/ 0 w 73"/>
              <a:gd name="T79" fmla="*/ 2147483647 h 21"/>
              <a:gd name="T80" fmla="*/ 2147483647 w 73"/>
              <a:gd name="T81" fmla="*/ 2147483647 h 21"/>
              <a:gd name="T82" fmla="*/ 2147483647 w 73"/>
              <a:gd name="T83" fmla="*/ 2147483647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88" name="Freeform 105"/>
          <p:cNvSpPr>
            <a:spLocks/>
          </p:cNvSpPr>
          <p:nvPr/>
        </p:nvSpPr>
        <p:spPr bwMode="auto">
          <a:xfrm>
            <a:off x="2555875" y="5330825"/>
            <a:ext cx="74613" cy="17463"/>
          </a:xfrm>
          <a:custGeom>
            <a:avLst/>
            <a:gdLst>
              <a:gd name="T0" fmla="*/ 2147483647 w 61"/>
              <a:gd name="T1" fmla="*/ 2147483647 h 15"/>
              <a:gd name="T2" fmla="*/ 2147483647 w 61"/>
              <a:gd name="T3" fmla="*/ 2147483647 h 15"/>
              <a:gd name="T4" fmla="*/ 2147483647 w 61"/>
              <a:gd name="T5" fmla="*/ 2147483647 h 15"/>
              <a:gd name="T6" fmla="*/ 2147483647 w 61"/>
              <a:gd name="T7" fmla="*/ 2147483647 h 15"/>
              <a:gd name="T8" fmla="*/ 2147483647 w 61"/>
              <a:gd name="T9" fmla="*/ 2147483647 h 15"/>
              <a:gd name="T10" fmla="*/ 2147483647 w 61"/>
              <a:gd name="T11" fmla="*/ 2147483647 h 15"/>
              <a:gd name="T12" fmla="*/ 2147483647 w 61"/>
              <a:gd name="T13" fmla="*/ 2147483647 h 15"/>
              <a:gd name="T14" fmla="*/ 2147483647 w 61"/>
              <a:gd name="T15" fmla="*/ 2147483647 h 15"/>
              <a:gd name="T16" fmla="*/ 2147483647 w 61"/>
              <a:gd name="T17" fmla="*/ 2147483647 h 15"/>
              <a:gd name="T18" fmla="*/ 2147483647 w 61"/>
              <a:gd name="T19" fmla="*/ 2147483647 h 15"/>
              <a:gd name="T20" fmla="*/ 2147483647 w 61"/>
              <a:gd name="T21" fmla="*/ 2147483647 h 15"/>
              <a:gd name="T22" fmla="*/ 2147483647 w 61"/>
              <a:gd name="T23" fmla="*/ 2147483647 h 15"/>
              <a:gd name="T24" fmla="*/ 2147483647 w 61"/>
              <a:gd name="T25" fmla="*/ 2147483647 h 15"/>
              <a:gd name="T26" fmla="*/ 2147483647 w 61"/>
              <a:gd name="T27" fmla="*/ 2147483647 h 15"/>
              <a:gd name="T28" fmla="*/ 2147483647 w 61"/>
              <a:gd name="T29" fmla="*/ 2147483647 h 15"/>
              <a:gd name="T30" fmla="*/ 2147483647 w 61"/>
              <a:gd name="T31" fmla="*/ 2147483647 h 15"/>
              <a:gd name="T32" fmla="*/ 2147483647 w 61"/>
              <a:gd name="T33" fmla="*/ 2147483647 h 15"/>
              <a:gd name="T34" fmla="*/ 2147483647 w 61"/>
              <a:gd name="T35" fmla="*/ 2147483647 h 15"/>
              <a:gd name="T36" fmla="*/ 2147483647 w 61"/>
              <a:gd name="T37" fmla="*/ 2147483647 h 15"/>
              <a:gd name="T38" fmla="*/ 2147483647 w 61"/>
              <a:gd name="T39" fmla="*/ 2147483647 h 15"/>
              <a:gd name="T40" fmla="*/ 2147483647 w 61"/>
              <a:gd name="T41" fmla="*/ 2147483647 h 15"/>
              <a:gd name="T42" fmla="*/ 2147483647 w 61"/>
              <a:gd name="T43" fmla="*/ 2147483647 h 15"/>
              <a:gd name="T44" fmla="*/ 0 w 61"/>
              <a:gd name="T45" fmla="*/ 2147483647 h 15"/>
              <a:gd name="T46" fmla="*/ 2147483647 w 61"/>
              <a:gd name="T47" fmla="*/ 2147483647 h 15"/>
              <a:gd name="T48" fmla="*/ 2147483647 w 61"/>
              <a:gd name="T49" fmla="*/ 2147483647 h 15"/>
              <a:gd name="T50" fmla="*/ 2147483647 w 61"/>
              <a:gd name="T51" fmla="*/ 2147483647 h 15"/>
              <a:gd name="T52" fmla="*/ 2147483647 w 61"/>
              <a:gd name="T53" fmla="*/ 2147483647 h 15"/>
              <a:gd name="T54" fmla="*/ 2147483647 w 61"/>
              <a:gd name="T55" fmla="*/ 2147483647 h 15"/>
              <a:gd name="T56" fmla="*/ 2147483647 w 61"/>
              <a:gd name="T57" fmla="*/ 2147483647 h 15"/>
              <a:gd name="T58" fmla="*/ 2147483647 w 61"/>
              <a:gd name="T59" fmla="*/ 2147483647 h 15"/>
              <a:gd name="T60" fmla="*/ 2147483647 w 61"/>
              <a:gd name="T61" fmla="*/ 2147483647 h 15"/>
              <a:gd name="T62" fmla="*/ 2147483647 w 61"/>
              <a:gd name="T63" fmla="*/ 2147483647 h 15"/>
              <a:gd name="T64" fmla="*/ 2147483647 w 61"/>
              <a:gd name="T65" fmla="*/ 2147483647 h 15"/>
              <a:gd name="T66" fmla="*/ 2147483647 w 61"/>
              <a:gd name="T67" fmla="*/ 2147483647 h 15"/>
              <a:gd name="T68" fmla="*/ 2147483647 w 61"/>
              <a:gd name="T69" fmla="*/ 2147483647 h 15"/>
              <a:gd name="T70" fmla="*/ 2147483647 w 61"/>
              <a:gd name="T71" fmla="*/ 2147483647 h 15"/>
              <a:gd name="T72" fmla="*/ 2147483647 w 61"/>
              <a:gd name="T73" fmla="*/ 2147483647 h 15"/>
              <a:gd name="T74" fmla="*/ 2147483647 w 61"/>
              <a:gd name="T75" fmla="*/ 2147483647 h 15"/>
              <a:gd name="T76" fmla="*/ 2147483647 w 61"/>
              <a:gd name="T77" fmla="*/ 2147483647 h 15"/>
              <a:gd name="T78" fmla="*/ 2147483647 w 61"/>
              <a:gd name="T79" fmla="*/ 2147483647 h 15"/>
              <a:gd name="T80" fmla="*/ 2147483647 w 61"/>
              <a:gd name="T81" fmla="*/ 2147483647 h 15"/>
              <a:gd name="T82" fmla="*/ 2147483647 w 61"/>
              <a:gd name="T83" fmla="*/ 2147483647 h 15"/>
              <a:gd name="T84" fmla="*/ 2147483647 w 61"/>
              <a:gd name="T85" fmla="*/ 2147483647 h 15"/>
              <a:gd name="T86" fmla="*/ 2147483647 w 61"/>
              <a:gd name="T87" fmla="*/ 2147483647 h 15"/>
              <a:gd name="T88" fmla="*/ 2147483647 w 61"/>
              <a:gd name="T89" fmla="*/ 2147483647 h 15"/>
              <a:gd name="T90" fmla="*/ 2147483647 w 61"/>
              <a:gd name="T91" fmla="*/ 2147483647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89" name="Freeform 106"/>
          <p:cNvSpPr>
            <a:spLocks/>
          </p:cNvSpPr>
          <p:nvPr/>
        </p:nvSpPr>
        <p:spPr bwMode="auto">
          <a:xfrm>
            <a:off x="2432050" y="5397500"/>
            <a:ext cx="195263" cy="84138"/>
          </a:xfrm>
          <a:custGeom>
            <a:avLst/>
            <a:gdLst>
              <a:gd name="T0" fmla="*/ 2147483647 w 161"/>
              <a:gd name="T1" fmla="*/ 2147483647 h 73"/>
              <a:gd name="T2" fmla="*/ 2147483647 w 161"/>
              <a:gd name="T3" fmla="*/ 2147483647 h 73"/>
              <a:gd name="T4" fmla="*/ 2147483647 w 161"/>
              <a:gd name="T5" fmla="*/ 2147483647 h 73"/>
              <a:gd name="T6" fmla="*/ 2147483647 w 161"/>
              <a:gd name="T7" fmla="*/ 2147483647 h 73"/>
              <a:gd name="T8" fmla="*/ 2147483647 w 161"/>
              <a:gd name="T9" fmla="*/ 0 h 73"/>
              <a:gd name="T10" fmla="*/ 2147483647 w 161"/>
              <a:gd name="T11" fmla="*/ 2147483647 h 73"/>
              <a:gd name="T12" fmla="*/ 2147483647 w 161"/>
              <a:gd name="T13" fmla="*/ 0 h 73"/>
              <a:gd name="T14" fmla="*/ 2147483647 w 161"/>
              <a:gd name="T15" fmla="*/ 0 h 73"/>
              <a:gd name="T16" fmla="*/ 2147483647 w 161"/>
              <a:gd name="T17" fmla="*/ 0 h 73"/>
              <a:gd name="T18" fmla="*/ 2147483647 w 161"/>
              <a:gd name="T19" fmla="*/ 0 h 73"/>
              <a:gd name="T20" fmla="*/ 2147483647 w 161"/>
              <a:gd name="T21" fmla="*/ 2147483647 h 73"/>
              <a:gd name="T22" fmla="*/ 2147483647 w 161"/>
              <a:gd name="T23" fmla="*/ 2147483647 h 73"/>
              <a:gd name="T24" fmla="*/ 2147483647 w 161"/>
              <a:gd name="T25" fmla="*/ 0 h 73"/>
              <a:gd name="T26" fmla="*/ 2147483647 w 161"/>
              <a:gd name="T27" fmla="*/ 2147483647 h 73"/>
              <a:gd name="T28" fmla="*/ 2147483647 w 161"/>
              <a:gd name="T29" fmla="*/ 2147483647 h 73"/>
              <a:gd name="T30" fmla="*/ 2147483647 w 161"/>
              <a:gd name="T31" fmla="*/ 2147483647 h 73"/>
              <a:gd name="T32" fmla="*/ 2147483647 w 161"/>
              <a:gd name="T33" fmla="*/ 2147483647 h 73"/>
              <a:gd name="T34" fmla="*/ 2147483647 w 161"/>
              <a:gd name="T35" fmla="*/ 2147483647 h 73"/>
              <a:gd name="T36" fmla="*/ 2147483647 w 161"/>
              <a:gd name="T37" fmla="*/ 2147483647 h 73"/>
              <a:gd name="T38" fmla="*/ 2147483647 w 161"/>
              <a:gd name="T39" fmla="*/ 2147483647 h 73"/>
              <a:gd name="T40" fmla="*/ 2147483647 w 161"/>
              <a:gd name="T41" fmla="*/ 2147483647 h 73"/>
              <a:gd name="T42" fmla="*/ 2147483647 w 161"/>
              <a:gd name="T43" fmla="*/ 2147483647 h 73"/>
              <a:gd name="T44" fmla="*/ 2147483647 w 161"/>
              <a:gd name="T45" fmla="*/ 2147483647 h 73"/>
              <a:gd name="T46" fmla="*/ 2147483647 w 161"/>
              <a:gd name="T47" fmla="*/ 2147483647 h 73"/>
              <a:gd name="T48" fmla="*/ 2147483647 w 161"/>
              <a:gd name="T49" fmla="*/ 2147483647 h 73"/>
              <a:gd name="T50" fmla="*/ 2147483647 w 161"/>
              <a:gd name="T51" fmla="*/ 2147483647 h 73"/>
              <a:gd name="T52" fmla="*/ 2147483647 w 161"/>
              <a:gd name="T53" fmla="*/ 2147483647 h 73"/>
              <a:gd name="T54" fmla="*/ 2147483647 w 161"/>
              <a:gd name="T55" fmla="*/ 2147483647 h 73"/>
              <a:gd name="T56" fmla="*/ 2147483647 w 161"/>
              <a:gd name="T57" fmla="*/ 2147483647 h 73"/>
              <a:gd name="T58" fmla="*/ 2147483647 w 161"/>
              <a:gd name="T59" fmla="*/ 2147483647 h 73"/>
              <a:gd name="T60" fmla="*/ 2147483647 w 161"/>
              <a:gd name="T61" fmla="*/ 2147483647 h 73"/>
              <a:gd name="T62" fmla="*/ 2147483647 w 161"/>
              <a:gd name="T63" fmla="*/ 2147483647 h 73"/>
              <a:gd name="T64" fmla="*/ 2147483647 w 161"/>
              <a:gd name="T65" fmla="*/ 2147483647 h 73"/>
              <a:gd name="T66" fmla="*/ 2147483647 w 161"/>
              <a:gd name="T67" fmla="*/ 2147483647 h 73"/>
              <a:gd name="T68" fmla="*/ 2147483647 w 161"/>
              <a:gd name="T69" fmla="*/ 2147483647 h 73"/>
              <a:gd name="T70" fmla="*/ 2147483647 w 161"/>
              <a:gd name="T71" fmla="*/ 2147483647 h 73"/>
              <a:gd name="T72" fmla="*/ 2147483647 w 161"/>
              <a:gd name="T73" fmla="*/ 2147483647 h 73"/>
              <a:gd name="T74" fmla="*/ 2147483647 w 161"/>
              <a:gd name="T75" fmla="*/ 2147483647 h 73"/>
              <a:gd name="T76" fmla="*/ 2147483647 w 161"/>
              <a:gd name="T77" fmla="*/ 2147483647 h 73"/>
              <a:gd name="T78" fmla="*/ 2147483647 w 161"/>
              <a:gd name="T79" fmla="*/ 2147483647 h 73"/>
              <a:gd name="T80" fmla="*/ 2147483647 w 161"/>
              <a:gd name="T81" fmla="*/ 2147483647 h 73"/>
              <a:gd name="T82" fmla="*/ 2147483647 w 161"/>
              <a:gd name="T83" fmla="*/ 2147483647 h 73"/>
              <a:gd name="T84" fmla="*/ 2147483647 w 161"/>
              <a:gd name="T85" fmla="*/ 2147483647 h 73"/>
              <a:gd name="T86" fmla="*/ 2147483647 w 161"/>
              <a:gd name="T87" fmla="*/ 2147483647 h 73"/>
              <a:gd name="T88" fmla="*/ 2147483647 w 161"/>
              <a:gd name="T89" fmla="*/ 2147483647 h 73"/>
              <a:gd name="T90" fmla="*/ 2147483647 w 161"/>
              <a:gd name="T91" fmla="*/ 2147483647 h 73"/>
              <a:gd name="T92" fmla="*/ 2147483647 w 161"/>
              <a:gd name="T93" fmla="*/ 2147483647 h 73"/>
              <a:gd name="T94" fmla="*/ 2147483647 w 161"/>
              <a:gd name="T95" fmla="*/ 2147483647 h 73"/>
              <a:gd name="T96" fmla="*/ 2147483647 w 161"/>
              <a:gd name="T97" fmla="*/ 2147483647 h 73"/>
              <a:gd name="T98" fmla="*/ 2147483647 w 161"/>
              <a:gd name="T99" fmla="*/ 2147483647 h 73"/>
              <a:gd name="T100" fmla="*/ 2147483647 w 161"/>
              <a:gd name="T101" fmla="*/ 2147483647 h 73"/>
              <a:gd name="T102" fmla="*/ 2147483647 w 161"/>
              <a:gd name="T103" fmla="*/ 2147483647 h 73"/>
              <a:gd name="T104" fmla="*/ 2147483647 w 161"/>
              <a:gd name="T105" fmla="*/ 2147483647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90" name="Freeform 107"/>
          <p:cNvSpPr>
            <a:spLocks/>
          </p:cNvSpPr>
          <p:nvPr/>
        </p:nvSpPr>
        <p:spPr bwMode="auto">
          <a:xfrm>
            <a:off x="2501900" y="5403850"/>
            <a:ext cx="34925" cy="69850"/>
          </a:xfrm>
          <a:custGeom>
            <a:avLst/>
            <a:gdLst>
              <a:gd name="T0" fmla="*/ 2147483647 w 29"/>
              <a:gd name="T1" fmla="*/ 2147483647 h 61"/>
              <a:gd name="T2" fmla="*/ 2147483647 w 29"/>
              <a:gd name="T3" fmla="*/ 2147483647 h 61"/>
              <a:gd name="T4" fmla="*/ 2147483647 w 29"/>
              <a:gd name="T5" fmla="*/ 2147483647 h 61"/>
              <a:gd name="T6" fmla="*/ 2147483647 w 29"/>
              <a:gd name="T7" fmla="*/ 2147483647 h 61"/>
              <a:gd name="T8" fmla="*/ 2147483647 w 29"/>
              <a:gd name="T9" fmla="*/ 2147483647 h 61"/>
              <a:gd name="T10" fmla="*/ 2147483647 w 29"/>
              <a:gd name="T11" fmla="*/ 2147483647 h 61"/>
              <a:gd name="T12" fmla="*/ 2147483647 w 29"/>
              <a:gd name="T13" fmla="*/ 2147483647 h 61"/>
              <a:gd name="T14" fmla="*/ 2147483647 w 29"/>
              <a:gd name="T15" fmla="*/ 2147483647 h 61"/>
              <a:gd name="T16" fmla="*/ 2147483647 w 29"/>
              <a:gd name="T17" fmla="*/ 2147483647 h 61"/>
              <a:gd name="T18" fmla="*/ 2147483647 w 29"/>
              <a:gd name="T19" fmla="*/ 2147483647 h 61"/>
              <a:gd name="T20" fmla="*/ 2147483647 w 29"/>
              <a:gd name="T21" fmla="*/ 2147483647 h 61"/>
              <a:gd name="T22" fmla="*/ 2147483647 w 29"/>
              <a:gd name="T23" fmla="*/ 2147483647 h 61"/>
              <a:gd name="T24" fmla="*/ 2147483647 w 29"/>
              <a:gd name="T25" fmla="*/ 2147483647 h 61"/>
              <a:gd name="T26" fmla="*/ 0 w 29"/>
              <a:gd name="T27" fmla="*/ 2147483647 h 61"/>
              <a:gd name="T28" fmla="*/ 0 w 29"/>
              <a:gd name="T29" fmla="*/ 2147483647 h 61"/>
              <a:gd name="T30" fmla="*/ 2147483647 w 29"/>
              <a:gd name="T31" fmla="*/ 2147483647 h 61"/>
              <a:gd name="T32" fmla="*/ 2147483647 w 29"/>
              <a:gd name="T33" fmla="*/ 2147483647 h 61"/>
              <a:gd name="T34" fmla="*/ 2147483647 w 29"/>
              <a:gd name="T35" fmla="*/ 2147483647 h 61"/>
              <a:gd name="T36" fmla="*/ 2147483647 w 29"/>
              <a:gd name="T37" fmla="*/ 2147483647 h 61"/>
              <a:gd name="T38" fmla="*/ 2147483647 w 29"/>
              <a:gd name="T39" fmla="*/ 2147483647 h 61"/>
              <a:gd name="T40" fmla="*/ 2147483647 w 29"/>
              <a:gd name="T41" fmla="*/ 2147483647 h 61"/>
              <a:gd name="T42" fmla="*/ 2147483647 w 29"/>
              <a:gd name="T43" fmla="*/ 2147483647 h 61"/>
              <a:gd name="T44" fmla="*/ 2147483647 w 29"/>
              <a:gd name="T45" fmla="*/ 2147483647 h 61"/>
              <a:gd name="T46" fmla="*/ 2147483647 w 29"/>
              <a:gd name="T47" fmla="*/ 2147483647 h 61"/>
              <a:gd name="T48" fmla="*/ 2147483647 w 29"/>
              <a:gd name="T49" fmla="*/ 2147483647 h 61"/>
              <a:gd name="T50" fmla="*/ 2147483647 w 29"/>
              <a:gd name="T51" fmla="*/ 2147483647 h 61"/>
              <a:gd name="T52" fmla="*/ 2147483647 w 29"/>
              <a:gd name="T53" fmla="*/ 2147483647 h 61"/>
              <a:gd name="T54" fmla="*/ 2147483647 w 29"/>
              <a:gd name="T55" fmla="*/ 2147483647 h 61"/>
              <a:gd name="T56" fmla="*/ 2147483647 w 29"/>
              <a:gd name="T57" fmla="*/ 2147483647 h 61"/>
              <a:gd name="T58" fmla="*/ 2147483647 w 29"/>
              <a:gd name="T59" fmla="*/ 2147483647 h 61"/>
              <a:gd name="T60" fmla="*/ 2147483647 w 29"/>
              <a:gd name="T61" fmla="*/ 2147483647 h 61"/>
              <a:gd name="T62" fmla="*/ 2147483647 w 29"/>
              <a:gd name="T63" fmla="*/ 2147483647 h 61"/>
              <a:gd name="T64" fmla="*/ 2147483647 w 29"/>
              <a:gd name="T65" fmla="*/ 2147483647 h 61"/>
              <a:gd name="T66" fmla="*/ 2147483647 w 29"/>
              <a:gd name="T67" fmla="*/ 0 h 61"/>
              <a:gd name="T68" fmla="*/ 2147483647 w 29"/>
              <a:gd name="T69" fmla="*/ 0 h 61"/>
              <a:gd name="T70" fmla="*/ 2147483647 w 29"/>
              <a:gd name="T71" fmla="*/ 2147483647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a:p>
        </p:txBody>
      </p:sp>
      <p:sp>
        <p:nvSpPr>
          <p:cNvPr id="47191" name="Freeform 108"/>
          <p:cNvSpPr>
            <a:spLocks/>
          </p:cNvSpPr>
          <p:nvPr/>
        </p:nvSpPr>
        <p:spPr bwMode="auto">
          <a:xfrm>
            <a:off x="2570163" y="5407025"/>
            <a:ext cx="33337" cy="66675"/>
          </a:xfrm>
          <a:custGeom>
            <a:avLst/>
            <a:gdLst>
              <a:gd name="T0" fmla="*/ 2147483647 w 27"/>
              <a:gd name="T1" fmla="*/ 2147483647 h 59"/>
              <a:gd name="T2" fmla="*/ 2147483647 w 27"/>
              <a:gd name="T3" fmla="*/ 2147483647 h 59"/>
              <a:gd name="T4" fmla="*/ 2147483647 w 27"/>
              <a:gd name="T5" fmla="*/ 2147483647 h 59"/>
              <a:gd name="T6" fmla="*/ 2147483647 w 27"/>
              <a:gd name="T7" fmla="*/ 2147483647 h 59"/>
              <a:gd name="T8" fmla="*/ 2147483647 w 27"/>
              <a:gd name="T9" fmla="*/ 2147483647 h 59"/>
              <a:gd name="T10" fmla="*/ 2147483647 w 27"/>
              <a:gd name="T11" fmla="*/ 2147483647 h 59"/>
              <a:gd name="T12" fmla="*/ 2147483647 w 27"/>
              <a:gd name="T13" fmla="*/ 2147483647 h 59"/>
              <a:gd name="T14" fmla="*/ 2147483647 w 27"/>
              <a:gd name="T15" fmla="*/ 2147483647 h 59"/>
              <a:gd name="T16" fmla="*/ 2147483647 w 27"/>
              <a:gd name="T17" fmla="*/ 2147483647 h 59"/>
              <a:gd name="T18" fmla="*/ 2147483647 w 27"/>
              <a:gd name="T19" fmla="*/ 2147483647 h 59"/>
              <a:gd name="T20" fmla="*/ 2147483647 w 27"/>
              <a:gd name="T21" fmla="*/ 2147483647 h 59"/>
              <a:gd name="T22" fmla="*/ 2147483647 w 27"/>
              <a:gd name="T23" fmla="*/ 2147483647 h 59"/>
              <a:gd name="T24" fmla="*/ 2147483647 w 27"/>
              <a:gd name="T25" fmla="*/ 2147483647 h 59"/>
              <a:gd name="T26" fmla="*/ 2147483647 w 27"/>
              <a:gd name="T27" fmla="*/ 2147483647 h 59"/>
              <a:gd name="T28" fmla="*/ 2147483647 w 27"/>
              <a:gd name="T29" fmla="*/ 2147483647 h 59"/>
              <a:gd name="T30" fmla="*/ 2147483647 w 27"/>
              <a:gd name="T31" fmla="*/ 2147483647 h 59"/>
              <a:gd name="T32" fmla="*/ 0 w 27"/>
              <a:gd name="T33" fmla="*/ 2147483647 h 59"/>
              <a:gd name="T34" fmla="*/ 0 w 27"/>
              <a:gd name="T35" fmla="*/ 2147483647 h 59"/>
              <a:gd name="T36" fmla="*/ 2147483647 w 27"/>
              <a:gd name="T37" fmla="*/ 2147483647 h 59"/>
              <a:gd name="T38" fmla="*/ 2147483647 w 27"/>
              <a:gd name="T39" fmla="*/ 2147483647 h 59"/>
              <a:gd name="T40" fmla="*/ 2147483647 w 27"/>
              <a:gd name="T41" fmla="*/ 2147483647 h 59"/>
              <a:gd name="T42" fmla="*/ 2147483647 w 27"/>
              <a:gd name="T43" fmla="*/ 2147483647 h 59"/>
              <a:gd name="T44" fmla="*/ 2147483647 w 27"/>
              <a:gd name="T45" fmla="*/ 2147483647 h 59"/>
              <a:gd name="T46" fmla="*/ 2147483647 w 27"/>
              <a:gd name="T47" fmla="*/ 2147483647 h 59"/>
              <a:gd name="T48" fmla="*/ 2147483647 w 27"/>
              <a:gd name="T49" fmla="*/ 2147483647 h 59"/>
              <a:gd name="T50" fmla="*/ 2147483647 w 27"/>
              <a:gd name="T51" fmla="*/ 2147483647 h 59"/>
              <a:gd name="T52" fmla="*/ 2147483647 w 27"/>
              <a:gd name="T53" fmla="*/ 2147483647 h 59"/>
              <a:gd name="T54" fmla="*/ 2147483647 w 27"/>
              <a:gd name="T55" fmla="*/ 2147483647 h 59"/>
              <a:gd name="T56" fmla="*/ 2147483647 w 27"/>
              <a:gd name="T57" fmla="*/ 2147483647 h 59"/>
              <a:gd name="T58" fmla="*/ 2147483647 w 27"/>
              <a:gd name="T59" fmla="*/ 2147483647 h 59"/>
              <a:gd name="T60" fmla="*/ 2147483647 w 27"/>
              <a:gd name="T61" fmla="*/ 2147483647 h 59"/>
              <a:gd name="T62" fmla="*/ 2147483647 w 27"/>
              <a:gd name="T63" fmla="*/ 0 h 59"/>
              <a:gd name="T64" fmla="*/ 2147483647 w 27"/>
              <a:gd name="T65" fmla="*/ 0 h 59"/>
              <a:gd name="T66" fmla="*/ 2147483647 w 27"/>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a:p>
        </p:txBody>
      </p:sp>
      <p:sp>
        <p:nvSpPr>
          <p:cNvPr id="47192" name="Freeform 109"/>
          <p:cNvSpPr>
            <a:spLocks/>
          </p:cNvSpPr>
          <p:nvPr/>
        </p:nvSpPr>
        <p:spPr bwMode="auto">
          <a:xfrm>
            <a:off x="2538413" y="5408613"/>
            <a:ext cx="30162" cy="69850"/>
          </a:xfrm>
          <a:custGeom>
            <a:avLst/>
            <a:gdLst>
              <a:gd name="T0" fmla="*/ 2147483647 w 25"/>
              <a:gd name="T1" fmla="*/ 0 h 61"/>
              <a:gd name="T2" fmla="*/ 2147483647 w 25"/>
              <a:gd name="T3" fmla="*/ 2147483647 h 61"/>
              <a:gd name="T4" fmla="*/ 2147483647 w 25"/>
              <a:gd name="T5" fmla="*/ 2147483647 h 61"/>
              <a:gd name="T6" fmla="*/ 2147483647 w 25"/>
              <a:gd name="T7" fmla="*/ 2147483647 h 61"/>
              <a:gd name="T8" fmla="*/ 2147483647 w 25"/>
              <a:gd name="T9" fmla="*/ 2147483647 h 61"/>
              <a:gd name="T10" fmla="*/ 2147483647 w 25"/>
              <a:gd name="T11" fmla="*/ 2147483647 h 61"/>
              <a:gd name="T12" fmla="*/ 2147483647 w 25"/>
              <a:gd name="T13" fmla="*/ 2147483647 h 61"/>
              <a:gd name="T14" fmla="*/ 2147483647 w 25"/>
              <a:gd name="T15" fmla="*/ 2147483647 h 61"/>
              <a:gd name="T16" fmla="*/ 2147483647 w 25"/>
              <a:gd name="T17" fmla="*/ 2147483647 h 61"/>
              <a:gd name="T18" fmla="*/ 2147483647 w 25"/>
              <a:gd name="T19" fmla="*/ 2147483647 h 61"/>
              <a:gd name="T20" fmla="*/ 2147483647 w 25"/>
              <a:gd name="T21" fmla="*/ 2147483647 h 61"/>
              <a:gd name="T22" fmla="*/ 2147483647 w 25"/>
              <a:gd name="T23" fmla="*/ 2147483647 h 61"/>
              <a:gd name="T24" fmla="*/ 2147483647 w 25"/>
              <a:gd name="T25" fmla="*/ 2147483647 h 61"/>
              <a:gd name="T26" fmla="*/ 2147483647 w 25"/>
              <a:gd name="T27" fmla="*/ 2147483647 h 61"/>
              <a:gd name="T28" fmla="*/ 2147483647 w 25"/>
              <a:gd name="T29" fmla="*/ 2147483647 h 61"/>
              <a:gd name="T30" fmla="*/ 2147483647 w 25"/>
              <a:gd name="T31" fmla="*/ 2147483647 h 61"/>
              <a:gd name="T32" fmla="*/ 2147483647 w 25"/>
              <a:gd name="T33" fmla="*/ 2147483647 h 61"/>
              <a:gd name="T34" fmla="*/ 0 w 25"/>
              <a:gd name="T35" fmla="*/ 2147483647 h 61"/>
              <a:gd name="T36" fmla="*/ 2147483647 w 25"/>
              <a:gd name="T37" fmla="*/ 2147483647 h 61"/>
              <a:gd name="T38" fmla="*/ 2147483647 w 25"/>
              <a:gd name="T39" fmla="*/ 2147483647 h 61"/>
              <a:gd name="T40" fmla="*/ 2147483647 w 25"/>
              <a:gd name="T41" fmla="*/ 2147483647 h 61"/>
              <a:gd name="T42" fmla="*/ 2147483647 w 25"/>
              <a:gd name="T43" fmla="*/ 2147483647 h 61"/>
              <a:gd name="T44" fmla="*/ 2147483647 w 25"/>
              <a:gd name="T45" fmla="*/ 2147483647 h 61"/>
              <a:gd name="T46" fmla="*/ 2147483647 w 25"/>
              <a:gd name="T47" fmla="*/ 2147483647 h 61"/>
              <a:gd name="T48" fmla="*/ 2147483647 w 25"/>
              <a:gd name="T49" fmla="*/ 2147483647 h 61"/>
              <a:gd name="T50" fmla="*/ 2147483647 w 25"/>
              <a:gd name="T51" fmla="*/ 2147483647 h 61"/>
              <a:gd name="T52" fmla="*/ 2147483647 w 25"/>
              <a:gd name="T53" fmla="*/ 2147483647 h 61"/>
              <a:gd name="T54" fmla="*/ 2147483647 w 25"/>
              <a:gd name="T55" fmla="*/ 2147483647 h 61"/>
              <a:gd name="T56" fmla="*/ 2147483647 w 25"/>
              <a:gd name="T57" fmla="*/ 2147483647 h 61"/>
              <a:gd name="T58" fmla="*/ 2147483647 w 25"/>
              <a:gd name="T59" fmla="*/ 2147483647 h 61"/>
              <a:gd name="T60" fmla="*/ 2147483647 w 25"/>
              <a:gd name="T61" fmla="*/ 2147483647 h 61"/>
              <a:gd name="T62" fmla="*/ 2147483647 w 25"/>
              <a:gd name="T63" fmla="*/ 0 h 61"/>
              <a:gd name="T64" fmla="*/ 2147483647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a:p>
        </p:txBody>
      </p:sp>
      <p:sp>
        <p:nvSpPr>
          <p:cNvPr id="47193" name="Freeform 110"/>
          <p:cNvSpPr>
            <a:spLocks/>
          </p:cNvSpPr>
          <p:nvPr/>
        </p:nvSpPr>
        <p:spPr bwMode="auto">
          <a:xfrm>
            <a:off x="1235075" y="4975225"/>
            <a:ext cx="452438" cy="327025"/>
          </a:xfrm>
          <a:custGeom>
            <a:avLst/>
            <a:gdLst>
              <a:gd name="T0" fmla="*/ 2147483647 w 373"/>
              <a:gd name="T1" fmla="*/ 2147483647 h 287"/>
              <a:gd name="T2" fmla="*/ 2147483647 w 373"/>
              <a:gd name="T3" fmla="*/ 2147483647 h 287"/>
              <a:gd name="T4" fmla="*/ 2147483647 w 373"/>
              <a:gd name="T5" fmla="*/ 2147483647 h 287"/>
              <a:gd name="T6" fmla="*/ 2147483647 w 373"/>
              <a:gd name="T7" fmla="*/ 2147483647 h 287"/>
              <a:gd name="T8" fmla="*/ 2147483647 w 373"/>
              <a:gd name="T9" fmla="*/ 2147483647 h 287"/>
              <a:gd name="T10" fmla="*/ 2147483647 w 373"/>
              <a:gd name="T11" fmla="*/ 2147483647 h 287"/>
              <a:gd name="T12" fmla="*/ 2147483647 w 373"/>
              <a:gd name="T13" fmla="*/ 2147483647 h 287"/>
              <a:gd name="T14" fmla="*/ 2147483647 w 373"/>
              <a:gd name="T15" fmla="*/ 2147483647 h 287"/>
              <a:gd name="T16" fmla="*/ 2147483647 w 373"/>
              <a:gd name="T17" fmla="*/ 2147483647 h 287"/>
              <a:gd name="T18" fmla="*/ 2147483647 w 373"/>
              <a:gd name="T19" fmla="*/ 2147483647 h 287"/>
              <a:gd name="T20" fmla="*/ 2147483647 w 373"/>
              <a:gd name="T21" fmla="*/ 2147483647 h 287"/>
              <a:gd name="T22" fmla="*/ 2147483647 w 373"/>
              <a:gd name="T23" fmla="*/ 2147483647 h 287"/>
              <a:gd name="T24" fmla="*/ 2147483647 w 373"/>
              <a:gd name="T25" fmla="*/ 2147483647 h 287"/>
              <a:gd name="T26" fmla="*/ 2147483647 w 373"/>
              <a:gd name="T27" fmla="*/ 2147483647 h 287"/>
              <a:gd name="T28" fmla="*/ 2147483647 w 373"/>
              <a:gd name="T29" fmla="*/ 2147483647 h 287"/>
              <a:gd name="T30" fmla="*/ 2147483647 w 373"/>
              <a:gd name="T31" fmla="*/ 2147483647 h 287"/>
              <a:gd name="T32" fmla="*/ 2147483647 w 373"/>
              <a:gd name="T33" fmla="*/ 2147483647 h 287"/>
              <a:gd name="T34" fmla="*/ 2147483647 w 373"/>
              <a:gd name="T35" fmla="*/ 2147483647 h 287"/>
              <a:gd name="T36" fmla="*/ 2147483647 w 373"/>
              <a:gd name="T37" fmla="*/ 2147483647 h 287"/>
              <a:gd name="T38" fmla="*/ 2147483647 w 373"/>
              <a:gd name="T39" fmla="*/ 2147483647 h 287"/>
              <a:gd name="T40" fmla="*/ 2147483647 w 373"/>
              <a:gd name="T41" fmla="*/ 2147483647 h 287"/>
              <a:gd name="T42" fmla="*/ 2147483647 w 373"/>
              <a:gd name="T43" fmla="*/ 2147483647 h 287"/>
              <a:gd name="T44" fmla="*/ 2147483647 w 373"/>
              <a:gd name="T45" fmla="*/ 2147483647 h 287"/>
              <a:gd name="T46" fmla="*/ 2147483647 w 373"/>
              <a:gd name="T47" fmla="*/ 2147483647 h 287"/>
              <a:gd name="T48" fmla="*/ 2147483647 w 373"/>
              <a:gd name="T49" fmla="*/ 2147483647 h 287"/>
              <a:gd name="T50" fmla="*/ 2147483647 w 373"/>
              <a:gd name="T51" fmla="*/ 2147483647 h 287"/>
              <a:gd name="T52" fmla="*/ 2147483647 w 373"/>
              <a:gd name="T53" fmla="*/ 2147483647 h 287"/>
              <a:gd name="T54" fmla="*/ 2147483647 w 373"/>
              <a:gd name="T55" fmla="*/ 2147483647 h 287"/>
              <a:gd name="T56" fmla="*/ 2147483647 w 373"/>
              <a:gd name="T57" fmla="*/ 2147483647 h 287"/>
              <a:gd name="T58" fmla="*/ 2147483647 w 373"/>
              <a:gd name="T59" fmla="*/ 2147483647 h 287"/>
              <a:gd name="T60" fmla="*/ 2147483647 w 373"/>
              <a:gd name="T61" fmla="*/ 2147483647 h 287"/>
              <a:gd name="T62" fmla="*/ 2147483647 w 373"/>
              <a:gd name="T63" fmla="*/ 2147483647 h 287"/>
              <a:gd name="T64" fmla="*/ 2147483647 w 373"/>
              <a:gd name="T65" fmla="*/ 2147483647 h 287"/>
              <a:gd name="T66" fmla="*/ 2147483647 w 373"/>
              <a:gd name="T67" fmla="*/ 2147483647 h 287"/>
              <a:gd name="T68" fmla="*/ 2147483647 w 373"/>
              <a:gd name="T69" fmla="*/ 2147483647 h 287"/>
              <a:gd name="T70" fmla="*/ 0 w 373"/>
              <a:gd name="T71" fmla="*/ 2147483647 h 287"/>
              <a:gd name="T72" fmla="*/ 2147483647 w 373"/>
              <a:gd name="T73" fmla="*/ 2147483647 h 287"/>
              <a:gd name="T74" fmla="*/ 2147483647 w 373"/>
              <a:gd name="T75" fmla="*/ 2147483647 h 287"/>
              <a:gd name="T76" fmla="*/ 2147483647 w 373"/>
              <a:gd name="T77" fmla="*/ 2147483647 h 287"/>
              <a:gd name="T78" fmla="*/ 2147483647 w 373"/>
              <a:gd name="T79" fmla="*/ 2147483647 h 287"/>
              <a:gd name="T80" fmla="*/ 2147483647 w 373"/>
              <a:gd name="T81" fmla="*/ 2147483647 h 287"/>
              <a:gd name="T82" fmla="*/ 2147483647 w 373"/>
              <a:gd name="T83" fmla="*/ 2147483647 h 287"/>
              <a:gd name="T84" fmla="*/ 2147483647 w 373"/>
              <a:gd name="T85" fmla="*/ 2147483647 h 287"/>
              <a:gd name="T86" fmla="*/ 2147483647 w 373"/>
              <a:gd name="T87" fmla="*/ 2147483647 h 287"/>
              <a:gd name="T88" fmla="*/ 2147483647 w 373"/>
              <a:gd name="T89" fmla="*/ 2147483647 h 287"/>
              <a:gd name="T90" fmla="*/ 2147483647 w 373"/>
              <a:gd name="T91" fmla="*/ 2147483647 h 287"/>
              <a:gd name="T92" fmla="*/ 2147483647 w 373"/>
              <a:gd name="T93" fmla="*/ 2147483647 h 287"/>
              <a:gd name="T94" fmla="*/ 2147483647 w 373"/>
              <a:gd name="T95" fmla="*/ 2147483647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94" name="Freeform 111"/>
          <p:cNvSpPr>
            <a:spLocks/>
          </p:cNvSpPr>
          <p:nvPr/>
        </p:nvSpPr>
        <p:spPr bwMode="auto">
          <a:xfrm>
            <a:off x="1754188" y="5180013"/>
            <a:ext cx="111125" cy="152400"/>
          </a:xfrm>
          <a:custGeom>
            <a:avLst/>
            <a:gdLst>
              <a:gd name="T0" fmla="*/ 2147483647 w 91"/>
              <a:gd name="T1" fmla="*/ 2147483647 h 133"/>
              <a:gd name="T2" fmla="*/ 2147483647 w 91"/>
              <a:gd name="T3" fmla="*/ 2147483647 h 133"/>
              <a:gd name="T4" fmla="*/ 2147483647 w 91"/>
              <a:gd name="T5" fmla="*/ 2147483647 h 133"/>
              <a:gd name="T6" fmla="*/ 2147483647 w 91"/>
              <a:gd name="T7" fmla="*/ 2147483647 h 133"/>
              <a:gd name="T8" fmla="*/ 2147483647 w 91"/>
              <a:gd name="T9" fmla="*/ 2147483647 h 133"/>
              <a:gd name="T10" fmla="*/ 2147483647 w 91"/>
              <a:gd name="T11" fmla="*/ 2147483647 h 133"/>
              <a:gd name="T12" fmla="*/ 2147483647 w 91"/>
              <a:gd name="T13" fmla="*/ 2147483647 h 133"/>
              <a:gd name="T14" fmla="*/ 2147483647 w 91"/>
              <a:gd name="T15" fmla="*/ 2147483647 h 133"/>
              <a:gd name="T16" fmla="*/ 2147483647 w 91"/>
              <a:gd name="T17" fmla="*/ 2147483647 h 133"/>
              <a:gd name="T18" fmla="*/ 2147483647 w 91"/>
              <a:gd name="T19" fmla="*/ 2147483647 h 133"/>
              <a:gd name="T20" fmla="*/ 2147483647 w 91"/>
              <a:gd name="T21" fmla="*/ 2147483647 h 133"/>
              <a:gd name="T22" fmla="*/ 0 w 91"/>
              <a:gd name="T23" fmla="*/ 2147483647 h 133"/>
              <a:gd name="T24" fmla="*/ 0 w 91"/>
              <a:gd name="T25" fmla="*/ 2147483647 h 133"/>
              <a:gd name="T26" fmla="*/ 0 w 91"/>
              <a:gd name="T27" fmla="*/ 2147483647 h 133"/>
              <a:gd name="T28" fmla="*/ 2147483647 w 91"/>
              <a:gd name="T29" fmla="*/ 2147483647 h 133"/>
              <a:gd name="T30" fmla="*/ 2147483647 w 91"/>
              <a:gd name="T31" fmla="*/ 2147483647 h 133"/>
              <a:gd name="T32" fmla="*/ 2147483647 w 91"/>
              <a:gd name="T33" fmla="*/ 2147483647 h 133"/>
              <a:gd name="T34" fmla="*/ 2147483647 w 91"/>
              <a:gd name="T35" fmla="*/ 2147483647 h 133"/>
              <a:gd name="T36" fmla="*/ 2147483647 w 91"/>
              <a:gd name="T37" fmla="*/ 2147483647 h 133"/>
              <a:gd name="T38" fmla="*/ 2147483647 w 91"/>
              <a:gd name="T39" fmla="*/ 2147483647 h 133"/>
              <a:gd name="T40" fmla="*/ 2147483647 w 91"/>
              <a:gd name="T41" fmla="*/ 2147483647 h 133"/>
              <a:gd name="T42" fmla="*/ 2147483647 w 91"/>
              <a:gd name="T43" fmla="*/ 2147483647 h 133"/>
              <a:gd name="T44" fmla="*/ 2147483647 w 91"/>
              <a:gd name="T45" fmla="*/ 2147483647 h 133"/>
              <a:gd name="T46" fmla="*/ 2147483647 w 91"/>
              <a:gd name="T47" fmla="*/ 2147483647 h 133"/>
              <a:gd name="T48" fmla="*/ 2147483647 w 91"/>
              <a:gd name="T49" fmla="*/ 2147483647 h 133"/>
              <a:gd name="T50" fmla="*/ 2147483647 w 91"/>
              <a:gd name="T51" fmla="*/ 2147483647 h 133"/>
              <a:gd name="T52" fmla="*/ 2147483647 w 91"/>
              <a:gd name="T53" fmla="*/ 2147483647 h 133"/>
              <a:gd name="T54" fmla="*/ 2147483647 w 91"/>
              <a:gd name="T55" fmla="*/ 0 h 133"/>
              <a:gd name="T56" fmla="*/ 2147483647 w 91"/>
              <a:gd name="T57" fmla="*/ 2147483647 h 133"/>
              <a:gd name="T58" fmla="*/ 2147483647 w 91"/>
              <a:gd name="T59" fmla="*/ 2147483647 h 133"/>
              <a:gd name="T60" fmla="*/ 2147483647 w 91"/>
              <a:gd name="T61" fmla="*/ 2147483647 h 133"/>
              <a:gd name="T62" fmla="*/ 2147483647 w 91"/>
              <a:gd name="T63" fmla="*/ 2147483647 h 133"/>
              <a:gd name="T64" fmla="*/ 2147483647 w 91"/>
              <a:gd name="T65" fmla="*/ 2147483647 h 133"/>
              <a:gd name="T66" fmla="*/ 2147483647 w 91"/>
              <a:gd name="T67" fmla="*/ 2147483647 h 133"/>
              <a:gd name="T68" fmla="*/ 2147483647 w 91"/>
              <a:gd name="T69" fmla="*/ 2147483647 h 133"/>
              <a:gd name="T70" fmla="*/ 2147483647 w 91"/>
              <a:gd name="T71" fmla="*/ 2147483647 h 133"/>
              <a:gd name="T72" fmla="*/ 2147483647 w 91"/>
              <a:gd name="T73" fmla="*/ 2147483647 h 133"/>
              <a:gd name="T74" fmla="*/ 2147483647 w 91"/>
              <a:gd name="T75" fmla="*/ 2147483647 h 133"/>
              <a:gd name="T76" fmla="*/ 2147483647 w 91"/>
              <a:gd name="T77" fmla="*/ 2147483647 h 133"/>
              <a:gd name="T78" fmla="*/ 2147483647 w 91"/>
              <a:gd name="T79" fmla="*/ 2147483647 h 133"/>
              <a:gd name="T80" fmla="*/ 2147483647 w 91"/>
              <a:gd name="T81" fmla="*/ 2147483647 h 133"/>
              <a:gd name="T82" fmla="*/ 2147483647 w 91"/>
              <a:gd name="T83" fmla="*/ 2147483647 h 133"/>
              <a:gd name="T84" fmla="*/ 2147483647 w 91"/>
              <a:gd name="T85" fmla="*/ 2147483647 h 133"/>
              <a:gd name="T86" fmla="*/ 2147483647 w 91"/>
              <a:gd name="T87" fmla="*/ 2147483647 h 133"/>
              <a:gd name="T88" fmla="*/ 2147483647 w 91"/>
              <a:gd name="T89" fmla="*/ 2147483647 h 133"/>
              <a:gd name="T90" fmla="*/ 2147483647 w 91"/>
              <a:gd name="T91" fmla="*/ 2147483647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95" name="Freeform 112"/>
          <p:cNvSpPr>
            <a:spLocks/>
          </p:cNvSpPr>
          <p:nvPr/>
        </p:nvSpPr>
        <p:spPr bwMode="auto">
          <a:xfrm>
            <a:off x="1717675" y="5203825"/>
            <a:ext cx="41275" cy="1285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96" name="Freeform 113"/>
          <p:cNvSpPr>
            <a:spLocks/>
          </p:cNvSpPr>
          <p:nvPr/>
        </p:nvSpPr>
        <p:spPr bwMode="auto">
          <a:xfrm>
            <a:off x="744538" y="6124575"/>
            <a:ext cx="207962" cy="117475"/>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97" name="Freeform 114"/>
          <p:cNvSpPr>
            <a:spLocks/>
          </p:cNvSpPr>
          <p:nvPr/>
        </p:nvSpPr>
        <p:spPr bwMode="auto">
          <a:xfrm>
            <a:off x="2487613" y="5461000"/>
            <a:ext cx="25400" cy="36513"/>
          </a:xfrm>
          <a:custGeom>
            <a:avLst/>
            <a:gdLst>
              <a:gd name="T0" fmla="*/ 2147483647 w 21"/>
              <a:gd name="T1" fmla="*/ 2147483647 h 31"/>
              <a:gd name="T2" fmla="*/ 2147483647 w 21"/>
              <a:gd name="T3" fmla="*/ 2147483647 h 31"/>
              <a:gd name="T4" fmla="*/ 2147483647 w 21"/>
              <a:gd name="T5" fmla="*/ 2147483647 h 31"/>
              <a:gd name="T6" fmla="*/ 2147483647 w 21"/>
              <a:gd name="T7" fmla="*/ 2147483647 h 31"/>
              <a:gd name="T8" fmla="*/ 2147483647 w 21"/>
              <a:gd name="T9" fmla="*/ 2147483647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2147483647 w 21"/>
              <a:gd name="T43" fmla="*/ 2147483647 h 31"/>
              <a:gd name="T44" fmla="*/ 2147483647 w 21"/>
              <a:gd name="T45" fmla="*/ 2147483647 h 31"/>
              <a:gd name="T46" fmla="*/ 2147483647 w 21"/>
              <a:gd name="T47" fmla="*/ 2147483647 h 31"/>
              <a:gd name="T48" fmla="*/ 2147483647 w 21"/>
              <a:gd name="T49" fmla="*/ 2147483647 h 31"/>
              <a:gd name="T50" fmla="*/ 2147483647 w 21"/>
              <a:gd name="T51" fmla="*/ 2147483647 h 31"/>
              <a:gd name="T52" fmla="*/ 2147483647 w 21"/>
              <a:gd name="T53" fmla="*/ 2147483647 h 31"/>
              <a:gd name="T54" fmla="*/ 2147483647 w 21"/>
              <a:gd name="T55" fmla="*/ 2147483647 h 31"/>
              <a:gd name="T56" fmla="*/ 2147483647 w 21"/>
              <a:gd name="T57" fmla="*/ 2147483647 h 31"/>
              <a:gd name="T58" fmla="*/ 2147483647 w 21"/>
              <a:gd name="T59" fmla="*/ 2147483647 h 31"/>
              <a:gd name="T60" fmla="*/ 2147483647 w 21"/>
              <a:gd name="T61" fmla="*/ 2147483647 h 31"/>
              <a:gd name="T62" fmla="*/ 2147483647 w 21"/>
              <a:gd name="T63" fmla="*/ 2147483647 h 31"/>
              <a:gd name="T64" fmla="*/ 2147483647 w 21"/>
              <a:gd name="T65" fmla="*/ 2147483647 h 31"/>
              <a:gd name="T66" fmla="*/ 2147483647 w 21"/>
              <a:gd name="T67" fmla="*/ 2147483647 h 31"/>
              <a:gd name="T68" fmla="*/ 2147483647 w 21"/>
              <a:gd name="T69" fmla="*/ 2147483647 h 31"/>
              <a:gd name="T70" fmla="*/ 2147483647 w 21"/>
              <a:gd name="T71" fmla="*/ 2147483647 h 31"/>
              <a:gd name="T72" fmla="*/ 2147483647 w 21"/>
              <a:gd name="T73" fmla="*/ 2147483647 h 31"/>
              <a:gd name="T74" fmla="*/ 2147483647 w 21"/>
              <a:gd name="T75" fmla="*/ 2147483647 h 31"/>
              <a:gd name="T76" fmla="*/ 2147483647 w 21"/>
              <a:gd name="T77" fmla="*/ 2147483647 h 31"/>
              <a:gd name="T78" fmla="*/ 2147483647 w 21"/>
              <a:gd name="T79" fmla="*/ 2147483647 h 31"/>
              <a:gd name="T80" fmla="*/ 2147483647 w 21"/>
              <a:gd name="T81" fmla="*/ 2147483647 h 31"/>
              <a:gd name="T82" fmla="*/ 2147483647 w 21"/>
              <a:gd name="T83" fmla="*/ 2147483647 h 31"/>
              <a:gd name="T84" fmla="*/ 2147483647 w 21"/>
              <a:gd name="T85" fmla="*/ 2147483647 h 31"/>
              <a:gd name="T86" fmla="*/ 2147483647 w 21"/>
              <a:gd name="T87" fmla="*/ 2147483647 h 31"/>
              <a:gd name="T88" fmla="*/ 2147483647 w 21"/>
              <a:gd name="T89" fmla="*/ 2147483647 h 31"/>
              <a:gd name="T90" fmla="*/ 2147483647 w 21"/>
              <a:gd name="T91" fmla="*/ 0 h 31"/>
              <a:gd name="T92" fmla="*/ 2147483647 w 21"/>
              <a:gd name="T93" fmla="*/ 2147483647 h 31"/>
              <a:gd name="T94" fmla="*/ 2147483647 w 21"/>
              <a:gd name="T95" fmla="*/ 2147483647 h 31"/>
              <a:gd name="T96" fmla="*/ 2147483647 w 21"/>
              <a:gd name="T97" fmla="*/ 2147483647 h 31"/>
              <a:gd name="T98" fmla="*/ 2147483647 w 21"/>
              <a:gd name="T99" fmla="*/ 2147483647 h 31"/>
              <a:gd name="T100" fmla="*/ 2147483647 w 21"/>
              <a:gd name="T101" fmla="*/ 2147483647 h 31"/>
              <a:gd name="T102" fmla="*/ 2147483647 w 21"/>
              <a:gd name="T103" fmla="*/ 2147483647 h 31"/>
              <a:gd name="T104" fmla="*/ 2147483647 w 21"/>
              <a:gd name="T105" fmla="*/ 2147483647 h 31"/>
              <a:gd name="T106" fmla="*/ 2147483647 w 21"/>
              <a:gd name="T107" fmla="*/ 2147483647 h 31"/>
              <a:gd name="T108" fmla="*/ 2147483647 w 21"/>
              <a:gd name="T109" fmla="*/ 2147483647 h 31"/>
              <a:gd name="T110" fmla="*/ 2147483647 w 21"/>
              <a:gd name="T111" fmla="*/ 2147483647 h 31"/>
              <a:gd name="T112" fmla="*/ 2147483647 w 21"/>
              <a:gd name="T113" fmla="*/ 2147483647 h 31"/>
              <a:gd name="T114" fmla="*/ 2147483647 w 21"/>
              <a:gd name="T115" fmla="*/ 2147483647 h 31"/>
              <a:gd name="T116" fmla="*/ 2147483647 w 21"/>
              <a:gd name="T117" fmla="*/ 2147483647 h 31"/>
              <a:gd name="T118" fmla="*/ 2147483647 w 21"/>
              <a:gd name="T119" fmla="*/ 2147483647 h 31"/>
              <a:gd name="T120" fmla="*/ 0 w 21"/>
              <a:gd name="T121" fmla="*/ 2147483647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98" name="Freeform 115"/>
          <p:cNvSpPr>
            <a:spLocks/>
          </p:cNvSpPr>
          <p:nvPr/>
        </p:nvSpPr>
        <p:spPr bwMode="auto">
          <a:xfrm>
            <a:off x="2455863" y="5434013"/>
            <a:ext cx="28575" cy="44450"/>
          </a:xfrm>
          <a:custGeom>
            <a:avLst/>
            <a:gdLst>
              <a:gd name="T0" fmla="*/ 2147483647 w 23"/>
              <a:gd name="T1" fmla="*/ 0 h 39"/>
              <a:gd name="T2" fmla="*/ 2147483647 w 23"/>
              <a:gd name="T3" fmla="*/ 2147483647 h 39"/>
              <a:gd name="T4" fmla="*/ 2147483647 w 23"/>
              <a:gd name="T5" fmla="*/ 2147483647 h 39"/>
              <a:gd name="T6" fmla="*/ 2147483647 w 23"/>
              <a:gd name="T7" fmla="*/ 2147483647 h 39"/>
              <a:gd name="T8" fmla="*/ 2147483647 w 23"/>
              <a:gd name="T9" fmla="*/ 2147483647 h 39"/>
              <a:gd name="T10" fmla="*/ 2147483647 w 23"/>
              <a:gd name="T11" fmla="*/ 2147483647 h 39"/>
              <a:gd name="T12" fmla="*/ 2147483647 w 23"/>
              <a:gd name="T13" fmla="*/ 2147483647 h 39"/>
              <a:gd name="T14" fmla="*/ 2147483647 w 23"/>
              <a:gd name="T15" fmla="*/ 2147483647 h 39"/>
              <a:gd name="T16" fmla="*/ 2147483647 w 23"/>
              <a:gd name="T17" fmla="*/ 2147483647 h 39"/>
              <a:gd name="T18" fmla="*/ 2147483647 w 23"/>
              <a:gd name="T19" fmla="*/ 2147483647 h 39"/>
              <a:gd name="T20" fmla="*/ 2147483647 w 23"/>
              <a:gd name="T21" fmla="*/ 2147483647 h 39"/>
              <a:gd name="T22" fmla="*/ 2147483647 w 23"/>
              <a:gd name="T23" fmla="*/ 2147483647 h 39"/>
              <a:gd name="T24" fmla="*/ 0 w 23"/>
              <a:gd name="T25" fmla="*/ 2147483647 h 39"/>
              <a:gd name="T26" fmla="*/ 0 w 23"/>
              <a:gd name="T27" fmla="*/ 2147483647 h 39"/>
              <a:gd name="T28" fmla="*/ 2147483647 w 23"/>
              <a:gd name="T29" fmla="*/ 2147483647 h 39"/>
              <a:gd name="T30" fmla="*/ 2147483647 w 23"/>
              <a:gd name="T31" fmla="*/ 2147483647 h 39"/>
              <a:gd name="T32" fmla="*/ 2147483647 w 23"/>
              <a:gd name="T33" fmla="*/ 2147483647 h 39"/>
              <a:gd name="T34" fmla="*/ 2147483647 w 23"/>
              <a:gd name="T35" fmla="*/ 2147483647 h 39"/>
              <a:gd name="T36" fmla="*/ 2147483647 w 23"/>
              <a:gd name="T37" fmla="*/ 2147483647 h 39"/>
              <a:gd name="T38" fmla="*/ 2147483647 w 23"/>
              <a:gd name="T39" fmla="*/ 2147483647 h 39"/>
              <a:gd name="T40" fmla="*/ 2147483647 w 23"/>
              <a:gd name="T41" fmla="*/ 2147483647 h 39"/>
              <a:gd name="T42" fmla="*/ 2147483647 w 23"/>
              <a:gd name="T43" fmla="*/ 2147483647 h 39"/>
              <a:gd name="T44" fmla="*/ 2147483647 w 23"/>
              <a:gd name="T45" fmla="*/ 2147483647 h 39"/>
              <a:gd name="T46" fmla="*/ 2147483647 w 23"/>
              <a:gd name="T47" fmla="*/ 2147483647 h 39"/>
              <a:gd name="T48" fmla="*/ 2147483647 w 23"/>
              <a:gd name="T49" fmla="*/ 2147483647 h 39"/>
              <a:gd name="T50" fmla="*/ 2147483647 w 23"/>
              <a:gd name="T51" fmla="*/ 2147483647 h 39"/>
              <a:gd name="T52" fmla="*/ 2147483647 w 23"/>
              <a:gd name="T53" fmla="*/ 2147483647 h 39"/>
              <a:gd name="T54" fmla="*/ 2147483647 w 23"/>
              <a:gd name="T55" fmla="*/ 2147483647 h 39"/>
              <a:gd name="T56" fmla="*/ 2147483647 w 23"/>
              <a:gd name="T57" fmla="*/ 2147483647 h 39"/>
              <a:gd name="T58" fmla="*/ 2147483647 w 23"/>
              <a:gd name="T59" fmla="*/ 2147483647 h 39"/>
              <a:gd name="T60" fmla="*/ 2147483647 w 23"/>
              <a:gd name="T61" fmla="*/ 2147483647 h 39"/>
              <a:gd name="T62" fmla="*/ 2147483647 w 23"/>
              <a:gd name="T63" fmla="*/ 2147483647 h 39"/>
              <a:gd name="T64" fmla="*/ 2147483647 w 23"/>
              <a:gd name="T65" fmla="*/ 2147483647 h 39"/>
              <a:gd name="T66" fmla="*/ 2147483647 w 23"/>
              <a:gd name="T67" fmla="*/ 2147483647 h 39"/>
              <a:gd name="T68" fmla="*/ 2147483647 w 23"/>
              <a:gd name="T69" fmla="*/ 2147483647 h 39"/>
              <a:gd name="T70" fmla="*/ 2147483647 w 23"/>
              <a:gd name="T71" fmla="*/ 2147483647 h 39"/>
              <a:gd name="T72" fmla="*/ 2147483647 w 23"/>
              <a:gd name="T73" fmla="*/ 2147483647 h 39"/>
              <a:gd name="T74" fmla="*/ 2147483647 w 23"/>
              <a:gd name="T75" fmla="*/ 2147483647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47199" name="Group 116"/>
          <p:cNvGrpSpPr>
            <a:grpSpLocks/>
          </p:cNvGrpSpPr>
          <p:nvPr/>
        </p:nvGrpSpPr>
        <p:grpSpPr bwMode="auto">
          <a:xfrm>
            <a:off x="3124200" y="5622925"/>
            <a:ext cx="357188" cy="466725"/>
            <a:chOff x="2372" y="3451"/>
            <a:chExt cx="295" cy="409"/>
          </a:xfrm>
        </p:grpSpPr>
        <p:sp>
          <p:nvSpPr>
            <p:cNvPr id="47222" name="Rectangle 11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47223" name="Rectangle 11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a:p>
          </p:txBody>
        </p:sp>
        <p:sp>
          <p:nvSpPr>
            <p:cNvPr id="47224" name="Rectangle 11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p>
          </p:txBody>
        </p:sp>
        <p:sp>
          <p:nvSpPr>
            <p:cNvPr id="47225" name="Oval 12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a:p>
          </p:txBody>
        </p:sp>
        <p:sp>
          <p:nvSpPr>
            <p:cNvPr id="47226" name="Rectangle 12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a:p>
          </p:txBody>
        </p:sp>
        <p:sp>
          <p:nvSpPr>
            <p:cNvPr id="47227" name="Rectangle 12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p>
          </p:txBody>
        </p:sp>
        <p:sp>
          <p:nvSpPr>
            <p:cNvPr id="47228" name="Rectangle 12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a:p>
          </p:txBody>
        </p:sp>
      </p:grpSp>
      <p:sp>
        <p:nvSpPr>
          <p:cNvPr id="47200" name="Rectangle 124"/>
          <p:cNvSpPr>
            <a:spLocks noChangeArrowheads="1"/>
          </p:cNvSpPr>
          <p:nvPr/>
        </p:nvSpPr>
        <p:spPr bwMode="auto">
          <a:xfrm>
            <a:off x="1670050" y="3781425"/>
            <a:ext cx="293688"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latin typeface="Times" charset="0"/>
              </a:rPr>
              <a:t>/</a:t>
            </a:r>
          </a:p>
        </p:txBody>
      </p:sp>
      <p:sp>
        <p:nvSpPr>
          <p:cNvPr id="47201" name="Line 125"/>
          <p:cNvSpPr>
            <a:spLocks noChangeShapeType="1"/>
          </p:cNvSpPr>
          <p:nvPr/>
        </p:nvSpPr>
        <p:spPr bwMode="auto">
          <a:xfrm>
            <a:off x="369888" y="6248400"/>
            <a:ext cx="121443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02" name="Line 126"/>
          <p:cNvSpPr>
            <a:spLocks noChangeShapeType="1"/>
          </p:cNvSpPr>
          <p:nvPr/>
        </p:nvSpPr>
        <p:spPr bwMode="auto">
          <a:xfrm>
            <a:off x="5751513" y="6229350"/>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03" name="Line 127"/>
          <p:cNvSpPr>
            <a:spLocks noChangeShapeType="1"/>
          </p:cNvSpPr>
          <p:nvPr/>
        </p:nvSpPr>
        <p:spPr bwMode="auto">
          <a:xfrm>
            <a:off x="4108450" y="5942013"/>
            <a:ext cx="124777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04" name="Rectangle 128"/>
          <p:cNvSpPr>
            <a:spLocks noChangeArrowheads="1"/>
          </p:cNvSpPr>
          <p:nvPr/>
        </p:nvSpPr>
        <p:spPr bwMode="auto">
          <a:xfrm>
            <a:off x="3825875" y="5670550"/>
            <a:ext cx="1560513"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latin typeface="Capitals" charset="0"/>
              </a:rPr>
              <a:t>2 </a:t>
            </a:r>
            <a:endParaRPr lang="en-US" sz="1600" b="1" u="sng">
              <a:latin typeface="Capitals" charset="0"/>
            </a:endParaRPr>
          </a:p>
          <a:p>
            <a:r>
              <a:rPr lang="en-US" sz="1600" b="1">
                <a:latin typeface="Capitals" charset="0"/>
              </a:rPr>
              <a:t>1</a:t>
            </a:r>
          </a:p>
        </p:txBody>
      </p:sp>
      <p:sp>
        <p:nvSpPr>
          <p:cNvPr id="47205" name="Rectangle 129"/>
          <p:cNvSpPr>
            <a:spLocks noChangeArrowheads="1"/>
          </p:cNvSpPr>
          <p:nvPr/>
        </p:nvSpPr>
        <p:spPr bwMode="auto">
          <a:xfrm>
            <a:off x="323850" y="6015038"/>
            <a:ext cx="4254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a:latin typeface="Times" charset="0"/>
            </a:endParaRPr>
          </a:p>
        </p:txBody>
      </p:sp>
      <p:sp>
        <p:nvSpPr>
          <p:cNvPr id="47206" name="Line 130"/>
          <p:cNvSpPr>
            <a:spLocks noChangeShapeType="1"/>
          </p:cNvSpPr>
          <p:nvPr/>
        </p:nvSpPr>
        <p:spPr bwMode="auto">
          <a:xfrm>
            <a:off x="2930525" y="2020888"/>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07" name="Text Box 131"/>
          <p:cNvSpPr txBox="1">
            <a:spLocks noChangeArrowheads="1"/>
          </p:cNvSpPr>
          <p:nvPr/>
        </p:nvSpPr>
        <p:spPr bwMode="auto">
          <a:xfrm>
            <a:off x="6438900" y="6011863"/>
            <a:ext cx="7286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2000" b="1">
              <a:solidFill>
                <a:srgbClr val="5B5B5B"/>
              </a:solidFill>
              <a:latin typeface="Comic Sans MS" charset="0"/>
            </a:endParaRPr>
          </a:p>
        </p:txBody>
      </p:sp>
      <p:sp>
        <p:nvSpPr>
          <p:cNvPr id="47208" name="Line 132"/>
          <p:cNvSpPr>
            <a:spLocks noChangeShapeType="1"/>
          </p:cNvSpPr>
          <p:nvPr/>
        </p:nvSpPr>
        <p:spPr bwMode="auto">
          <a:xfrm>
            <a:off x="338138" y="4537075"/>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09" name="Line 133"/>
          <p:cNvSpPr>
            <a:spLocks noChangeShapeType="1"/>
          </p:cNvSpPr>
          <p:nvPr/>
        </p:nvSpPr>
        <p:spPr bwMode="auto">
          <a:xfrm>
            <a:off x="5661025" y="4510088"/>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10" name="Line 134"/>
          <p:cNvSpPr>
            <a:spLocks noChangeShapeType="1"/>
          </p:cNvSpPr>
          <p:nvPr/>
        </p:nvSpPr>
        <p:spPr bwMode="auto">
          <a:xfrm>
            <a:off x="4121150" y="6170613"/>
            <a:ext cx="124777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211" name="Text Box 160"/>
          <p:cNvSpPr txBox="1">
            <a:spLocks noChangeArrowheads="1"/>
          </p:cNvSpPr>
          <p:nvPr/>
        </p:nvSpPr>
        <p:spPr bwMode="auto">
          <a:xfrm>
            <a:off x="2719388" y="5240338"/>
            <a:ext cx="1473200"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HISTORIES</a:t>
            </a:r>
          </a:p>
        </p:txBody>
      </p:sp>
      <p:grpSp>
        <p:nvGrpSpPr>
          <p:cNvPr id="47212" name="Group 164"/>
          <p:cNvGrpSpPr>
            <a:grpSpLocks/>
          </p:cNvGrpSpPr>
          <p:nvPr/>
        </p:nvGrpSpPr>
        <p:grpSpPr bwMode="auto">
          <a:xfrm>
            <a:off x="1776413" y="3443288"/>
            <a:ext cx="4265612" cy="1965325"/>
            <a:chOff x="1119" y="2169"/>
            <a:chExt cx="2687" cy="1238"/>
          </a:xfrm>
        </p:grpSpPr>
        <p:sp>
          <p:nvSpPr>
            <p:cNvPr id="47214" name="Rectangle 165"/>
            <p:cNvSpPr>
              <a:spLocks noChangeArrowheads="1"/>
            </p:cNvSpPr>
            <p:nvPr/>
          </p:nvSpPr>
          <p:spPr bwMode="auto">
            <a:xfrm>
              <a:off x="1119" y="3083"/>
              <a:ext cx="393"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800" b="1">
                  <a:latin typeface="Times" charset="0"/>
                </a:rPr>
                <a:t>1</a:t>
              </a:r>
            </a:p>
          </p:txBody>
        </p:sp>
        <p:sp>
          <p:nvSpPr>
            <p:cNvPr id="47215" name="Rectangle 166"/>
            <p:cNvSpPr>
              <a:spLocks noChangeArrowheads="1"/>
            </p:cNvSpPr>
            <p:nvPr/>
          </p:nvSpPr>
          <p:spPr bwMode="auto">
            <a:xfrm>
              <a:off x="1250" y="2697"/>
              <a:ext cx="395"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000" b="1">
                  <a:latin typeface="Times" charset="0"/>
                </a:rPr>
                <a:t>2</a:t>
              </a:r>
            </a:p>
          </p:txBody>
        </p:sp>
        <p:sp>
          <p:nvSpPr>
            <p:cNvPr id="47216" name="Rectangle 167"/>
            <p:cNvSpPr>
              <a:spLocks noChangeArrowheads="1"/>
            </p:cNvSpPr>
            <p:nvPr/>
          </p:nvSpPr>
          <p:spPr bwMode="auto">
            <a:xfrm>
              <a:off x="1604" y="2369"/>
              <a:ext cx="393"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000" b="1">
                  <a:latin typeface="Times" charset="0"/>
                </a:rPr>
                <a:t>3</a:t>
              </a:r>
            </a:p>
          </p:txBody>
        </p:sp>
        <p:sp>
          <p:nvSpPr>
            <p:cNvPr id="47217" name="Rectangle 168"/>
            <p:cNvSpPr>
              <a:spLocks noChangeArrowheads="1"/>
            </p:cNvSpPr>
            <p:nvPr/>
          </p:nvSpPr>
          <p:spPr bwMode="auto">
            <a:xfrm>
              <a:off x="2213" y="2169"/>
              <a:ext cx="393"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000" b="1">
                  <a:latin typeface="Times" charset="0"/>
                </a:rPr>
                <a:t>4</a:t>
              </a:r>
            </a:p>
          </p:txBody>
        </p:sp>
        <p:sp>
          <p:nvSpPr>
            <p:cNvPr id="47218" name="Rectangle 169"/>
            <p:cNvSpPr>
              <a:spLocks noChangeArrowheads="1"/>
            </p:cNvSpPr>
            <p:nvPr/>
          </p:nvSpPr>
          <p:spPr bwMode="auto">
            <a:xfrm>
              <a:off x="2796" y="2356"/>
              <a:ext cx="39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800" b="1">
                  <a:latin typeface="Times" charset="0"/>
                </a:rPr>
                <a:t>5</a:t>
              </a:r>
            </a:p>
          </p:txBody>
        </p:sp>
        <p:sp>
          <p:nvSpPr>
            <p:cNvPr id="47219" name="Rectangle 170"/>
            <p:cNvSpPr>
              <a:spLocks noChangeArrowheads="1"/>
            </p:cNvSpPr>
            <p:nvPr/>
          </p:nvSpPr>
          <p:spPr bwMode="auto">
            <a:xfrm>
              <a:off x="3070" y="2558"/>
              <a:ext cx="39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600" b="1">
                  <a:latin typeface="Times" charset="0"/>
                </a:rPr>
                <a:t>6</a:t>
              </a:r>
            </a:p>
          </p:txBody>
        </p:sp>
        <p:sp>
          <p:nvSpPr>
            <p:cNvPr id="47220" name="Rectangle 171"/>
            <p:cNvSpPr>
              <a:spLocks noChangeArrowheads="1"/>
            </p:cNvSpPr>
            <p:nvPr/>
          </p:nvSpPr>
          <p:spPr bwMode="auto">
            <a:xfrm>
              <a:off x="3302" y="2868"/>
              <a:ext cx="393"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600" b="1">
                  <a:latin typeface="Times" charset="0"/>
                </a:rPr>
                <a:t>7</a:t>
              </a:r>
            </a:p>
          </p:txBody>
        </p:sp>
        <p:sp>
          <p:nvSpPr>
            <p:cNvPr id="47221" name="Rectangle 172"/>
            <p:cNvSpPr>
              <a:spLocks noChangeArrowheads="1"/>
            </p:cNvSpPr>
            <p:nvPr/>
          </p:nvSpPr>
          <p:spPr bwMode="auto">
            <a:xfrm>
              <a:off x="3411" y="3236"/>
              <a:ext cx="395"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a:latin typeface="Times" charset="0"/>
                </a:rPr>
                <a:t>8</a:t>
              </a:r>
            </a:p>
          </p:txBody>
        </p:sp>
      </p:grpSp>
      <p:sp>
        <p:nvSpPr>
          <p:cNvPr id="47213" name="Rectangle 173"/>
          <p:cNvSpPr>
            <a:spLocks noChangeArrowheads="1"/>
          </p:cNvSpPr>
          <p:nvPr/>
        </p:nvSpPr>
        <p:spPr bwMode="auto">
          <a:xfrm rot="-1421558">
            <a:off x="5640388" y="4845050"/>
            <a:ext cx="615950" cy="354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5"/>
          <p:cNvSpPr>
            <a:spLocks noChangeArrowheads="1"/>
          </p:cNvSpPr>
          <p:nvPr/>
        </p:nvSpPr>
        <p:spPr bwMode="auto">
          <a:xfrm>
            <a:off x="3165475" y="63500"/>
            <a:ext cx="3973513" cy="3841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0" name="Text Box 6"/>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153" name="Group 2"/>
          <p:cNvGrpSpPr>
            <a:grpSpLocks/>
          </p:cNvGrpSpPr>
          <p:nvPr/>
        </p:nvGrpSpPr>
        <p:grpSpPr bwMode="auto">
          <a:xfrm>
            <a:off x="785813" y="4567238"/>
            <a:ext cx="503237" cy="2595562"/>
            <a:chOff x="192" y="1824"/>
            <a:chExt cx="288" cy="2304"/>
          </a:xfrm>
        </p:grpSpPr>
        <p:sp>
          <p:nvSpPr>
            <p:cNvPr id="49423" name="AutoShape 3"/>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9424" name="Rectangle 4"/>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9154" name="Group 5"/>
          <p:cNvGrpSpPr>
            <a:grpSpLocks/>
          </p:cNvGrpSpPr>
          <p:nvPr/>
        </p:nvGrpSpPr>
        <p:grpSpPr bwMode="auto">
          <a:xfrm>
            <a:off x="785813" y="1343025"/>
            <a:ext cx="503237" cy="2909888"/>
            <a:chOff x="192" y="1824"/>
            <a:chExt cx="288" cy="2304"/>
          </a:xfrm>
        </p:grpSpPr>
        <p:sp>
          <p:nvSpPr>
            <p:cNvPr id="49421" name="AutoShape 6"/>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9422" name="Rectangle 7"/>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49155" name="Text Box 8"/>
          <p:cNvSpPr txBox="1">
            <a:spLocks noChangeArrowheads="1"/>
          </p:cNvSpPr>
          <p:nvPr/>
        </p:nvSpPr>
        <p:spPr bwMode="auto">
          <a:xfrm>
            <a:off x="6580188" y="19050"/>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19</a:t>
            </a:r>
          </a:p>
        </p:txBody>
      </p:sp>
      <p:sp>
        <p:nvSpPr>
          <p:cNvPr id="49156" name="Rectangle 9"/>
          <p:cNvSpPr>
            <a:spLocks noChangeArrowheads="1"/>
          </p:cNvSpPr>
          <p:nvPr/>
        </p:nvSpPr>
        <p:spPr bwMode="auto">
          <a:xfrm>
            <a:off x="0" y="798513"/>
            <a:ext cx="627063" cy="782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57" name="Text Box 10"/>
          <p:cNvSpPr txBox="1">
            <a:spLocks noChangeArrowheads="1"/>
          </p:cNvSpPr>
          <p:nvPr/>
        </p:nvSpPr>
        <p:spPr bwMode="auto">
          <a:xfrm>
            <a:off x="803275" y="741363"/>
            <a:ext cx="58181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i="1">
                <a:latin typeface="Comic Sans MS" charset="0"/>
              </a:rPr>
              <a:t> LINING UP THE OLD TESTAMENT</a:t>
            </a:r>
          </a:p>
        </p:txBody>
      </p:sp>
      <p:sp>
        <p:nvSpPr>
          <p:cNvPr id="49158" name="Text Box 11"/>
          <p:cNvSpPr txBox="1">
            <a:spLocks noChangeArrowheads="1"/>
          </p:cNvSpPr>
          <p:nvPr/>
        </p:nvSpPr>
        <p:spPr bwMode="auto">
          <a:xfrm>
            <a:off x="5830888" y="44307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A</a:t>
            </a:r>
          </a:p>
        </p:txBody>
      </p:sp>
      <p:sp>
        <p:nvSpPr>
          <p:cNvPr id="49159" name="Text Box 12"/>
          <p:cNvSpPr txBox="1">
            <a:spLocks noChangeArrowheads="1"/>
          </p:cNvSpPr>
          <p:nvPr/>
        </p:nvSpPr>
        <p:spPr bwMode="auto">
          <a:xfrm>
            <a:off x="5832475" y="463550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H</a:t>
            </a:r>
          </a:p>
        </p:txBody>
      </p:sp>
      <p:sp>
        <p:nvSpPr>
          <p:cNvPr id="49160" name="Text Box 13"/>
          <p:cNvSpPr txBox="1">
            <a:spLocks noChangeArrowheads="1"/>
          </p:cNvSpPr>
          <p:nvPr/>
        </p:nvSpPr>
        <p:spPr bwMode="auto">
          <a:xfrm>
            <a:off x="5853113" y="48244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J</a:t>
            </a:r>
          </a:p>
        </p:txBody>
      </p:sp>
      <p:sp>
        <p:nvSpPr>
          <p:cNvPr id="49161" name="Text Box 14"/>
          <p:cNvSpPr txBox="1">
            <a:spLocks noChangeArrowheads="1"/>
          </p:cNvSpPr>
          <p:nvPr/>
        </p:nvSpPr>
        <p:spPr bwMode="auto">
          <a:xfrm>
            <a:off x="5878513" y="511968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I</a:t>
            </a:r>
          </a:p>
        </p:txBody>
      </p:sp>
      <p:sp>
        <p:nvSpPr>
          <p:cNvPr id="49162" name="Text Box 15"/>
          <p:cNvSpPr txBox="1">
            <a:spLocks noChangeArrowheads="1"/>
          </p:cNvSpPr>
          <p:nvPr/>
        </p:nvSpPr>
        <p:spPr bwMode="auto">
          <a:xfrm>
            <a:off x="5853113" y="531653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J</a:t>
            </a:r>
          </a:p>
        </p:txBody>
      </p:sp>
      <p:sp>
        <p:nvSpPr>
          <p:cNvPr id="49163" name="Text Box 16"/>
          <p:cNvSpPr txBox="1">
            <a:spLocks noChangeArrowheads="1"/>
          </p:cNvSpPr>
          <p:nvPr/>
        </p:nvSpPr>
        <p:spPr bwMode="auto">
          <a:xfrm>
            <a:off x="5816600" y="54975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M</a:t>
            </a:r>
          </a:p>
        </p:txBody>
      </p:sp>
      <p:sp>
        <p:nvSpPr>
          <p:cNvPr id="49164" name="Text Box 17"/>
          <p:cNvSpPr txBox="1">
            <a:spLocks noChangeArrowheads="1"/>
          </p:cNvSpPr>
          <p:nvPr/>
        </p:nvSpPr>
        <p:spPr bwMode="auto">
          <a:xfrm>
            <a:off x="5838825" y="778986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H</a:t>
            </a:r>
          </a:p>
        </p:txBody>
      </p:sp>
      <p:sp>
        <p:nvSpPr>
          <p:cNvPr id="49165" name="Text Box 18"/>
          <p:cNvSpPr txBox="1">
            <a:spLocks noChangeArrowheads="1"/>
          </p:cNvSpPr>
          <p:nvPr/>
        </p:nvSpPr>
        <p:spPr bwMode="auto">
          <a:xfrm>
            <a:off x="5843588" y="798830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Z</a:t>
            </a:r>
          </a:p>
        </p:txBody>
      </p:sp>
      <p:sp>
        <p:nvSpPr>
          <p:cNvPr id="49166" name="Text Box 19"/>
          <p:cNvSpPr txBox="1">
            <a:spLocks noChangeArrowheads="1"/>
          </p:cNvSpPr>
          <p:nvPr/>
        </p:nvSpPr>
        <p:spPr bwMode="auto">
          <a:xfrm>
            <a:off x="5818188" y="817403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M</a:t>
            </a:r>
          </a:p>
        </p:txBody>
      </p:sp>
      <p:sp>
        <p:nvSpPr>
          <p:cNvPr id="49167" name="Text Box 20"/>
          <p:cNvSpPr txBox="1">
            <a:spLocks noChangeArrowheads="1"/>
          </p:cNvSpPr>
          <p:nvPr/>
        </p:nvSpPr>
        <p:spPr bwMode="auto">
          <a:xfrm>
            <a:off x="5849938" y="603250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J</a:t>
            </a:r>
          </a:p>
        </p:txBody>
      </p:sp>
      <p:sp>
        <p:nvSpPr>
          <p:cNvPr id="49168" name="Text Box 21"/>
          <p:cNvSpPr txBox="1">
            <a:spLocks noChangeArrowheads="1"/>
          </p:cNvSpPr>
          <p:nvPr/>
        </p:nvSpPr>
        <p:spPr bwMode="auto">
          <a:xfrm>
            <a:off x="5834063" y="63992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H</a:t>
            </a:r>
          </a:p>
        </p:txBody>
      </p:sp>
      <p:sp>
        <p:nvSpPr>
          <p:cNvPr id="49169" name="Text Box 22"/>
          <p:cNvSpPr txBox="1">
            <a:spLocks noChangeArrowheads="1"/>
          </p:cNvSpPr>
          <p:nvPr/>
        </p:nvSpPr>
        <p:spPr bwMode="auto">
          <a:xfrm>
            <a:off x="5826125" y="661193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N</a:t>
            </a:r>
          </a:p>
        </p:txBody>
      </p:sp>
      <p:sp>
        <p:nvSpPr>
          <p:cNvPr id="49170" name="Text Box 23"/>
          <p:cNvSpPr txBox="1">
            <a:spLocks noChangeArrowheads="1"/>
          </p:cNvSpPr>
          <p:nvPr/>
        </p:nvSpPr>
        <p:spPr bwMode="auto">
          <a:xfrm>
            <a:off x="5829300" y="569118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O</a:t>
            </a:r>
          </a:p>
        </p:txBody>
      </p:sp>
      <p:sp>
        <p:nvSpPr>
          <p:cNvPr id="49171" name="Text Box 24"/>
          <p:cNvSpPr txBox="1">
            <a:spLocks noChangeArrowheads="1"/>
          </p:cNvSpPr>
          <p:nvPr/>
        </p:nvSpPr>
        <p:spPr bwMode="auto">
          <a:xfrm>
            <a:off x="5832475" y="71866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E</a:t>
            </a:r>
          </a:p>
        </p:txBody>
      </p:sp>
      <p:sp>
        <p:nvSpPr>
          <p:cNvPr id="49172" name="Text Box 25"/>
          <p:cNvSpPr txBox="1">
            <a:spLocks noChangeArrowheads="1"/>
          </p:cNvSpPr>
          <p:nvPr/>
        </p:nvSpPr>
        <p:spPr bwMode="auto">
          <a:xfrm>
            <a:off x="5835650" y="739775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D</a:t>
            </a:r>
          </a:p>
        </p:txBody>
      </p:sp>
      <p:sp>
        <p:nvSpPr>
          <p:cNvPr id="49173" name="Text Box 26"/>
          <p:cNvSpPr txBox="1">
            <a:spLocks noChangeArrowheads="1"/>
          </p:cNvSpPr>
          <p:nvPr/>
        </p:nvSpPr>
        <p:spPr bwMode="auto">
          <a:xfrm>
            <a:off x="922338" y="8637588"/>
            <a:ext cx="5672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i="1" u="sng">
                <a:latin typeface="Century Gothic" charset="0"/>
              </a:rPr>
              <a:t>A COMPLETED VERSION IS PROVIDED AS STUDY HELP NUMBER 34.</a:t>
            </a:r>
          </a:p>
        </p:txBody>
      </p:sp>
      <p:sp>
        <p:nvSpPr>
          <p:cNvPr id="49174" name="Rectangle 27"/>
          <p:cNvSpPr>
            <a:spLocks noChangeArrowheads="1"/>
          </p:cNvSpPr>
          <p:nvPr/>
        </p:nvSpPr>
        <p:spPr bwMode="auto">
          <a:xfrm>
            <a:off x="6548438" y="3760788"/>
            <a:ext cx="219075"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p>
            <a:endParaRPr lang="en-US"/>
          </a:p>
        </p:txBody>
      </p:sp>
      <p:sp>
        <p:nvSpPr>
          <p:cNvPr id="49175" name="Line 28"/>
          <p:cNvSpPr>
            <a:spLocks noChangeShapeType="1"/>
          </p:cNvSpPr>
          <p:nvPr/>
        </p:nvSpPr>
        <p:spPr bwMode="auto">
          <a:xfrm>
            <a:off x="4846638" y="1422400"/>
            <a:ext cx="80962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grpSp>
        <p:nvGrpSpPr>
          <p:cNvPr id="49176" name="Group 29"/>
          <p:cNvGrpSpPr>
            <a:grpSpLocks/>
          </p:cNvGrpSpPr>
          <p:nvPr/>
        </p:nvGrpSpPr>
        <p:grpSpPr bwMode="auto">
          <a:xfrm>
            <a:off x="938213" y="1073150"/>
            <a:ext cx="1571625" cy="427038"/>
            <a:chOff x="458" y="303"/>
            <a:chExt cx="779" cy="270"/>
          </a:xfrm>
        </p:grpSpPr>
        <p:sp>
          <p:nvSpPr>
            <p:cNvPr id="49415" name="AutoShape 30"/>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416" name="Rectangle 31"/>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417" name="Line 32"/>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18" name="Line 33"/>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19" name="Text Box 34"/>
            <p:cNvSpPr txBox="1">
              <a:spLocks noChangeArrowheads="1"/>
            </p:cNvSpPr>
            <p:nvPr/>
          </p:nvSpPr>
          <p:spPr bwMode="auto">
            <a:xfrm>
              <a:off x="458" y="303"/>
              <a:ext cx="69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CREATION</a:t>
              </a:r>
            </a:p>
          </p:txBody>
        </p:sp>
        <p:sp>
          <p:nvSpPr>
            <p:cNvPr id="49420" name="Rectangle 35"/>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77" name="Group 36"/>
          <p:cNvGrpSpPr>
            <a:grpSpLocks/>
          </p:cNvGrpSpPr>
          <p:nvPr/>
        </p:nvGrpSpPr>
        <p:grpSpPr bwMode="auto">
          <a:xfrm>
            <a:off x="938213" y="1500188"/>
            <a:ext cx="1571625" cy="428625"/>
            <a:chOff x="458" y="303"/>
            <a:chExt cx="779" cy="270"/>
          </a:xfrm>
        </p:grpSpPr>
        <p:sp>
          <p:nvSpPr>
            <p:cNvPr id="49409" name="AutoShape 37"/>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410" name="Rectangle 38"/>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411" name="Line 39"/>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12" name="Line 40"/>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13" name="Text Box 41"/>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ABRAHAM</a:t>
              </a:r>
            </a:p>
          </p:txBody>
        </p:sp>
        <p:sp>
          <p:nvSpPr>
            <p:cNvPr id="49414" name="Rectangle 42"/>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78" name="Group 43"/>
          <p:cNvGrpSpPr>
            <a:grpSpLocks/>
          </p:cNvGrpSpPr>
          <p:nvPr/>
        </p:nvGrpSpPr>
        <p:grpSpPr bwMode="auto">
          <a:xfrm>
            <a:off x="927100" y="2130425"/>
            <a:ext cx="1579563" cy="428625"/>
            <a:chOff x="458" y="303"/>
            <a:chExt cx="779" cy="270"/>
          </a:xfrm>
        </p:grpSpPr>
        <p:sp>
          <p:nvSpPr>
            <p:cNvPr id="49403" name="AutoShape 44"/>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404" name="Rectangle 45"/>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405" name="Line 46"/>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06" name="Line 47"/>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07" name="Text Box 48"/>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JOSEPH</a:t>
              </a:r>
              <a:endParaRPr lang="en-US" sz="800" b="1">
                <a:latin typeface="Arial" charset="0"/>
              </a:endParaRPr>
            </a:p>
          </p:txBody>
        </p:sp>
        <p:sp>
          <p:nvSpPr>
            <p:cNvPr id="49408" name="Rectangle 49"/>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79" name="Group 50"/>
          <p:cNvGrpSpPr>
            <a:grpSpLocks/>
          </p:cNvGrpSpPr>
          <p:nvPr/>
        </p:nvGrpSpPr>
        <p:grpSpPr bwMode="auto">
          <a:xfrm>
            <a:off x="947738" y="2679700"/>
            <a:ext cx="1570037" cy="428625"/>
            <a:chOff x="458" y="303"/>
            <a:chExt cx="779" cy="270"/>
          </a:xfrm>
        </p:grpSpPr>
        <p:sp>
          <p:nvSpPr>
            <p:cNvPr id="49397" name="AutoShape 51"/>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98" name="Rectangle 52"/>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99" name="Line 53"/>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00" name="Line 54"/>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401" name="Text Box 55"/>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MOSES</a:t>
              </a:r>
              <a:endParaRPr lang="en-US" sz="800" b="1">
                <a:latin typeface="Arial" charset="0"/>
              </a:endParaRPr>
            </a:p>
          </p:txBody>
        </p:sp>
        <p:sp>
          <p:nvSpPr>
            <p:cNvPr id="49402" name="Rectangle 56"/>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80" name="Group 57"/>
          <p:cNvGrpSpPr>
            <a:grpSpLocks/>
          </p:cNvGrpSpPr>
          <p:nvPr/>
        </p:nvGrpSpPr>
        <p:grpSpPr bwMode="auto">
          <a:xfrm>
            <a:off x="947738" y="3781425"/>
            <a:ext cx="1587500" cy="427038"/>
            <a:chOff x="458" y="303"/>
            <a:chExt cx="779" cy="270"/>
          </a:xfrm>
        </p:grpSpPr>
        <p:sp>
          <p:nvSpPr>
            <p:cNvPr id="49391" name="AutoShape 58"/>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92" name="Rectangle 59"/>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93" name="Line 60"/>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94" name="Line 61"/>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95" name="Text Box 62"/>
            <p:cNvSpPr txBox="1">
              <a:spLocks noChangeArrowheads="1"/>
            </p:cNvSpPr>
            <p:nvPr/>
          </p:nvSpPr>
          <p:spPr bwMode="auto">
            <a:xfrm>
              <a:off x="458" y="303"/>
              <a:ext cx="69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JOSHUA</a:t>
              </a:r>
              <a:endParaRPr lang="en-US" sz="800" b="1">
                <a:latin typeface="Arial" charset="0"/>
              </a:endParaRPr>
            </a:p>
          </p:txBody>
        </p:sp>
        <p:sp>
          <p:nvSpPr>
            <p:cNvPr id="49396" name="Rectangle 63"/>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81" name="Group 64"/>
          <p:cNvGrpSpPr>
            <a:grpSpLocks/>
          </p:cNvGrpSpPr>
          <p:nvPr/>
        </p:nvGrpSpPr>
        <p:grpSpPr bwMode="auto">
          <a:xfrm>
            <a:off x="938213" y="4724400"/>
            <a:ext cx="1592262" cy="427038"/>
            <a:chOff x="458" y="303"/>
            <a:chExt cx="779" cy="270"/>
          </a:xfrm>
        </p:grpSpPr>
        <p:sp>
          <p:nvSpPr>
            <p:cNvPr id="49385" name="AutoShape 65"/>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86" name="Rectangle 66"/>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87" name="Line 67"/>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88" name="Line 68"/>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89" name="Text Box 69"/>
            <p:cNvSpPr txBox="1">
              <a:spLocks noChangeArrowheads="1"/>
            </p:cNvSpPr>
            <p:nvPr/>
          </p:nvSpPr>
          <p:spPr bwMode="auto">
            <a:xfrm>
              <a:off x="458" y="303"/>
              <a:ext cx="69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ANARCHY</a:t>
              </a:r>
              <a:endParaRPr lang="en-US" sz="800" b="1">
                <a:latin typeface="Arial" charset="0"/>
              </a:endParaRPr>
            </a:p>
          </p:txBody>
        </p:sp>
        <p:sp>
          <p:nvSpPr>
            <p:cNvPr id="49390" name="Rectangle 70"/>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82" name="Group 71"/>
          <p:cNvGrpSpPr>
            <a:grpSpLocks/>
          </p:cNvGrpSpPr>
          <p:nvPr/>
        </p:nvGrpSpPr>
        <p:grpSpPr bwMode="auto">
          <a:xfrm>
            <a:off x="938213" y="6734175"/>
            <a:ext cx="1592262" cy="428625"/>
            <a:chOff x="458" y="303"/>
            <a:chExt cx="779" cy="270"/>
          </a:xfrm>
        </p:grpSpPr>
        <p:sp>
          <p:nvSpPr>
            <p:cNvPr id="49379" name="AutoShape 72"/>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80" name="Rectangle 73"/>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81" name="Line 74"/>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82" name="Line 75"/>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83" name="Text Box 76"/>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CAPTIVITY</a:t>
              </a:r>
              <a:endParaRPr lang="en-US" sz="800" b="1">
                <a:latin typeface="Arial" charset="0"/>
              </a:endParaRPr>
            </a:p>
          </p:txBody>
        </p:sp>
        <p:sp>
          <p:nvSpPr>
            <p:cNvPr id="49384" name="Rectangle 77"/>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83" name="Group 78"/>
          <p:cNvGrpSpPr>
            <a:grpSpLocks/>
          </p:cNvGrpSpPr>
          <p:nvPr/>
        </p:nvGrpSpPr>
        <p:grpSpPr bwMode="auto">
          <a:xfrm>
            <a:off x="938213" y="7597775"/>
            <a:ext cx="1592262" cy="430213"/>
            <a:chOff x="458" y="303"/>
            <a:chExt cx="779" cy="270"/>
          </a:xfrm>
        </p:grpSpPr>
        <p:sp>
          <p:nvSpPr>
            <p:cNvPr id="49373" name="AutoShape 79"/>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74" name="Rectangle 80"/>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75" name="Line 81"/>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76" name="Line 82"/>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77" name="Text Box 83"/>
            <p:cNvSpPr txBox="1">
              <a:spLocks noChangeArrowheads="1"/>
            </p:cNvSpPr>
            <p:nvPr/>
          </p:nvSpPr>
          <p:spPr bwMode="auto">
            <a:xfrm>
              <a:off x="458" y="303"/>
              <a:ext cx="690" cy="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SILENCE</a:t>
              </a:r>
              <a:endParaRPr lang="en-US" sz="800" b="1">
                <a:latin typeface="Arial" charset="0"/>
              </a:endParaRPr>
            </a:p>
          </p:txBody>
        </p:sp>
        <p:sp>
          <p:nvSpPr>
            <p:cNvPr id="49378" name="Rectangle 84"/>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84" name="Group 85"/>
          <p:cNvGrpSpPr>
            <a:grpSpLocks/>
          </p:cNvGrpSpPr>
          <p:nvPr/>
        </p:nvGrpSpPr>
        <p:grpSpPr bwMode="auto">
          <a:xfrm>
            <a:off x="938213" y="8105775"/>
            <a:ext cx="1592262" cy="428625"/>
            <a:chOff x="458" y="303"/>
            <a:chExt cx="779" cy="270"/>
          </a:xfrm>
        </p:grpSpPr>
        <p:sp>
          <p:nvSpPr>
            <p:cNvPr id="49367" name="AutoShape 86"/>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68" name="Rectangle 87"/>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69" name="Line 88"/>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70" name="Line 89"/>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71" name="Text Box 90"/>
            <p:cNvSpPr txBox="1">
              <a:spLocks noChangeArrowheads="1"/>
            </p:cNvSpPr>
            <p:nvPr/>
          </p:nvSpPr>
          <p:spPr bwMode="auto">
            <a:xfrm>
              <a:off x="458" y="303"/>
              <a:ext cx="690"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JESUS</a:t>
              </a:r>
              <a:endParaRPr lang="en-US" sz="800" b="1">
                <a:latin typeface="Arial" charset="0"/>
              </a:endParaRPr>
            </a:p>
          </p:txBody>
        </p:sp>
        <p:sp>
          <p:nvSpPr>
            <p:cNvPr id="49372" name="Rectangle 91"/>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49185" name="Group 92"/>
          <p:cNvGrpSpPr>
            <a:grpSpLocks/>
          </p:cNvGrpSpPr>
          <p:nvPr/>
        </p:nvGrpSpPr>
        <p:grpSpPr bwMode="auto">
          <a:xfrm>
            <a:off x="942975" y="5510213"/>
            <a:ext cx="1592263" cy="428625"/>
            <a:chOff x="458" y="303"/>
            <a:chExt cx="779" cy="270"/>
          </a:xfrm>
        </p:grpSpPr>
        <p:sp>
          <p:nvSpPr>
            <p:cNvPr id="49361" name="AutoShape 93"/>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49362" name="Rectangle 94"/>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49363" name="Line 95"/>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64" name="Line 96"/>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49365" name="Text Box 97"/>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ROYALTY</a:t>
              </a:r>
              <a:endParaRPr lang="en-US" sz="800" b="1">
                <a:latin typeface="Arial" charset="0"/>
              </a:endParaRPr>
            </a:p>
          </p:txBody>
        </p:sp>
        <p:sp>
          <p:nvSpPr>
            <p:cNvPr id="49366" name="Rectangle 98"/>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sp>
        <p:nvSpPr>
          <p:cNvPr id="49186" name="Rectangle 99"/>
          <p:cNvSpPr>
            <a:spLocks noChangeArrowheads="1"/>
          </p:cNvSpPr>
          <p:nvPr/>
        </p:nvSpPr>
        <p:spPr bwMode="auto">
          <a:xfrm>
            <a:off x="4525963" y="1422400"/>
            <a:ext cx="1257300" cy="237331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r" defTabSz="969963"/>
            <a:endParaRPr lang="en-US" sz="2500">
              <a:latin typeface="Times" charset="0"/>
            </a:endParaRPr>
          </a:p>
        </p:txBody>
      </p:sp>
      <p:sp>
        <p:nvSpPr>
          <p:cNvPr id="49187" name="Rectangle 100"/>
          <p:cNvSpPr>
            <a:spLocks noChangeArrowheads="1"/>
          </p:cNvSpPr>
          <p:nvPr/>
        </p:nvSpPr>
        <p:spPr bwMode="auto">
          <a:xfrm>
            <a:off x="2682875" y="8105775"/>
            <a:ext cx="1508125" cy="314325"/>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ctr" defTabSz="969963"/>
            <a:endParaRPr lang="en-US" sz="2500">
              <a:latin typeface="Times" charset="0"/>
            </a:endParaRPr>
          </a:p>
        </p:txBody>
      </p:sp>
      <p:sp>
        <p:nvSpPr>
          <p:cNvPr id="49188" name="Text Box 101"/>
          <p:cNvSpPr txBox="1">
            <a:spLocks noChangeArrowheads="1"/>
          </p:cNvSpPr>
          <p:nvPr/>
        </p:nvSpPr>
        <p:spPr bwMode="auto">
          <a:xfrm>
            <a:off x="669925" y="1108075"/>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1.</a:t>
            </a:r>
          </a:p>
        </p:txBody>
      </p:sp>
      <p:sp>
        <p:nvSpPr>
          <p:cNvPr id="49189" name="Text Box 102"/>
          <p:cNvSpPr txBox="1">
            <a:spLocks noChangeArrowheads="1"/>
          </p:cNvSpPr>
          <p:nvPr/>
        </p:nvSpPr>
        <p:spPr bwMode="auto">
          <a:xfrm>
            <a:off x="665163" y="1539875"/>
            <a:ext cx="671512"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2.</a:t>
            </a:r>
          </a:p>
        </p:txBody>
      </p:sp>
      <p:sp>
        <p:nvSpPr>
          <p:cNvPr id="49190" name="Text Box 103"/>
          <p:cNvSpPr txBox="1">
            <a:spLocks noChangeArrowheads="1"/>
          </p:cNvSpPr>
          <p:nvPr/>
        </p:nvSpPr>
        <p:spPr bwMode="auto">
          <a:xfrm>
            <a:off x="669925" y="2173288"/>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3.</a:t>
            </a:r>
          </a:p>
        </p:txBody>
      </p:sp>
      <p:sp>
        <p:nvSpPr>
          <p:cNvPr id="49191" name="Text Box 104"/>
          <p:cNvSpPr txBox="1">
            <a:spLocks noChangeArrowheads="1"/>
          </p:cNvSpPr>
          <p:nvPr/>
        </p:nvSpPr>
        <p:spPr bwMode="auto">
          <a:xfrm>
            <a:off x="676275" y="2719388"/>
            <a:ext cx="6699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4.</a:t>
            </a:r>
          </a:p>
        </p:txBody>
      </p:sp>
      <p:sp>
        <p:nvSpPr>
          <p:cNvPr id="49192" name="Text Box 105"/>
          <p:cNvSpPr txBox="1">
            <a:spLocks noChangeArrowheads="1"/>
          </p:cNvSpPr>
          <p:nvPr/>
        </p:nvSpPr>
        <p:spPr bwMode="auto">
          <a:xfrm>
            <a:off x="669925" y="3814763"/>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5.</a:t>
            </a:r>
          </a:p>
        </p:txBody>
      </p:sp>
      <p:sp>
        <p:nvSpPr>
          <p:cNvPr id="49193" name="Text Box 106"/>
          <p:cNvSpPr txBox="1">
            <a:spLocks noChangeArrowheads="1"/>
          </p:cNvSpPr>
          <p:nvPr/>
        </p:nvSpPr>
        <p:spPr bwMode="auto">
          <a:xfrm>
            <a:off x="669925" y="4764088"/>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6.</a:t>
            </a:r>
          </a:p>
        </p:txBody>
      </p:sp>
      <p:sp>
        <p:nvSpPr>
          <p:cNvPr id="49194" name="Text Box 107"/>
          <p:cNvSpPr txBox="1">
            <a:spLocks noChangeArrowheads="1"/>
          </p:cNvSpPr>
          <p:nvPr/>
        </p:nvSpPr>
        <p:spPr bwMode="auto">
          <a:xfrm>
            <a:off x="676275" y="5549900"/>
            <a:ext cx="6699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7.</a:t>
            </a:r>
          </a:p>
        </p:txBody>
      </p:sp>
      <p:sp>
        <p:nvSpPr>
          <p:cNvPr id="49195" name="Text Box 108"/>
          <p:cNvSpPr txBox="1">
            <a:spLocks noChangeArrowheads="1"/>
          </p:cNvSpPr>
          <p:nvPr/>
        </p:nvSpPr>
        <p:spPr bwMode="auto">
          <a:xfrm>
            <a:off x="676275" y="6773863"/>
            <a:ext cx="6699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8.</a:t>
            </a:r>
          </a:p>
        </p:txBody>
      </p:sp>
      <p:sp>
        <p:nvSpPr>
          <p:cNvPr id="49196" name="Text Box 109"/>
          <p:cNvSpPr txBox="1">
            <a:spLocks noChangeArrowheads="1"/>
          </p:cNvSpPr>
          <p:nvPr/>
        </p:nvSpPr>
        <p:spPr bwMode="auto">
          <a:xfrm>
            <a:off x="669925" y="7639050"/>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9.</a:t>
            </a:r>
          </a:p>
        </p:txBody>
      </p:sp>
      <p:sp>
        <p:nvSpPr>
          <p:cNvPr id="49197" name="Text Box 110"/>
          <p:cNvSpPr txBox="1">
            <a:spLocks noChangeArrowheads="1"/>
          </p:cNvSpPr>
          <p:nvPr/>
        </p:nvSpPr>
        <p:spPr bwMode="auto">
          <a:xfrm>
            <a:off x="617538" y="8150225"/>
            <a:ext cx="671512"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10.</a:t>
            </a:r>
          </a:p>
        </p:txBody>
      </p:sp>
      <p:sp>
        <p:nvSpPr>
          <p:cNvPr id="49198" name="Text Box 111"/>
          <p:cNvSpPr txBox="1">
            <a:spLocks noChangeArrowheads="1"/>
          </p:cNvSpPr>
          <p:nvPr/>
        </p:nvSpPr>
        <p:spPr bwMode="auto">
          <a:xfrm>
            <a:off x="352425" y="1035050"/>
            <a:ext cx="37306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C</a:t>
            </a:r>
          </a:p>
        </p:txBody>
      </p:sp>
      <p:sp>
        <p:nvSpPr>
          <p:cNvPr id="49199" name="Text Box 112"/>
          <p:cNvSpPr txBox="1">
            <a:spLocks noChangeArrowheads="1"/>
          </p:cNvSpPr>
          <p:nvPr/>
        </p:nvSpPr>
        <p:spPr bwMode="auto">
          <a:xfrm rot="-5388474">
            <a:off x="-388144" y="2432844"/>
            <a:ext cx="183356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500" b="1">
                <a:latin typeface="Arial" charset="0"/>
              </a:rPr>
              <a:t>4 PEOPLE</a:t>
            </a:r>
          </a:p>
        </p:txBody>
      </p:sp>
      <p:sp>
        <p:nvSpPr>
          <p:cNvPr id="49200" name="Text Box 113"/>
          <p:cNvSpPr txBox="1">
            <a:spLocks noChangeArrowheads="1"/>
          </p:cNvSpPr>
          <p:nvPr/>
        </p:nvSpPr>
        <p:spPr bwMode="auto">
          <a:xfrm rot="-5389253">
            <a:off x="-1015999" y="5511800"/>
            <a:ext cx="307340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500" b="1">
                <a:latin typeface="Arial" charset="0"/>
              </a:rPr>
              <a:t>3 SOCIETIES</a:t>
            </a:r>
          </a:p>
        </p:txBody>
      </p:sp>
      <p:sp>
        <p:nvSpPr>
          <p:cNvPr id="49201" name="Text Box 114"/>
          <p:cNvSpPr txBox="1">
            <a:spLocks noChangeArrowheads="1"/>
          </p:cNvSpPr>
          <p:nvPr/>
        </p:nvSpPr>
        <p:spPr bwMode="auto">
          <a:xfrm>
            <a:off x="373063" y="7527925"/>
            <a:ext cx="373062"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S</a:t>
            </a:r>
          </a:p>
        </p:txBody>
      </p:sp>
      <p:sp>
        <p:nvSpPr>
          <p:cNvPr id="49202" name="Text Box 115"/>
          <p:cNvSpPr txBox="1">
            <a:spLocks noChangeArrowheads="1"/>
          </p:cNvSpPr>
          <p:nvPr/>
        </p:nvSpPr>
        <p:spPr bwMode="auto">
          <a:xfrm>
            <a:off x="390525" y="8035925"/>
            <a:ext cx="37306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J</a:t>
            </a:r>
          </a:p>
        </p:txBody>
      </p:sp>
      <p:grpSp>
        <p:nvGrpSpPr>
          <p:cNvPr id="49203" name="Group 116"/>
          <p:cNvGrpSpPr>
            <a:grpSpLocks/>
          </p:cNvGrpSpPr>
          <p:nvPr/>
        </p:nvGrpSpPr>
        <p:grpSpPr bwMode="auto">
          <a:xfrm>
            <a:off x="258763" y="407988"/>
            <a:ext cx="1768475" cy="357187"/>
            <a:chOff x="148" y="271"/>
            <a:chExt cx="1013" cy="218"/>
          </a:xfrm>
        </p:grpSpPr>
        <p:sp>
          <p:nvSpPr>
            <p:cNvPr id="49359" name="Text Box 117"/>
            <p:cNvSpPr txBox="1">
              <a:spLocks noChangeArrowheads="1"/>
            </p:cNvSpPr>
            <p:nvPr/>
          </p:nvSpPr>
          <p:spPr bwMode="auto">
            <a:xfrm>
              <a:off x="148" y="271"/>
              <a:ext cx="1013"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700" b="1">
                  <a:latin typeface="Arial" charset="0"/>
                </a:rPr>
                <a:t>C 7 S J</a:t>
              </a:r>
            </a:p>
          </p:txBody>
        </p:sp>
        <p:sp>
          <p:nvSpPr>
            <p:cNvPr id="49360" name="Line 118"/>
            <p:cNvSpPr>
              <a:spLocks noChangeShapeType="1"/>
            </p:cNvSpPr>
            <p:nvPr/>
          </p:nvSpPr>
          <p:spPr bwMode="auto">
            <a:xfrm>
              <a:off x="348" y="370"/>
              <a:ext cx="3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grpSp>
      <p:sp>
        <p:nvSpPr>
          <p:cNvPr id="49204" name="AutoShape 119" descr="Dark upward diagonal"/>
          <p:cNvSpPr>
            <a:spLocks noChangeArrowheads="1"/>
          </p:cNvSpPr>
          <p:nvPr/>
        </p:nvSpPr>
        <p:spPr bwMode="auto">
          <a:xfrm>
            <a:off x="468313" y="723900"/>
            <a:ext cx="236537" cy="366713"/>
          </a:xfrm>
          <a:prstGeom prst="downArrow">
            <a:avLst>
              <a:gd name="adj1" fmla="val 50000"/>
              <a:gd name="adj2" fmla="val 38759"/>
            </a:avLst>
          </a:prstGeom>
          <a:pattFill prst="dk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49205" name="Rectangle 120"/>
          <p:cNvSpPr>
            <a:spLocks noChangeArrowheads="1"/>
          </p:cNvSpPr>
          <p:nvPr/>
        </p:nvSpPr>
        <p:spPr bwMode="auto">
          <a:xfrm>
            <a:off x="2598738" y="1185863"/>
            <a:ext cx="1592262" cy="24384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ctr" defTabSz="969963"/>
            <a:endParaRPr lang="en-US" sz="2500">
              <a:latin typeface="Times" charset="0"/>
            </a:endParaRPr>
          </a:p>
        </p:txBody>
      </p:sp>
      <p:sp>
        <p:nvSpPr>
          <p:cNvPr id="49206" name="Rectangle 121"/>
          <p:cNvSpPr>
            <a:spLocks noChangeArrowheads="1"/>
          </p:cNvSpPr>
          <p:nvPr/>
        </p:nvSpPr>
        <p:spPr bwMode="auto">
          <a:xfrm>
            <a:off x="2598738" y="3781425"/>
            <a:ext cx="1592262" cy="3773488"/>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ctr" defTabSz="969963"/>
            <a:endParaRPr lang="en-US" sz="2500">
              <a:latin typeface="Times" charset="0"/>
            </a:endParaRPr>
          </a:p>
        </p:txBody>
      </p:sp>
      <p:sp>
        <p:nvSpPr>
          <p:cNvPr id="49207" name="Line 122"/>
          <p:cNvSpPr>
            <a:spLocks noChangeShapeType="1"/>
          </p:cNvSpPr>
          <p:nvPr/>
        </p:nvSpPr>
        <p:spPr bwMode="auto">
          <a:xfrm>
            <a:off x="3000375" y="150018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08" name="AutoShape 123"/>
          <p:cNvSpPr>
            <a:spLocks noChangeArrowheads="1"/>
          </p:cNvSpPr>
          <p:nvPr/>
        </p:nvSpPr>
        <p:spPr bwMode="auto">
          <a:xfrm>
            <a:off x="3668713" y="6113463"/>
            <a:ext cx="1751012" cy="132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169 w 21600"/>
              <a:gd name="T13" fmla="*/ 4169 h 21600"/>
              <a:gd name="T14" fmla="*/ 17431 w 21600"/>
              <a:gd name="T15" fmla="*/ 17431 h 21600"/>
            </a:gdLst>
            <a:ahLst/>
            <a:cxnLst>
              <a:cxn ang="T8">
                <a:pos x="T0" y="T1"/>
              </a:cxn>
              <a:cxn ang="T9">
                <a:pos x="T2" y="T3"/>
              </a:cxn>
              <a:cxn ang="T10">
                <a:pos x="T4" y="T5"/>
              </a:cxn>
              <a:cxn ang="T11">
                <a:pos x="T6" y="T7"/>
              </a:cxn>
            </a:cxnLst>
            <a:rect l="T12" t="T13" r="T14" b="T15"/>
            <a:pathLst>
              <a:path w="21600" h="21600">
                <a:moveTo>
                  <a:pt x="0" y="0"/>
                </a:moveTo>
                <a:lnTo>
                  <a:pt x="4738" y="21600"/>
                </a:lnTo>
                <a:lnTo>
                  <a:pt x="16862"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49209" name="Rectangle 124"/>
          <p:cNvSpPr>
            <a:spLocks noChangeArrowheads="1"/>
          </p:cNvSpPr>
          <p:nvPr/>
        </p:nvSpPr>
        <p:spPr bwMode="auto">
          <a:xfrm>
            <a:off x="4205288" y="5816600"/>
            <a:ext cx="1377950" cy="187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210" name="AutoShape 125"/>
          <p:cNvSpPr>
            <a:spLocks noChangeArrowheads="1"/>
          </p:cNvSpPr>
          <p:nvPr/>
        </p:nvSpPr>
        <p:spPr bwMode="auto">
          <a:xfrm>
            <a:off x="3817938" y="6219825"/>
            <a:ext cx="1751012" cy="11350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846 w 21600"/>
              <a:gd name="T13" fmla="*/ 3846 h 21600"/>
              <a:gd name="T14" fmla="*/ 17754 w 21600"/>
              <a:gd name="T15" fmla="*/ 17754 h 21600"/>
            </a:gdLst>
            <a:ahLst/>
            <a:cxnLst>
              <a:cxn ang="T8">
                <a:pos x="T0" y="T1"/>
              </a:cxn>
              <a:cxn ang="T9">
                <a:pos x="T2" y="T3"/>
              </a:cxn>
              <a:cxn ang="T10">
                <a:pos x="T4" y="T5"/>
              </a:cxn>
              <a:cxn ang="T11">
                <a:pos x="T6" y="T7"/>
              </a:cxn>
            </a:cxnLst>
            <a:rect l="T12" t="T13" r="T14" b="T15"/>
            <a:pathLst>
              <a:path w="21600" h="21600">
                <a:moveTo>
                  <a:pt x="0" y="0"/>
                </a:moveTo>
                <a:lnTo>
                  <a:pt x="4092" y="21600"/>
                </a:lnTo>
                <a:lnTo>
                  <a:pt x="17508"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49211" name="Rectangle 126"/>
          <p:cNvSpPr>
            <a:spLocks noChangeArrowheads="1"/>
          </p:cNvSpPr>
          <p:nvPr/>
        </p:nvSpPr>
        <p:spPr bwMode="auto">
          <a:xfrm>
            <a:off x="4525963" y="4233863"/>
            <a:ext cx="1257300" cy="4324350"/>
          </a:xfrm>
          <a:prstGeom prst="rect">
            <a:avLst/>
          </a:prstGeom>
          <a:solidFill>
            <a:schemeClr val="bg1"/>
          </a:solidFill>
          <a:ln w="38100">
            <a:solidFill>
              <a:schemeClr val="tx1"/>
            </a:solidFill>
            <a:miter lim="800000"/>
            <a:headEnd/>
            <a:tailEnd/>
          </a:ln>
        </p:spPr>
        <p:txBody>
          <a:bodyPr wrap="none" lIns="97027" tIns="48513" rIns="97027" bIns="48513" anchor="ctr"/>
          <a:lstStyle/>
          <a:p>
            <a:pPr algn="ctr" defTabSz="969963"/>
            <a:endParaRPr lang="en-US" sz="2500">
              <a:latin typeface="Times" charset="0"/>
            </a:endParaRPr>
          </a:p>
        </p:txBody>
      </p:sp>
      <p:sp>
        <p:nvSpPr>
          <p:cNvPr id="49212" name="Line 127"/>
          <p:cNvSpPr>
            <a:spLocks noChangeShapeType="1"/>
          </p:cNvSpPr>
          <p:nvPr/>
        </p:nvSpPr>
        <p:spPr bwMode="auto">
          <a:xfrm>
            <a:off x="4527550" y="6237288"/>
            <a:ext cx="0" cy="61118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3" name="Line 128"/>
          <p:cNvSpPr>
            <a:spLocks noChangeShapeType="1"/>
          </p:cNvSpPr>
          <p:nvPr/>
        </p:nvSpPr>
        <p:spPr bwMode="auto">
          <a:xfrm>
            <a:off x="4511675" y="6726238"/>
            <a:ext cx="0" cy="61118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4" name="Text Box 129"/>
          <p:cNvSpPr txBox="1">
            <a:spLocks noChangeArrowheads="1"/>
          </p:cNvSpPr>
          <p:nvPr/>
        </p:nvSpPr>
        <p:spPr bwMode="auto">
          <a:xfrm rot="-5388474">
            <a:off x="1634332" y="2153444"/>
            <a:ext cx="2374900" cy="35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THE LAW (5)</a:t>
            </a:r>
          </a:p>
        </p:txBody>
      </p:sp>
      <p:sp>
        <p:nvSpPr>
          <p:cNvPr id="49215" name="Text Box 130"/>
          <p:cNvSpPr txBox="1">
            <a:spLocks noChangeArrowheads="1"/>
          </p:cNvSpPr>
          <p:nvPr/>
        </p:nvSpPr>
        <p:spPr bwMode="auto">
          <a:xfrm rot="-5388474">
            <a:off x="945357" y="5428456"/>
            <a:ext cx="3632200" cy="35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THE HISTORIES (12)</a:t>
            </a:r>
          </a:p>
        </p:txBody>
      </p:sp>
      <p:sp>
        <p:nvSpPr>
          <p:cNvPr id="49216" name="Line 131"/>
          <p:cNvSpPr>
            <a:spLocks noChangeShapeType="1"/>
          </p:cNvSpPr>
          <p:nvPr/>
        </p:nvSpPr>
        <p:spPr bwMode="auto">
          <a:xfrm>
            <a:off x="2908300" y="1193800"/>
            <a:ext cx="0" cy="24304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7" name="Line 132"/>
          <p:cNvSpPr>
            <a:spLocks noChangeShapeType="1"/>
          </p:cNvSpPr>
          <p:nvPr/>
        </p:nvSpPr>
        <p:spPr bwMode="auto">
          <a:xfrm>
            <a:off x="2898775" y="3784600"/>
            <a:ext cx="0" cy="37734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8" name="Text Box 133"/>
          <p:cNvSpPr txBox="1">
            <a:spLocks noChangeArrowheads="1"/>
          </p:cNvSpPr>
          <p:nvPr/>
        </p:nvSpPr>
        <p:spPr bwMode="auto">
          <a:xfrm rot="-5388474">
            <a:off x="4432300" y="2452688"/>
            <a:ext cx="2373313" cy="35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POETRY (5)</a:t>
            </a:r>
          </a:p>
        </p:txBody>
      </p:sp>
      <p:sp>
        <p:nvSpPr>
          <p:cNvPr id="49219" name="Text Box 134"/>
          <p:cNvSpPr txBox="1">
            <a:spLocks noChangeArrowheads="1"/>
          </p:cNvSpPr>
          <p:nvPr/>
        </p:nvSpPr>
        <p:spPr bwMode="auto">
          <a:xfrm rot="-5414778">
            <a:off x="3771106" y="5980907"/>
            <a:ext cx="3775075"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THE PROPHECIES (17)</a:t>
            </a:r>
          </a:p>
        </p:txBody>
      </p:sp>
      <p:sp>
        <p:nvSpPr>
          <p:cNvPr id="49220" name="Line 135"/>
          <p:cNvSpPr>
            <a:spLocks noChangeShapeType="1"/>
          </p:cNvSpPr>
          <p:nvPr/>
        </p:nvSpPr>
        <p:spPr bwMode="auto">
          <a:xfrm>
            <a:off x="5478463" y="1422400"/>
            <a:ext cx="0" cy="238283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1" name="Line 136"/>
          <p:cNvSpPr>
            <a:spLocks noChangeShapeType="1"/>
          </p:cNvSpPr>
          <p:nvPr/>
        </p:nvSpPr>
        <p:spPr bwMode="auto">
          <a:xfrm>
            <a:off x="5478463" y="4254500"/>
            <a:ext cx="0" cy="43307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2" name="Line 137"/>
          <p:cNvSpPr>
            <a:spLocks noChangeShapeType="1"/>
          </p:cNvSpPr>
          <p:nvPr/>
        </p:nvSpPr>
        <p:spPr bwMode="auto">
          <a:xfrm>
            <a:off x="3000375" y="2843213"/>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3" name="Line 138"/>
          <p:cNvSpPr>
            <a:spLocks noChangeShapeType="1"/>
          </p:cNvSpPr>
          <p:nvPr/>
        </p:nvSpPr>
        <p:spPr bwMode="auto">
          <a:xfrm>
            <a:off x="3000375" y="3086100"/>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4" name="Line 139"/>
          <p:cNvSpPr>
            <a:spLocks noChangeShapeType="1"/>
          </p:cNvSpPr>
          <p:nvPr/>
        </p:nvSpPr>
        <p:spPr bwMode="auto">
          <a:xfrm>
            <a:off x="3000375" y="332263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5" name="Line 140"/>
          <p:cNvSpPr>
            <a:spLocks noChangeShapeType="1"/>
          </p:cNvSpPr>
          <p:nvPr/>
        </p:nvSpPr>
        <p:spPr bwMode="auto">
          <a:xfrm>
            <a:off x="3000375" y="4022725"/>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6" name="Line 141"/>
          <p:cNvSpPr>
            <a:spLocks noChangeShapeType="1"/>
          </p:cNvSpPr>
          <p:nvPr/>
        </p:nvSpPr>
        <p:spPr bwMode="auto">
          <a:xfrm>
            <a:off x="3000375" y="499903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7" name="Line 142"/>
          <p:cNvSpPr>
            <a:spLocks noChangeShapeType="1"/>
          </p:cNvSpPr>
          <p:nvPr/>
        </p:nvSpPr>
        <p:spPr bwMode="auto">
          <a:xfrm>
            <a:off x="3000375" y="5556250"/>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8" name="Line 143"/>
          <p:cNvSpPr>
            <a:spLocks noChangeShapeType="1"/>
          </p:cNvSpPr>
          <p:nvPr/>
        </p:nvSpPr>
        <p:spPr bwMode="auto">
          <a:xfrm>
            <a:off x="3000375" y="5838825"/>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9" name="Line 144"/>
          <p:cNvSpPr>
            <a:spLocks noChangeShapeType="1"/>
          </p:cNvSpPr>
          <p:nvPr/>
        </p:nvSpPr>
        <p:spPr bwMode="auto">
          <a:xfrm>
            <a:off x="2992438" y="6015038"/>
            <a:ext cx="10937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0" name="Line 145"/>
          <p:cNvSpPr>
            <a:spLocks noChangeShapeType="1"/>
          </p:cNvSpPr>
          <p:nvPr/>
        </p:nvSpPr>
        <p:spPr bwMode="auto">
          <a:xfrm>
            <a:off x="3000375" y="6297613"/>
            <a:ext cx="6524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1" name="Line 146"/>
          <p:cNvSpPr>
            <a:spLocks noChangeShapeType="1"/>
          </p:cNvSpPr>
          <p:nvPr/>
        </p:nvSpPr>
        <p:spPr bwMode="auto">
          <a:xfrm>
            <a:off x="3006725" y="6565900"/>
            <a:ext cx="723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2" name="Line 147"/>
          <p:cNvSpPr>
            <a:spLocks noChangeShapeType="1"/>
          </p:cNvSpPr>
          <p:nvPr/>
        </p:nvSpPr>
        <p:spPr bwMode="auto">
          <a:xfrm>
            <a:off x="3006725" y="6756400"/>
            <a:ext cx="7715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3" name="Line 148"/>
          <p:cNvSpPr>
            <a:spLocks noChangeShapeType="1"/>
          </p:cNvSpPr>
          <p:nvPr/>
        </p:nvSpPr>
        <p:spPr bwMode="auto">
          <a:xfrm>
            <a:off x="3000375" y="6985000"/>
            <a:ext cx="8477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4" name="Line 149"/>
          <p:cNvSpPr>
            <a:spLocks noChangeShapeType="1"/>
          </p:cNvSpPr>
          <p:nvPr/>
        </p:nvSpPr>
        <p:spPr bwMode="auto">
          <a:xfrm>
            <a:off x="3006725" y="7215188"/>
            <a:ext cx="8985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5" name="Line 150"/>
          <p:cNvSpPr>
            <a:spLocks noChangeShapeType="1"/>
          </p:cNvSpPr>
          <p:nvPr/>
        </p:nvSpPr>
        <p:spPr bwMode="auto">
          <a:xfrm>
            <a:off x="3006725" y="7418388"/>
            <a:ext cx="9461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6" name="Line 151"/>
          <p:cNvSpPr>
            <a:spLocks noChangeShapeType="1"/>
          </p:cNvSpPr>
          <p:nvPr/>
        </p:nvSpPr>
        <p:spPr bwMode="auto">
          <a:xfrm>
            <a:off x="3000375" y="475773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7" name="Line 152"/>
          <p:cNvSpPr>
            <a:spLocks noChangeShapeType="1"/>
          </p:cNvSpPr>
          <p:nvPr/>
        </p:nvSpPr>
        <p:spPr bwMode="auto">
          <a:xfrm>
            <a:off x="4621213" y="2398713"/>
            <a:ext cx="7921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8" name="Line 153"/>
          <p:cNvSpPr>
            <a:spLocks noChangeShapeType="1"/>
          </p:cNvSpPr>
          <p:nvPr/>
        </p:nvSpPr>
        <p:spPr bwMode="auto">
          <a:xfrm>
            <a:off x="4621213" y="2824163"/>
            <a:ext cx="7921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39" name="Line 154"/>
          <p:cNvSpPr>
            <a:spLocks noChangeShapeType="1"/>
          </p:cNvSpPr>
          <p:nvPr/>
        </p:nvSpPr>
        <p:spPr bwMode="auto">
          <a:xfrm>
            <a:off x="4613275" y="3203575"/>
            <a:ext cx="7937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0" name="Line 155"/>
          <p:cNvSpPr>
            <a:spLocks noChangeShapeType="1"/>
          </p:cNvSpPr>
          <p:nvPr/>
        </p:nvSpPr>
        <p:spPr bwMode="auto">
          <a:xfrm>
            <a:off x="4613275" y="3609975"/>
            <a:ext cx="7937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1" name="Line 157"/>
          <p:cNvSpPr>
            <a:spLocks noChangeShapeType="1"/>
          </p:cNvSpPr>
          <p:nvPr/>
        </p:nvSpPr>
        <p:spPr bwMode="auto">
          <a:xfrm>
            <a:off x="4621213" y="1835150"/>
            <a:ext cx="7921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2" name="Line 158"/>
          <p:cNvSpPr>
            <a:spLocks noChangeShapeType="1"/>
          </p:cNvSpPr>
          <p:nvPr/>
        </p:nvSpPr>
        <p:spPr bwMode="auto">
          <a:xfrm>
            <a:off x="4606925" y="4608513"/>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3" name="Line 160"/>
          <p:cNvSpPr>
            <a:spLocks noChangeShapeType="1"/>
          </p:cNvSpPr>
          <p:nvPr/>
        </p:nvSpPr>
        <p:spPr bwMode="auto">
          <a:xfrm>
            <a:off x="4606925" y="4789488"/>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4" name="Line 161"/>
          <p:cNvSpPr>
            <a:spLocks noChangeShapeType="1"/>
          </p:cNvSpPr>
          <p:nvPr/>
        </p:nvSpPr>
        <p:spPr bwMode="auto">
          <a:xfrm>
            <a:off x="4616450" y="4973638"/>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5" name="Line 162"/>
          <p:cNvSpPr>
            <a:spLocks noChangeShapeType="1"/>
          </p:cNvSpPr>
          <p:nvPr/>
        </p:nvSpPr>
        <p:spPr bwMode="auto">
          <a:xfrm>
            <a:off x="4606925" y="5448300"/>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6" name="Line 163"/>
          <p:cNvSpPr>
            <a:spLocks noChangeShapeType="1"/>
          </p:cNvSpPr>
          <p:nvPr/>
        </p:nvSpPr>
        <p:spPr bwMode="auto">
          <a:xfrm>
            <a:off x="4608513" y="5630863"/>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7" name="Line 164"/>
          <p:cNvSpPr>
            <a:spLocks noChangeShapeType="1"/>
          </p:cNvSpPr>
          <p:nvPr/>
        </p:nvSpPr>
        <p:spPr bwMode="auto">
          <a:xfrm>
            <a:off x="4610100" y="5821363"/>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8" name="Line 165"/>
          <p:cNvSpPr>
            <a:spLocks noChangeShapeType="1"/>
          </p:cNvSpPr>
          <p:nvPr/>
        </p:nvSpPr>
        <p:spPr bwMode="auto">
          <a:xfrm>
            <a:off x="4611688" y="6008688"/>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49" name="Line 166"/>
          <p:cNvSpPr>
            <a:spLocks noChangeShapeType="1"/>
          </p:cNvSpPr>
          <p:nvPr/>
        </p:nvSpPr>
        <p:spPr bwMode="auto">
          <a:xfrm>
            <a:off x="4610100" y="6342063"/>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0" name="Line 167"/>
          <p:cNvSpPr>
            <a:spLocks noChangeShapeType="1"/>
          </p:cNvSpPr>
          <p:nvPr/>
        </p:nvSpPr>
        <p:spPr bwMode="auto">
          <a:xfrm>
            <a:off x="4606925" y="6537325"/>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1" name="Line 168"/>
          <p:cNvSpPr>
            <a:spLocks noChangeShapeType="1"/>
          </p:cNvSpPr>
          <p:nvPr/>
        </p:nvSpPr>
        <p:spPr bwMode="auto">
          <a:xfrm>
            <a:off x="4606925" y="6735763"/>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2" name="Line 169"/>
          <p:cNvSpPr>
            <a:spLocks noChangeShapeType="1"/>
          </p:cNvSpPr>
          <p:nvPr/>
        </p:nvSpPr>
        <p:spPr bwMode="auto">
          <a:xfrm>
            <a:off x="4608513" y="7154863"/>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3" name="Line 170"/>
          <p:cNvSpPr>
            <a:spLocks noChangeShapeType="1"/>
          </p:cNvSpPr>
          <p:nvPr/>
        </p:nvSpPr>
        <p:spPr bwMode="auto">
          <a:xfrm>
            <a:off x="4610100" y="7516813"/>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4" name="Line 171"/>
          <p:cNvSpPr>
            <a:spLocks noChangeShapeType="1"/>
          </p:cNvSpPr>
          <p:nvPr/>
        </p:nvSpPr>
        <p:spPr bwMode="auto">
          <a:xfrm>
            <a:off x="4621213" y="7739063"/>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5" name="Line 172"/>
          <p:cNvSpPr>
            <a:spLocks noChangeShapeType="1"/>
          </p:cNvSpPr>
          <p:nvPr/>
        </p:nvSpPr>
        <p:spPr bwMode="auto">
          <a:xfrm>
            <a:off x="4613275" y="8134350"/>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6" name="Line 173"/>
          <p:cNvSpPr>
            <a:spLocks noChangeShapeType="1"/>
          </p:cNvSpPr>
          <p:nvPr/>
        </p:nvSpPr>
        <p:spPr bwMode="auto">
          <a:xfrm>
            <a:off x="4606925" y="8315325"/>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7" name="Line 174"/>
          <p:cNvSpPr>
            <a:spLocks noChangeShapeType="1"/>
          </p:cNvSpPr>
          <p:nvPr/>
        </p:nvSpPr>
        <p:spPr bwMode="auto">
          <a:xfrm>
            <a:off x="4608513" y="8497888"/>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8" name="Line 175"/>
          <p:cNvSpPr>
            <a:spLocks noChangeShapeType="1"/>
          </p:cNvSpPr>
          <p:nvPr/>
        </p:nvSpPr>
        <p:spPr bwMode="auto">
          <a:xfrm>
            <a:off x="5938838" y="5445125"/>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59" name="Line 176"/>
          <p:cNvSpPr>
            <a:spLocks noChangeShapeType="1"/>
          </p:cNvSpPr>
          <p:nvPr/>
        </p:nvSpPr>
        <p:spPr bwMode="auto">
          <a:xfrm>
            <a:off x="5937250" y="56372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0" name="Line 177"/>
          <p:cNvSpPr>
            <a:spLocks noChangeShapeType="1"/>
          </p:cNvSpPr>
          <p:nvPr/>
        </p:nvSpPr>
        <p:spPr bwMode="auto">
          <a:xfrm>
            <a:off x="5934075" y="58150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1" name="Line 178"/>
          <p:cNvSpPr>
            <a:spLocks noChangeShapeType="1"/>
          </p:cNvSpPr>
          <p:nvPr/>
        </p:nvSpPr>
        <p:spPr bwMode="auto">
          <a:xfrm>
            <a:off x="5943600" y="60118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2" name="Line 179"/>
          <p:cNvSpPr>
            <a:spLocks noChangeShapeType="1"/>
          </p:cNvSpPr>
          <p:nvPr/>
        </p:nvSpPr>
        <p:spPr bwMode="auto">
          <a:xfrm>
            <a:off x="5942013" y="6357938"/>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3" name="Line 180"/>
          <p:cNvSpPr>
            <a:spLocks noChangeShapeType="1"/>
          </p:cNvSpPr>
          <p:nvPr/>
        </p:nvSpPr>
        <p:spPr bwMode="auto">
          <a:xfrm>
            <a:off x="5929313" y="6724650"/>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4" name="Line 181"/>
          <p:cNvSpPr>
            <a:spLocks noChangeShapeType="1"/>
          </p:cNvSpPr>
          <p:nvPr/>
        </p:nvSpPr>
        <p:spPr bwMode="auto">
          <a:xfrm>
            <a:off x="5926138" y="6931025"/>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5" name="Line 182"/>
          <p:cNvSpPr>
            <a:spLocks noChangeShapeType="1"/>
          </p:cNvSpPr>
          <p:nvPr/>
        </p:nvSpPr>
        <p:spPr bwMode="auto">
          <a:xfrm>
            <a:off x="5938838" y="71548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6" name="Line 183"/>
          <p:cNvSpPr>
            <a:spLocks noChangeShapeType="1"/>
          </p:cNvSpPr>
          <p:nvPr/>
        </p:nvSpPr>
        <p:spPr bwMode="auto">
          <a:xfrm>
            <a:off x="5940425" y="7512050"/>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7" name="Line 184"/>
          <p:cNvSpPr>
            <a:spLocks noChangeShapeType="1"/>
          </p:cNvSpPr>
          <p:nvPr/>
        </p:nvSpPr>
        <p:spPr bwMode="auto">
          <a:xfrm>
            <a:off x="5942013" y="77200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8" name="Line 185"/>
          <p:cNvSpPr>
            <a:spLocks noChangeShapeType="1"/>
          </p:cNvSpPr>
          <p:nvPr/>
        </p:nvSpPr>
        <p:spPr bwMode="auto">
          <a:xfrm>
            <a:off x="5942013" y="8104188"/>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69" name="Line 186"/>
          <p:cNvSpPr>
            <a:spLocks noChangeShapeType="1"/>
          </p:cNvSpPr>
          <p:nvPr/>
        </p:nvSpPr>
        <p:spPr bwMode="auto">
          <a:xfrm>
            <a:off x="5943600" y="83105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70" name="Line 187"/>
          <p:cNvSpPr>
            <a:spLocks noChangeShapeType="1"/>
          </p:cNvSpPr>
          <p:nvPr/>
        </p:nvSpPr>
        <p:spPr bwMode="auto">
          <a:xfrm>
            <a:off x="5937250" y="8493125"/>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71" name="Line 188"/>
          <p:cNvSpPr>
            <a:spLocks noChangeShapeType="1"/>
          </p:cNvSpPr>
          <p:nvPr/>
        </p:nvSpPr>
        <p:spPr bwMode="auto">
          <a:xfrm>
            <a:off x="5942013" y="4756150"/>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72" name="Line 189"/>
          <p:cNvSpPr>
            <a:spLocks noChangeShapeType="1"/>
          </p:cNvSpPr>
          <p:nvPr/>
        </p:nvSpPr>
        <p:spPr bwMode="auto">
          <a:xfrm>
            <a:off x="5943600" y="4954588"/>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73" name="Line 190"/>
          <p:cNvSpPr>
            <a:spLocks noChangeShapeType="1"/>
          </p:cNvSpPr>
          <p:nvPr/>
        </p:nvSpPr>
        <p:spPr bwMode="auto">
          <a:xfrm>
            <a:off x="5937250" y="51355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74" name="AutoShape 191" descr="70%"/>
          <p:cNvSpPr>
            <a:spLocks noChangeArrowheads="1"/>
          </p:cNvSpPr>
          <p:nvPr/>
        </p:nvSpPr>
        <p:spPr bwMode="auto">
          <a:xfrm>
            <a:off x="2514600" y="1608138"/>
            <a:ext cx="2055813" cy="311150"/>
          </a:xfrm>
          <a:prstGeom prst="leftArrow">
            <a:avLst>
              <a:gd name="adj1" fmla="val 50000"/>
              <a:gd name="adj2" fmla="val 165179"/>
            </a:avLst>
          </a:prstGeom>
          <a:pattFill prst="pct70">
            <a:fgClr>
              <a:schemeClr val="tx1"/>
            </a:fgClr>
            <a:bgClr>
              <a:schemeClr val="bg1"/>
            </a:bgClr>
          </a:pattFill>
          <a:ln w="9525">
            <a:solidFill>
              <a:schemeClr val="tx1"/>
            </a:solidFill>
            <a:miter lim="800000"/>
            <a:headEnd/>
            <a:tailEnd/>
          </a:ln>
        </p:spPr>
        <p:txBody>
          <a:bodyPr wrap="none" anchor="ctr"/>
          <a:lstStyle/>
          <a:p>
            <a:endParaRPr lang="en-US"/>
          </a:p>
        </p:txBody>
      </p:sp>
      <p:sp>
        <p:nvSpPr>
          <p:cNvPr id="49275" name="AutoShape 192" descr="20%"/>
          <p:cNvSpPr>
            <a:spLocks noChangeArrowheads="1"/>
          </p:cNvSpPr>
          <p:nvPr/>
        </p:nvSpPr>
        <p:spPr bwMode="auto">
          <a:xfrm>
            <a:off x="3408363" y="1579563"/>
            <a:ext cx="322262" cy="995362"/>
          </a:xfrm>
          <a:prstGeom prst="downArrow">
            <a:avLst>
              <a:gd name="adj1" fmla="val 50000"/>
              <a:gd name="adj2" fmla="val 77217"/>
            </a:avLst>
          </a:prstGeom>
          <a:pattFill prst="pct20">
            <a:fgClr>
              <a:schemeClr val="tx1"/>
            </a:fgClr>
            <a:bgClr>
              <a:schemeClr val="bg1"/>
            </a:bgClr>
          </a:pattFill>
          <a:ln w="9525">
            <a:solidFill>
              <a:schemeClr val="tx1"/>
            </a:solidFill>
            <a:miter lim="800000"/>
            <a:headEnd/>
            <a:tailEnd/>
          </a:ln>
        </p:spPr>
        <p:txBody>
          <a:bodyPr wrap="none" anchor="ctr"/>
          <a:lstStyle/>
          <a:p>
            <a:endParaRPr lang="en-US"/>
          </a:p>
        </p:txBody>
      </p:sp>
      <p:sp>
        <p:nvSpPr>
          <p:cNvPr id="49276" name="Text Box 193"/>
          <p:cNvSpPr txBox="1">
            <a:spLocks noChangeArrowheads="1"/>
          </p:cNvSpPr>
          <p:nvPr/>
        </p:nvSpPr>
        <p:spPr bwMode="auto">
          <a:xfrm>
            <a:off x="1069975" y="1212850"/>
            <a:ext cx="11874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All Time Prior to 2000 B.C.</a:t>
            </a:r>
          </a:p>
        </p:txBody>
      </p:sp>
      <p:sp>
        <p:nvSpPr>
          <p:cNvPr id="49277" name="Text Box 194"/>
          <p:cNvSpPr txBox="1">
            <a:spLocks noChangeArrowheads="1"/>
          </p:cNvSpPr>
          <p:nvPr/>
        </p:nvSpPr>
        <p:spPr bwMode="auto">
          <a:xfrm>
            <a:off x="1076325" y="1639888"/>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2000 B.C.</a:t>
            </a:r>
          </a:p>
        </p:txBody>
      </p:sp>
      <p:sp>
        <p:nvSpPr>
          <p:cNvPr id="49278" name="Text Box 195"/>
          <p:cNvSpPr txBox="1">
            <a:spLocks noChangeArrowheads="1"/>
          </p:cNvSpPr>
          <p:nvPr/>
        </p:nvSpPr>
        <p:spPr bwMode="auto">
          <a:xfrm>
            <a:off x="1069975" y="227012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2000 B.C.</a:t>
            </a:r>
          </a:p>
        </p:txBody>
      </p:sp>
      <p:sp>
        <p:nvSpPr>
          <p:cNvPr id="49279" name="Text Box 196"/>
          <p:cNvSpPr txBox="1">
            <a:spLocks noChangeArrowheads="1"/>
          </p:cNvSpPr>
          <p:nvPr/>
        </p:nvSpPr>
        <p:spPr bwMode="auto">
          <a:xfrm>
            <a:off x="1079500" y="282257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1500 B.C.</a:t>
            </a:r>
          </a:p>
        </p:txBody>
      </p:sp>
      <p:sp>
        <p:nvSpPr>
          <p:cNvPr id="49280" name="Text Box 197"/>
          <p:cNvSpPr txBox="1">
            <a:spLocks noChangeArrowheads="1"/>
          </p:cNvSpPr>
          <p:nvPr/>
        </p:nvSpPr>
        <p:spPr bwMode="auto">
          <a:xfrm>
            <a:off x="1074738" y="3919538"/>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1500 B.C.</a:t>
            </a:r>
          </a:p>
        </p:txBody>
      </p:sp>
      <p:sp>
        <p:nvSpPr>
          <p:cNvPr id="49281" name="Text Box 198"/>
          <p:cNvSpPr txBox="1">
            <a:spLocks noChangeArrowheads="1"/>
          </p:cNvSpPr>
          <p:nvPr/>
        </p:nvSpPr>
        <p:spPr bwMode="auto">
          <a:xfrm>
            <a:off x="1079500" y="486092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1000 B.C.</a:t>
            </a:r>
          </a:p>
        </p:txBody>
      </p:sp>
      <p:sp>
        <p:nvSpPr>
          <p:cNvPr id="49282" name="Text Box 199"/>
          <p:cNvSpPr txBox="1">
            <a:spLocks noChangeArrowheads="1"/>
          </p:cNvSpPr>
          <p:nvPr/>
        </p:nvSpPr>
        <p:spPr bwMode="auto">
          <a:xfrm>
            <a:off x="1084263" y="565467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1000 B.C.</a:t>
            </a:r>
          </a:p>
        </p:txBody>
      </p:sp>
      <p:sp>
        <p:nvSpPr>
          <p:cNvPr id="49283" name="Text Box 200"/>
          <p:cNvSpPr txBox="1">
            <a:spLocks noChangeArrowheads="1"/>
          </p:cNvSpPr>
          <p:nvPr/>
        </p:nvSpPr>
        <p:spPr bwMode="auto">
          <a:xfrm>
            <a:off x="1074738" y="688022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500 B.C.</a:t>
            </a:r>
          </a:p>
        </p:txBody>
      </p:sp>
      <p:sp>
        <p:nvSpPr>
          <p:cNvPr id="49284" name="Text Box 201"/>
          <p:cNvSpPr txBox="1">
            <a:spLocks noChangeArrowheads="1"/>
          </p:cNvSpPr>
          <p:nvPr/>
        </p:nvSpPr>
        <p:spPr bwMode="auto">
          <a:xfrm>
            <a:off x="1074738" y="7740650"/>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500 B.C.</a:t>
            </a:r>
          </a:p>
        </p:txBody>
      </p:sp>
      <p:sp>
        <p:nvSpPr>
          <p:cNvPr id="49285" name="Text Box 202"/>
          <p:cNvSpPr txBox="1">
            <a:spLocks noChangeArrowheads="1"/>
          </p:cNvSpPr>
          <p:nvPr/>
        </p:nvSpPr>
        <p:spPr bwMode="auto">
          <a:xfrm>
            <a:off x="1074738" y="8302625"/>
            <a:ext cx="1047750"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00" b="1" i="1">
                <a:latin typeface="Arial" charset="0"/>
              </a:rPr>
              <a:t>Approx </a:t>
            </a:r>
            <a:r>
              <a:rPr lang="en-US" b="1" i="1">
                <a:latin typeface="Arial" charset="0"/>
              </a:rPr>
              <a:t>Time</a:t>
            </a:r>
            <a:r>
              <a:rPr lang="en-US" sz="400" b="1" i="1">
                <a:latin typeface="Arial" charset="0"/>
              </a:rPr>
              <a:t> Frame:                  First Century A.D.</a:t>
            </a:r>
          </a:p>
        </p:txBody>
      </p:sp>
      <p:sp>
        <p:nvSpPr>
          <p:cNvPr id="49286" name="Text Box 203"/>
          <p:cNvSpPr txBox="1">
            <a:spLocks noChangeArrowheads="1"/>
          </p:cNvSpPr>
          <p:nvPr/>
        </p:nvSpPr>
        <p:spPr bwMode="auto">
          <a:xfrm>
            <a:off x="1966913" y="1217613"/>
            <a:ext cx="544512"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Family                                           Sin                                       Flood                              Tower</a:t>
            </a:r>
          </a:p>
        </p:txBody>
      </p:sp>
      <p:sp>
        <p:nvSpPr>
          <p:cNvPr id="49287" name="Text Box 204"/>
          <p:cNvSpPr txBox="1">
            <a:spLocks noChangeArrowheads="1"/>
          </p:cNvSpPr>
          <p:nvPr/>
        </p:nvSpPr>
        <p:spPr bwMode="auto">
          <a:xfrm>
            <a:off x="1966913" y="1647825"/>
            <a:ext cx="544512"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L-S-B                                           Isaac                                       Jacob                              12 Sons</a:t>
            </a:r>
          </a:p>
        </p:txBody>
      </p:sp>
      <p:sp>
        <p:nvSpPr>
          <p:cNvPr id="49288" name="Text Box 205"/>
          <p:cNvSpPr txBox="1">
            <a:spLocks noChangeArrowheads="1"/>
          </p:cNvSpPr>
          <p:nvPr/>
        </p:nvSpPr>
        <p:spPr bwMode="auto">
          <a:xfrm>
            <a:off x="1884363" y="2824163"/>
            <a:ext cx="639762"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Sinai                                           M-C-C                                       Kadesh                              40 Years       5 Sermons</a:t>
            </a:r>
          </a:p>
        </p:txBody>
      </p:sp>
      <p:sp>
        <p:nvSpPr>
          <p:cNvPr id="49289" name="Text Box 206"/>
          <p:cNvSpPr txBox="1">
            <a:spLocks noChangeArrowheads="1"/>
          </p:cNvSpPr>
          <p:nvPr/>
        </p:nvSpPr>
        <p:spPr bwMode="auto">
          <a:xfrm>
            <a:off x="1971675" y="2271713"/>
            <a:ext cx="544513"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Slavery                                           430</a:t>
            </a:r>
          </a:p>
        </p:txBody>
      </p:sp>
      <p:sp>
        <p:nvSpPr>
          <p:cNvPr id="49290" name="Text Box 207"/>
          <p:cNvSpPr txBox="1">
            <a:spLocks noChangeArrowheads="1"/>
          </p:cNvSpPr>
          <p:nvPr/>
        </p:nvSpPr>
        <p:spPr bwMode="auto">
          <a:xfrm>
            <a:off x="1792288" y="3924300"/>
            <a:ext cx="7397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Jericho/Ai                                           Land Divided                                       </a:t>
            </a:r>
          </a:p>
        </p:txBody>
      </p:sp>
      <p:sp>
        <p:nvSpPr>
          <p:cNvPr id="49291" name="Text Box 208"/>
          <p:cNvSpPr txBox="1">
            <a:spLocks noChangeArrowheads="1"/>
          </p:cNvSpPr>
          <p:nvPr/>
        </p:nvSpPr>
        <p:spPr bwMode="auto">
          <a:xfrm>
            <a:off x="1792288" y="4870450"/>
            <a:ext cx="7397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Judges                                           350 Years                                       </a:t>
            </a:r>
          </a:p>
        </p:txBody>
      </p:sp>
      <p:grpSp>
        <p:nvGrpSpPr>
          <p:cNvPr id="49292" name="Group 209"/>
          <p:cNvGrpSpPr>
            <a:grpSpLocks/>
          </p:cNvGrpSpPr>
          <p:nvPr/>
        </p:nvGrpSpPr>
        <p:grpSpPr bwMode="auto">
          <a:xfrm>
            <a:off x="1714500" y="5637213"/>
            <a:ext cx="874713" cy="715962"/>
            <a:chOff x="976" y="3542"/>
            <a:chExt cx="453" cy="437"/>
          </a:xfrm>
        </p:grpSpPr>
        <p:sp>
          <p:nvSpPr>
            <p:cNvPr id="49356" name="Text Box 210"/>
            <p:cNvSpPr txBox="1">
              <a:spLocks noChangeArrowheads="1"/>
            </p:cNvSpPr>
            <p:nvPr/>
          </p:nvSpPr>
          <p:spPr bwMode="auto">
            <a:xfrm>
              <a:off x="1089" y="3542"/>
              <a:ext cx="229" cy="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S-D-S </a:t>
              </a:r>
              <a:r>
                <a:rPr lang="en-US" b="1" u="sng">
                  <a:latin typeface="Arial" charset="0"/>
                </a:rPr>
                <a:t>SPLIT</a:t>
              </a:r>
              <a:endParaRPr lang="en-US" b="1">
                <a:latin typeface="Arial" charset="0"/>
              </a:endParaRPr>
            </a:p>
          </p:txBody>
        </p:sp>
        <p:sp>
          <p:nvSpPr>
            <p:cNvPr id="49357" name="Text Box 211"/>
            <p:cNvSpPr txBox="1">
              <a:spLocks noChangeArrowheads="1"/>
            </p:cNvSpPr>
            <p:nvPr/>
          </p:nvSpPr>
          <p:spPr bwMode="auto">
            <a:xfrm>
              <a:off x="976" y="3634"/>
              <a:ext cx="277" cy="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N:North                                              10 Tribes                 Israel    20-J                      200                         Assyria                                        </a:t>
              </a:r>
            </a:p>
          </p:txBody>
        </p:sp>
        <p:sp>
          <p:nvSpPr>
            <p:cNvPr id="49358" name="Text Box 212"/>
            <p:cNvSpPr txBox="1">
              <a:spLocks noChangeArrowheads="1"/>
            </p:cNvSpPr>
            <p:nvPr/>
          </p:nvSpPr>
          <p:spPr bwMode="auto">
            <a:xfrm>
              <a:off x="1160" y="3633"/>
              <a:ext cx="269" cy="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a:latin typeface="Arial" charset="0"/>
                </a:rPr>
                <a:t>S:South                                              2 Tribes                 Judah  20-R                      350                         Babylon                                        </a:t>
              </a:r>
            </a:p>
          </p:txBody>
        </p:sp>
      </p:grpSp>
      <p:sp>
        <p:nvSpPr>
          <p:cNvPr id="49293" name="Text Box 213"/>
          <p:cNvSpPr txBox="1">
            <a:spLocks noChangeArrowheads="1"/>
          </p:cNvSpPr>
          <p:nvPr/>
        </p:nvSpPr>
        <p:spPr bwMode="auto">
          <a:xfrm>
            <a:off x="1793875" y="6872288"/>
            <a:ext cx="7397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70 Years                                           2 Tribes                    100 Years                                50,000 People                                 Z-E-N                                       </a:t>
            </a:r>
          </a:p>
        </p:txBody>
      </p:sp>
      <p:sp>
        <p:nvSpPr>
          <p:cNvPr id="49294" name="Text Box 214"/>
          <p:cNvSpPr txBox="1">
            <a:spLocks noChangeArrowheads="1"/>
          </p:cNvSpPr>
          <p:nvPr/>
        </p:nvSpPr>
        <p:spPr bwMode="auto">
          <a:xfrm>
            <a:off x="1801813" y="7732713"/>
            <a:ext cx="741362"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Alex the Greek                                           Roman Systems</a:t>
            </a:r>
          </a:p>
        </p:txBody>
      </p:sp>
      <p:sp>
        <p:nvSpPr>
          <p:cNvPr id="49295" name="Text Box 215"/>
          <p:cNvSpPr txBox="1">
            <a:spLocks noChangeArrowheads="1"/>
          </p:cNvSpPr>
          <p:nvPr/>
        </p:nvSpPr>
        <p:spPr bwMode="auto">
          <a:xfrm>
            <a:off x="1797050" y="8240713"/>
            <a:ext cx="73977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Life                                           Cross                    Church</a:t>
            </a:r>
          </a:p>
        </p:txBody>
      </p:sp>
      <p:sp>
        <p:nvSpPr>
          <p:cNvPr id="49296" name="Text Box 216"/>
          <p:cNvSpPr txBox="1">
            <a:spLocks noChangeArrowheads="1"/>
          </p:cNvSpPr>
          <p:nvPr/>
        </p:nvSpPr>
        <p:spPr bwMode="auto">
          <a:xfrm>
            <a:off x="4956175" y="1427163"/>
            <a:ext cx="590550" cy="22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800" b="1">
                <a:latin typeface="Arial" charset="0"/>
              </a:rPr>
              <a:t>circa:</a:t>
            </a:r>
            <a:endParaRPr lang="en-US" sz="2500">
              <a:latin typeface="Arial" charset="0"/>
            </a:endParaRPr>
          </a:p>
        </p:txBody>
      </p:sp>
      <p:sp>
        <p:nvSpPr>
          <p:cNvPr id="49297" name="Line 217"/>
          <p:cNvSpPr>
            <a:spLocks noChangeShapeType="1"/>
          </p:cNvSpPr>
          <p:nvPr/>
        </p:nvSpPr>
        <p:spPr bwMode="auto">
          <a:xfrm>
            <a:off x="5043488" y="1644650"/>
            <a:ext cx="0" cy="206375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98" name="Text Box 218"/>
          <p:cNvSpPr txBox="1">
            <a:spLocks noChangeArrowheads="1"/>
          </p:cNvSpPr>
          <p:nvPr/>
        </p:nvSpPr>
        <p:spPr bwMode="auto">
          <a:xfrm>
            <a:off x="4473575" y="1814513"/>
            <a:ext cx="1039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600" b="1">
                <a:latin typeface="Arial" charset="0"/>
              </a:rPr>
              <a:t>ALL</a:t>
            </a:r>
            <a:r>
              <a:rPr lang="en-US" b="1">
                <a:latin typeface="Arial" charset="0"/>
              </a:rPr>
              <a:t> OTHER </a:t>
            </a:r>
            <a:r>
              <a:rPr lang="ja-JP" altLang="en-US" b="1">
                <a:latin typeface="Arial" charset="0"/>
              </a:rPr>
              <a:t>“</a:t>
            </a:r>
            <a:r>
              <a:rPr lang="en-US" altLang="ja-JP" b="1">
                <a:latin typeface="Arial" charset="0"/>
              </a:rPr>
              <a:t>WRITINGS</a:t>
            </a:r>
            <a:r>
              <a:rPr lang="ja-JP" altLang="en-US" b="1">
                <a:latin typeface="Arial" charset="0"/>
              </a:rPr>
              <a:t>”</a:t>
            </a:r>
            <a:r>
              <a:rPr lang="en-US" altLang="ja-JP" b="1">
                <a:latin typeface="Arial" charset="0"/>
              </a:rPr>
              <a:t> ARE            FROM THE          </a:t>
            </a:r>
            <a:r>
              <a:rPr lang="ja-JP" altLang="en-US" b="1">
                <a:latin typeface="Arial" charset="0"/>
              </a:rPr>
              <a:t>“</a:t>
            </a:r>
            <a:r>
              <a:rPr lang="en-US" altLang="ja-JP" b="1">
                <a:latin typeface="Arial" charset="0"/>
              </a:rPr>
              <a:t>ROYALTY</a:t>
            </a:r>
            <a:r>
              <a:rPr lang="ja-JP" altLang="en-US" b="1">
                <a:latin typeface="Arial" charset="0"/>
              </a:rPr>
              <a:t>”</a:t>
            </a:r>
            <a:r>
              <a:rPr lang="en-US" altLang="ja-JP" b="1">
                <a:latin typeface="Arial" charset="0"/>
              </a:rPr>
              <a:t> PERIOD</a:t>
            </a:r>
            <a:endParaRPr lang="en-US" b="1">
              <a:latin typeface="Arial" charset="0"/>
            </a:endParaRPr>
          </a:p>
        </p:txBody>
      </p:sp>
      <p:sp>
        <p:nvSpPr>
          <p:cNvPr id="49299" name="Text Box 219"/>
          <p:cNvSpPr txBox="1">
            <a:spLocks noChangeArrowheads="1"/>
          </p:cNvSpPr>
          <p:nvPr/>
        </p:nvSpPr>
        <p:spPr bwMode="auto">
          <a:xfrm>
            <a:off x="4443413" y="4276725"/>
            <a:ext cx="11588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ISRAEL                                                                                  (N. KINGDOM)</a:t>
            </a:r>
          </a:p>
        </p:txBody>
      </p:sp>
      <p:sp>
        <p:nvSpPr>
          <p:cNvPr id="49300" name="Line 221"/>
          <p:cNvSpPr>
            <a:spLocks noChangeShapeType="1"/>
          </p:cNvSpPr>
          <p:nvPr/>
        </p:nvSpPr>
        <p:spPr bwMode="auto">
          <a:xfrm>
            <a:off x="4629150" y="5106988"/>
            <a:ext cx="782638" cy="0"/>
          </a:xfrm>
          <a:prstGeom prst="line">
            <a:avLst/>
          </a:prstGeom>
          <a:noFill/>
          <a:ln w="5715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01" name="Line 222"/>
          <p:cNvSpPr>
            <a:spLocks noChangeShapeType="1"/>
          </p:cNvSpPr>
          <p:nvPr/>
        </p:nvSpPr>
        <p:spPr bwMode="auto">
          <a:xfrm>
            <a:off x="5876925" y="5207000"/>
            <a:ext cx="781050" cy="0"/>
          </a:xfrm>
          <a:prstGeom prst="line">
            <a:avLst/>
          </a:prstGeom>
          <a:noFill/>
          <a:ln w="5715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02" name="Text Box 226"/>
          <p:cNvSpPr txBox="1">
            <a:spLocks noChangeArrowheads="1"/>
          </p:cNvSpPr>
          <p:nvPr/>
        </p:nvSpPr>
        <p:spPr bwMode="auto">
          <a:xfrm>
            <a:off x="4432300" y="5992813"/>
            <a:ext cx="6000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49303" name="Text Box 227"/>
          <p:cNvSpPr txBox="1">
            <a:spLocks noChangeArrowheads="1"/>
          </p:cNvSpPr>
          <p:nvPr/>
        </p:nvSpPr>
        <p:spPr bwMode="auto">
          <a:xfrm>
            <a:off x="4437063" y="5100638"/>
            <a:ext cx="6000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49304" name="Text Box 228"/>
          <p:cNvSpPr txBox="1">
            <a:spLocks noChangeArrowheads="1"/>
          </p:cNvSpPr>
          <p:nvPr/>
        </p:nvSpPr>
        <p:spPr bwMode="auto">
          <a:xfrm>
            <a:off x="4432300" y="6192838"/>
            <a:ext cx="6000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49305" name="Text Box 229"/>
          <p:cNvSpPr txBox="1">
            <a:spLocks noChangeArrowheads="1"/>
          </p:cNvSpPr>
          <p:nvPr/>
        </p:nvSpPr>
        <p:spPr bwMode="auto">
          <a:xfrm>
            <a:off x="4484688" y="7162800"/>
            <a:ext cx="60007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49306" name="Text Box 230"/>
          <p:cNvSpPr txBox="1">
            <a:spLocks noChangeArrowheads="1"/>
          </p:cNvSpPr>
          <p:nvPr/>
        </p:nvSpPr>
        <p:spPr bwMode="auto">
          <a:xfrm>
            <a:off x="4484688" y="7385050"/>
            <a:ext cx="60007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49307" name="Line 231"/>
          <p:cNvSpPr>
            <a:spLocks noChangeShapeType="1"/>
          </p:cNvSpPr>
          <p:nvPr/>
        </p:nvSpPr>
        <p:spPr bwMode="auto">
          <a:xfrm>
            <a:off x="4559300" y="6061075"/>
            <a:ext cx="884238" cy="0"/>
          </a:xfrm>
          <a:prstGeom prst="line">
            <a:avLst/>
          </a:prstGeom>
          <a:noFill/>
          <a:ln w="2857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08" name="Line 232"/>
          <p:cNvSpPr>
            <a:spLocks noChangeShapeType="1"/>
          </p:cNvSpPr>
          <p:nvPr/>
        </p:nvSpPr>
        <p:spPr bwMode="auto">
          <a:xfrm>
            <a:off x="4597400" y="7212013"/>
            <a:ext cx="884238" cy="0"/>
          </a:xfrm>
          <a:prstGeom prst="line">
            <a:avLst/>
          </a:prstGeom>
          <a:noFill/>
          <a:ln w="2857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09" name="Line 233"/>
          <p:cNvSpPr>
            <a:spLocks noChangeShapeType="1"/>
          </p:cNvSpPr>
          <p:nvPr/>
        </p:nvSpPr>
        <p:spPr bwMode="auto">
          <a:xfrm>
            <a:off x="4597400" y="7800975"/>
            <a:ext cx="884238" cy="0"/>
          </a:xfrm>
          <a:prstGeom prst="line">
            <a:avLst/>
          </a:prstGeom>
          <a:noFill/>
          <a:ln w="2857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9310" name="Group 244"/>
          <p:cNvGrpSpPr>
            <a:grpSpLocks/>
          </p:cNvGrpSpPr>
          <p:nvPr/>
        </p:nvGrpSpPr>
        <p:grpSpPr bwMode="auto">
          <a:xfrm>
            <a:off x="3754438" y="5534025"/>
            <a:ext cx="476250" cy="352425"/>
            <a:chOff x="3710" y="2489"/>
            <a:chExt cx="273" cy="215"/>
          </a:xfrm>
        </p:grpSpPr>
        <p:grpSp>
          <p:nvGrpSpPr>
            <p:cNvPr id="49352" name="Group 245"/>
            <p:cNvGrpSpPr>
              <a:grpSpLocks/>
            </p:cNvGrpSpPr>
            <p:nvPr/>
          </p:nvGrpSpPr>
          <p:grpSpPr bwMode="auto">
            <a:xfrm>
              <a:off x="3710" y="2489"/>
              <a:ext cx="273" cy="215"/>
              <a:chOff x="3710" y="2489"/>
              <a:chExt cx="273" cy="215"/>
            </a:xfrm>
          </p:grpSpPr>
          <p:pic>
            <p:nvPicPr>
              <p:cNvPr id="49354" name="Picture 24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49355" name="Rectangle 247"/>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p>
                <a:endParaRPr lang="en-US"/>
              </a:p>
            </p:txBody>
          </p:sp>
        </p:grpSp>
        <p:sp>
          <p:nvSpPr>
            <p:cNvPr id="49353" name="Text Box 248"/>
            <p:cNvSpPr txBox="1">
              <a:spLocks noChangeArrowheads="1"/>
            </p:cNvSpPr>
            <p:nvPr/>
          </p:nvSpPr>
          <p:spPr bwMode="auto">
            <a:xfrm>
              <a:off x="3716" y="2528"/>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solidFill>
                    <a:srgbClr val="E32434"/>
                  </a:solidFill>
                  <a:latin typeface="Arial" charset="0"/>
                </a:rPr>
                <a:t> </a:t>
              </a:r>
              <a:endParaRPr lang="en-US" sz="1000" b="1">
                <a:latin typeface="Arial" charset="0"/>
              </a:endParaRPr>
            </a:p>
          </p:txBody>
        </p:sp>
      </p:grpSp>
      <p:grpSp>
        <p:nvGrpSpPr>
          <p:cNvPr id="49311" name="Group 249"/>
          <p:cNvGrpSpPr>
            <a:grpSpLocks/>
          </p:cNvGrpSpPr>
          <p:nvPr/>
        </p:nvGrpSpPr>
        <p:grpSpPr bwMode="auto">
          <a:xfrm>
            <a:off x="5086350" y="6057900"/>
            <a:ext cx="477838" cy="352425"/>
            <a:chOff x="3710" y="2489"/>
            <a:chExt cx="273" cy="215"/>
          </a:xfrm>
        </p:grpSpPr>
        <p:grpSp>
          <p:nvGrpSpPr>
            <p:cNvPr id="49348" name="Group 250"/>
            <p:cNvGrpSpPr>
              <a:grpSpLocks/>
            </p:cNvGrpSpPr>
            <p:nvPr/>
          </p:nvGrpSpPr>
          <p:grpSpPr bwMode="auto">
            <a:xfrm>
              <a:off x="3710" y="2489"/>
              <a:ext cx="273" cy="215"/>
              <a:chOff x="3710" y="2489"/>
              <a:chExt cx="273" cy="215"/>
            </a:xfrm>
          </p:grpSpPr>
          <p:pic>
            <p:nvPicPr>
              <p:cNvPr id="49350" name="Picture 2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49351" name="Rectangle 252"/>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p>
                <a:endParaRPr lang="en-US"/>
              </a:p>
            </p:txBody>
          </p:sp>
        </p:grpSp>
        <p:sp>
          <p:nvSpPr>
            <p:cNvPr id="49349" name="Text Box 253"/>
            <p:cNvSpPr txBox="1">
              <a:spLocks noChangeArrowheads="1"/>
            </p:cNvSpPr>
            <p:nvPr/>
          </p:nvSpPr>
          <p:spPr bwMode="auto">
            <a:xfrm>
              <a:off x="3716" y="2528"/>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solidFill>
                    <a:srgbClr val="E32434"/>
                  </a:solidFill>
                  <a:latin typeface="Arial" charset="0"/>
                </a:rPr>
                <a:t> </a:t>
              </a:r>
              <a:endParaRPr lang="en-US" sz="1000" b="1">
                <a:latin typeface="Arial" charset="0"/>
              </a:endParaRPr>
            </a:p>
          </p:txBody>
        </p:sp>
      </p:grpSp>
      <p:sp>
        <p:nvSpPr>
          <p:cNvPr id="49312" name="Text Box 254"/>
          <p:cNvSpPr txBox="1">
            <a:spLocks noChangeArrowheads="1"/>
          </p:cNvSpPr>
          <p:nvPr/>
        </p:nvSpPr>
        <p:spPr bwMode="auto">
          <a:xfrm>
            <a:off x="4294188" y="2174875"/>
            <a:ext cx="6699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49313" name="Text Box 255"/>
          <p:cNvSpPr txBox="1">
            <a:spLocks noChangeArrowheads="1"/>
          </p:cNvSpPr>
          <p:nvPr/>
        </p:nvSpPr>
        <p:spPr bwMode="auto">
          <a:xfrm>
            <a:off x="4287838" y="2595563"/>
            <a:ext cx="6699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49314" name="Text Box 256"/>
          <p:cNvSpPr txBox="1">
            <a:spLocks noChangeArrowheads="1"/>
          </p:cNvSpPr>
          <p:nvPr/>
        </p:nvSpPr>
        <p:spPr bwMode="auto">
          <a:xfrm>
            <a:off x="4287838" y="2981325"/>
            <a:ext cx="6699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49315" name="Text Box 257"/>
          <p:cNvSpPr txBox="1">
            <a:spLocks noChangeArrowheads="1"/>
          </p:cNvSpPr>
          <p:nvPr/>
        </p:nvSpPr>
        <p:spPr bwMode="auto">
          <a:xfrm>
            <a:off x="4294188" y="3387725"/>
            <a:ext cx="6699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49316" name="Text Box 259"/>
          <p:cNvSpPr txBox="1">
            <a:spLocks noChangeArrowheads="1"/>
          </p:cNvSpPr>
          <p:nvPr/>
        </p:nvSpPr>
        <p:spPr bwMode="auto">
          <a:xfrm>
            <a:off x="4329113" y="1604963"/>
            <a:ext cx="6699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2.</a:t>
            </a:r>
          </a:p>
        </p:txBody>
      </p:sp>
      <p:sp>
        <p:nvSpPr>
          <p:cNvPr id="49317" name="Text Box 261"/>
          <p:cNvSpPr txBox="1">
            <a:spLocks noChangeArrowheads="1"/>
          </p:cNvSpPr>
          <p:nvPr/>
        </p:nvSpPr>
        <p:spPr bwMode="auto">
          <a:xfrm>
            <a:off x="2636838" y="8067675"/>
            <a:ext cx="1603375"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120000"/>
              </a:lnSpc>
              <a:spcBef>
                <a:spcPct val="50000"/>
              </a:spcBef>
            </a:pPr>
            <a:r>
              <a:rPr lang="en-US" sz="1100" b="1">
                <a:latin typeface="Arial" charset="0"/>
              </a:rPr>
              <a:t>NEW TESTAMENT</a:t>
            </a:r>
            <a:r>
              <a:rPr lang="en-US" sz="400" b="1">
                <a:latin typeface="Arial" charset="0"/>
              </a:rPr>
              <a:t>                                           GOSPELS…ACTS…EPISTLES…REVELATION</a:t>
            </a:r>
          </a:p>
        </p:txBody>
      </p:sp>
      <p:sp>
        <p:nvSpPr>
          <p:cNvPr id="49318" name="Text Box 262"/>
          <p:cNvSpPr txBox="1">
            <a:spLocks noChangeArrowheads="1"/>
          </p:cNvSpPr>
          <p:nvPr/>
        </p:nvSpPr>
        <p:spPr bwMode="auto">
          <a:xfrm>
            <a:off x="5672138" y="3883025"/>
            <a:ext cx="160337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90000"/>
              </a:lnSpc>
              <a:spcBef>
                <a:spcPct val="50000"/>
              </a:spcBef>
            </a:pPr>
            <a:r>
              <a:rPr lang="en-US" sz="1300" b="1">
                <a:latin typeface="Arial" charset="0"/>
              </a:rPr>
              <a:t>UNTANGLING          THE               PROPHETS:</a:t>
            </a:r>
            <a:endParaRPr lang="en-US" sz="400" b="1">
              <a:latin typeface="Arial" charset="0"/>
            </a:endParaRPr>
          </a:p>
        </p:txBody>
      </p:sp>
      <p:sp>
        <p:nvSpPr>
          <p:cNvPr id="49319" name="Text Box 263"/>
          <p:cNvSpPr txBox="1">
            <a:spLocks noChangeArrowheads="1"/>
          </p:cNvSpPr>
          <p:nvPr/>
        </p:nvSpPr>
        <p:spPr bwMode="auto">
          <a:xfrm>
            <a:off x="2595563" y="7688263"/>
            <a:ext cx="16017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120000"/>
              </a:lnSpc>
              <a:spcBef>
                <a:spcPct val="50000"/>
              </a:spcBef>
            </a:pPr>
            <a:r>
              <a:rPr lang="en-US" sz="1100" b="1">
                <a:latin typeface="Arial" charset="0"/>
              </a:rPr>
              <a:t>©2006 John Fryman</a:t>
            </a:r>
            <a:endParaRPr lang="en-US" sz="400" b="1">
              <a:latin typeface="Arial" charset="0"/>
            </a:endParaRPr>
          </a:p>
        </p:txBody>
      </p:sp>
      <p:sp>
        <p:nvSpPr>
          <p:cNvPr id="49320" name="Text Box 264"/>
          <p:cNvSpPr txBox="1">
            <a:spLocks noChangeArrowheads="1"/>
          </p:cNvSpPr>
          <p:nvPr/>
        </p:nvSpPr>
        <p:spPr bwMode="auto">
          <a:xfrm>
            <a:off x="2822575" y="5392738"/>
            <a:ext cx="495300"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(S)</a:t>
            </a:r>
          </a:p>
        </p:txBody>
      </p:sp>
      <p:sp>
        <p:nvSpPr>
          <p:cNvPr id="49321" name="Text Box 265"/>
          <p:cNvSpPr txBox="1">
            <a:spLocks noChangeArrowheads="1"/>
          </p:cNvSpPr>
          <p:nvPr/>
        </p:nvSpPr>
        <p:spPr bwMode="auto">
          <a:xfrm>
            <a:off x="2822575" y="5675313"/>
            <a:ext cx="495300"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(D)</a:t>
            </a:r>
          </a:p>
        </p:txBody>
      </p:sp>
      <p:sp>
        <p:nvSpPr>
          <p:cNvPr id="49322" name="Text Box 266"/>
          <p:cNvSpPr txBox="1">
            <a:spLocks noChangeArrowheads="1"/>
          </p:cNvSpPr>
          <p:nvPr/>
        </p:nvSpPr>
        <p:spPr bwMode="auto">
          <a:xfrm>
            <a:off x="2814638" y="5864225"/>
            <a:ext cx="49688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(S)</a:t>
            </a:r>
          </a:p>
        </p:txBody>
      </p:sp>
      <p:sp>
        <p:nvSpPr>
          <p:cNvPr id="49323" name="Text Box 267"/>
          <p:cNvSpPr txBox="1">
            <a:spLocks noChangeArrowheads="1"/>
          </p:cNvSpPr>
          <p:nvPr/>
        </p:nvSpPr>
        <p:spPr bwMode="auto">
          <a:xfrm>
            <a:off x="2814638" y="6134100"/>
            <a:ext cx="49688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(CW)</a:t>
            </a:r>
          </a:p>
        </p:txBody>
      </p:sp>
      <p:sp>
        <p:nvSpPr>
          <p:cNvPr id="49324" name="Text Box 268"/>
          <p:cNvSpPr txBox="1">
            <a:spLocks noChangeArrowheads="1"/>
          </p:cNvSpPr>
          <p:nvPr/>
        </p:nvSpPr>
        <p:spPr bwMode="auto">
          <a:xfrm>
            <a:off x="3765550" y="5721350"/>
            <a:ext cx="579438"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900" b="1">
                <a:latin typeface="Arial" charset="0"/>
              </a:rPr>
              <a:t>}</a:t>
            </a:r>
          </a:p>
        </p:txBody>
      </p:sp>
      <p:sp>
        <p:nvSpPr>
          <p:cNvPr id="49325" name="Text Box 269"/>
          <p:cNvSpPr txBox="1">
            <a:spLocks noChangeArrowheads="1"/>
          </p:cNvSpPr>
          <p:nvPr/>
        </p:nvSpPr>
        <p:spPr bwMode="auto">
          <a:xfrm>
            <a:off x="2913063" y="4829175"/>
            <a:ext cx="5238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2500">
              <a:latin typeface="Arial" charset="0"/>
            </a:endParaRPr>
          </a:p>
        </p:txBody>
      </p:sp>
      <p:sp>
        <p:nvSpPr>
          <p:cNvPr id="49326" name="Text Box 270"/>
          <p:cNvSpPr txBox="1">
            <a:spLocks noChangeArrowheads="1"/>
          </p:cNvSpPr>
          <p:nvPr/>
        </p:nvSpPr>
        <p:spPr bwMode="auto">
          <a:xfrm>
            <a:off x="3489325" y="4202113"/>
            <a:ext cx="1936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2500">
              <a:latin typeface="Arial" charset="0"/>
            </a:endParaRPr>
          </a:p>
        </p:txBody>
      </p:sp>
      <p:sp>
        <p:nvSpPr>
          <p:cNvPr id="49327" name="Text Box 271"/>
          <p:cNvSpPr txBox="1">
            <a:spLocks noChangeArrowheads="1"/>
          </p:cNvSpPr>
          <p:nvPr/>
        </p:nvSpPr>
        <p:spPr bwMode="auto">
          <a:xfrm>
            <a:off x="3062288" y="3946525"/>
            <a:ext cx="1936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2500">
              <a:latin typeface="Arial" charset="0"/>
            </a:endParaRPr>
          </a:p>
        </p:txBody>
      </p:sp>
      <p:sp>
        <p:nvSpPr>
          <p:cNvPr id="49328" name="AutoShape 272"/>
          <p:cNvSpPr>
            <a:spLocks noChangeArrowheads="1"/>
          </p:cNvSpPr>
          <p:nvPr/>
        </p:nvSpPr>
        <p:spPr bwMode="auto">
          <a:xfrm>
            <a:off x="3276600" y="6303963"/>
            <a:ext cx="152400" cy="9207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sp>
        <p:nvSpPr>
          <p:cNvPr id="49329" name="Text Box 273"/>
          <p:cNvSpPr txBox="1">
            <a:spLocks noChangeArrowheads="1"/>
          </p:cNvSpPr>
          <p:nvPr/>
        </p:nvSpPr>
        <p:spPr bwMode="auto">
          <a:xfrm>
            <a:off x="2814638" y="6396038"/>
            <a:ext cx="12652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       )</a:t>
            </a:r>
          </a:p>
        </p:txBody>
      </p:sp>
      <p:sp>
        <p:nvSpPr>
          <p:cNvPr id="239890" name="Text Box 274"/>
          <p:cNvSpPr txBox="1">
            <a:spLocks noChangeArrowheads="1"/>
          </p:cNvSpPr>
          <p:nvPr/>
        </p:nvSpPr>
        <p:spPr bwMode="auto">
          <a:xfrm>
            <a:off x="1612900" y="438150"/>
            <a:ext cx="4324350" cy="396875"/>
          </a:xfrm>
          <a:prstGeom prst="rect">
            <a:avLst/>
          </a:prstGeom>
          <a:noFill/>
          <a:ln w="9525">
            <a:noFill/>
            <a:miter lim="800000"/>
            <a:headEnd/>
            <a:tailEnd/>
          </a:ln>
          <a:effectLst>
            <a:outerShdw blurRad="63500" dist="53882" dir="2700000" algn="ctr" rotWithShape="0">
              <a:srgbClr val="DEDEDE">
                <a:alpha val="74998"/>
              </a:srgbClr>
            </a:outerShdw>
          </a:effectLst>
        </p:spPr>
        <p:txBody>
          <a:bodyPr lIns="91438" rIns="91438">
            <a:spAutoFit/>
          </a:bodyPr>
          <a:lstStyle/>
          <a:p>
            <a:pPr algn="ctr">
              <a:spcBef>
                <a:spcPct val="50000"/>
              </a:spcBef>
              <a:defRPr/>
            </a:pPr>
            <a:r>
              <a:rPr lang="en-US" sz="2000" b="1" i="1">
                <a:latin typeface="Comic Sans MS" pitchFamily="-107" charset="0"/>
                <a:ea typeface="+mn-ea"/>
                <a:cs typeface="+mn-cs"/>
              </a:rPr>
              <a:t>“SETTING UP THE BOOKS:”       </a:t>
            </a:r>
          </a:p>
        </p:txBody>
      </p:sp>
      <p:sp>
        <p:nvSpPr>
          <p:cNvPr id="49331" name="Text Box 275"/>
          <p:cNvSpPr txBox="1">
            <a:spLocks noChangeArrowheads="1"/>
          </p:cNvSpPr>
          <p:nvPr/>
        </p:nvSpPr>
        <p:spPr bwMode="auto">
          <a:xfrm>
            <a:off x="2441575" y="0"/>
            <a:ext cx="4143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2000" b="1" i="1">
                <a:latin typeface="Comic Sans MS" charset="0"/>
              </a:rPr>
              <a:t>Seminar Study Help Number</a:t>
            </a:r>
          </a:p>
        </p:txBody>
      </p:sp>
      <p:sp>
        <p:nvSpPr>
          <p:cNvPr id="49332" name="Line 276"/>
          <p:cNvSpPr>
            <a:spLocks noChangeShapeType="1"/>
          </p:cNvSpPr>
          <p:nvPr/>
        </p:nvSpPr>
        <p:spPr bwMode="auto">
          <a:xfrm>
            <a:off x="411163" y="400050"/>
            <a:ext cx="6481762"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33" name="Line 277"/>
          <p:cNvSpPr>
            <a:spLocks noChangeShapeType="1"/>
          </p:cNvSpPr>
          <p:nvPr/>
        </p:nvSpPr>
        <p:spPr bwMode="auto">
          <a:xfrm>
            <a:off x="544513" y="9020175"/>
            <a:ext cx="6481762"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34" name="Line 282"/>
          <p:cNvSpPr>
            <a:spLocks noChangeShapeType="1"/>
          </p:cNvSpPr>
          <p:nvPr/>
        </p:nvSpPr>
        <p:spPr bwMode="auto">
          <a:xfrm>
            <a:off x="3006725" y="3571875"/>
            <a:ext cx="10937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35" name="Text Box 340"/>
          <p:cNvSpPr txBox="1">
            <a:spLocks noChangeArrowheads="1"/>
          </p:cNvSpPr>
          <p:nvPr/>
        </p:nvSpPr>
        <p:spPr bwMode="auto">
          <a:xfrm>
            <a:off x="5853113" y="68437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Z</a:t>
            </a:r>
          </a:p>
        </p:txBody>
      </p:sp>
      <p:sp>
        <p:nvSpPr>
          <p:cNvPr id="49336" name="AutoShape 343" descr="75%"/>
          <p:cNvSpPr>
            <a:spLocks noChangeArrowheads="1"/>
          </p:cNvSpPr>
          <p:nvPr/>
        </p:nvSpPr>
        <p:spPr bwMode="auto">
          <a:xfrm>
            <a:off x="3940175" y="5794375"/>
            <a:ext cx="425450" cy="288925"/>
          </a:xfrm>
          <a:prstGeom prst="leftArrow">
            <a:avLst>
              <a:gd name="adj1" fmla="val 50000"/>
              <a:gd name="adj2" fmla="val 36813"/>
            </a:avLst>
          </a:prstGeom>
          <a:pattFill prst="pct75">
            <a:fgClr>
              <a:schemeClr val="tx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337" name="Rectangle 344" descr="75%"/>
          <p:cNvSpPr>
            <a:spLocks noChangeArrowheads="1"/>
          </p:cNvSpPr>
          <p:nvPr/>
        </p:nvSpPr>
        <p:spPr bwMode="auto">
          <a:xfrm>
            <a:off x="4397375" y="2239963"/>
            <a:ext cx="139700" cy="1571625"/>
          </a:xfrm>
          <a:prstGeom prst="rect">
            <a:avLst/>
          </a:prstGeom>
          <a:pattFill prst="pct75">
            <a:fgClr>
              <a:schemeClr val="tx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9338" name="Picture 3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12850"/>
            <a:ext cx="1327150"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339" name="Rectangle 341" descr="75%"/>
          <p:cNvSpPr>
            <a:spLocks noChangeArrowheads="1"/>
          </p:cNvSpPr>
          <p:nvPr/>
        </p:nvSpPr>
        <p:spPr bwMode="auto">
          <a:xfrm>
            <a:off x="4311650" y="2254250"/>
            <a:ext cx="138113" cy="3754438"/>
          </a:xfrm>
          <a:prstGeom prst="rect">
            <a:avLst/>
          </a:prstGeom>
          <a:pattFill prst="pct75">
            <a:fgClr>
              <a:schemeClr val="tx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340" name="Text Box 346"/>
          <p:cNvSpPr txBox="1">
            <a:spLocks noChangeArrowheads="1"/>
          </p:cNvSpPr>
          <p:nvPr/>
        </p:nvSpPr>
        <p:spPr bwMode="auto">
          <a:xfrm>
            <a:off x="3838575" y="6257925"/>
            <a:ext cx="1647825"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45000"/>
              </a:lnSpc>
              <a:spcBef>
                <a:spcPct val="50000"/>
              </a:spcBef>
            </a:pPr>
            <a:r>
              <a:rPr lang="en-US" sz="800" b="1">
                <a:latin typeface="Helvetica" charset="0"/>
              </a:rPr>
              <a:t>PROPHETS </a:t>
            </a:r>
          </a:p>
          <a:p>
            <a:pPr>
              <a:lnSpc>
                <a:spcPct val="45000"/>
              </a:lnSpc>
              <a:spcBef>
                <a:spcPct val="50000"/>
              </a:spcBef>
            </a:pPr>
            <a:r>
              <a:rPr lang="en-US" sz="800" b="1">
                <a:latin typeface="Helvetica" charset="0"/>
              </a:rPr>
              <a:t>  WROTE IN </a:t>
            </a:r>
          </a:p>
          <a:p>
            <a:pPr>
              <a:lnSpc>
                <a:spcPct val="45000"/>
              </a:lnSpc>
              <a:spcBef>
                <a:spcPct val="50000"/>
              </a:spcBef>
            </a:pPr>
            <a:r>
              <a:rPr lang="en-US" sz="800" b="1">
                <a:latin typeface="Helvetica" charset="0"/>
              </a:rPr>
              <a:t>   A FOUR-</a:t>
            </a:r>
          </a:p>
          <a:p>
            <a:pPr>
              <a:lnSpc>
                <a:spcPct val="45000"/>
              </a:lnSpc>
              <a:spcBef>
                <a:spcPct val="50000"/>
              </a:spcBef>
            </a:pPr>
            <a:r>
              <a:rPr lang="en-US" sz="800" b="1">
                <a:latin typeface="Helvetica" charset="0"/>
              </a:rPr>
              <a:t>    HUNDRED </a:t>
            </a:r>
          </a:p>
          <a:p>
            <a:pPr>
              <a:lnSpc>
                <a:spcPct val="45000"/>
              </a:lnSpc>
              <a:spcBef>
                <a:spcPct val="50000"/>
              </a:spcBef>
            </a:pPr>
            <a:r>
              <a:rPr lang="en-US" sz="800" b="1">
                <a:latin typeface="Helvetica" charset="0"/>
              </a:rPr>
              <a:t>     YEAR </a:t>
            </a:r>
          </a:p>
          <a:p>
            <a:pPr>
              <a:lnSpc>
                <a:spcPct val="45000"/>
              </a:lnSpc>
              <a:spcBef>
                <a:spcPct val="50000"/>
              </a:spcBef>
            </a:pPr>
            <a:r>
              <a:rPr lang="en-US" sz="800" b="1">
                <a:latin typeface="Helvetica" charset="0"/>
              </a:rPr>
              <a:t>      ERA </a:t>
            </a:r>
          </a:p>
          <a:p>
            <a:pPr>
              <a:lnSpc>
                <a:spcPct val="45000"/>
              </a:lnSpc>
              <a:spcBef>
                <a:spcPct val="50000"/>
              </a:spcBef>
            </a:pPr>
            <a:r>
              <a:rPr lang="en-US" sz="800" b="1">
                <a:latin typeface="Helvetica" charset="0"/>
              </a:rPr>
              <a:t>       AFTER </a:t>
            </a:r>
          </a:p>
          <a:p>
            <a:pPr>
              <a:lnSpc>
                <a:spcPct val="45000"/>
              </a:lnSpc>
              <a:spcBef>
                <a:spcPct val="50000"/>
              </a:spcBef>
            </a:pPr>
            <a:r>
              <a:rPr lang="en-US" sz="800" b="1">
                <a:latin typeface="Helvetica" charset="0"/>
              </a:rPr>
              <a:t>        </a:t>
            </a:r>
            <a:r>
              <a:rPr lang="ja-JP" altLang="en-US" sz="800" b="1">
                <a:latin typeface="Helvetica" charset="0"/>
              </a:rPr>
              <a:t>“</a:t>
            </a:r>
            <a:r>
              <a:rPr lang="en-US" altLang="ja-JP" sz="800" b="1">
                <a:latin typeface="Helvetica" charset="0"/>
              </a:rPr>
              <a:t>THE </a:t>
            </a:r>
          </a:p>
          <a:p>
            <a:pPr>
              <a:lnSpc>
                <a:spcPct val="45000"/>
              </a:lnSpc>
              <a:spcBef>
                <a:spcPct val="50000"/>
              </a:spcBef>
            </a:pPr>
            <a:r>
              <a:rPr lang="en-US" sz="800" b="1">
                <a:latin typeface="Helvetica" charset="0"/>
              </a:rPr>
              <a:t>          SPLIT</a:t>
            </a:r>
            <a:r>
              <a:rPr lang="ja-JP" altLang="en-US" sz="800" b="1">
                <a:latin typeface="Helvetica" charset="0"/>
              </a:rPr>
              <a:t>”</a:t>
            </a:r>
            <a:endParaRPr lang="en-US" sz="800" b="1">
              <a:latin typeface="Helvetica" charset="0"/>
            </a:endParaRPr>
          </a:p>
        </p:txBody>
      </p:sp>
      <p:sp>
        <p:nvSpPr>
          <p:cNvPr id="49341" name="Text Box 347"/>
          <p:cNvSpPr txBox="1">
            <a:spLocks noChangeArrowheads="1"/>
          </p:cNvSpPr>
          <p:nvPr/>
        </p:nvSpPr>
        <p:spPr bwMode="auto">
          <a:xfrm>
            <a:off x="4491038" y="5119688"/>
            <a:ext cx="1011237"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DECLINE)</a:t>
            </a:r>
          </a:p>
        </p:txBody>
      </p:sp>
      <p:sp>
        <p:nvSpPr>
          <p:cNvPr id="49342" name="Text Box 349"/>
          <p:cNvSpPr txBox="1">
            <a:spLocks noChangeArrowheads="1"/>
          </p:cNvSpPr>
          <p:nvPr/>
        </p:nvSpPr>
        <p:spPr bwMode="auto">
          <a:xfrm>
            <a:off x="4481513" y="6029325"/>
            <a:ext cx="1011237"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CRISIS)</a:t>
            </a:r>
          </a:p>
        </p:txBody>
      </p:sp>
      <p:sp>
        <p:nvSpPr>
          <p:cNvPr id="49343" name="Text Box 350"/>
          <p:cNvSpPr txBox="1">
            <a:spLocks noChangeArrowheads="1"/>
          </p:cNvSpPr>
          <p:nvPr/>
        </p:nvSpPr>
        <p:spPr bwMode="auto">
          <a:xfrm>
            <a:off x="4514850" y="7186613"/>
            <a:ext cx="101123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CAPTIVITY)</a:t>
            </a:r>
          </a:p>
        </p:txBody>
      </p:sp>
      <p:sp>
        <p:nvSpPr>
          <p:cNvPr id="49344" name="Text Box 351"/>
          <p:cNvSpPr txBox="1">
            <a:spLocks noChangeArrowheads="1"/>
          </p:cNvSpPr>
          <p:nvPr/>
        </p:nvSpPr>
        <p:spPr bwMode="auto">
          <a:xfrm>
            <a:off x="4514850" y="7786688"/>
            <a:ext cx="101123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RETURN)</a:t>
            </a:r>
          </a:p>
        </p:txBody>
      </p:sp>
      <p:sp>
        <p:nvSpPr>
          <p:cNvPr id="49345" name="Line 352"/>
          <p:cNvSpPr>
            <a:spLocks noChangeShapeType="1"/>
          </p:cNvSpPr>
          <p:nvPr/>
        </p:nvSpPr>
        <p:spPr bwMode="auto">
          <a:xfrm>
            <a:off x="4606925" y="6935788"/>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346" name="Text Box 353"/>
          <p:cNvSpPr txBox="1">
            <a:spLocks noChangeArrowheads="1"/>
          </p:cNvSpPr>
          <p:nvPr/>
        </p:nvSpPr>
        <p:spPr bwMode="auto">
          <a:xfrm>
            <a:off x="5845175" y="6213475"/>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L</a:t>
            </a:r>
          </a:p>
        </p:txBody>
      </p:sp>
      <p:sp>
        <p:nvSpPr>
          <p:cNvPr id="49347" name="Line 354"/>
          <p:cNvSpPr>
            <a:spLocks noChangeShapeType="1"/>
          </p:cNvSpPr>
          <p:nvPr/>
        </p:nvSpPr>
        <p:spPr bwMode="auto">
          <a:xfrm>
            <a:off x="5937250" y="65389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7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descr="30%"/>
          <p:cNvSpPr>
            <a:spLocks noChangeArrowheads="1"/>
          </p:cNvSpPr>
          <p:nvPr/>
        </p:nvSpPr>
        <p:spPr bwMode="auto">
          <a:xfrm>
            <a:off x="615950" y="2019300"/>
            <a:ext cx="1533525"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51202" name="Rectangle 3" descr="30%"/>
          <p:cNvSpPr>
            <a:spLocks noChangeArrowheads="1"/>
          </p:cNvSpPr>
          <p:nvPr/>
        </p:nvSpPr>
        <p:spPr bwMode="auto">
          <a:xfrm>
            <a:off x="2279650" y="2025650"/>
            <a:ext cx="1531938"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51203" name="Rectangle 4" descr="30%"/>
          <p:cNvSpPr>
            <a:spLocks noChangeArrowheads="1"/>
          </p:cNvSpPr>
          <p:nvPr/>
        </p:nvSpPr>
        <p:spPr bwMode="auto">
          <a:xfrm>
            <a:off x="3922713" y="2024063"/>
            <a:ext cx="1531937"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51204" name="Rectangle 5" descr="30%"/>
          <p:cNvSpPr>
            <a:spLocks noChangeArrowheads="1"/>
          </p:cNvSpPr>
          <p:nvPr/>
        </p:nvSpPr>
        <p:spPr bwMode="auto">
          <a:xfrm>
            <a:off x="5553075" y="2028825"/>
            <a:ext cx="1495425"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51205" name="Rectangle 6" descr="Narrow horizontal"/>
          <p:cNvSpPr>
            <a:spLocks noChangeArrowheads="1"/>
          </p:cNvSpPr>
          <p:nvPr/>
        </p:nvSpPr>
        <p:spPr bwMode="auto">
          <a:xfrm>
            <a:off x="3941763" y="6477000"/>
            <a:ext cx="1493837" cy="2205038"/>
          </a:xfrm>
          <a:prstGeom prst="rect">
            <a:avLst/>
          </a:prstGeom>
          <a:pattFill prst="narHorz">
            <a:fgClr>
              <a:srgbClr val="FF9EF3"/>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206" name="Rectangle 7" descr="40%"/>
          <p:cNvSpPr>
            <a:spLocks noChangeArrowheads="1"/>
          </p:cNvSpPr>
          <p:nvPr/>
        </p:nvSpPr>
        <p:spPr bwMode="auto">
          <a:xfrm>
            <a:off x="3929063" y="2668588"/>
            <a:ext cx="1495425" cy="3802062"/>
          </a:xfrm>
          <a:prstGeom prst="rect">
            <a:avLst/>
          </a:prstGeom>
          <a:pattFill prst="pct40">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207" name="Text Box 8"/>
          <p:cNvSpPr txBox="1">
            <a:spLocks noChangeArrowheads="1"/>
          </p:cNvSpPr>
          <p:nvPr/>
        </p:nvSpPr>
        <p:spPr bwMode="auto">
          <a:xfrm>
            <a:off x="6580188" y="9207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20</a:t>
            </a:r>
          </a:p>
        </p:txBody>
      </p:sp>
      <p:sp>
        <p:nvSpPr>
          <p:cNvPr id="94217" name="Text Box 9"/>
          <p:cNvSpPr txBox="1">
            <a:spLocks noChangeArrowheads="1"/>
          </p:cNvSpPr>
          <p:nvPr/>
        </p:nvSpPr>
        <p:spPr bwMode="auto">
          <a:xfrm>
            <a:off x="977900" y="1022350"/>
            <a:ext cx="6018213" cy="396875"/>
          </a:xfrm>
          <a:prstGeom prst="rect">
            <a:avLst/>
          </a:prstGeom>
          <a:noFill/>
          <a:ln w="9525">
            <a:noFill/>
            <a:miter lim="800000"/>
            <a:headEnd/>
            <a:tailEnd/>
          </a:ln>
          <a:effectLst>
            <a:outerShdw blurRad="63500" dist="46662" dir="3284183" algn="ctr" rotWithShape="0">
              <a:srgbClr val="CCCCCC">
                <a:alpha val="74998"/>
              </a:srgbClr>
            </a:outerShdw>
          </a:effectLst>
        </p:spPr>
        <p:txBody>
          <a:bodyPr>
            <a:spAutoFit/>
          </a:bodyPr>
          <a:lstStyle/>
          <a:p>
            <a:pPr>
              <a:spcBef>
                <a:spcPct val="50000"/>
              </a:spcBef>
              <a:defRPr/>
            </a:pPr>
            <a:r>
              <a:rPr lang="en-US" sz="2000" b="1" i="1">
                <a:latin typeface="Comic Sans MS" pitchFamily="-107" charset="0"/>
                <a:ea typeface="+mn-ea"/>
                <a:cs typeface="+mn-cs"/>
              </a:rPr>
              <a:t>THE NEW TESTAMENT BOOKS IN ORDER</a:t>
            </a:r>
          </a:p>
        </p:txBody>
      </p:sp>
      <p:sp>
        <p:nvSpPr>
          <p:cNvPr id="51209" name="Text Box 10"/>
          <p:cNvSpPr txBox="1">
            <a:spLocks noChangeArrowheads="1"/>
          </p:cNvSpPr>
          <p:nvPr/>
        </p:nvSpPr>
        <p:spPr bwMode="auto">
          <a:xfrm>
            <a:off x="369888" y="1376363"/>
            <a:ext cx="68437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Comic Sans MS" charset="0"/>
              </a:rPr>
              <a:t>From </a:t>
            </a:r>
            <a:r>
              <a:rPr lang="ja-JP" altLang="en-US" sz="1000" b="1">
                <a:latin typeface="Comic Sans MS" charset="0"/>
              </a:rPr>
              <a:t>“</a:t>
            </a:r>
            <a:r>
              <a:rPr lang="en-US" altLang="ja-JP" sz="1000" b="1">
                <a:latin typeface="Comic Sans MS" charset="0"/>
              </a:rPr>
              <a:t>The Jesus File</a:t>
            </a:r>
            <a:r>
              <a:rPr lang="ja-JP" altLang="en-US" sz="1000" b="1">
                <a:latin typeface="Comic Sans MS" charset="0"/>
              </a:rPr>
              <a:t>”</a:t>
            </a:r>
            <a:r>
              <a:rPr lang="en-US" altLang="ja-JP" sz="1000" b="1">
                <a:latin typeface="Comic Sans MS" charset="0"/>
              </a:rPr>
              <a:t>…the New Testament covers about 100 years in the history of the Gospel            and the Early Church.  Long ago, the New Testament was organized into four main topics….</a:t>
            </a:r>
            <a:endParaRPr lang="en-US" sz="1000" b="1">
              <a:latin typeface="Comic Sans MS" charset="0"/>
            </a:endParaRPr>
          </a:p>
        </p:txBody>
      </p:sp>
      <p:sp>
        <p:nvSpPr>
          <p:cNvPr id="51210" name="Text Box 11"/>
          <p:cNvSpPr txBox="1">
            <a:spLocks noChangeArrowheads="1"/>
          </p:cNvSpPr>
          <p:nvPr/>
        </p:nvSpPr>
        <p:spPr bwMode="auto">
          <a:xfrm>
            <a:off x="792163" y="2046288"/>
            <a:ext cx="1158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__________&amp;___________</a:t>
            </a:r>
          </a:p>
        </p:txBody>
      </p:sp>
      <p:sp>
        <p:nvSpPr>
          <p:cNvPr id="51211" name="Text Box 12"/>
          <p:cNvSpPr txBox="1">
            <a:spLocks noChangeArrowheads="1"/>
          </p:cNvSpPr>
          <p:nvPr/>
        </p:nvSpPr>
        <p:spPr bwMode="auto">
          <a:xfrm>
            <a:off x="2425700" y="2054225"/>
            <a:ext cx="1225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____________ ____________</a:t>
            </a:r>
          </a:p>
        </p:txBody>
      </p:sp>
      <p:sp>
        <p:nvSpPr>
          <p:cNvPr id="51212" name="Text Box 13"/>
          <p:cNvSpPr txBox="1">
            <a:spLocks noChangeArrowheads="1"/>
          </p:cNvSpPr>
          <p:nvPr/>
        </p:nvSpPr>
        <p:spPr bwMode="auto">
          <a:xfrm>
            <a:off x="4064000" y="2063750"/>
            <a:ext cx="1225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____________ ____________</a:t>
            </a:r>
          </a:p>
        </p:txBody>
      </p:sp>
      <p:sp>
        <p:nvSpPr>
          <p:cNvPr id="51213" name="Text Box 14"/>
          <p:cNvSpPr txBox="1">
            <a:spLocks noChangeArrowheads="1"/>
          </p:cNvSpPr>
          <p:nvPr/>
        </p:nvSpPr>
        <p:spPr bwMode="auto">
          <a:xfrm>
            <a:off x="5689600" y="2076450"/>
            <a:ext cx="1225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____________ ____________</a:t>
            </a:r>
          </a:p>
        </p:txBody>
      </p:sp>
      <p:sp>
        <p:nvSpPr>
          <p:cNvPr id="51214" name="Text Box 15"/>
          <p:cNvSpPr txBox="1">
            <a:spLocks noChangeArrowheads="1"/>
          </p:cNvSpPr>
          <p:nvPr/>
        </p:nvSpPr>
        <p:spPr bwMode="auto">
          <a:xfrm>
            <a:off x="1074738" y="1722438"/>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(4)</a:t>
            </a:r>
          </a:p>
        </p:txBody>
      </p:sp>
      <p:sp>
        <p:nvSpPr>
          <p:cNvPr id="51215" name="Text Box 16"/>
          <p:cNvSpPr txBox="1">
            <a:spLocks noChangeArrowheads="1"/>
          </p:cNvSpPr>
          <p:nvPr/>
        </p:nvSpPr>
        <p:spPr bwMode="auto">
          <a:xfrm>
            <a:off x="2660650" y="1716088"/>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(1)</a:t>
            </a:r>
          </a:p>
        </p:txBody>
      </p:sp>
      <p:sp>
        <p:nvSpPr>
          <p:cNvPr id="51216" name="Text Box 17"/>
          <p:cNvSpPr txBox="1">
            <a:spLocks noChangeArrowheads="1"/>
          </p:cNvSpPr>
          <p:nvPr/>
        </p:nvSpPr>
        <p:spPr bwMode="auto">
          <a:xfrm>
            <a:off x="4318000" y="1727200"/>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(21)</a:t>
            </a:r>
          </a:p>
        </p:txBody>
      </p:sp>
      <p:sp>
        <p:nvSpPr>
          <p:cNvPr id="51217" name="Text Box 18"/>
          <p:cNvSpPr txBox="1">
            <a:spLocks noChangeArrowheads="1"/>
          </p:cNvSpPr>
          <p:nvPr/>
        </p:nvSpPr>
        <p:spPr bwMode="auto">
          <a:xfrm>
            <a:off x="5927725" y="1727200"/>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(1)</a:t>
            </a:r>
          </a:p>
        </p:txBody>
      </p:sp>
      <p:sp>
        <p:nvSpPr>
          <p:cNvPr id="51218" name="Text Box 19"/>
          <p:cNvSpPr txBox="1">
            <a:spLocks noChangeArrowheads="1"/>
          </p:cNvSpPr>
          <p:nvPr/>
        </p:nvSpPr>
        <p:spPr bwMode="auto">
          <a:xfrm>
            <a:off x="2165350" y="2671763"/>
            <a:ext cx="1793875"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125000"/>
              </a:lnSpc>
              <a:spcBef>
                <a:spcPct val="50000"/>
              </a:spcBef>
            </a:pPr>
            <a:r>
              <a:rPr lang="en-US" sz="1600" b="1">
                <a:latin typeface="Copperplate Gothic Bold" charset="0"/>
              </a:rPr>
              <a:t>ACTS OF THE APOSTLES</a:t>
            </a:r>
            <a:endParaRPr lang="en-US" sz="1600" b="1">
              <a:latin typeface="Helvetica" charset="0"/>
            </a:endParaRPr>
          </a:p>
        </p:txBody>
      </p:sp>
      <p:sp>
        <p:nvSpPr>
          <p:cNvPr id="51219" name="Text Box 20"/>
          <p:cNvSpPr txBox="1">
            <a:spLocks noChangeArrowheads="1"/>
          </p:cNvSpPr>
          <p:nvPr/>
        </p:nvSpPr>
        <p:spPr bwMode="auto">
          <a:xfrm>
            <a:off x="587375" y="2644775"/>
            <a:ext cx="1651000" cy="254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pperplate Gothic Bold" charset="0"/>
              </a:rPr>
              <a:t>THE GOSPELS</a:t>
            </a:r>
            <a:r>
              <a:rPr lang="en-US" sz="1600" b="1">
                <a:latin typeface="Helvetica" charset="0"/>
              </a:rPr>
              <a:t>:</a:t>
            </a:r>
          </a:p>
          <a:p>
            <a:pPr algn="ctr">
              <a:lnSpc>
                <a:spcPct val="75000"/>
              </a:lnSpc>
              <a:spcBef>
                <a:spcPct val="50000"/>
              </a:spcBef>
            </a:pPr>
            <a:r>
              <a:rPr lang="en-US" sz="1600" b="1">
                <a:latin typeface="Helvetica" charset="0"/>
              </a:rPr>
              <a:t>Matthew*</a:t>
            </a:r>
          </a:p>
          <a:p>
            <a:pPr algn="ctr">
              <a:lnSpc>
                <a:spcPct val="75000"/>
              </a:lnSpc>
              <a:spcBef>
                <a:spcPct val="50000"/>
              </a:spcBef>
            </a:pPr>
            <a:r>
              <a:rPr lang="en-US" sz="1600" b="1">
                <a:latin typeface="Helvetica" charset="0"/>
              </a:rPr>
              <a:t>Mark*</a:t>
            </a:r>
          </a:p>
          <a:p>
            <a:pPr algn="ctr">
              <a:lnSpc>
                <a:spcPct val="75000"/>
              </a:lnSpc>
              <a:spcBef>
                <a:spcPct val="50000"/>
              </a:spcBef>
            </a:pPr>
            <a:r>
              <a:rPr lang="en-US" sz="1600" b="1">
                <a:latin typeface="Helvetica" charset="0"/>
              </a:rPr>
              <a:t>Luke*</a:t>
            </a:r>
          </a:p>
          <a:p>
            <a:pPr algn="ctr">
              <a:lnSpc>
                <a:spcPct val="75000"/>
              </a:lnSpc>
              <a:spcBef>
                <a:spcPct val="50000"/>
              </a:spcBef>
            </a:pPr>
            <a:r>
              <a:rPr lang="en-US" sz="1600" b="1">
                <a:latin typeface="Helvetica" charset="0"/>
              </a:rPr>
              <a:t>John                 --------*Synoptic:     </a:t>
            </a:r>
            <a:r>
              <a:rPr lang="ja-JP" altLang="en-US" sz="1600" b="1">
                <a:latin typeface="Helvetica" charset="0"/>
              </a:rPr>
              <a:t>“</a:t>
            </a:r>
            <a:r>
              <a:rPr lang="en-US" altLang="ja-JP" sz="1600" b="1">
                <a:latin typeface="Helvetica" charset="0"/>
              </a:rPr>
              <a:t>_______           ________</a:t>
            </a:r>
            <a:r>
              <a:rPr lang="ja-JP" altLang="en-US" sz="1600" b="1">
                <a:latin typeface="Helvetica" charset="0"/>
              </a:rPr>
              <a:t>”</a:t>
            </a:r>
            <a:endParaRPr lang="en-US" sz="1600" b="1">
              <a:latin typeface="Helvetica" charset="0"/>
            </a:endParaRPr>
          </a:p>
        </p:txBody>
      </p:sp>
      <p:sp>
        <p:nvSpPr>
          <p:cNvPr id="51220" name="Text Box 21"/>
          <p:cNvSpPr txBox="1">
            <a:spLocks noChangeArrowheads="1"/>
          </p:cNvSpPr>
          <p:nvPr/>
        </p:nvSpPr>
        <p:spPr bwMode="auto">
          <a:xfrm>
            <a:off x="5500688" y="2627313"/>
            <a:ext cx="155416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pperplate Gothic Bold" charset="0"/>
              </a:rPr>
              <a:t>THE REVELA-TION</a:t>
            </a:r>
          </a:p>
        </p:txBody>
      </p:sp>
      <p:sp>
        <p:nvSpPr>
          <p:cNvPr id="51221" name="Rectangle 22"/>
          <p:cNvSpPr>
            <a:spLocks noChangeArrowheads="1"/>
          </p:cNvSpPr>
          <p:nvPr/>
        </p:nvSpPr>
        <p:spPr bwMode="auto">
          <a:xfrm>
            <a:off x="3916363" y="2638425"/>
            <a:ext cx="1533525" cy="60833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sp>
        <p:nvSpPr>
          <p:cNvPr id="51222" name="Rectangle 23"/>
          <p:cNvSpPr>
            <a:spLocks noChangeArrowheads="1"/>
          </p:cNvSpPr>
          <p:nvPr/>
        </p:nvSpPr>
        <p:spPr bwMode="auto">
          <a:xfrm>
            <a:off x="2279650" y="2667000"/>
            <a:ext cx="1531938" cy="8509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sp>
        <p:nvSpPr>
          <p:cNvPr id="51223" name="Rectangle 24"/>
          <p:cNvSpPr>
            <a:spLocks noChangeArrowheads="1"/>
          </p:cNvSpPr>
          <p:nvPr/>
        </p:nvSpPr>
        <p:spPr bwMode="auto">
          <a:xfrm>
            <a:off x="642938" y="2665413"/>
            <a:ext cx="1533525" cy="25781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sp>
        <p:nvSpPr>
          <p:cNvPr id="51224" name="Rectangle 25"/>
          <p:cNvSpPr>
            <a:spLocks noChangeArrowheads="1"/>
          </p:cNvSpPr>
          <p:nvPr/>
        </p:nvSpPr>
        <p:spPr bwMode="auto">
          <a:xfrm>
            <a:off x="5554663" y="2670175"/>
            <a:ext cx="1514475" cy="744538"/>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grpSp>
        <p:nvGrpSpPr>
          <p:cNvPr id="51225" name="Group 26"/>
          <p:cNvGrpSpPr>
            <a:grpSpLocks/>
          </p:cNvGrpSpPr>
          <p:nvPr/>
        </p:nvGrpSpPr>
        <p:grpSpPr bwMode="auto">
          <a:xfrm>
            <a:off x="719138" y="5516563"/>
            <a:ext cx="3389312" cy="517525"/>
            <a:chOff x="475" y="3420"/>
            <a:chExt cx="2135" cy="326"/>
          </a:xfrm>
        </p:grpSpPr>
        <p:sp>
          <p:nvSpPr>
            <p:cNvPr id="51250" name="AutoShape 27" descr="Light upward diagonal"/>
            <p:cNvSpPr>
              <a:spLocks noChangeArrowheads="1"/>
            </p:cNvSpPr>
            <p:nvPr/>
          </p:nvSpPr>
          <p:spPr bwMode="auto">
            <a:xfrm>
              <a:off x="537" y="3422"/>
              <a:ext cx="1785" cy="323"/>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51251" name="Text Box 28"/>
            <p:cNvSpPr txBox="1">
              <a:spLocks noChangeArrowheads="1"/>
            </p:cNvSpPr>
            <p:nvPr/>
          </p:nvSpPr>
          <p:spPr bwMode="auto">
            <a:xfrm>
              <a:off x="475" y="3420"/>
              <a:ext cx="1910"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a:latin typeface="Helvetica" charset="0"/>
                </a:rPr>
                <a:t>Church Treasurer</a:t>
              </a:r>
              <a:r>
                <a:rPr lang="ja-JP" altLang="en-US" sz="1400" b="1">
                  <a:latin typeface="Helvetica" charset="0"/>
                </a:rPr>
                <a:t>’</a:t>
              </a:r>
              <a:r>
                <a:rPr lang="en-US" altLang="ja-JP" sz="1400" b="1">
                  <a:latin typeface="Helvetica" charset="0"/>
                </a:rPr>
                <a:t>s Lament: </a:t>
              </a:r>
              <a:r>
                <a:rPr lang="ja-JP" altLang="en-US" sz="1400" b="1">
                  <a:latin typeface="Helvetica" charset="0"/>
                </a:rPr>
                <a:t>“</a:t>
              </a:r>
              <a:r>
                <a:rPr lang="en-US" altLang="ja-JP" sz="1400" b="1">
                  <a:latin typeface="Helvetica" charset="0"/>
                </a:rPr>
                <a:t>_________ ________ ________.</a:t>
              </a:r>
              <a:r>
                <a:rPr lang="ja-JP" altLang="en-US" sz="1400" b="1">
                  <a:latin typeface="Helvetica" charset="0"/>
                </a:rPr>
                <a:t>”</a:t>
              </a:r>
              <a:endParaRPr lang="en-US" sz="1400" b="1">
                <a:latin typeface="Helvetica" charset="0"/>
              </a:endParaRPr>
            </a:p>
          </p:txBody>
        </p:sp>
        <p:sp>
          <p:nvSpPr>
            <p:cNvPr id="51252" name="AutoShape 29"/>
            <p:cNvSpPr>
              <a:spLocks noChangeArrowheads="1"/>
            </p:cNvSpPr>
            <p:nvPr/>
          </p:nvSpPr>
          <p:spPr bwMode="auto">
            <a:xfrm>
              <a:off x="2256" y="3440"/>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grpSp>
      <p:grpSp>
        <p:nvGrpSpPr>
          <p:cNvPr id="51226" name="Group 30"/>
          <p:cNvGrpSpPr>
            <a:grpSpLocks/>
          </p:cNvGrpSpPr>
          <p:nvPr/>
        </p:nvGrpSpPr>
        <p:grpSpPr bwMode="auto">
          <a:xfrm>
            <a:off x="622300" y="6156325"/>
            <a:ext cx="3446463" cy="415925"/>
            <a:chOff x="436" y="3757"/>
            <a:chExt cx="2171" cy="262"/>
          </a:xfrm>
        </p:grpSpPr>
        <p:sp>
          <p:nvSpPr>
            <p:cNvPr id="51247" name="AutoShape 31" descr="Light upward diagonal"/>
            <p:cNvSpPr>
              <a:spLocks noChangeArrowheads="1"/>
            </p:cNvSpPr>
            <p:nvPr/>
          </p:nvSpPr>
          <p:spPr bwMode="auto">
            <a:xfrm>
              <a:off x="546" y="3801"/>
              <a:ext cx="1785" cy="218"/>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51248" name="Text Box 32"/>
            <p:cNvSpPr txBox="1">
              <a:spLocks noChangeArrowheads="1"/>
            </p:cNvSpPr>
            <p:nvPr/>
          </p:nvSpPr>
          <p:spPr bwMode="auto">
            <a:xfrm>
              <a:off x="436" y="3811"/>
              <a:ext cx="1909"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ja-JP" altLang="en-US" sz="1400" b="1">
                  <a:latin typeface="Helvetica" charset="0"/>
                </a:rPr>
                <a:t>“</a:t>
              </a:r>
              <a:r>
                <a:rPr lang="en-US" altLang="ja-JP" sz="1400" b="1">
                  <a:latin typeface="Helvetica" charset="0"/>
                </a:rPr>
                <a:t>The end of Paul</a:t>
              </a:r>
              <a:r>
                <a:rPr lang="ja-JP" altLang="en-US" sz="1400" b="1">
                  <a:latin typeface="Helvetica" charset="0"/>
                </a:rPr>
                <a:t>’</a:t>
              </a:r>
              <a:r>
                <a:rPr lang="en-US" altLang="ja-JP" sz="1400" b="1">
                  <a:latin typeface="Helvetica" charset="0"/>
                </a:rPr>
                <a:t>s _________.</a:t>
              </a:r>
              <a:r>
                <a:rPr lang="ja-JP" altLang="en-US" sz="1400" b="1">
                  <a:latin typeface="Helvetica" charset="0"/>
                </a:rPr>
                <a:t>”</a:t>
              </a:r>
              <a:endParaRPr lang="en-US" sz="1400" b="1">
                <a:latin typeface="Helvetica" charset="0"/>
              </a:endParaRPr>
            </a:p>
          </p:txBody>
        </p:sp>
        <p:sp>
          <p:nvSpPr>
            <p:cNvPr id="51249" name="AutoShape 33"/>
            <p:cNvSpPr>
              <a:spLocks noChangeArrowheads="1"/>
            </p:cNvSpPr>
            <p:nvPr/>
          </p:nvSpPr>
          <p:spPr bwMode="auto">
            <a:xfrm>
              <a:off x="2253" y="3757"/>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grpSp>
      <p:sp>
        <p:nvSpPr>
          <p:cNvPr id="51227" name="AutoShape 35" descr="Light upward diagonal"/>
          <p:cNvSpPr>
            <a:spLocks noChangeArrowheads="1"/>
          </p:cNvSpPr>
          <p:nvPr/>
        </p:nvSpPr>
        <p:spPr bwMode="auto">
          <a:xfrm>
            <a:off x="5713413" y="3511550"/>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51228" name="Text Box 36" descr="Light upward diagonal"/>
          <p:cNvSpPr txBox="1">
            <a:spLocks noChangeArrowheads="1"/>
          </p:cNvSpPr>
          <p:nvPr/>
        </p:nvSpPr>
        <p:spPr bwMode="auto">
          <a:xfrm>
            <a:off x="5697538" y="3492500"/>
            <a:ext cx="1201737"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ja-JP" altLang="en-US" sz="1400" b="1">
                <a:latin typeface="Helvetica" charset="0"/>
              </a:rPr>
              <a:t>“</a:t>
            </a:r>
            <a:r>
              <a:rPr lang="en-US" altLang="ja-JP" sz="1400" b="1">
                <a:latin typeface="Helvetica" charset="0"/>
              </a:rPr>
              <a:t>Some _________ have ________.</a:t>
            </a:r>
            <a:r>
              <a:rPr lang="ja-JP" altLang="en-US" sz="1400" b="1">
                <a:latin typeface="Helvetica" charset="0"/>
              </a:rPr>
              <a:t>”</a:t>
            </a:r>
            <a:endParaRPr lang="en-US" sz="1400" b="1">
              <a:latin typeface="Helvetica" charset="0"/>
            </a:endParaRPr>
          </a:p>
        </p:txBody>
      </p:sp>
      <p:sp>
        <p:nvSpPr>
          <p:cNvPr id="51229" name="AutoShape 37"/>
          <p:cNvSpPr>
            <a:spLocks noChangeArrowheads="1"/>
          </p:cNvSpPr>
          <p:nvPr/>
        </p:nvSpPr>
        <p:spPr bwMode="auto">
          <a:xfrm flipH="1">
            <a:off x="5275263" y="3744913"/>
            <a:ext cx="541337" cy="4460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1230" name="AutoShape 38" descr="Light upward diagonal"/>
          <p:cNvSpPr>
            <a:spLocks noChangeArrowheads="1"/>
          </p:cNvSpPr>
          <p:nvPr/>
        </p:nvSpPr>
        <p:spPr bwMode="auto">
          <a:xfrm>
            <a:off x="2446338" y="4319588"/>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51231" name="AutoShape 39"/>
          <p:cNvSpPr>
            <a:spLocks noChangeArrowheads="1"/>
          </p:cNvSpPr>
          <p:nvPr/>
        </p:nvSpPr>
        <p:spPr bwMode="auto">
          <a:xfrm>
            <a:off x="3516313" y="4548188"/>
            <a:ext cx="563562" cy="412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1232" name="Text Box 40" descr="Light upward diagonal"/>
          <p:cNvSpPr txBox="1">
            <a:spLocks noChangeArrowheads="1"/>
          </p:cNvSpPr>
          <p:nvPr/>
        </p:nvSpPr>
        <p:spPr bwMode="auto">
          <a:xfrm>
            <a:off x="2343150" y="4359275"/>
            <a:ext cx="1289050" cy="83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50000"/>
              </a:lnSpc>
              <a:spcBef>
                <a:spcPct val="50000"/>
              </a:spcBef>
            </a:pPr>
            <a:r>
              <a:rPr lang="ja-JP" altLang="en-US" sz="1400" b="1">
                <a:latin typeface="Helvetica" charset="0"/>
              </a:rPr>
              <a:t>“</a:t>
            </a:r>
            <a:r>
              <a:rPr lang="en-US" altLang="ja-JP" sz="1400" b="1">
                <a:latin typeface="Helvetica" charset="0"/>
              </a:rPr>
              <a:t>_________</a:t>
            </a:r>
          </a:p>
          <a:p>
            <a:pPr algn="ctr">
              <a:lnSpc>
                <a:spcPct val="50000"/>
              </a:lnSpc>
              <a:spcBef>
                <a:spcPct val="50000"/>
              </a:spcBef>
            </a:pPr>
            <a:r>
              <a:rPr lang="en-US" sz="1400" b="1">
                <a:latin typeface="Helvetica" charset="0"/>
              </a:rPr>
              <a:t>_________</a:t>
            </a:r>
          </a:p>
          <a:p>
            <a:pPr algn="ctr">
              <a:lnSpc>
                <a:spcPct val="50000"/>
              </a:lnSpc>
              <a:spcBef>
                <a:spcPct val="50000"/>
              </a:spcBef>
            </a:pPr>
            <a:r>
              <a:rPr lang="en-US" sz="1400" b="1">
                <a:latin typeface="Helvetica" charset="0"/>
              </a:rPr>
              <a:t>_________</a:t>
            </a:r>
          </a:p>
          <a:p>
            <a:pPr algn="ctr">
              <a:lnSpc>
                <a:spcPct val="50000"/>
              </a:lnSpc>
              <a:spcBef>
                <a:spcPct val="50000"/>
              </a:spcBef>
            </a:pPr>
            <a:r>
              <a:rPr lang="en-US" sz="1400" b="1">
                <a:latin typeface="Helvetica" charset="0"/>
              </a:rPr>
              <a:t>_________</a:t>
            </a:r>
            <a:r>
              <a:rPr lang="ja-JP" altLang="en-US" sz="1400" b="1">
                <a:latin typeface="Helvetica" charset="0"/>
              </a:rPr>
              <a:t>”</a:t>
            </a:r>
            <a:endParaRPr lang="en-US" sz="1400" b="1">
              <a:latin typeface="Helvetica" charset="0"/>
            </a:endParaRPr>
          </a:p>
        </p:txBody>
      </p:sp>
      <p:grpSp>
        <p:nvGrpSpPr>
          <p:cNvPr id="51233" name="Group 41"/>
          <p:cNvGrpSpPr>
            <a:grpSpLocks/>
          </p:cNvGrpSpPr>
          <p:nvPr/>
        </p:nvGrpSpPr>
        <p:grpSpPr bwMode="auto">
          <a:xfrm>
            <a:off x="844550" y="6784975"/>
            <a:ext cx="3209925" cy="1801813"/>
            <a:chOff x="532" y="4204"/>
            <a:chExt cx="2022" cy="1086"/>
          </a:xfrm>
        </p:grpSpPr>
        <p:sp>
          <p:nvSpPr>
            <p:cNvPr id="51244" name="AutoShape 42" descr="Light upward diagonal"/>
            <p:cNvSpPr>
              <a:spLocks noChangeArrowheads="1"/>
            </p:cNvSpPr>
            <p:nvPr/>
          </p:nvSpPr>
          <p:spPr bwMode="auto">
            <a:xfrm>
              <a:off x="532" y="4216"/>
              <a:ext cx="1786" cy="1074"/>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51245" name="AutoShape 43"/>
            <p:cNvSpPr>
              <a:spLocks noChangeArrowheads="1"/>
            </p:cNvSpPr>
            <p:nvPr/>
          </p:nvSpPr>
          <p:spPr bwMode="auto">
            <a:xfrm>
              <a:off x="2200" y="4618"/>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1246" name="Text Box 44" descr="Light upward diagonal"/>
            <p:cNvSpPr txBox="1">
              <a:spLocks noChangeArrowheads="1"/>
            </p:cNvSpPr>
            <p:nvPr/>
          </p:nvSpPr>
          <p:spPr bwMode="auto">
            <a:xfrm>
              <a:off x="607" y="4204"/>
              <a:ext cx="1842" cy="1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400" b="1">
                  <a:latin typeface="Helvetica" charset="0"/>
                </a:rPr>
                <a:t>In Jerusalem tonight, that ____________ television news crew…                                                 JAMES, </a:t>
              </a:r>
            </a:p>
            <a:p>
              <a:pPr>
                <a:lnSpc>
                  <a:spcPct val="45000"/>
                </a:lnSpc>
                <a:spcBef>
                  <a:spcPct val="50000"/>
                </a:spcBef>
              </a:pPr>
              <a:r>
                <a:rPr lang="en-US" sz="1400" b="1">
                  <a:latin typeface="Helvetica" charset="0"/>
                </a:rPr>
                <a:t>              PETER,  </a:t>
              </a:r>
            </a:p>
            <a:p>
              <a:pPr>
                <a:lnSpc>
                  <a:spcPct val="45000"/>
                </a:lnSpc>
                <a:spcBef>
                  <a:spcPct val="50000"/>
                </a:spcBef>
              </a:pPr>
              <a:r>
                <a:rPr lang="en-US" sz="1400" b="1">
                  <a:latin typeface="Helvetica" charset="0"/>
                </a:rPr>
                <a:t>                     JOHN</a:t>
              </a:r>
            </a:p>
            <a:p>
              <a:pPr>
                <a:lnSpc>
                  <a:spcPct val="45000"/>
                </a:lnSpc>
                <a:spcBef>
                  <a:spcPct val="50000"/>
                </a:spcBef>
              </a:pPr>
              <a:r>
                <a:rPr lang="en-US" sz="1400" b="1">
                  <a:latin typeface="Helvetica" charset="0"/>
                </a:rPr>
                <a:t>                            and</a:t>
              </a:r>
            </a:p>
            <a:p>
              <a:pPr>
                <a:lnSpc>
                  <a:spcPct val="45000"/>
                </a:lnSpc>
                <a:spcBef>
                  <a:spcPct val="50000"/>
                </a:spcBef>
              </a:pPr>
              <a:r>
                <a:rPr lang="en-US" sz="1400" b="1">
                  <a:latin typeface="Helvetica" charset="0"/>
                </a:rPr>
                <a:t>                                JUDE.</a:t>
              </a:r>
            </a:p>
          </p:txBody>
        </p:sp>
      </p:grpSp>
      <p:sp>
        <p:nvSpPr>
          <p:cNvPr id="94254" name="Line 46"/>
          <p:cNvSpPr>
            <a:spLocks noChangeShapeType="1"/>
          </p:cNvSpPr>
          <p:nvPr/>
        </p:nvSpPr>
        <p:spPr bwMode="auto">
          <a:xfrm>
            <a:off x="4108450" y="4325938"/>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55" name="Line 47"/>
          <p:cNvSpPr>
            <a:spLocks noChangeShapeType="1"/>
          </p:cNvSpPr>
          <p:nvPr/>
        </p:nvSpPr>
        <p:spPr bwMode="auto">
          <a:xfrm>
            <a:off x="4084638" y="51911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56" name="Line 48"/>
          <p:cNvSpPr>
            <a:spLocks noChangeShapeType="1"/>
          </p:cNvSpPr>
          <p:nvPr/>
        </p:nvSpPr>
        <p:spPr bwMode="auto">
          <a:xfrm>
            <a:off x="4079875" y="61547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57" name="Line 49"/>
          <p:cNvSpPr>
            <a:spLocks noChangeShapeType="1"/>
          </p:cNvSpPr>
          <p:nvPr/>
        </p:nvSpPr>
        <p:spPr bwMode="auto">
          <a:xfrm>
            <a:off x="3940175" y="6481763"/>
            <a:ext cx="1530350"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58" name="Line 50"/>
          <p:cNvSpPr>
            <a:spLocks noChangeShapeType="1"/>
          </p:cNvSpPr>
          <p:nvPr/>
        </p:nvSpPr>
        <p:spPr bwMode="auto">
          <a:xfrm>
            <a:off x="4113213" y="69929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59" name="Line 51"/>
          <p:cNvSpPr>
            <a:spLocks noChangeShapeType="1"/>
          </p:cNvSpPr>
          <p:nvPr/>
        </p:nvSpPr>
        <p:spPr bwMode="auto">
          <a:xfrm>
            <a:off x="4087813" y="72993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60" name="Line 52"/>
          <p:cNvSpPr>
            <a:spLocks noChangeShapeType="1"/>
          </p:cNvSpPr>
          <p:nvPr/>
        </p:nvSpPr>
        <p:spPr bwMode="auto">
          <a:xfrm>
            <a:off x="3911600" y="3122613"/>
            <a:ext cx="1531938"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94261" name="Line 53"/>
          <p:cNvSpPr>
            <a:spLocks noChangeShapeType="1"/>
          </p:cNvSpPr>
          <p:nvPr/>
        </p:nvSpPr>
        <p:spPr bwMode="auto">
          <a:xfrm>
            <a:off x="4105275" y="3630613"/>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51242" name="Text Box 55"/>
          <p:cNvSpPr txBox="1">
            <a:spLocks noChangeArrowheads="1"/>
          </p:cNvSpPr>
          <p:nvPr/>
        </p:nvSpPr>
        <p:spPr bwMode="auto">
          <a:xfrm>
            <a:off x="1401763" y="8909050"/>
            <a:ext cx="5672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i="1" u="sng">
                <a:latin typeface="Century Gothic" charset="0"/>
              </a:rPr>
              <a:t>A FINISHED VERSION IS PROVIDED AS STUDY HELP NUMBER 35.</a:t>
            </a:r>
          </a:p>
        </p:txBody>
      </p:sp>
      <p:sp>
        <p:nvSpPr>
          <p:cNvPr id="51243" name="Text Box 54"/>
          <p:cNvSpPr txBox="1">
            <a:spLocks noChangeArrowheads="1"/>
          </p:cNvSpPr>
          <p:nvPr/>
        </p:nvSpPr>
        <p:spPr bwMode="auto">
          <a:xfrm>
            <a:off x="3870325" y="2606675"/>
            <a:ext cx="1616075" cy="622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90000"/>
              </a:lnSpc>
              <a:spcBef>
                <a:spcPct val="50000"/>
              </a:spcBef>
            </a:pPr>
            <a:r>
              <a:rPr lang="en-US" sz="1600" b="1">
                <a:latin typeface="Copperplate Gothic Bold" charset="0"/>
              </a:rPr>
              <a:t>THE </a:t>
            </a:r>
            <a:br>
              <a:rPr lang="en-US" sz="1600" b="1">
                <a:latin typeface="Copperplate Gothic Bold" charset="0"/>
              </a:rPr>
            </a:br>
            <a:r>
              <a:rPr lang="en-US" sz="1600" b="1">
                <a:latin typeface="Copperplate Gothic Bold" charset="0"/>
              </a:rPr>
              <a:t>EPISTLES</a:t>
            </a:r>
            <a:endParaRPr lang="en-US" sz="1400" b="1">
              <a:latin typeface="Helvetica" charset="0"/>
            </a:endParaRPr>
          </a:p>
          <a:p>
            <a:pPr algn="ctr">
              <a:lnSpc>
                <a:spcPct val="90000"/>
              </a:lnSpc>
              <a:spcBef>
                <a:spcPct val="50000"/>
              </a:spcBef>
            </a:pPr>
            <a:r>
              <a:rPr lang="en-US" sz="1400" b="1" i="1">
                <a:latin typeface="Helvetica" charset="0"/>
              </a:rPr>
              <a:t>Letters from</a:t>
            </a:r>
            <a:br>
              <a:rPr lang="en-US" sz="1400" b="1" i="1">
                <a:latin typeface="Helvetica" charset="0"/>
              </a:rPr>
            </a:br>
            <a:r>
              <a:rPr lang="en-US" sz="1400" b="1" i="1">
                <a:latin typeface="Helvetica" charset="0"/>
              </a:rPr>
              <a:t>Paul:</a:t>
            </a:r>
            <a:endParaRPr lang="en-US" sz="1400" b="1">
              <a:latin typeface="Helvetica" charset="0"/>
            </a:endParaRPr>
          </a:p>
          <a:p>
            <a:pPr algn="ctr">
              <a:lnSpc>
                <a:spcPct val="90000"/>
              </a:lnSpc>
              <a:spcBef>
                <a:spcPct val="50000"/>
              </a:spcBef>
            </a:pPr>
            <a:r>
              <a:rPr lang="en-US" sz="1400" b="1">
                <a:latin typeface="Helvetica" charset="0"/>
              </a:rPr>
              <a:t>Romans</a:t>
            </a:r>
            <a:br>
              <a:rPr lang="en-US" sz="1400" b="1">
                <a:latin typeface="Helvetica" charset="0"/>
              </a:rPr>
            </a:br>
            <a:r>
              <a:rPr lang="en-US" sz="1400" b="1">
                <a:latin typeface="Helvetica" charset="0"/>
              </a:rPr>
              <a:t>1 Corinthians</a:t>
            </a:r>
            <a:br>
              <a:rPr lang="en-US" sz="1400" b="1">
                <a:latin typeface="Helvetica" charset="0"/>
              </a:rPr>
            </a:br>
            <a:r>
              <a:rPr lang="en-US" sz="1400" b="1">
                <a:latin typeface="Helvetica" charset="0"/>
              </a:rPr>
              <a:t>2 Corinthians</a:t>
            </a:r>
          </a:p>
          <a:p>
            <a:pPr algn="ctr">
              <a:lnSpc>
                <a:spcPct val="90000"/>
              </a:lnSpc>
              <a:spcBef>
                <a:spcPct val="50000"/>
              </a:spcBef>
            </a:pPr>
            <a:r>
              <a:rPr lang="en-US" sz="1400" b="1">
                <a:latin typeface="Helvetica" charset="0"/>
              </a:rPr>
              <a:t>Galatians</a:t>
            </a:r>
            <a:br>
              <a:rPr lang="en-US" sz="1400" b="1">
                <a:latin typeface="Helvetica" charset="0"/>
              </a:rPr>
            </a:br>
            <a:r>
              <a:rPr lang="en-US" sz="1400" b="1">
                <a:latin typeface="Helvetica" charset="0"/>
              </a:rPr>
              <a:t>Ephesians</a:t>
            </a:r>
            <a:br>
              <a:rPr lang="en-US" sz="1400" b="1">
                <a:latin typeface="Helvetica" charset="0"/>
              </a:rPr>
            </a:br>
            <a:r>
              <a:rPr lang="en-US" sz="1400" b="1">
                <a:latin typeface="Helvetica" charset="0"/>
              </a:rPr>
              <a:t>Philippians</a:t>
            </a:r>
            <a:br>
              <a:rPr lang="en-US" sz="1400" b="1">
                <a:latin typeface="Helvetica" charset="0"/>
              </a:rPr>
            </a:br>
            <a:r>
              <a:rPr lang="en-US" sz="1400" b="1">
                <a:latin typeface="Helvetica" charset="0"/>
              </a:rPr>
              <a:t>Colossians</a:t>
            </a:r>
          </a:p>
          <a:p>
            <a:pPr algn="ctr">
              <a:lnSpc>
                <a:spcPct val="90000"/>
              </a:lnSpc>
              <a:spcBef>
                <a:spcPct val="50000"/>
              </a:spcBef>
            </a:pPr>
            <a:r>
              <a:rPr lang="en-US" sz="1200" b="1">
                <a:latin typeface="Helvetica" charset="0"/>
              </a:rPr>
              <a:t>1 Thessalonians</a:t>
            </a:r>
            <a:br>
              <a:rPr lang="en-US" sz="1200" b="1">
                <a:latin typeface="Helvetica" charset="0"/>
              </a:rPr>
            </a:br>
            <a:r>
              <a:rPr lang="en-US" sz="1200" b="1">
                <a:latin typeface="Helvetica" charset="0"/>
              </a:rPr>
              <a:t>2 Thessalonians</a:t>
            </a:r>
            <a:br>
              <a:rPr lang="en-US" sz="1200" b="1">
                <a:latin typeface="Helvetica" charset="0"/>
              </a:rPr>
            </a:br>
            <a:r>
              <a:rPr lang="en-US" sz="1400" b="1">
                <a:latin typeface="Helvetica" charset="0"/>
              </a:rPr>
              <a:t>1 Timothy</a:t>
            </a:r>
            <a:br>
              <a:rPr lang="en-US" sz="1400" b="1">
                <a:latin typeface="Helvetica" charset="0"/>
              </a:rPr>
            </a:br>
            <a:r>
              <a:rPr lang="en-US" sz="1400" b="1">
                <a:latin typeface="Helvetica" charset="0"/>
              </a:rPr>
              <a:t>2 Timothy</a:t>
            </a:r>
            <a:br>
              <a:rPr lang="en-US" sz="1400" b="1">
                <a:latin typeface="Helvetica" charset="0"/>
              </a:rPr>
            </a:br>
            <a:r>
              <a:rPr lang="en-US" sz="1400" b="1">
                <a:latin typeface="Helvetica" charset="0"/>
              </a:rPr>
              <a:t>Titus </a:t>
            </a:r>
          </a:p>
          <a:p>
            <a:pPr algn="ctr">
              <a:lnSpc>
                <a:spcPct val="90000"/>
              </a:lnSpc>
              <a:spcBef>
                <a:spcPct val="50000"/>
              </a:spcBef>
            </a:pPr>
            <a:r>
              <a:rPr lang="en-US" sz="1400" b="1">
                <a:latin typeface="Helvetica" charset="0"/>
              </a:rPr>
              <a:t>Philemon</a:t>
            </a:r>
          </a:p>
          <a:p>
            <a:pPr algn="ctr">
              <a:lnSpc>
                <a:spcPct val="90000"/>
              </a:lnSpc>
              <a:spcBef>
                <a:spcPct val="50000"/>
              </a:spcBef>
            </a:pPr>
            <a:r>
              <a:rPr lang="en-US" sz="1400" b="1" i="1">
                <a:latin typeface="Helvetica" charset="0"/>
              </a:rPr>
              <a:t>Letters from            The Others:</a:t>
            </a:r>
            <a:endParaRPr lang="en-US" sz="1400" b="1">
              <a:latin typeface="Helvetica" charset="0"/>
            </a:endParaRPr>
          </a:p>
          <a:p>
            <a:pPr algn="ctr">
              <a:lnSpc>
                <a:spcPct val="90000"/>
              </a:lnSpc>
              <a:spcBef>
                <a:spcPct val="50000"/>
              </a:spcBef>
            </a:pPr>
            <a:r>
              <a:rPr lang="en-US" sz="1400" b="1">
                <a:latin typeface="Helvetica" charset="0"/>
              </a:rPr>
              <a:t>Hebrews</a:t>
            </a:r>
          </a:p>
          <a:p>
            <a:pPr algn="ctr">
              <a:lnSpc>
                <a:spcPct val="90000"/>
              </a:lnSpc>
              <a:spcBef>
                <a:spcPct val="50000"/>
              </a:spcBef>
            </a:pPr>
            <a:r>
              <a:rPr lang="en-US" sz="1400" b="1">
                <a:latin typeface="Helvetica" charset="0"/>
              </a:rPr>
              <a:t>James</a:t>
            </a:r>
            <a:br>
              <a:rPr lang="en-US" sz="1400" b="1">
                <a:latin typeface="Helvetica" charset="0"/>
              </a:rPr>
            </a:br>
            <a:r>
              <a:rPr lang="en-US" sz="1400" b="1">
                <a:latin typeface="Helvetica" charset="0"/>
              </a:rPr>
              <a:t>1 Peter</a:t>
            </a:r>
            <a:br>
              <a:rPr lang="en-US" sz="1400" b="1">
                <a:latin typeface="Helvetica" charset="0"/>
              </a:rPr>
            </a:br>
            <a:r>
              <a:rPr lang="en-US" sz="1400" b="1">
                <a:latin typeface="Helvetica" charset="0"/>
              </a:rPr>
              <a:t>2 Peter</a:t>
            </a:r>
            <a:br>
              <a:rPr lang="en-US" sz="1400" b="1">
                <a:latin typeface="Helvetica" charset="0"/>
              </a:rPr>
            </a:br>
            <a:r>
              <a:rPr lang="en-US" sz="1400" b="1">
                <a:latin typeface="Helvetica" charset="0"/>
              </a:rPr>
              <a:t>1 John</a:t>
            </a:r>
            <a:br>
              <a:rPr lang="en-US" sz="1400" b="1">
                <a:latin typeface="Helvetica" charset="0"/>
              </a:rPr>
            </a:br>
            <a:r>
              <a:rPr lang="en-US" sz="1400" b="1">
                <a:latin typeface="Helvetica" charset="0"/>
              </a:rPr>
              <a:t>2 John</a:t>
            </a:r>
            <a:br>
              <a:rPr lang="en-US" sz="1400" b="1">
                <a:latin typeface="Helvetica" charset="0"/>
              </a:rPr>
            </a:br>
            <a:r>
              <a:rPr lang="en-US" sz="1400" b="1">
                <a:latin typeface="Helvetica" charset="0"/>
              </a:rPr>
              <a:t>3 John</a:t>
            </a:r>
            <a:br>
              <a:rPr lang="en-US" sz="1400" b="1">
                <a:latin typeface="Helvetica" charset="0"/>
              </a:rPr>
            </a:br>
            <a:r>
              <a:rPr lang="en-US" sz="1400" b="1">
                <a:latin typeface="Helvetica" charset="0"/>
              </a:rPr>
              <a:t>Jude</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22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127000" y="9017000"/>
            <a:ext cx="10922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1000">
              <a:latin typeface="Helvetica" charset="0"/>
            </a:endParaRPr>
          </a:p>
        </p:txBody>
      </p:sp>
      <p:sp>
        <p:nvSpPr>
          <p:cNvPr id="53250" name="Text Box 37"/>
          <p:cNvSpPr txBox="1">
            <a:spLocks noChangeArrowheads="1"/>
          </p:cNvSpPr>
          <p:nvPr/>
        </p:nvSpPr>
        <p:spPr bwMode="auto">
          <a:xfrm>
            <a:off x="7208838" y="5080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a:latin typeface="Comic Sans MS" charset="0"/>
              </a:rPr>
              <a:t> </a:t>
            </a:r>
          </a:p>
        </p:txBody>
      </p:sp>
      <p:sp>
        <p:nvSpPr>
          <p:cNvPr id="43057" name="Text Box 49"/>
          <p:cNvSpPr txBox="1">
            <a:spLocks noChangeArrowheads="1"/>
          </p:cNvSpPr>
          <p:nvPr/>
        </p:nvSpPr>
        <p:spPr bwMode="auto">
          <a:xfrm>
            <a:off x="365125" y="933450"/>
            <a:ext cx="6823075" cy="830263"/>
          </a:xfrm>
          <a:prstGeom prst="rect">
            <a:avLst/>
          </a:prstGeom>
          <a:noFill/>
          <a:ln w="12700">
            <a:noFill/>
            <a:miter lim="800000"/>
            <a:headEnd/>
            <a:tailEnd/>
          </a:ln>
          <a:effectLst>
            <a:outerShdw blurRad="63500" dist="46662" dir="3284183" algn="ctr" rotWithShape="0">
              <a:srgbClr val="B3B3B3">
                <a:alpha val="74998"/>
              </a:srgb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2400" b="1" i="1">
                <a:latin typeface="Comic Sans MS" charset="0"/>
              </a:rPr>
              <a:t>A FINISHED PORTRAIT OF </a:t>
            </a:r>
            <a:br>
              <a:rPr lang="en-US" sz="2400" b="1" i="1">
                <a:latin typeface="Comic Sans MS" charset="0"/>
              </a:rPr>
            </a:br>
            <a:r>
              <a:rPr lang="en-US" sz="2400" b="1" i="1">
                <a:latin typeface="Comic Sans MS" charset="0"/>
              </a:rPr>
              <a:t>THE LORD JESUS CHRIST</a:t>
            </a:r>
            <a:endParaRPr lang="en-US" sz="2400" b="1" i="1">
              <a:latin typeface="Wingdings 2" charset="0"/>
            </a:endParaRPr>
          </a:p>
        </p:txBody>
      </p:sp>
      <p:sp>
        <p:nvSpPr>
          <p:cNvPr id="53252" name="Text Box 62"/>
          <p:cNvSpPr txBox="1">
            <a:spLocks noChangeArrowheads="1"/>
          </p:cNvSpPr>
          <p:nvPr/>
        </p:nvSpPr>
        <p:spPr bwMode="auto">
          <a:xfrm>
            <a:off x="6586538" y="9842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21</a:t>
            </a:r>
          </a:p>
        </p:txBody>
      </p:sp>
      <p:pic>
        <p:nvPicPr>
          <p:cNvPr id="43010" name="Picture 2" descr="Purple mesh"/>
          <p:cNvPicPr>
            <a:picLocks noChangeAspect="1" noChangeArrowheads="1"/>
          </p:cNvPicPr>
          <p:nvPr/>
        </p:nvPicPr>
        <p:blipFill>
          <a:blip r:embed="rId2">
            <a:lum bright="30000"/>
          </a:blip>
          <a:srcRect/>
          <a:stretch>
            <a:fillRect/>
          </a:stretch>
        </p:blipFill>
        <p:spPr bwMode="auto">
          <a:xfrm>
            <a:off x="319088" y="2919413"/>
            <a:ext cx="6931025" cy="5268912"/>
          </a:xfrm>
          <a:prstGeom prst="rect">
            <a:avLst/>
          </a:prstGeom>
          <a:noFill/>
          <a:ln w="28575">
            <a:solidFill>
              <a:schemeClr val="tx1"/>
            </a:solidFill>
            <a:miter lim="800000"/>
            <a:headEnd/>
            <a:tailEnd/>
          </a:ln>
          <a:effectLst>
            <a:outerShdw blurRad="63500" dist="143684" dir="2700000" algn="ctr" rotWithShape="0">
              <a:schemeClr val="tx1">
                <a:alpha val="74998"/>
              </a:schemeClr>
            </a:outerShdw>
          </a:effectLst>
        </p:spPr>
      </p:pic>
      <p:sp>
        <p:nvSpPr>
          <p:cNvPr id="53254" name="Rectangle 4"/>
          <p:cNvSpPr>
            <a:spLocks noChangeArrowheads="1"/>
          </p:cNvSpPr>
          <p:nvPr/>
        </p:nvSpPr>
        <p:spPr bwMode="auto">
          <a:xfrm>
            <a:off x="947738" y="3346450"/>
            <a:ext cx="5610225" cy="4587875"/>
          </a:xfrm>
          <a:prstGeom prst="rect">
            <a:avLst/>
          </a:prstGeom>
          <a:solidFill>
            <a:schemeClr val="bg1"/>
          </a:solidFill>
          <a:ln w="12700">
            <a:solidFill>
              <a:schemeClr val="tx1"/>
            </a:solidFill>
            <a:miter lim="800000"/>
            <a:headEnd/>
            <a:tailEnd/>
          </a:ln>
        </p:spPr>
        <p:txBody>
          <a:bodyPr wrap="none" anchor="ctr"/>
          <a:lstStyle/>
          <a:p>
            <a:pPr algn="ctr"/>
            <a:endParaRPr lang="en-US">
              <a:latin typeface="Century Gothic" charset="0"/>
            </a:endParaRPr>
          </a:p>
        </p:txBody>
      </p:sp>
      <p:sp>
        <p:nvSpPr>
          <p:cNvPr id="53255" name="AutoShape 5"/>
          <p:cNvSpPr>
            <a:spLocks noChangeArrowheads="1"/>
          </p:cNvSpPr>
          <p:nvPr/>
        </p:nvSpPr>
        <p:spPr bwMode="auto">
          <a:xfrm>
            <a:off x="3914775" y="3575050"/>
            <a:ext cx="2478088" cy="1890713"/>
          </a:xfrm>
          <a:prstGeom prst="roundRect">
            <a:avLst>
              <a:gd name="adj" fmla="val 16667"/>
            </a:avLst>
          </a:prstGeom>
          <a:noFill/>
          <a:ln w="76200">
            <a:solidFill>
              <a:srgbClr val="00279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56" name="AutoShape 6"/>
          <p:cNvSpPr>
            <a:spLocks noChangeArrowheads="1"/>
          </p:cNvSpPr>
          <p:nvPr/>
        </p:nvSpPr>
        <p:spPr bwMode="auto">
          <a:xfrm>
            <a:off x="1120775" y="5862638"/>
            <a:ext cx="2478088" cy="1890712"/>
          </a:xfrm>
          <a:prstGeom prst="roundRect">
            <a:avLst>
              <a:gd name="adj" fmla="val 16667"/>
            </a:avLst>
          </a:prstGeom>
          <a:noFill/>
          <a:ln w="76200">
            <a:solidFill>
              <a:srgbClr val="00279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57" name="AutoShape 7"/>
          <p:cNvSpPr>
            <a:spLocks noChangeArrowheads="1"/>
          </p:cNvSpPr>
          <p:nvPr/>
        </p:nvSpPr>
        <p:spPr bwMode="auto">
          <a:xfrm>
            <a:off x="3913188" y="5834063"/>
            <a:ext cx="2478087" cy="1890712"/>
          </a:xfrm>
          <a:prstGeom prst="roundRect">
            <a:avLst>
              <a:gd name="adj" fmla="val 16667"/>
            </a:avLst>
          </a:prstGeom>
          <a:noFill/>
          <a:ln w="76200">
            <a:solidFill>
              <a:srgbClr val="00279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600">
              <a:latin typeface="Engravers MT" charset="0"/>
            </a:endParaRPr>
          </a:p>
        </p:txBody>
      </p:sp>
      <p:sp>
        <p:nvSpPr>
          <p:cNvPr id="53258" name="AutoShape 8"/>
          <p:cNvSpPr>
            <a:spLocks noChangeArrowheads="1"/>
          </p:cNvSpPr>
          <p:nvPr/>
        </p:nvSpPr>
        <p:spPr bwMode="auto">
          <a:xfrm>
            <a:off x="1119188" y="3563938"/>
            <a:ext cx="2478087" cy="1892300"/>
          </a:xfrm>
          <a:prstGeom prst="roundRect">
            <a:avLst>
              <a:gd name="adj" fmla="val 16667"/>
            </a:avLst>
          </a:prstGeom>
          <a:noFill/>
          <a:ln w="76200">
            <a:solidFill>
              <a:srgbClr val="00279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59" name="Rectangle 9"/>
          <p:cNvSpPr>
            <a:spLocks noChangeArrowheads="1"/>
          </p:cNvSpPr>
          <p:nvPr/>
        </p:nvSpPr>
        <p:spPr bwMode="auto">
          <a:xfrm>
            <a:off x="3989388" y="3616325"/>
            <a:ext cx="3397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4000" b="1">
                <a:latin typeface="Helvetica" charset="0"/>
              </a:rPr>
              <a:t>2</a:t>
            </a:r>
          </a:p>
        </p:txBody>
      </p:sp>
      <p:sp>
        <p:nvSpPr>
          <p:cNvPr id="53260" name="Rectangle 12"/>
          <p:cNvSpPr>
            <a:spLocks noChangeArrowheads="1"/>
          </p:cNvSpPr>
          <p:nvPr/>
        </p:nvSpPr>
        <p:spPr bwMode="auto">
          <a:xfrm>
            <a:off x="1182688" y="3638550"/>
            <a:ext cx="3397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4000" b="1">
                <a:latin typeface="Helvetica" charset="0"/>
              </a:rPr>
              <a:t>1</a:t>
            </a:r>
          </a:p>
        </p:txBody>
      </p:sp>
      <p:sp>
        <p:nvSpPr>
          <p:cNvPr id="53261" name="Rectangle 50"/>
          <p:cNvSpPr>
            <a:spLocks noChangeArrowheads="1"/>
          </p:cNvSpPr>
          <p:nvPr/>
        </p:nvSpPr>
        <p:spPr bwMode="auto">
          <a:xfrm>
            <a:off x="1277938" y="5856288"/>
            <a:ext cx="34131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4000" b="1">
                <a:latin typeface="Helvetica" charset="0"/>
              </a:rPr>
              <a:t>3</a:t>
            </a:r>
          </a:p>
        </p:txBody>
      </p:sp>
      <p:sp>
        <p:nvSpPr>
          <p:cNvPr id="53262" name="Rectangle 51"/>
          <p:cNvSpPr>
            <a:spLocks noChangeArrowheads="1"/>
          </p:cNvSpPr>
          <p:nvPr/>
        </p:nvSpPr>
        <p:spPr bwMode="auto">
          <a:xfrm>
            <a:off x="3957638" y="5826125"/>
            <a:ext cx="3397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4000" b="1">
                <a:latin typeface="Helvetica" charset="0"/>
              </a:rPr>
              <a:t>4</a:t>
            </a:r>
          </a:p>
        </p:txBody>
      </p:sp>
      <p:sp>
        <p:nvSpPr>
          <p:cNvPr id="53263" name="Line 53"/>
          <p:cNvSpPr>
            <a:spLocks noChangeShapeType="1"/>
          </p:cNvSpPr>
          <p:nvPr/>
        </p:nvSpPr>
        <p:spPr bwMode="auto">
          <a:xfrm>
            <a:off x="1600200" y="4089400"/>
            <a:ext cx="17319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4" name="Text Box 54"/>
          <p:cNvSpPr txBox="1">
            <a:spLocks noChangeArrowheads="1"/>
          </p:cNvSpPr>
          <p:nvPr/>
        </p:nvSpPr>
        <p:spPr bwMode="auto">
          <a:xfrm>
            <a:off x="1223963" y="4121150"/>
            <a:ext cx="2273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Helvetica" charset="0"/>
              </a:rPr>
              <a:t>To:__________        As:__________      What </a:t>
            </a:r>
            <a:br>
              <a:rPr lang="en-US" sz="2000" b="1">
                <a:latin typeface="Helvetica" charset="0"/>
              </a:rPr>
            </a:br>
            <a:r>
              <a:rPr lang="en-US" sz="2000" b="1">
                <a:latin typeface="Helvetica" charset="0"/>
              </a:rPr>
              <a:t>He:   ______</a:t>
            </a:r>
          </a:p>
        </p:txBody>
      </p:sp>
      <p:sp>
        <p:nvSpPr>
          <p:cNvPr id="53265" name="Text Box 55"/>
          <p:cNvSpPr txBox="1">
            <a:spLocks noChangeArrowheads="1"/>
          </p:cNvSpPr>
          <p:nvPr/>
        </p:nvSpPr>
        <p:spPr bwMode="auto">
          <a:xfrm>
            <a:off x="3998913" y="4140200"/>
            <a:ext cx="2273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Helvetica" charset="0"/>
              </a:rPr>
              <a:t>To:__________         As:__________      What  He: </a:t>
            </a:r>
            <a:br>
              <a:rPr lang="en-US" sz="2000" b="1">
                <a:latin typeface="Helvetica" charset="0"/>
              </a:rPr>
            </a:br>
            <a:r>
              <a:rPr lang="en-US" sz="2000" b="1">
                <a:latin typeface="Helvetica" charset="0"/>
              </a:rPr>
              <a:t>	_____</a:t>
            </a:r>
          </a:p>
        </p:txBody>
      </p:sp>
      <p:sp>
        <p:nvSpPr>
          <p:cNvPr id="53266" name="Text Box 56"/>
          <p:cNvSpPr txBox="1">
            <a:spLocks noChangeArrowheads="1"/>
          </p:cNvSpPr>
          <p:nvPr/>
        </p:nvSpPr>
        <p:spPr bwMode="auto">
          <a:xfrm>
            <a:off x="1268413" y="6437313"/>
            <a:ext cx="22733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Helvetica" charset="0"/>
              </a:rPr>
              <a:t>To:__________         As:__________      What             He:_________</a:t>
            </a:r>
          </a:p>
        </p:txBody>
      </p:sp>
      <p:sp>
        <p:nvSpPr>
          <p:cNvPr id="53267" name="Text Box 57"/>
          <p:cNvSpPr txBox="1">
            <a:spLocks noChangeArrowheads="1"/>
          </p:cNvSpPr>
          <p:nvPr/>
        </p:nvSpPr>
        <p:spPr bwMode="auto">
          <a:xfrm>
            <a:off x="4083050" y="6402388"/>
            <a:ext cx="22733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Helvetica" charset="0"/>
              </a:rPr>
              <a:t>To:__________         As:__________      What             He:_________</a:t>
            </a:r>
          </a:p>
        </p:txBody>
      </p:sp>
      <p:sp>
        <p:nvSpPr>
          <p:cNvPr id="53268" name="Line 58"/>
          <p:cNvSpPr>
            <a:spLocks noChangeShapeType="1"/>
          </p:cNvSpPr>
          <p:nvPr/>
        </p:nvSpPr>
        <p:spPr bwMode="auto">
          <a:xfrm>
            <a:off x="4437063" y="6276975"/>
            <a:ext cx="17319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9" name="Line 59"/>
          <p:cNvSpPr>
            <a:spLocks noChangeShapeType="1"/>
          </p:cNvSpPr>
          <p:nvPr/>
        </p:nvSpPr>
        <p:spPr bwMode="auto">
          <a:xfrm>
            <a:off x="1706563" y="6313488"/>
            <a:ext cx="17319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0" name="Line 60"/>
          <p:cNvSpPr>
            <a:spLocks noChangeShapeType="1"/>
          </p:cNvSpPr>
          <p:nvPr/>
        </p:nvSpPr>
        <p:spPr bwMode="auto">
          <a:xfrm>
            <a:off x="4479925" y="4089400"/>
            <a:ext cx="17319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1" name="Text Box 66"/>
          <p:cNvSpPr txBox="1">
            <a:spLocks noChangeArrowheads="1"/>
          </p:cNvSpPr>
          <p:nvPr/>
        </p:nvSpPr>
        <p:spPr bwMode="auto">
          <a:xfrm>
            <a:off x="777875" y="1382713"/>
            <a:ext cx="6091238"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85000"/>
              </a:lnSpc>
              <a:spcBef>
                <a:spcPct val="50000"/>
              </a:spcBef>
            </a:pPr>
            <a:endParaRPr lang="en-US" sz="2400" b="1" baseline="-25000" dirty="0">
              <a:latin typeface="Comic Sans MS" charset="0"/>
            </a:endParaRPr>
          </a:p>
          <a:p>
            <a:pPr algn="ctr">
              <a:lnSpc>
                <a:spcPct val="85000"/>
              </a:lnSpc>
              <a:spcBef>
                <a:spcPct val="50000"/>
              </a:spcBef>
            </a:pPr>
            <a:r>
              <a:rPr lang="en-US" sz="2400" b="1" baseline="-25000" dirty="0">
                <a:latin typeface="Comic Sans MS" charset="0"/>
              </a:rPr>
              <a:t>From the Gospel writers: their specific audiences… </a:t>
            </a:r>
            <a:br>
              <a:rPr lang="en-US" sz="2400" b="1" baseline="-25000" dirty="0">
                <a:latin typeface="Comic Sans MS" charset="0"/>
              </a:rPr>
            </a:br>
            <a:r>
              <a:rPr lang="en-US" sz="2400" b="1" baseline="-25000" dirty="0">
                <a:latin typeface="Comic Sans MS" charset="0"/>
              </a:rPr>
              <a:t>each writer</a:t>
            </a:r>
            <a:r>
              <a:rPr lang="ja-JP" altLang="en-US" sz="2400" b="1" baseline="-25000">
                <a:latin typeface="Comic Sans MS" charset="0"/>
              </a:rPr>
              <a:t>’</a:t>
            </a:r>
            <a:r>
              <a:rPr lang="en-US" altLang="ja-JP" sz="2400" b="1" baseline="-25000" dirty="0">
                <a:latin typeface="Comic Sans MS" charset="0"/>
              </a:rPr>
              <a:t>s unique presentation of the person of Jesus Christ…and a foundational purpose communicated in each Gospel… with the approximate dates of writing.</a:t>
            </a:r>
            <a:endParaRPr lang="en-US" sz="2400" b="1" baseline="-25000" dirty="0">
              <a:latin typeface="Comic Sans MS" charset="0"/>
            </a:endParaRPr>
          </a:p>
        </p:txBody>
      </p:sp>
      <p:grpSp>
        <p:nvGrpSpPr>
          <p:cNvPr id="53272" name="Group 73"/>
          <p:cNvGrpSpPr>
            <a:grpSpLocks/>
          </p:cNvGrpSpPr>
          <p:nvPr/>
        </p:nvGrpSpPr>
        <p:grpSpPr bwMode="auto">
          <a:xfrm>
            <a:off x="1654175" y="7721600"/>
            <a:ext cx="1531938" cy="485775"/>
            <a:chOff x="-1294" y="2235"/>
            <a:chExt cx="965" cy="306"/>
          </a:xfrm>
        </p:grpSpPr>
        <p:sp>
          <p:nvSpPr>
            <p:cNvPr id="53286" name="Rectangle 74"/>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87" name="Text Box 75"/>
            <p:cNvSpPr txBox="1">
              <a:spLocks noChangeArrowheads="1"/>
            </p:cNvSpPr>
            <p:nvPr/>
          </p:nvSpPr>
          <p:spPr bwMode="auto">
            <a:xfrm>
              <a:off x="-1272" y="2283"/>
              <a:ext cx="929"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aseline="-25000">
                  <a:latin typeface="Comic Sans MS" charset="0"/>
                </a:rPr>
                <a:t>_________</a:t>
              </a:r>
              <a:r>
                <a:rPr lang="en-US" sz="2000" b="1" baseline="-25000">
                  <a:latin typeface="Comic Sans MS" charset="0"/>
                </a:rPr>
                <a:t>A</a:t>
              </a:r>
              <a:r>
                <a:rPr lang="en-US" sz="2000" baseline="-25000">
                  <a:latin typeface="Comic Sans MS" charset="0"/>
                </a:rPr>
                <a:t>.D.</a:t>
              </a:r>
            </a:p>
          </p:txBody>
        </p:sp>
      </p:grpSp>
      <p:grpSp>
        <p:nvGrpSpPr>
          <p:cNvPr id="53273" name="Group 76"/>
          <p:cNvGrpSpPr>
            <a:grpSpLocks/>
          </p:cNvGrpSpPr>
          <p:nvPr/>
        </p:nvGrpSpPr>
        <p:grpSpPr bwMode="auto">
          <a:xfrm>
            <a:off x="4457700" y="7688263"/>
            <a:ext cx="1531938" cy="485775"/>
            <a:chOff x="-1294" y="2235"/>
            <a:chExt cx="965" cy="306"/>
          </a:xfrm>
        </p:grpSpPr>
        <p:sp>
          <p:nvSpPr>
            <p:cNvPr id="53284" name="Rectangle 77"/>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85" name="Text Box 78"/>
            <p:cNvSpPr txBox="1">
              <a:spLocks noChangeArrowheads="1"/>
            </p:cNvSpPr>
            <p:nvPr/>
          </p:nvSpPr>
          <p:spPr bwMode="auto">
            <a:xfrm>
              <a:off x="-1270" y="2283"/>
              <a:ext cx="927"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aseline="-25000">
                  <a:latin typeface="Comic Sans MS" charset="0"/>
                </a:rPr>
                <a:t>_________</a:t>
              </a:r>
              <a:r>
                <a:rPr lang="en-US" sz="2000" b="1" baseline="-25000">
                  <a:latin typeface="Comic Sans MS" charset="0"/>
                </a:rPr>
                <a:t>A</a:t>
              </a:r>
              <a:r>
                <a:rPr lang="en-US" sz="2000" baseline="-25000">
                  <a:latin typeface="Comic Sans MS" charset="0"/>
                </a:rPr>
                <a:t>.D.</a:t>
              </a:r>
            </a:p>
          </p:txBody>
        </p:sp>
      </p:grpSp>
      <p:grpSp>
        <p:nvGrpSpPr>
          <p:cNvPr id="53274" name="Group 79"/>
          <p:cNvGrpSpPr>
            <a:grpSpLocks/>
          </p:cNvGrpSpPr>
          <p:nvPr/>
        </p:nvGrpSpPr>
        <p:grpSpPr bwMode="auto">
          <a:xfrm>
            <a:off x="3171825" y="5081588"/>
            <a:ext cx="1606550" cy="1528762"/>
            <a:chOff x="245" y="3012"/>
            <a:chExt cx="1012" cy="963"/>
          </a:xfrm>
        </p:grpSpPr>
        <p:sp>
          <p:nvSpPr>
            <p:cNvPr id="43046" name="AutoShape 38"/>
            <p:cNvSpPr>
              <a:spLocks noChangeArrowheads="1"/>
            </p:cNvSpPr>
            <p:nvPr/>
          </p:nvSpPr>
          <p:spPr bwMode="auto">
            <a:xfrm rot="5407733">
              <a:off x="278" y="2988"/>
              <a:ext cx="963" cy="1012"/>
            </a:xfrm>
            <a:prstGeom prst="rtTriangle">
              <a:avLst/>
            </a:prstGeom>
            <a:solidFill>
              <a:schemeClr val="bg1"/>
            </a:solidFill>
            <a:ln w="130175">
              <a:solidFill>
                <a:schemeClr val="hlink"/>
              </a:solidFill>
              <a:miter lim="800000"/>
              <a:headEnd/>
              <a:tailEnd/>
            </a:ln>
            <a:effectLst>
              <a:outerShdw blurRad="63500" dist="91581" dir="3378596" algn="ctr" rotWithShape="0">
                <a:schemeClr val="tx1">
                  <a:alpha val="74998"/>
                </a:schemeClr>
              </a:outerShdw>
            </a:effectLst>
          </p:spPr>
          <p:txBody>
            <a:bodyPr rot="10800000" vert="eaVert" wrap="none" anchor="ctr"/>
            <a:lstStyle/>
            <a:p>
              <a:pPr algn="ctr">
                <a:defRPr/>
              </a:pPr>
              <a:endParaRPr lang="en-US" sz="1200" b="1">
                <a:latin typeface="Wingdings 2" pitchFamily="-107" charset="2"/>
                <a:ea typeface="+mn-ea"/>
                <a:cs typeface="+mn-cs"/>
              </a:endParaRPr>
            </a:p>
          </p:txBody>
        </p:sp>
        <p:sp>
          <p:nvSpPr>
            <p:cNvPr id="53282" name="Line 47"/>
            <p:cNvSpPr>
              <a:spLocks noChangeShapeType="1"/>
            </p:cNvSpPr>
            <p:nvPr/>
          </p:nvSpPr>
          <p:spPr bwMode="auto">
            <a:xfrm flipV="1">
              <a:off x="338" y="3108"/>
              <a:ext cx="692" cy="646"/>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3" name="Line 63"/>
            <p:cNvSpPr>
              <a:spLocks noChangeShapeType="1"/>
            </p:cNvSpPr>
            <p:nvPr/>
          </p:nvSpPr>
          <p:spPr bwMode="auto">
            <a:xfrm flipV="1">
              <a:off x="321" y="3093"/>
              <a:ext cx="475" cy="44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53275" name="Group 80"/>
          <p:cNvGrpSpPr>
            <a:grpSpLocks/>
          </p:cNvGrpSpPr>
          <p:nvPr/>
        </p:nvGrpSpPr>
        <p:grpSpPr bwMode="auto">
          <a:xfrm>
            <a:off x="1608138" y="3159125"/>
            <a:ext cx="1557337" cy="485775"/>
            <a:chOff x="-1294" y="2235"/>
            <a:chExt cx="965" cy="306"/>
          </a:xfrm>
        </p:grpSpPr>
        <p:sp>
          <p:nvSpPr>
            <p:cNvPr id="53279" name="Rectangle 81"/>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80" name="Text Box 82"/>
            <p:cNvSpPr txBox="1">
              <a:spLocks noChangeArrowheads="1"/>
            </p:cNvSpPr>
            <p:nvPr/>
          </p:nvSpPr>
          <p:spPr bwMode="auto">
            <a:xfrm>
              <a:off x="-1283" y="2283"/>
              <a:ext cx="940"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aseline="-25000">
                  <a:latin typeface="Comic Sans MS" charset="0"/>
                </a:rPr>
                <a:t>_________</a:t>
              </a:r>
              <a:r>
                <a:rPr lang="en-US" sz="2000" b="1" baseline="-25000">
                  <a:latin typeface="Comic Sans MS" charset="0"/>
                </a:rPr>
                <a:t>A</a:t>
              </a:r>
              <a:r>
                <a:rPr lang="en-US" sz="2000" baseline="-25000">
                  <a:latin typeface="Comic Sans MS" charset="0"/>
                </a:rPr>
                <a:t>.D.</a:t>
              </a:r>
            </a:p>
          </p:txBody>
        </p:sp>
      </p:grpSp>
      <p:grpSp>
        <p:nvGrpSpPr>
          <p:cNvPr id="53276" name="Group 83"/>
          <p:cNvGrpSpPr>
            <a:grpSpLocks/>
          </p:cNvGrpSpPr>
          <p:nvPr/>
        </p:nvGrpSpPr>
        <p:grpSpPr bwMode="auto">
          <a:xfrm>
            <a:off x="4357688" y="3160713"/>
            <a:ext cx="1557337" cy="485775"/>
            <a:chOff x="-1294" y="2235"/>
            <a:chExt cx="965" cy="306"/>
          </a:xfrm>
        </p:grpSpPr>
        <p:sp>
          <p:nvSpPr>
            <p:cNvPr id="53277" name="Rectangle 84"/>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78" name="Text Box 85"/>
            <p:cNvSpPr txBox="1">
              <a:spLocks noChangeArrowheads="1"/>
            </p:cNvSpPr>
            <p:nvPr/>
          </p:nvSpPr>
          <p:spPr bwMode="auto">
            <a:xfrm>
              <a:off x="-1279" y="2284"/>
              <a:ext cx="936" cy="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aseline="-25000">
                  <a:latin typeface="Comic Sans MS" charset="0"/>
                </a:rPr>
                <a:t>_________</a:t>
              </a:r>
              <a:r>
                <a:rPr lang="en-US" sz="2000" b="1" baseline="-25000">
                  <a:latin typeface="Comic Sans MS" charset="0"/>
                </a:rPr>
                <a:t>A</a:t>
              </a:r>
              <a:r>
                <a:rPr lang="en-US" sz="2000" baseline="-25000">
                  <a:latin typeface="Comic Sans MS" charset="0"/>
                </a:rPr>
                <a:t>.D.</a:t>
              </a: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2"/>
          <p:cNvSpPr txBox="1">
            <a:spLocks noChangeArrowheads="1"/>
          </p:cNvSpPr>
          <p:nvPr/>
        </p:nvSpPr>
        <p:spPr bwMode="auto">
          <a:xfrm>
            <a:off x="1416050" y="2320925"/>
            <a:ext cx="383381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2500">
              <a:latin typeface="Times" charset="0"/>
            </a:endParaRPr>
          </a:p>
        </p:txBody>
      </p:sp>
      <p:sp>
        <p:nvSpPr>
          <p:cNvPr id="8194" name="Text Box 3"/>
          <p:cNvSpPr txBox="1">
            <a:spLocks noChangeArrowheads="1"/>
          </p:cNvSpPr>
          <p:nvPr/>
        </p:nvSpPr>
        <p:spPr bwMode="auto">
          <a:xfrm>
            <a:off x="1190625" y="2330450"/>
            <a:ext cx="58959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2500">
              <a:latin typeface="Times" charset="0"/>
            </a:endParaRPr>
          </a:p>
        </p:txBody>
      </p:sp>
      <p:sp>
        <p:nvSpPr>
          <p:cNvPr id="8195" name="Rectangle 5"/>
          <p:cNvSpPr>
            <a:spLocks noChangeArrowheads="1"/>
          </p:cNvSpPr>
          <p:nvPr/>
        </p:nvSpPr>
        <p:spPr bwMode="auto">
          <a:xfrm>
            <a:off x="3251200" y="114300"/>
            <a:ext cx="3944938"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96" name="Text Box 6"/>
          <p:cNvSpPr txBox="1">
            <a:spLocks noChangeArrowheads="1"/>
          </p:cNvSpPr>
          <p:nvPr/>
        </p:nvSpPr>
        <p:spPr bwMode="auto">
          <a:xfrm>
            <a:off x="2332038" y="557213"/>
            <a:ext cx="47847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baseline="-25000">
                <a:latin typeface="Comic Sans MS" charset="0"/>
              </a:rPr>
              <a:t>STUDY HELPS INDEX</a:t>
            </a:r>
          </a:p>
        </p:txBody>
      </p:sp>
      <p:sp>
        <p:nvSpPr>
          <p:cNvPr id="8197" name="Rectangle 7"/>
          <p:cNvSpPr>
            <a:spLocks noChangeArrowheads="1"/>
          </p:cNvSpPr>
          <p:nvPr/>
        </p:nvSpPr>
        <p:spPr bwMode="auto">
          <a:xfrm>
            <a:off x="-1519238" y="407988"/>
            <a:ext cx="184150"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rIns="91438">
            <a:spAutoFit/>
          </a:bodyPr>
          <a:lstStyle/>
          <a:p>
            <a:endParaRPr lang="en-US" sz="1200" baseline="-25000">
              <a:latin typeface="Comic Sans MS" charset="0"/>
            </a:endParaRPr>
          </a:p>
        </p:txBody>
      </p:sp>
      <p:sp>
        <p:nvSpPr>
          <p:cNvPr id="8198" name="Rectangle 8"/>
          <p:cNvSpPr>
            <a:spLocks noChangeArrowheads="1"/>
          </p:cNvSpPr>
          <p:nvPr/>
        </p:nvSpPr>
        <p:spPr bwMode="auto">
          <a:xfrm>
            <a:off x="1639888" y="1125538"/>
            <a:ext cx="5414962" cy="760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p>
            <a:pPr marL="485775" indent="-485775">
              <a:lnSpc>
                <a:spcPct val="65000"/>
              </a:lnSpc>
              <a:spcBef>
                <a:spcPct val="50000"/>
              </a:spcBef>
              <a:buFont typeface="Times" charset="0"/>
              <a:buNone/>
            </a:pPr>
            <a:r>
              <a:rPr lang="en-US" sz="1200" b="1">
                <a:latin typeface="Helvetica" charset="0"/>
              </a:rPr>
              <a:t>01	The C7SJ Worksheet: </a:t>
            </a:r>
            <a:r>
              <a:rPr lang="ja-JP" altLang="en-US" sz="1200" b="1">
                <a:latin typeface="Helvetica" charset="0"/>
              </a:rPr>
              <a:t>“</a:t>
            </a:r>
            <a:r>
              <a:rPr lang="en-US" altLang="ja-JP" sz="1200" b="1">
                <a:latin typeface="Helvetica" charset="0"/>
              </a:rPr>
              <a:t>It all starts here.</a:t>
            </a:r>
            <a:r>
              <a:rPr lang="ja-JP" altLang="en-US" sz="1200" b="1">
                <a:latin typeface="Helvetica" charset="0"/>
              </a:rPr>
              <a:t>”</a:t>
            </a:r>
            <a:r>
              <a:rPr lang="en-US" altLang="ja-JP" sz="1200" b="1">
                <a:latin typeface="Helvetica" charset="0"/>
              </a:rPr>
              <a:t>	   	                               </a:t>
            </a:r>
          </a:p>
          <a:p>
            <a:pPr marL="485775" indent="-485775">
              <a:lnSpc>
                <a:spcPct val="65000"/>
              </a:lnSpc>
              <a:spcBef>
                <a:spcPct val="50000"/>
              </a:spcBef>
              <a:buFont typeface="Times" charset="0"/>
              <a:buNone/>
            </a:pPr>
            <a:r>
              <a:rPr lang="en-US" sz="1200" b="1">
                <a:latin typeface="Helvetica" charset="0"/>
              </a:rPr>
              <a:t>02	The C7SJ Quiz Sheet</a:t>
            </a:r>
          </a:p>
          <a:p>
            <a:pPr marL="485775" indent="-485775">
              <a:lnSpc>
                <a:spcPct val="65000"/>
              </a:lnSpc>
              <a:spcBef>
                <a:spcPct val="50000"/>
              </a:spcBef>
            </a:pPr>
            <a:r>
              <a:rPr lang="en-US" sz="1200" b="1">
                <a:latin typeface="Helvetica" charset="0"/>
              </a:rPr>
              <a:t>03	Dressing the Biblical Stage: Blank		</a:t>
            </a:r>
          </a:p>
          <a:p>
            <a:pPr marL="485775" indent="-485775">
              <a:lnSpc>
                <a:spcPct val="65000"/>
              </a:lnSpc>
              <a:spcBef>
                <a:spcPct val="50000"/>
              </a:spcBef>
            </a:pPr>
            <a:r>
              <a:rPr lang="en-US" sz="1200" b="1">
                <a:latin typeface="Helvetica" charset="0"/>
              </a:rPr>
              <a:t>04	Indexing </a:t>
            </a:r>
            <a:r>
              <a:rPr lang="ja-JP" altLang="en-US" sz="1200" b="1">
                <a:latin typeface="Helvetica" charset="0"/>
              </a:rPr>
              <a:t>“</a:t>
            </a:r>
            <a:r>
              <a:rPr lang="en-US" altLang="ja-JP" sz="1200" b="1">
                <a:latin typeface="Helvetica" charset="0"/>
              </a:rPr>
              <a:t>The Bible File:</a:t>
            </a:r>
            <a:r>
              <a:rPr lang="ja-JP" altLang="en-US" sz="1200" b="1">
                <a:latin typeface="Helvetica" charset="0"/>
              </a:rPr>
              <a:t>”</a:t>
            </a:r>
            <a:r>
              <a:rPr lang="en-US" altLang="ja-JP" sz="1200" b="1">
                <a:latin typeface="Helvetica" charset="0"/>
              </a:rPr>
              <a:t> Blank		</a:t>
            </a:r>
          </a:p>
          <a:p>
            <a:pPr marL="485775" indent="-485775">
              <a:lnSpc>
                <a:spcPct val="65000"/>
              </a:lnSpc>
              <a:spcBef>
                <a:spcPct val="50000"/>
              </a:spcBef>
            </a:pPr>
            <a:r>
              <a:rPr lang="en-US" sz="1200" b="1">
                <a:latin typeface="Helvetica" charset="0"/>
              </a:rPr>
              <a:t>05	The </a:t>
            </a:r>
            <a:r>
              <a:rPr lang="ja-JP" altLang="en-US" sz="1200" b="1">
                <a:latin typeface="Helvetica" charset="0"/>
              </a:rPr>
              <a:t>“</a:t>
            </a:r>
            <a:r>
              <a:rPr lang="en-US" altLang="ja-JP" sz="1200" b="1">
                <a:latin typeface="Helvetica" charset="0"/>
              </a:rPr>
              <a:t>Silent Period:</a:t>
            </a:r>
            <a:r>
              <a:rPr lang="ja-JP" altLang="en-US" sz="1200" b="1">
                <a:latin typeface="Helvetica" charset="0"/>
              </a:rPr>
              <a:t>”</a:t>
            </a:r>
            <a:r>
              <a:rPr lang="en-US" altLang="ja-JP" sz="1200" b="1">
                <a:latin typeface="Helvetica" charset="0"/>
              </a:rPr>
              <a:t> Between Malachi and Matthew</a:t>
            </a:r>
          </a:p>
          <a:p>
            <a:pPr marL="485775" indent="-485775">
              <a:lnSpc>
                <a:spcPct val="65000"/>
              </a:lnSpc>
              <a:spcBef>
                <a:spcPct val="50000"/>
              </a:spcBef>
            </a:pPr>
            <a:r>
              <a:rPr lang="en-US" sz="1200" b="1">
                <a:latin typeface="Helvetica" charset="0"/>
              </a:rPr>
              <a:t>06	The </a:t>
            </a:r>
            <a:r>
              <a:rPr lang="ja-JP" altLang="en-US" sz="1200" b="1">
                <a:latin typeface="Helvetica" charset="0"/>
              </a:rPr>
              <a:t>“</a:t>
            </a:r>
            <a:r>
              <a:rPr lang="en-US" altLang="ja-JP" sz="1200" b="1">
                <a:latin typeface="Helvetica" charset="0"/>
              </a:rPr>
              <a:t>Silent Period:</a:t>
            </a:r>
            <a:r>
              <a:rPr lang="ja-JP" altLang="en-US" sz="1200" b="1">
                <a:latin typeface="Helvetica" charset="0"/>
              </a:rPr>
              <a:t>”</a:t>
            </a:r>
            <a:r>
              <a:rPr lang="en-US" altLang="ja-JP" sz="1200" b="1">
                <a:latin typeface="Helvetica" charset="0"/>
              </a:rPr>
              <a:t> Great Crucial Accomplishments</a:t>
            </a:r>
          </a:p>
          <a:p>
            <a:pPr marL="485775" indent="-485775">
              <a:lnSpc>
                <a:spcPct val="65000"/>
              </a:lnSpc>
              <a:spcBef>
                <a:spcPct val="50000"/>
              </a:spcBef>
            </a:pPr>
            <a:r>
              <a:rPr lang="en-US" sz="1200" b="1">
                <a:latin typeface="Helvetica" charset="0"/>
              </a:rPr>
              <a:t>07	The </a:t>
            </a:r>
            <a:r>
              <a:rPr lang="ja-JP" altLang="en-US" sz="1200" b="1">
                <a:latin typeface="Helvetica" charset="0"/>
              </a:rPr>
              <a:t>“</a:t>
            </a:r>
            <a:r>
              <a:rPr lang="en-US" altLang="ja-JP" sz="1200" b="1">
                <a:latin typeface="Helvetica" charset="0"/>
              </a:rPr>
              <a:t>Thistle Route</a:t>
            </a:r>
            <a:r>
              <a:rPr lang="ja-JP" altLang="en-US" sz="1200" b="1">
                <a:latin typeface="Helvetica" charset="0"/>
              </a:rPr>
              <a:t>”</a:t>
            </a:r>
            <a:r>
              <a:rPr lang="en-US" altLang="ja-JP" sz="1200" b="1">
                <a:latin typeface="Helvetica" charset="0"/>
              </a:rPr>
              <a:t> of Jesus</a:t>
            </a:r>
            <a:r>
              <a:rPr lang="ja-JP" altLang="en-US" sz="1200" b="1">
                <a:latin typeface="Helvetica" charset="0"/>
              </a:rPr>
              <a:t>’</a:t>
            </a:r>
            <a:r>
              <a:rPr lang="en-US" altLang="ja-JP" sz="1200" b="1">
                <a:latin typeface="Helvetica" charset="0"/>
              </a:rPr>
              <a:t> Travels</a:t>
            </a:r>
          </a:p>
          <a:p>
            <a:pPr marL="485775" indent="-485775">
              <a:lnSpc>
                <a:spcPct val="65000"/>
              </a:lnSpc>
              <a:spcBef>
                <a:spcPct val="50000"/>
              </a:spcBef>
            </a:pPr>
            <a:r>
              <a:rPr lang="en-US" sz="1200" b="1">
                <a:latin typeface="Helvetica" charset="0"/>
              </a:rPr>
              <a:t>08	Weaving A Fabric of the Bible</a:t>
            </a:r>
            <a:r>
              <a:rPr lang="ja-JP" altLang="en-US" sz="1200" b="1">
                <a:latin typeface="Helvetica" charset="0"/>
              </a:rPr>
              <a:t>’</a:t>
            </a:r>
            <a:r>
              <a:rPr lang="en-US" altLang="ja-JP" sz="1200" b="1">
                <a:latin typeface="Helvetica" charset="0"/>
              </a:rPr>
              <a:t>s Chronology</a:t>
            </a:r>
            <a:r>
              <a:rPr lang="en-US" altLang="ja-JP" sz="1200" b="1" i="1">
                <a:latin typeface="Helvetica" charset="0"/>
              </a:rPr>
              <a:t> </a:t>
            </a:r>
          </a:p>
          <a:p>
            <a:pPr marL="485775" indent="-485775">
              <a:lnSpc>
                <a:spcPct val="65000"/>
              </a:lnSpc>
              <a:spcBef>
                <a:spcPct val="50000"/>
              </a:spcBef>
            </a:pPr>
            <a:r>
              <a:rPr lang="en-US" sz="1200" b="1">
                <a:latin typeface="Helvetica" charset="0"/>
              </a:rPr>
              <a:t>09</a:t>
            </a:r>
            <a:r>
              <a:rPr lang="en-US" sz="1200" b="1" i="1">
                <a:latin typeface="Helvetica" charset="0"/>
              </a:rPr>
              <a:t>	</a:t>
            </a:r>
            <a:r>
              <a:rPr lang="en-US" sz="1200" b="1">
                <a:latin typeface="Helvetica" charset="0"/>
              </a:rPr>
              <a:t>THE</a:t>
            </a:r>
            <a:r>
              <a:rPr lang="en-US" sz="1200" b="1" i="1">
                <a:latin typeface="Helvetica" charset="0"/>
              </a:rPr>
              <a:t> QUICK CHRONOLOGY </a:t>
            </a:r>
            <a:r>
              <a:rPr lang="en-US" sz="1200" b="1">
                <a:latin typeface="Helvetica" charset="0"/>
              </a:rPr>
              <a:t> Flash Card Set		</a:t>
            </a:r>
          </a:p>
          <a:p>
            <a:pPr marL="485775" indent="-485775">
              <a:lnSpc>
                <a:spcPct val="65000"/>
              </a:lnSpc>
              <a:spcBef>
                <a:spcPct val="50000"/>
              </a:spcBef>
            </a:pPr>
            <a:r>
              <a:rPr lang="en-US" sz="1200" b="1">
                <a:latin typeface="Helvetica" charset="0"/>
              </a:rPr>
              <a:t>10	Concerning the Word </a:t>
            </a:r>
            <a:r>
              <a:rPr lang="ja-JP" altLang="en-US" sz="1200" b="1">
                <a:latin typeface="Helvetica" charset="0"/>
              </a:rPr>
              <a:t>“</a:t>
            </a:r>
            <a:r>
              <a:rPr lang="en-US" altLang="ja-JP" sz="1200" b="1">
                <a:latin typeface="Helvetica" charset="0"/>
              </a:rPr>
              <a:t>SIN</a:t>
            </a:r>
            <a:r>
              <a:rPr lang="ja-JP" altLang="en-US" sz="1200" b="1">
                <a:latin typeface="Helvetica" charset="0"/>
              </a:rPr>
              <a:t>”</a:t>
            </a:r>
            <a:r>
              <a:rPr lang="en-US" altLang="ja-JP" sz="1200" b="1">
                <a:latin typeface="Helvetica" charset="0"/>
              </a:rPr>
              <a:t> 			                       </a:t>
            </a:r>
          </a:p>
          <a:p>
            <a:pPr marL="485775" indent="-485775">
              <a:lnSpc>
                <a:spcPct val="65000"/>
              </a:lnSpc>
              <a:spcBef>
                <a:spcPct val="50000"/>
              </a:spcBef>
            </a:pPr>
            <a:r>
              <a:rPr lang="en-US" sz="1200" b="1">
                <a:latin typeface="Helvetica" charset="0"/>
              </a:rPr>
              <a:t>11	The Glorious Names of God</a:t>
            </a:r>
          </a:p>
          <a:p>
            <a:pPr marL="485775" indent="-485775">
              <a:lnSpc>
                <a:spcPct val="65000"/>
              </a:lnSpc>
              <a:spcBef>
                <a:spcPct val="50000"/>
              </a:spcBef>
            </a:pPr>
            <a:r>
              <a:rPr lang="en-US" sz="1200" b="1">
                <a:latin typeface="Helvetica" charset="0"/>
              </a:rPr>
              <a:t>12	Four Interchangeable Words</a:t>
            </a:r>
          </a:p>
          <a:p>
            <a:pPr marL="485775" indent="-485775">
              <a:lnSpc>
                <a:spcPct val="65000"/>
              </a:lnSpc>
              <a:spcBef>
                <a:spcPct val="50000"/>
              </a:spcBef>
            </a:pPr>
            <a:r>
              <a:rPr lang="en-US" sz="1200" b="1">
                <a:latin typeface="Helvetica" charset="0"/>
              </a:rPr>
              <a:t>13	Covenant Relationships in Ancient Times</a:t>
            </a:r>
          </a:p>
          <a:p>
            <a:pPr marL="485775" indent="-485775">
              <a:lnSpc>
                <a:spcPct val="65000"/>
              </a:lnSpc>
              <a:spcBef>
                <a:spcPct val="50000"/>
              </a:spcBef>
            </a:pPr>
            <a:r>
              <a:rPr lang="en-US" sz="1200" b="1">
                <a:latin typeface="Helvetica" charset="0"/>
              </a:rPr>
              <a:t>14	The Genesis Promises to Abraham: Blank</a:t>
            </a:r>
          </a:p>
          <a:p>
            <a:pPr marL="485775" indent="-485775">
              <a:lnSpc>
                <a:spcPct val="65000"/>
              </a:lnSpc>
              <a:spcBef>
                <a:spcPct val="50000"/>
              </a:spcBef>
            </a:pPr>
            <a:r>
              <a:rPr lang="en-US" sz="1200" b="1">
                <a:latin typeface="Helvetica" charset="0"/>
              </a:rPr>
              <a:t>15	The Mosaic Covenant: The Temporary Arrangement</a:t>
            </a:r>
          </a:p>
          <a:p>
            <a:pPr marL="485775" indent="-485775">
              <a:lnSpc>
                <a:spcPct val="65000"/>
              </a:lnSpc>
              <a:spcBef>
                <a:spcPct val="50000"/>
              </a:spcBef>
            </a:pPr>
            <a:r>
              <a:rPr lang="en-US" sz="1200" b="1">
                <a:latin typeface="Helvetica" charset="0"/>
              </a:rPr>
              <a:t>16	The Genealogy of Jesus Christ</a:t>
            </a:r>
          </a:p>
          <a:p>
            <a:pPr marL="485775" indent="-485775">
              <a:lnSpc>
                <a:spcPct val="65000"/>
              </a:lnSpc>
              <a:spcBef>
                <a:spcPct val="50000"/>
              </a:spcBef>
            </a:pPr>
            <a:r>
              <a:rPr lang="en-US" sz="1200" b="1">
                <a:latin typeface="Helvetica" charset="0"/>
              </a:rPr>
              <a:t>17	Statistical Probabilities of the Birth and Life of Jesus Christ</a:t>
            </a:r>
          </a:p>
          <a:p>
            <a:pPr marL="485775" indent="-485775">
              <a:lnSpc>
                <a:spcPct val="65000"/>
              </a:lnSpc>
              <a:spcBef>
                <a:spcPct val="50000"/>
              </a:spcBef>
            </a:pPr>
            <a:r>
              <a:rPr lang="en-US" sz="1200" b="1">
                <a:latin typeface="Helvetica" charset="0"/>
              </a:rPr>
              <a:t>18	The </a:t>
            </a:r>
            <a:r>
              <a:rPr lang="ja-JP" altLang="en-US" sz="1200" b="1">
                <a:latin typeface="Helvetica" charset="0"/>
              </a:rPr>
              <a:t>“</a:t>
            </a:r>
            <a:r>
              <a:rPr lang="en-US" altLang="ja-JP" sz="1200" b="1">
                <a:latin typeface="Helvetica" charset="0"/>
              </a:rPr>
              <a:t>Opened</a:t>
            </a:r>
            <a:r>
              <a:rPr lang="ja-JP" altLang="en-US" sz="1200" b="1">
                <a:latin typeface="Helvetica" charset="0"/>
              </a:rPr>
              <a:t>”</a:t>
            </a:r>
            <a:r>
              <a:rPr lang="en-US" altLang="ja-JP" sz="1200" b="1">
                <a:latin typeface="Helvetica" charset="0"/>
              </a:rPr>
              <a:t> Bible: Blank			</a:t>
            </a:r>
          </a:p>
          <a:p>
            <a:pPr marL="485775" indent="-485775">
              <a:lnSpc>
                <a:spcPct val="65000"/>
              </a:lnSpc>
              <a:spcBef>
                <a:spcPct val="50000"/>
              </a:spcBef>
            </a:pPr>
            <a:r>
              <a:rPr lang="en-US" sz="1200" b="1">
                <a:latin typeface="Helvetica" charset="0"/>
              </a:rPr>
              <a:t>19	Lining Up the Old Testament Books: Blank		</a:t>
            </a:r>
          </a:p>
          <a:p>
            <a:pPr marL="485775" indent="-485775">
              <a:lnSpc>
                <a:spcPct val="65000"/>
              </a:lnSpc>
              <a:spcBef>
                <a:spcPct val="50000"/>
              </a:spcBef>
            </a:pPr>
            <a:r>
              <a:rPr lang="en-US" sz="1200" b="1">
                <a:latin typeface="Helvetica" charset="0"/>
              </a:rPr>
              <a:t>20	Lining Up the New Testament Books: Blank		</a:t>
            </a:r>
          </a:p>
          <a:p>
            <a:pPr marL="485775" indent="-485775">
              <a:lnSpc>
                <a:spcPct val="65000"/>
              </a:lnSpc>
              <a:spcBef>
                <a:spcPct val="50000"/>
              </a:spcBef>
            </a:pPr>
            <a:r>
              <a:rPr lang="en-US" sz="1200" b="1">
                <a:latin typeface="Helvetica" charset="0"/>
              </a:rPr>
              <a:t>21	A Finished Portrait of The Lord Jesus Christ</a:t>
            </a:r>
          </a:p>
          <a:p>
            <a:pPr marL="485775" indent="-485775">
              <a:lnSpc>
                <a:spcPct val="65000"/>
              </a:lnSpc>
              <a:spcBef>
                <a:spcPct val="50000"/>
              </a:spcBef>
            </a:pPr>
            <a:r>
              <a:rPr lang="en-US" sz="1200" b="1">
                <a:latin typeface="Helvetica" charset="0"/>
              </a:rPr>
              <a:t>22	The Gospel of John: The Gospel  Set Apart</a:t>
            </a:r>
          </a:p>
          <a:p>
            <a:pPr marL="485775" indent="-485775">
              <a:lnSpc>
                <a:spcPct val="65000"/>
              </a:lnSpc>
              <a:spcBef>
                <a:spcPct val="50000"/>
              </a:spcBef>
            </a:pPr>
            <a:r>
              <a:rPr lang="en-US" sz="1200" b="1">
                <a:latin typeface="Helvetica" charset="0"/>
              </a:rPr>
              <a:t>23	The Acts of the Apostles: A Drama in Three Parts</a:t>
            </a:r>
          </a:p>
          <a:p>
            <a:pPr marL="485775" indent="-485775">
              <a:lnSpc>
                <a:spcPct val="65000"/>
              </a:lnSpc>
              <a:spcBef>
                <a:spcPct val="50000"/>
              </a:spcBef>
            </a:pPr>
            <a:r>
              <a:rPr lang="en-US" sz="1200" b="1">
                <a:latin typeface="Helvetica" charset="0"/>
              </a:rPr>
              <a:t>24	Paul: His Journeys At A Glance: Blank</a:t>
            </a:r>
          </a:p>
          <a:p>
            <a:pPr marL="485775" indent="-485775">
              <a:lnSpc>
                <a:spcPct val="65000"/>
              </a:lnSpc>
              <a:spcBef>
                <a:spcPct val="50000"/>
              </a:spcBef>
              <a:buFont typeface="Times" charset="0"/>
              <a:buAutoNum type="arabicPlain" startAt="25"/>
            </a:pPr>
            <a:r>
              <a:rPr lang="en-US" sz="1200" b="1">
                <a:latin typeface="Helvetica" charset="0"/>
              </a:rPr>
              <a:t>Two of Paul</a:t>
            </a:r>
            <a:r>
              <a:rPr lang="ja-JP" altLang="en-US" sz="1200" b="1">
                <a:latin typeface="Helvetica" charset="0"/>
              </a:rPr>
              <a:t>’</a:t>
            </a:r>
            <a:r>
              <a:rPr lang="en-US" altLang="ja-JP" sz="1200" b="1">
                <a:latin typeface="Helvetica" charset="0"/>
              </a:rPr>
              <a:t>s Key Theological Concepts</a:t>
            </a:r>
          </a:p>
          <a:p>
            <a:pPr marL="485775" indent="-485775">
              <a:lnSpc>
                <a:spcPct val="65000"/>
              </a:lnSpc>
              <a:spcBef>
                <a:spcPct val="50000"/>
              </a:spcBef>
              <a:buFont typeface="Times" charset="0"/>
              <a:buNone/>
            </a:pPr>
            <a:r>
              <a:rPr lang="en-US" sz="1200" b="1">
                <a:latin typeface="Helvetica" charset="0"/>
              </a:rPr>
              <a:t>26	Main Themes of </a:t>
            </a:r>
            <a:r>
              <a:rPr lang="ja-JP" altLang="en-US" sz="1200" b="1">
                <a:latin typeface="Helvetica" charset="0"/>
              </a:rPr>
              <a:t>“</a:t>
            </a:r>
            <a:r>
              <a:rPr lang="en-US" altLang="ja-JP" sz="1200" b="1">
                <a:latin typeface="Helvetica" charset="0"/>
              </a:rPr>
              <a:t>The Letters</a:t>
            </a:r>
            <a:r>
              <a:rPr lang="ja-JP" altLang="en-US" sz="1200" b="1">
                <a:latin typeface="Helvetica" charset="0"/>
              </a:rPr>
              <a:t>”</a:t>
            </a:r>
            <a:r>
              <a:rPr lang="en-US" altLang="ja-JP" sz="1200" b="1">
                <a:latin typeface="Helvetica" charset="0"/>
              </a:rPr>
              <a:t> (with 26a)</a:t>
            </a:r>
          </a:p>
          <a:p>
            <a:pPr marL="485775" indent="-485775">
              <a:lnSpc>
                <a:spcPct val="65000"/>
              </a:lnSpc>
              <a:spcBef>
                <a:spcPct val="50000"/>
              </a:spcBef>
              <a:buFont typeface="Times" charset="0"/>
              <a:buAutoNum type="arabicPlain" startAt="27"/>
            </a:pPr>
            <a:r>
              <a:rPr lang="en-US" sz="1200" b="1">
                <a:latin typeface="Helvetica" charset="0"/>
              </a:rPr>
              <a:t>The Revelation: Five Anchor Points</a:t>
            </a:r>
          </a:p>
          <a:p>
            <a:pPr marL="485775" indent="-485775">
              <a:lnSpc>
                <a:spcPct val="65000"/>
              </a:lnSpc>
              <a:spcBef>
                <a:spcPct val="50000"/>
              </a:spcBef>
              <a:buFont typeface="Times" charset="0"/>
              <a:buAutoNum type="arabicPlain" startAt="27"/>
            </a:pPr>
            <a:r>
              <a:rPr lang="en-US" sz="1200" b="1">
                <a:latin typeface="Helvetica" charset="0"/>
              </a:rPr>
              <a:t>The Bible</a:t>
            </a:r>
            <a:r>
              <a:rPr lang="ja-JP" altLang="en-US" sz="1200" b="1">
                <a:latin typeface="Helvetica" charset="0"/>
              </a:rPr>
              <a:t>’</a:t>
            </a:r>
            <a:r>
              <a:rPr lang="en-US" altLang="ja-JP" sz="1200" b="1">
                <a:latin typeface="Helvetica" charset="0"/>
              </a:rPr>
              <a:t>s Consummate Objective: Jesus Christ</a:t>
            </a:r>
          </a:p>
          <a:p>
            <a:pPr marL="485775" indent="-485775">
              <a:lnSpc>
                <a:spcPct val="65000"/>
              </a:lnSpc>
              <a:spcBef>
                <a:spcPct val="50000"/>
              </a:spcBef>
              <a:buFont typeface="Times" charset="0"/>
              <a:buNone/>
            </a:pPr>
            <a:r>
              <a:rPr lang="en-US" sz="1200" b="1">
                <a:latin typeface="Helvetica" charset="0"/>
              </a:rPr>
              <a:t>29	Completed Forms Introduction</a:t>
            </a:r>
          </a:p>
          <a:p>
            <a:pPr marL="485775" indent="-485775">
              <a:lnSpc>
                <a:spcPct val="65000"/>
              </a:lnSpc>
              <a:spcBef>
                <a:spcPct val="50000"/>
              </a:spcBef>
            </a:pPr>
            <a:r>
              <a:rPr lang="en-US" sz="1200" b="1">
                <a:latin typeface="Helvetica" charset="0"/>
              </a:rPr>
              <a:t>30	Dressing the Stage: Completed</a:t>
            </a:r>
          </a:p>
          <a:p>
            <a:pPr marL="485775" indent="-485775">
              <a:lnSpc>
                <a:spcPct val="65000"/>
              </a:lnSpc>
              <a:spcBef>
                <a:spcPct val="50000"/>
              </a:spcBef>
            </a:pPr>
            <a:r>
              <a:rPr lang="en-US" sz="1200" b="1">
                <a:latin typeface="Helvetica" charset="0"/>
              </a:rPr>
              <a:t>31	Indexing </a:t>
            </a:r>
            <a:r>
              <a:rPr lang="ja-JP" altLang="en-US" sz="1200" b="1">
                <a:latin typeface="Helvetica" charset="0"/>
              </a:rPr>
              <a:t>“</a:t>
            </a:r>
            <a:r>
              <a:rPr lang="en-US" altLang="ja-JP" sz="1200" b="1">
                <a:latin typeface="Helvetica" charset="0"/>
              </a:rPr>
              <a:t>The Bible File:</a:t>
            </a:r>
            <a:r>
              <a:rPr lang="ja-JP" altLang="en-US" sz="1200" b="1">
                <a:latin typeface="Helvetica" charset="0"/>
              </a:rPr>
              <a:t>”</a:t>
            </a:r>
            <a:r>
              <a:rPr lang="en-US" altLang="ja-JP" sz="1200" b="1">
                <a:latin typeface="Helvetica" charset="0"/>
              </a:rPr>
              <a:t> Completed</a:t>
            </a:r>
          </a:p>
          <a:p>
            <a:pPr marL="485775" indent="-485775">
              <a:lnSpc>
                <a:spcPct val="65000"/>
              </a:lnSpc>
              <a:spcBef>
                <a:spcPct val="50000"/>
              </a:spcBef>
              <a:buFont typeface="Times" charset="0"/>
              <a:buNone/>
            </a:pPr>
            <a:r>
              <a:rPr lang="en-US" sz="1200" b="1">
                <a:latin typeface="Helvetica" charset="0"/>
              </a:rPr>
              <a:t>32	The Genesis Promises to Abraham: Completed </a:t>
            </a:r>
          </a:p>
          <a:p>
            <a:pPr marL="485775" indent="-485775">
              <a:lnSpc>
                <a:spcPct val="65000"/>
              </a:lnSpc>
              <a:spcBef>
                <a:spcPct val="50000"/>
              </a:spcBef>
              <a:buFont typeface="Times" charset="0"/>
              <a:buNone/>
            </a:pPr>
            <a:r>
              <a:rPr lang="en-US" sz="1200" b="1">
                <a:latin typeface="Helvetica" charset="0"/>
              </a:rPr>
              <a:t>33	The </a:t>
            </a:r>
            <a:r>
              <a:rPr lang="ja-JP" altLang="en-US" sz="1200" b="1">
                <a:latin typeface="Helvetica" charset="0"/>
              </a:rPr>
              <a:t>“</a:t>
            </a:r>
            <a:r>
              <a:rPr lang="en-US" altLang="ja-JP" sz="1200" b="1">
                <a:latin typeface="Helvetica" charset="0"/>
              </a:rPr>
              <a:t>Opened</a:t>
            </a:r>
            <a:r>
              <a:rPr lang="ja-JP" altLang="en-US" sz="1200" b="1">
                <a:latin typeface="Helvetica" charset="0"/>
              </a:rPr>
              <a:t>”</a:t>
            </a:r>
            <a:r>
              <a:rPr lang="en-US" altLang="ja-JP" sz="1200" b="1">
                <a:latin typeface="Helvetica" charset="0"/>
              </a:rPr>
              <a:t> Bible: Completed</a:t>
            </a:r>
          </a:p>
          <a:p>
            <a:pPr marL="485775" indent="-485775">
              <a:lnSpc>
                <a:spcPct val="65000"/>
              </a:lnSpc>
              <a:spcBef>
                <a:spcPct val="50000"/>
              </a:spcBef>
            </a:pPr>
            <a:r>
              <a:rPr lang="en-US" sz="1200" b="1">
                <a:latin typeface="Helvetica" charset="0"/>
              </a:rPr>
              <a:t>34	Lining Up the Old Testament Books: Completed</a:t>
            </a:r>
          </a:p>
          <a:p>
            <a:pPr marL="485775" indent="-485775">
              <a:lnSpc>
                <a:spcPct val="65000"/>
              </a:lnSpc>
              <a:spcBef>
                <a:spcPct val="50000"/>
              </a:spcBef>
            </a:pPr>
            <a:r>
              <a:rPr lang="en-US" sz="1200" b="1">
                <a:latin typeface="Helvetica" charset="0"/>
              </a:rPr>
              <a:t>35	Lining Up the New Testament Books: Completed</a:t>
            </a:r>
          </a:p>
          <a:p>
            <a:pPr marL="485775" indent="-485775">
              <a:lnSpc>
                <a:spcPct val="65000"/>
              </a:lnSpc>
              <a:spcBef>
                <a:spcPct val="50000"/>
              </a:spcBef>
            </a:pPr>
            <a:r>
              <a:rPr lang="en-US" sz="1200" b="1">
                <a:latin typeface="Helvetica" charset="0"/>
              </a:rPr>
              <a:t>36	Paul: His Journeys at a Glance: Completed</a:t>
            </a:r>
          </a:p>
        </p:txBody>
      </p:sp>
      <p:sp>
        <p:nvSpPr>
          <p:cNvPr id="8199" name="Text Box 9"/>
          <p:cNvSpPr txBox="1">
            <a:spLocks noChangeArrowheads="1"/>
          </p:cNvSpPr>
          <p:nvPr/>
        </p:nvSpPr>
        <p:spPr bwMode="auto">
          <a:xfrm>
            <a:off x="708025" y="1082675"/>
            <a:ext cx="13573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ONE</a:t>
            </a:r>
            <a:endParaRPr lang="en-US" sz="1200">
              <a:latin typeface="Century Gothic" charset="0"/>
            </a:endParaRPr>
          </a:p>
        </p:txBody>
      </p:sp>
      <p:sp>
        <p:nvSpPr>
          <p:cNvPr id="8200" name="Text Box 10"/>
          <p:cNvSpPr txBox="1">
            <a:spLocks noChangeArrowheads="1"/>
          </p:cNvSpPr>
          <p:nvPr/>
        </p:nvSpPr>
        <p:spPr bwMode="auto">
          <a:xfrm>
            <a:off x="676275" y="1501775"/>
            <a:ext cx="13573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TWO</a:t>
            </a:r>
            <a:endParaRPr lang="en-US" sz="1200">
              <a:latin typeface="Century Gothic" charset="0"/>
            </a:endParaRPr>
          </a:p>
        </p:txBody>
      </p:sp>
      <p:sp>
        <p:nvSpPr>
          <p:cNvPr id="8201" name="Text Box 11"/>
          <p:cNvSpPr txBox="1">
            <a:spLocks noChangeArrowheads="1"/>
          </p:cNvSpPr>
          <p:nvPr/>
        </p:nvSpPr>
        <p:spPr bwMode="auto">
          <a:xfrm>
            <a:off x="519113" y="1685925"/>
            <a:ext cx="13573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THREE</a:t>
            </a:r>
            <a:endParaRPr lang="en-US" sz="1200">
              <a:latin typeface="Century Gothic" charset="0"/>
            </a:endParaRPr>
          </a:p>
        </p:txBody>
      </p:sp>
      <p:sp>
        <p:nvSpPr>
          <p:cNvPr id="8202" name="Text Box 12"/>
          <p:cNvSpPr txBox="1">
            <a:spLocks noChangeArrowheads="1"/>
          </p:cNvSpPr>
          <p:nvPr/>
        </p:nvSpPr>
        <p:spPr bwMode="auto">
          <a:xfrm>
            <a:off x="561975" y="2767013"/>
            <a:ext cx="135731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FOUR</a:t>
            </a:r>
            <a:endParaRPr lang="en-US" sz="1200">
              <a:latin typeface="Century Gothic" charset="0"/>
            </a:endParaRPr>
          </a:p>
        </p:txBody>
      </p:sp>
      <p:sp>
        <p:nvSpPr>
          <p:cNvPr id="8203" name="Text Box 13"/>
          <p:cNvSpPr txBox="1">
            <a:spLocks noChangeArrowheads="1"/>
          </p:cNvSpPr>
          <p:nvPr/>
        </p:nvSpPr>
        <p:spPr bwMode="auto">
          <a:xfrm>
            <a:off x="649288" y="2971800"/>
            <a:ext cx="13573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FIVE</a:t>
            </a:r>
            <a:endParaRPr lang="en-US" sz="1200">
              <a:latin typeface="Century Gothic" charset="0"/>
            </a:endParaRPr>
          </a:p>
        </p:txBody>
      </p:sp>
      <p:sp>
        <p:nvSpPr>
          <p:cNvPr id="8204" name="Text Box 14"/>
          <p:cNvSpPr txBox="1">
            <a:spLocks noChangeArrowheads="1"/>
          </p:cNvSpPr>
          <p:nvPr/>
        </p:nvSpPr>
        <p:spPr bwMode="auto">
          <a:xfrm>
            <a:off x="785813" y="4662488"/>
            <a:ext cx="13573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SIX</a:t>
            </a:r>
            <a:endParaRPr lang="en-US" sz="1200">
              <a:latin typeface="Century Gothic" charset="0"/>
            </a:endParaRPr>
          </a:p>
        </p:txBody>
      </p:sp>
      <p:sp>
        <p:nvSpPr>
          <p:cNvPr id="8205" name="Text Box 15"/>
          <p:cNvSpPr txBox="1">
            <a:spLocks noChangeArrowheads="1"/>
          </p:cNvSpPr>
          <p:nvPr/>
        </p:nvSpPr>
        <p:spPr bwMode="auto">
          <a:xfrm>
            <a:off x="514350" y="4878388"/>
            <a:ext cx="135731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SEVEN</a:t>
            </a:r>
            <a:endParaRPr lang="en-US" sz="1200">
              <a:latin typeface="Century Gothic" charset="0"/>
            </a:endParaRPr>
          </a:p>
        </p:txBody>
      </p:sp>
      <p:sp>
        <p:nvSpPr>
          <p:cNvPr id="8206" name="Text Box 16"/>
          <p:cNvSpPr txBox="1">
            <a:spLocks noChangeArrowheads="1"/>
          </p:cNvSpPr>
          <p:nvPr/>
        </p:nvSpPr>
        <p:spPr bwMode="auto">
          <a:xfrm>
            <a:off x="561975" y="5083175"/>
            <a:ext cx="13573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PART EIGHT</a:t>
            </a:r>
            <a:endParaRPr lang="en-US" sz="1200">
              <a:latin typeface="Century Gothic" charset="0"/>
            </a:endParaRPr>
          </a:p>
        </p:txBody>
      </p:sp>
      <p:sp>
        <p:nvSpPr>
          <p:cNvPr id="8207" name="Line 17"/>
          <p:cNvSpPr>
            <a:spLocks noChangeShapeType="1"/>
          </p:cNvSpPr>
          <p:nvPr/>
        </p:nvSpPr>
        <p:spPr bwMode="auto">
          <a:xfrm>
            <a:off x="415925" y="7019925"/>
            <a:ext cx="6710363" cy="0"/>
          </a:xfrm>
          <a:prstGeom prst="line">
            <a:avLst/>
          </a:prstGeom>
          <a:noFill/>
          <a:ln w="38100" cmpd="dbl">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8" name="Text Box 18"/>
          <p:cNvSpPr txBox="1">
            <a:spLocks noChangeArrowheads="1"/>
          </p:cNvSpPr>
          <p:nvPr/>
        </p:nvSpPr>
        <p:spPr bwMode="auto">
          <a:xfrm>
            <a:off x="307975" y="6988175"/>
            <a:ext cx="1357313"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1200" b="1">
                <a:latin typeface="Helvetica" charset="0"/>
              </a:rPr>
              <a:t>COMPLETED HELPS SECTION</a:t>
            </a:r>
            <a:endParaRPr lang="en-US" sz="1200">
              <a:latin typeface="Century Gothic" charset="0"/>
            </a:endParaRPr>
          </a:p>
        </p:txBody>
      </p:sp>
      <p:sp>
        <p:nvSpPr>
          <p:cNvPr id="8209" name="Line 19"/>
          <p:cNvSpPr>
            <a:spLocks noChangeShapeType="1"/>
          </p:cNvSpPr>
          <p:nvPr/>
        </p:nvSpPr>
        <p:spPr bwMode="auto">
          <a:xfrm>
            <a:off x="428625" y="1511300"/>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0" name="Line 20"/>
          <p:cNvSpPr>
            <a:spLocks noChangeShapeType="1"/>
          </p:cNvSpPr>
          <p:nvPr/>
        </p:nvSpPr>
        <p:spPr bwMode="auto">
          <a:xfrm>
            <a:off x="438150" y="1727200"/>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1" name="Line 21"/>
          <p:cNvSpPr>
            <a:spLocks noChangeShapeType="1"/>
          </p:cNvSpPr>
          <p:nvPr/>
        </p:nvSpPr>
        <p:spPr bwMode="auto">
          <a:xfrm>
            <a:off x="403225" y="2787650"/>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2" name="Line 22"/>
          <p:cNvSpPr>
            <a:spLocks noChangeShapeType="1"/>
          </p:cNvSpPr>
          <p:nvPr/>
        </p:nvSpPr>
        <p:spPr bwMode="auto">
          <a:xfrm>
            <a:off x="428625" y="2986088"/>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3" name="Line 23"/>
          <p:cNvSpPr>
            <a:spLocks noChangeShapeType="1"/>
          </p:cNvSpPr>
          <p:nvPr/>
        </p:nvSpPr>
        <p:spPr bwMode="auto">
          <a:xfrm>
            <a:off x="403225" y="4678363"/>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4" name="Line 24"/>
          <p:cNvSpPr>
            <a:spLocks noChangeShapeType="1"/>
          </p:cNvSpPr>
          <p:nvPr/>
        </p:nvSpPr>
        <p:spPr bwMode="auto">
          <a:xfrm>
            <a:off x="412750" y="4878388"/>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5" name="Line 25"/>
          <p:cNvSpPr>
            <a:spLocks noChangeShapeType="1"/>
          </p:cNvSpPr>
          <p:nvPr/>
        </p:nvSpPr>
        <p:spPr bwMode="auto">
          <a:xfrm>
            <a:off x="412750" y="5314950"/>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6" name="Line 26"/>
          <p:cNvSpPr>
            <a:spLocks noChangeShapeType="1"/>
          </p:cNvSpPr>
          <p:nvPr/>
        </p:nvSpPr>
        <p:spPr bwMode="auto">
          <a:xfrm>
            <a:off x="422275" y="5094288"/>
            <a:ext cx="66976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7" name="Text Box 27"/>
          <p:cNvSpPr txBox="1">
            <a:spLocks noChangeArrowheads="1"/>
          </p:cNvSpPr>
          <p:nvPr/>
        </p:nvSpPr>
        <p:spPr bwMode="auto">
          <a:xfrm>
            <a:off x="6870700" y="8782050"/>
            <a:ext cx="5334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a:latin typeface="Times" charset="0"/>
              </a:rPr>
              <a:t>59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27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ChangeArrowheads="1"/>
          </p:cNvSpPr>
          <p:nvPr/>
        </p:nvSpPr>
        <p:spPr bwMode="auto">
          <a:xfrm>
            <a:off x="127000" y="9017000"/>
            <a:ext cx="10922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1000">
              <a:latin typeface="Helvetica" charset="0"/>
            </a:endParaRPr>
          </a:p>
        </p:txBody>
      </p:sp>
      <p:sp>
        <p:nvSpPr>
          <p:cNvPr id="55298" name="Text Box 11"/>
          <p:cNvSpPr txBox="1">
            <a:spLocks noChangeArrowheads="1"/>
          </p:cNvSpPr>
          <p:nvPr/>
        </p:nvSpPr>
        <p:spPr bwMode="auto">
          <a:xfrm>
            <a:off x="7208838" y="5080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a:latin typeface="Comic Sans MS" charset="0"/>
              </a:rPr>
              <a:t> </a:t>
            </a:r>
          </a:p>
        </p:txBody>
      </p:sp>
      <p:sp>
        <p:nvSpPr>
          <p:cNvPr id="55299" name="Text Box 14"/>
          <p:cNvSpPr txBox="1">
            <a:spLocks noChangeArrowheads="1"/>
          </p:cNvSpPr>
          <p:nvPr/>
        </p:nvSpPr>
        <p:spPr bwMode="auto">
          <a:xfrm>
            <a:off x="3236913" y="2454275"/>
            <a:ext cx="3849687"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i="1">
                <a:latin typeface="Comic Sans MS" charset="0"/>
              </a:rPr>
              <a:t>WE HAVE ONLY TO LOOK AT THE OPENING VERSES OF JOHN</a:t>
            </a:r>
            <a:r>
              <a:rPr lang="ja-JP" altLang="en-US" sz="2000" b="1" i="1">
                <a:latin typeface="Comic Sans MS" charset="0"/>
              </a:rPr>
              <a:t>’</a:t>
            </a:r>
            <a:r>
              <a:rPr lang="en-US" altLang="ja-JP" sz="2000" b="1" i="1">
                <a:latin typeface="Comic Sans MS" charset="0"/>
              </a:rPr>
              <a:t>S GOSPEL, CHAPTER ONE…</a:t>
            </a:r>
            <a:endParaRPr lang="en-US" sz="2000" b="1" i="1">
              <a:latin typeface="Wingdings 2" charset="0"/>
            </a:endParaRPr>
          </a:p>
        </p:txBody>
      </p:sp>
      <p:sp>
        <p:nvSpPr>
          <p:cNvPr id="55300" name="Text Box 25"/>
          <p:cNvSpPr txBox="1">
            <a:spLocks noChangeArrowheads="1"/>
          </p:cNvSpPr>
          <p:nvPr/>
        </p:nvSpPr>
        <p:spPr bwMode="auto">
          <a:xfrm>
            <a:off x="6586538" y="9842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22</a:t>
            </a:r>
          </a:p>
        </p:txBody>
      </p:sp>
      <p:sp>
        <p:nvSpPr>
          <p:cNvPr id="55301" name="Text Box 28"/>
          <p:cNvSpPr txBox="1">
            <a:spLocks noChangeArrowheads="1"/>
          </p:cNvSpPr>
          <p:nvPr/>
        </p:nvSpPr>
        <p:spPr bwMode="auto">
          <a:xfrm>
            <a:off x="1639888" y="3006725"/>
            <a:ext cx="311943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200">
              <a:latin typeface="Times" charset="0"/>
            </a:endParaRPr>
          </a:p>
        </p:txBody>
      </p:sp>
      <p:grpSp>
        <p:nvGrpSpPr>
          <p:cNvPr id="55302" name="Group 38"/>
          <p:cNvGrpSpPr>
            <a:grpSpLocks/>
          </p:cNvGrpSpPr>
          <p:nvPr/>
        </p:nvGrpSpPr>
        <p:grpSpPr bwMode="auto">
          <a:xfrm>
            <a:off x="600075" y="2193925"/>
            <a:ext cx="2566988" cy="1898650"/>
            <a:chOff x="268" y="1376"/>
            <a:chExt cx="1617" cy="1196"/>
          </a:xfrm>
        </p:grpSpPr>
        <p:sp>
          <p:nvSpPr>
            <p:cNvPr id="55306" name="AutoShape 7" descr="25%"/>
            <p:cNvSpPr>
              <a:spLocks noChangeArrowheads="1"/>
            </p:cNvSpPr>
            <p:nvPr/>
          </p:nvSpPr>
          <p:spPr bwMode="auto">
            <a:xfrm>
              <a:off x="268" y="1381"/>
              <a:ext cx="1561" cy="1191"/>
            </a:xfrm>
            <a:prstGeom prst="roundRect">
              <a:avLst>
                <a:gd name="adj" fmla="val 16667"/>
              </a:avLst>
            </a:prstGeom>
            <a:pattFill prst="pct25">
              <a:fgClr>
                <a:srgbClr val="B3B3B3"/>
              </a:fgClr>
              <a:bgClr>
                <a:schemeClr val="bg1"/>
              </a:bgClr>
            </a:pattFill>
            <a:ln w="76200">
              <a:solidFill>
                <a:schemeClr val="tx1"/>
              </a:solidFill>
              <a:round/>
              <a:headEnd/>
              <a:tailEnd/>
            </a:ln>
          </p:spPr>
          <p:txBody>
            <a:bodyPr wrap="none" anchor="ctr"/>
            <a:lstStyle/>
            <a:p>
              <a:pPr algn="ctr"/>
              <a:endParaRPr lang="en-US" sz="600">
                <a:latin typeface="Engravers MT" charset="0"/>
              </a:endParaRPr>
            </a:p>
          </p:txBody>
        </p:sp>
        <p:sp>
          <p:nvSpPr>
            <p:cNvPr id="55307" name="Rectangle 16" descr="40%"/>
            <p:cNvSpPr>
              <a:spLocks noChangeArrowheads="1"/>
            </p:cNvSpPr>
            <p:nvPr/>
          </p:nvSpPr>
          <p:spPr bwMode="auto">
            <a:xfrm>
              <a:off x="296" y="1376"/>
              <a:ext cx="214"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4000" b="1">
                  <a:latin typeface="Helvetica" charset="0"/>
                </a:rPr>
                <a:t>4</a:t>
              </a:r>
            </a:p>
          </p:txBody>
        </p:sp>
        <p:sp>
          <p:nvSpPr>
            <p:cNvPr id="55308" name="Text Box 21" descr="40%"/>
            <p:cNvSpPr txBox="1">
              <a:spLocks noChangeArrowheads="1"/>
            </p:cNvSpPr>
            <p:nvPr/>
          </p:nvSpPr>
          <p:spPr bwMode="auto">
            <a:xfrm>
              <a:off x="375" y="1739"/>
              <a:ext cx="1432" cy="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Helvetica" charset="0"/>
                </a:rPr>
                <a:t>To:__________         As:__________      What             He:_________</a:t>
              </a:r>
            </a:p>
          </p:txBody>
        </p:sp>
        <p:sp>
          <p:nvSpPr>
            <p:cNvPr id="55309" name="Line 22" descr="40%"/>
            <p:cNvSpPr>
              <a:spLocks noChangeShapeType="1"/>
            </p:cNvSpPr>
            <p:nvPr/>
          </p:nvSpPr>
          <p:spPr bwMode="auto">
            <a:xfrm>
              <a:off x="598" y="1660"/>
              <a:ext cx="1091"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0" name="Rectangle 30" descr="40%"/>
            <p:cNvSpPr>
              <a:spLocks noChangeArrowheads="1"/>
            </p:cNvSpPr>
            <p:nvPr/>
          </p:nvSpPr>
          <p:spPr bwMode="auto">
            <a:xfrm>
              <a:off x="692" y="1381"/>
              <a:ext cx="1193"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b="1">
                  <a:latin typeface="Helvetica" charset="0"/>
                </a:rPr>
                <a:t>JOHN</a:t>
              </a:r>
            </a:p>
          </p:txBody>
        </p:sp>
        <p:sp>
          <p:nvSpPr>
            <p:cNvPr id="55311" name="Rectangle 31" descr="40%"/>
            <p:cNvSpPr>
              <a:spLocks noChangeArrowheads="1"/>
            </p:cNvSpPr>
            <p:nvPr/>
          </p:nvSpPr>
          <p:spPr bwMode="auto">
            <a:xfrm>
              <a:off x="664" y="1700"/>
              <a:ext cx="990"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latin typeface="Helvetica" charset="0"/>
                </a:rPr>
                <a:t>CHURCH</a:t>
              </a:r>
            </a:p>
          </p:txBody>
        </p:sp>
        <p:sp>
          <p:nvSpPr>
            <p:cNvPr id="55312" name="Rectangle 32" descr="40%"/>
            <p:cNvSpPr>
              <a:spLocks noChangeArrowheads="1"/>
            </p:cNvSpPr>
            <p:nvPr/>
          </p:nvSpPr>
          <p:spPr bwMode="auto">
            <a:xfrm>
              <a:off x="871" y="1901"/>
              <a:ext cx="867"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latin typeface="Helvetica" charset="0"/>
                </a:rPr>
                <a:t>GOD</a:t>
              </a:r>
            </a:p>
          </p:txBody>
        </p:sp>
        <p:sp>
          <p:nvSpPr>
            <p:cNvPr id="55313" name="Rectangle 33" descr="40%"/>
            <p:cNvSpPr>
              <a:spLocks noChangeArrowheads="1"/>
            </p:cNvSpPr>
            <p:nvPr/>
          </p:nvSpPr>
          <p:spPr bwMode="auto">
            <a:xfrm>
              <a:off x="730" y="2276"/>
              <a:ext cx="879"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latin typeface="Helvetica" charset="0"/>
                </a:rPr>
                <a:t>MEANT</a:t>
              </a:r>
            </a:p>
          </p:txBody>
        </p:sp>
      </p:grpSp>
      <p:sp>
        <p:nvSpPr>
          <p:cNvPr id="55303" name="Text Box 35"/>
          <p:cNvSpPr txBox="1">
            <a:spLocks noChangeArrowheads="1"/>
          </p:cNvSpPr>
          <p:nvPr/>
        </p:nvSpPr>
        <p:spPr bwMode="auto">
          <a:xfrm>
            <a:off x="0" y="893763"/>
            <a:ext cx="7543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i="1">
                <a:latin typeface="Arial Black" charset="0"/>
              </a:rPr>
              <a:t>        THE GOSPEL OF JOHN:</a:t>
            </a:r>
            <a:br>
              <a:rPr lang="en-US" sz="2400" b="1" i="1">
                <a:latin typeface="Arial Black" charset="0"/>
              </a:rPr>
            </a:br>
            <a:r>
              <a:rPr lang="en-US" sz="2400" b="1" i="1">
                <a:latin typeface="Arial Black" charset="0"/>
              </a:rPr>
              <a:t>WHAT SETS IT APART FROM THE SYNOPTICS?</a:t>
            </a:r>
          </a:p>
        </p:txBody>
      </p:sp>
      <p:sp>
        <p:nvSpPr>
          <p:cNvPr id="55304" name="Text Box 36"/>
          <p:cNvSpPr txBox="1">
            <a:spLocks noChangeArrowheads="1"/>
          </p:cNvSpPr>
          <p:nvPr/>
        </p:nvSpPr>
        <p:spPr bwMode="auto">
          <a:xfrm>
            <a:off x="525463" y="5302250"/>
            <a:ext cx="6611937" cy="270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Comic Sans MS" charset="0"/>
              </a:rPr>
              <a:t>• JESUS: The Pre-existent One (1:1)</a:t>
            </a:r>
          </a:p>
          <a:p>
            <a:pPr>
              <a:spcBef>
                <a:spcPct val="50000"/>
              </a:spcBef>
            </a:pPr>
            <a:r>
              <a:rPr lang="en-US" sz="2000" b="1">
                <a:latin typeface="Comic Sans MS" charset="0"/>
              </a:rPr>
              <a:t>• JESUS: A Person Distinct (1:1)</a:t>
            </a:r>
          </a:p>
          <a:p>
            <a:pPr>
              <a:spcBef>
                <a:spcPct val="50000"/>
              </a:spcBef>
            </a:pPr>
            <a:r>
              <a:rPr lang="en-US" sz="2000" b="1">
                <a:latin typeface="Comic Sans MS" charset="0"/>
              </a:rPr>
              <a:t>• JESUS: He Was and IS God (1:1)</a:t>
            </a:r>
          </a:p>
          <a:p>
            <a:pPr>
              <a:spcBef>
                <a:spcPct val="50000"/>
              </a:spcBef>
            </a:pPr>
            <a:r>
              <a:rPr lang="en-US" sz="2000" b="1">
                <a:latin typeface="Comic Sans MS" charset="0"/>
              </a:rPr>
              <a:t>• JESUS: Eternally Co-existent (1:2)</a:t>
            </a:r>
          </a:p>
          <a:p>
            <a:pPr>
              <a:spcBef>
                <a:spcPct val="50000"/>
              </a:spcBef>
            </a:pPr>
            <a:r>
              <a:rPr lang="en-US" sz="2000" b="1">
                <a:latin typeface="Comic Sans MS" charset="0"/>
              </a:rPr>
              <a:t>• JESUS: Creator of the Universe (1:3)</a:t>
            </a:r>
          </a:p>
          <a:p>
            <a:pPr>
              <a:spcBef>
                <a:spcPct val="50000"/>
              </a:spcBef>
            </a:pPr>
            <a:r>
              <a:rPr lang="en-US" sz="2000" b="1">
                <a:latin typeface="Comic Sans MS" charset="0"/>
              </a:rPr>
              <a:t>• JESUS: Source of all Light and Life (1:4,5,9)</a:t>
            </a:r>
          </a:p>
        </p:txBody>
      </p:sp>
      <p:sp>
        <p:nvSpPr>
          <p:cNvPr id="55305" name="Text Box 37"/>
          <p:cNvSpPr txBox="1">
            <a:spLocks noChangeArrowheads="1"/>
          </p:cNvSpPr>
          <p:nvPr/>
        </p:nvSpPr>
        <p:spPr bwMode="auto">
          <a:xfrm>
            <a:off x="290513" y="4181475"/>
            <a:ext cx="69278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i="1">
                <a:latin typeface="Comic Sans MS" charset="0"/>
              </a:rPr>
              <a:t>THE _____ ________ _________ OF             JESUS CHRIST!</a:t>
            </a:r>
            <a:endParaRPr lang="en-US" sz="1400">
              <a:latin typeface="Times"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32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ChangeArrowheads="1"/>
          </p:cNvSpPr>
          <p:nvPr/>
        </p:nvSpPr>
        <p:spPr bwMode="auto">
          <a:xfrm>
            <a:off x="127000" y="9017000"/>
            <a:ext cx="10922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1000">
              <a:latin typeface="Helvetica" charset="0"/>
            </a:endParaRPr>
          </a:p>
        </p:txBody>
      </p:sp>
      <p:sp>
        <p:nvSpPr>
          <p:cNvPr id="57346" name="Text Box 11"/>
          <p:cNvSpPr txBox="1">
            <a:spLocks noChangeArrowheads="1"/>
          </p:cNvSpPr>
          <p:nvPr/>
        </p:nvSpPr>
        <p:spPr bwMode="auto">
          <a:xfrm>
            <a:off x="7208838" y="5080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a:latin typeface="Comic Sans MS" charset="0"/>
              </a:rPr>
              <a:t> </a:t>
            </a:r>
          </a:p>
        </p:txBody>
      </p:sp>
      <p:sp>
        <p:nvSpPr>
          <p:cNvPr id="89102" name="Text Box 14"/>
          <p:cNvSpPr txBox="1">
            <a:spLocks noChangeArrowheads="1"/>
          </p:cNvSpPr>
          <p:nvPr/>
        </p:nvSpPr>
        <p:spPr bwMode="auto">
          <a:xfrm>
            <a:off x="365125" y="968375"/>
            <a:ext cx="6823075" cy="822325"/>
          </a:xfrm>
          <a:prstGeom prst="rect">
            <a:avLst/>
          </a:prstGeom>
          <a:noFill/>
          <a:ln w="12700">
            <a:noFill/>
            <a:miter lim="800000"/>
            <a:headEnd/>
            <a:tailEnd/>
          </a:ln>
          <a:effectLst>
            <a:outerShdw blurRad="63500" dist="46662" dir="3284183" algn="ctr" rotWithShape="0">
              <a:srgbClr val="B3B3B3">
                <a:alpha val="74998"/>
              </a:srgb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2400" b="1" i="1">
                <a:latin typeface="Comic Sans MS" charset="0"/>
              </a:rPr>
              <a:t>AN AGELESS DRAMA IN 3 EPISODES:                             THE ACTS OF THE APOSTLES</a:t>
            </a:r>
            <a:endParaRPr lang="en-US" sz="2400" b="1" i="1">
              <a:latin typeface="Wingdings 2" charset="0"/>
            </a:endParaRPr>
          </a:p>
        </p:txBody>
      </p:sp>
      <p:sp>
        <p:nvSpPr>
          <p:cNvPr id="57348" name="Text Box 25"/>
          <p:cNvSpPr txBox="1">
            <a:spLocks noChangeArrowheads="1"/>
          </p:cNvSpPr>
          <p:nvPr/>
        </p:nvSpPr>
        <p:spPr bwMode="auto">
          <a:xfrm>
            <a:off x="6586538" y="9842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23</a:t>
            </a:r>
          </a:p>
        </p:txBody>
      </p:sp>
      <p:sp>
        <p:nvSpPr>
          <p:cNvPr id="57349" name="Text Box 38"/>
          <p:cNvSpPr txBox="1">
            <a:spLocks noChangeArrowheads="1"/>
          </p:cNvSpPr>
          <p:nvPr/>
        </p:nvSpPr>
        <p:spPr bwMode="auto">
          <a:xfrm rot="-53058">
            <a:off x="4994275" y="3403600"/>
            <a:ext cx="1933575"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mic Sans MS" charset="0"/>
              </a:rPr>
              <a:t>IN _____________   &amp; _____________ Chs. 8-12</a:t>
            </a:r>
          </a:p>
        </p:txBody>
      </p:sp>
      <p:sp>
        <p:nvSpPr>
          <p:cNvPr id="57350" name="Text Box 39"/>
          <p:cNvSpPr txBox="1">
            <a:spLocks noChangeArrowheads="1"/>
          </p:cNvSpPr>
          <p:nvPr/>
        </p:nvSpPr>
        <p:spPr bwMode="auto">
          <a:xfrm rot="-26520">
            <a:off x="4914900" y="6072188"/>
            <a:ext cx="2149475" cy="119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mic Sans MS" charset="0"/>
              </a:rPr>
              <a:t>INTO                  _____</a:t>
            </a:r>
          </a:p>
          <a:p>
            <a:pPr algn="ctr">
              <a:spcBef>
                <a:spcPct val="50000"/>
              </a:spcBef>
            </a:pPr>
            <a:r>
              <a:rPr lang="en-US" sz="1600" b="1">
                <a:latin typeface="Comic Sans MS" charset="0"/>
              </a:rPr>
              <a:t>  _____________          Chs. 13-28</a:t>
            </a:r>
          </a:p>
        </p:txBody>
      </p:sp>
      <p:sp>
        <p:nvSpPr>
          <p:cNvPr id="57351" name="Text Box 34"/>
          <p:cNvSpPr txBox="1">
            <a:spLocks noChangeArrowheads="1"/>
          </p:cNvSpPr>
          <p:nvPr/>
        </p:nvSpPr>
        <p:spPr bwMode="auto">
          <a:xfrm rot="-15546">
            <a:off x="4908550" y="2251075"/>
            <a:ext cx="216376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Comic Sans MS" charset="0"/>
              </a:rPr>
              <a:t>IN ______________              Chs. 1-7</a:t>
            </a:r>
          </a:p>
        </p:txBody>
      </p:sp>
      <p:sp>
        <p:nvSpPr>
          <p:cNvPr id="57352" name="Text Box 47"/>
          <p:cNvSpPr txBox="1">
            <a:spLocks noChangeArrowheads="1"/>
          </p:cNvSpPr>
          <p:nvPr/>
        </p:nvSpPr>
        <p:spPr bwMode="auto">
          <a:xfrm>
            <a:off x="2120900" y="5075238"/>
            <a:ext cx="3090863" cy="363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457200" indent="-457200">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90000"/>
              </a:lnSpc>
              <a:spcBef>
                <a:spcPct val="50000"/>
              </a:spcBef>
            </a:pPr>
            <a:r>
              <a:rPr lang="en-US" sz="1000" b="1">
                <a:latin typeface="Helvetica" charset="0"/>
              </a:rPr>
              <a:t>THE FIRST MISSIONARY JOURNEY</a:t>
            </a:r>
          </a:p>
          <a:p>
            <a:pPr>
              <a:lnSpc>
                <a:spcPct val="90000"/>
              </a:lnSpc>
              <a:spcBef>
                <a:spcPct val="50000"/>
              </a:spcBef>
            </a:pPr>
            <a:r>
              <a:rPr lang="en-US" sz="1000" b="1">
                <a:latin typeface="Helvetica" charset="0"/>
              </a:rPr>
              <a:t>		</a:t>
            </a:r>
            <a:r>
              <a:rPr lang="ja-JP" altLang="en-US" sz="1000" b="1">
                <a:latin typeface="Helvetica" charset="0"/>
              </a:rPr>
              <a:t>“</a:t>
            </a:r>
            <a:endParaRPr lang="en-US" altLang="ja-JP" sz="1000" b="1">
              <a:latin typeface="Helvetica" charset="0"/>
            </a:endParaRPr>
          </a:p>
          <a:p>
            <a:pPr>
              <a:lnSpc>
                <a:spcPct val="90000"/>
              </a:lnSpc>
              <a:spcBef>
                <a:spcPct val="50000"/>
              </a:spcBef>
            </a:pPr>
            <a:r>
              <a:rPr lang="en-US" sz="1000" b="1">
                <a:latin typeface="Helvetica" charset="0"/>
              </a:rPr>
              <a:t>THE JERUSALEM COUNCIL</a:t>
            </a:r>
          </a:p>
          <a:p>
            <a:pPr>
              <a:lnSpc>
                <a:spcPct val="90000"/>
              </a:lnSpc>
              <a:spcBef>
                <a:spcPct val="50000"/>
              </a:spcBef>
            </a:pPr>
            <a:r>
              <a:rPr lang="en-US" sz="1000" b="1">
                <a:latin typeface="Helvetica" charset="0"/>
              </a:rPr>
              <a:t>THE SECOND MISSIONARY JOURNEY</a:t>
            </a:r>
          </a:p>
          <a:p>
            <a:pPr>
              <a:lnSpc>
                <a:spcPct val="90000"/>
              </a:lnSpc>
              <a:spcBef>
                <a:spcPct val="50000"/>
              </a:spcBef>
            </a:pPr>
            <a:r>
              <a:rPr lang="en-US" sz="1000" b="1">
                <a:latin typeface="Helvetica" charset="0"/>
              </a:rPr>
              <a:t>		</a:t>
            </a:r>
            <a:r>
              <a:rPr lang="ja-JP" altLang="en-US" sz="1000" b="1">
                <a:latin typeface="Helvetica" charset="0"/>
              </a:rPr>
              <a:t>“</a:t>
            </a:r>
            <a:endParaRPr lang="en-US" altLang="ja-JP" sz="1000" b="1">
              <a:latin typeface="Helvetica" charset="0"/>
            </a:endParaRPr>
          </a:p>
          <a:p>
            <a:pPr>
              <a:lnSpc>
                <a:spcPct val="90000"/>
              </a:lnSpc>
              <a:spcBef>
                <a:spcPct val="50000"/>
              </a:spcBef>
            </a:pPr>
            <a:r>
              <a:rPr lang="en-US" sz="1000" b="1">
                <a:latin typeface="Helvetica" charset="0"/>
              </a:rPr>
              <a:t>		</a:t>
            </a:r>
            <a:r>
              <a:rPr lang="ja-JP" altLang="en-US" sz="1000" b="1">
                <a:latin typeface="Helvetica" charset="0"/>
              </a:rPr>
              <a:t>“</a:t>
            </a:r>
            <a:endParaRPr lang="en-US" altLang="ja-JP" sz="1000" b="1">
              <a:latin typeface="Helvetica" charset="0"/>
            </a:endParaRPr>
          </a:p>
          <a:p>
            <a:pPr>
              <a:lnSpc>
                <a:spcPct val="90000"/>
              </a:lnSpc>
              <a:spcBef>
                <a:spcPct val="50000"/>
              </a:spcBef>
            </a:pPr>
            <a:r>
              <a:rPr lang="en-US" sz="1000" b="1">
                <a:latin typeface="Helvetica" charset="0"/>
              </a:rPr>
              <a:t>THE THIRD MISSIONARY JOURNEY</a:t>
            </a:r>
          </a:p>
          <a:p>
            <a:pPr>
              <a:lnSpc>
                <a:spcPct val="90000"/>
              </a:lnSpc>
              <a:spcBef>
                <a:spcPct val="50000"/>
              </a:spcBef>
            </a:pPr>
            <a:r>
              <a:rPr lang="en-US" sz="1000" b="1">
                <a:latin typeface="Helvetica" charset="0"/>
              </a:rPr>
              <a:t>		</a:t>
            </a:r>
            <a:r>
              <a:rPr lang="ja-JP" altLang="en-US" sz="1000" b="1">
                <a:latin typeface="Helvetica" charset="0"/>
              </a:rPr>
              <a:t>“</a:t>
            </a:r>
            <a:endParaRPr lang="en-US" altLang="ja-JP" sz="1000" b="1">
              <a:latin typeface="Helvetica" charset="0"/>
            </a:endParaRPr>
          </a:p>
          <a:p>
            <a:pPr>
              <a:lnSpc>
                <a:spcPct val="90000"/>
              </a:lnSpc>
              <a:spcBef>
                <a:spcPct val="50000"/>
              </a:spcBef>
            </a:pPr>
            <a:r>
              <a:rPr lang="en-US" sz="1000" b="1">
                <a:latin typeface="Helvetica" charset="0"/>
              </a:rPr>
              <a:t>Paul: In Jerusalem</a:t>
            </a:r>
          </a:p>
          <a:p>
            <a:pPr>
              <a:lnSpc>
                <a:spcPct val="90000"/>
              </a:lnSpc>
              <a:spcBef>
                <a:spcPct val="50000"/>
              </a:spcBef>
            </a:pPr>
            <a:r>
              <a:rPr lang="en-US" sz="1000" b="1">
                <a:latin typeface="Helvetica" charset="0"/>
              </a:rPr>
              <a:t>Paul: Defense Before the Multitudes</a:t>
            </a:r>
          </a:p>
          <a:p>
            <a:pPr>
              <a:lnSpc>
                <a:spcPct val="90000"/>
              </a:lnSpc>
              <a:spcBef>
                <a:spcPct val="50000"/>
              </a:spcBef>
            </a:pPr>
            <a:r>
              <a:rPr lang="en-US" sz="1000" b="1">
                <a:latin typeface="Helvetica" charset="0"/>
              </a:rPr>
              <a:t>Paul: Defense Before The Sanhedrin</a:t>
            </a:r>
          </a:p>
          <a:p>
            <a:pPr>
              <a:lnSpc>
                <a:spcPct val="90000"/>
              </a:lnSpc>
              <a:spcBef>
                <a:spcPct val="50000"/>
              </a:spcBef>
            </a:pPr>
            <a:r>
              <a:rPr lang="en-US" sz="1000" b="1">
                <a:latin typeface="Helvetica" charset="0"/>
              </a:rPr>
              <a:t>Paul: Defense Before Felix</a:t>
            </a:r>
          </a:p>
          <a:p>
            <a:pPr>
              <a:lnSpc>
                <a:spcPct val="90000"/>
              </a:lnSpc>
              <a:spcBef>
                <a:spcPct val="50000"/>
              </a:spcBef>
            </a:pPr>
            <a:r>
              <a:rPr lang="en-US" sz="1000" b="1">
                <a:latin typeface="Helvetica" charset="0"/>
              </a:rPr>
              <a:t>Paul: Defense Before Festus</a:t>
            </a:r>
          </a:p>
          <a:p>
            <a:pPr>
              <a:lnSpc>
                <a:spcPct val="90000"/>
              </a:lnSpc>
              <a:spcBef>
                <a:spcPct val="50000"/>
              </a:spcBef>
            </a:pPr>
            <a:r>
              <a:rPr lang="en-US" sz="1000" b="1">
                <a:latin typeface="Helvetica" charset="0"/>
              </a:rPr>
              <a:t>Paul: Defense Before King Agrippa</a:t>
            </a:r>
          </a:p>
          <a:p>
            <a:pPr>
              <a:lnSpc>
                <a:spcPct val="90000"/>
              </a:lnSpc>
              <a:spcBef>
                <a:spcPct val="50000"/>
              </a:spcBef>
            </a:pPr>
            <a:r>
              <a:rPr lang="en-US" sz="1000" b="1">
                <a:latin typeface="Helvetica" charset="0"/>
              </a:rPr>
              <a:t>THE VOYAGE TO ROME: Shipwreck</a:t>
            </a:r>
          </a:p>
          <a:p>
            <a:pPr>
              <a:lnSpc>
                <a:spcPct val="90000"/>
              </a:lnSpc>
              <a:spcBef>
                <a:spcPct val="50000"/>
              </a:spcBef>
            </a:pPr>
            <a:r>
              <a:rPr lang="en-US" sz="1000" b="1">
                <a:latin typeface="Helvetica" charset="0"/>
              </a:rPr>
              <a:t>Paul in Rome</a:t>
            </a:r>
          </a:p>
          <a:p>
            <a:pPr>
              <a:lnSpc>
                <a:spcPct val="90000"/>
              </a:lnSpc>
              <a:spcBef>
                <a:spcPct val="50000"/>
              </a:spcBef>
            </a:pPr>
            <a:endParaRPr lang="en-US" sz="1000" b="1">
              <a:latin typeface="Helvetica" charset="0"/>
            </a:endParaRPr>
          </a:p>
        </p:txBody>
      </p:sp>
      <p:sp>
        <p:nvSpPr>
          <p:cNvPr id="57353" name="Text Box 48"/>
          <p:cNvSpPr txBox="1">
            <a:spLocks noChangeArrowheads="1"/>
          </p:cNvSpPr>
          <p:nvPr/>
        </p:nvSpPr>
        <p:spPr bwMode="auto">
          <a:xfrm>
            <a:off x="1485900" y="1981200"/>
            <a:ext cx="558800" cy="129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lnSpc>
                <a:spcPct val="70000"/>
              </a:lnSpc>
              <a:spcBef>
                <a:spcPct val="50000"/>
              </a:spcBef>
            </a:pPr>
            <a:r>
              <a:rPr lang="en-US" sz="1000">
                <a:latin typeface="Comic Sans MS" charset="0"/>
              </a:rPr>
              <a:t>1</a:t>
            </a:r>
          </a:p>
          <a:p>
            <a:pPr algn="r">
              <a:lnSpc>
                <a:spcPct val="70000"/>
              </a:lnSpc>
              <a:spcBef>
                <a:spcPct val="50000"/>
              </a:spcBef>
            </a:pPr>
            <a:r>
              <a:rPr lang="en-US" sz="1000">
                <a:latin typeface="Comic Sans MS" charset="0"/>
              </a:rPr>
              <a:t>2</a:t>
            </a:r>
          </a:p>
          <a:p>
            <a:pPr algn="r">
              <a:lnSpc>
                <a:spcPct val="70000"/>
              </a:lnSpc>
              <a:spcBef>
                <a:spcPct val="50000"/>
              </a:spcBef>
            </a:pPr>
            <a:r>
              <a:rPr lang="en-US" sz="1000">
                <a:latin typeface="Comic Sans MS" charset="0"/>
              </a:rPr>
              <a:t>3</a:t>
            </a:r>
          </a:p>
          <a:p>
            <a:pPr algn="r">
              <a:lnSpc>
                <a:spcPct val="70000"/>
              </a:lnSpc>
              <a:spcBef>
                <a:spcPct val="50000"/>
              </a:spcBef>
            </a:pPr>
            <a:r>
              <a:rPr lang="en-US" sz="1000">
                <a:latin typeface="Comic Sans MS" charset="0"/>
              </a:rPr>
              <a:t>4</a:t>
            </a:r>
          </a:p>
          <a:p>
            <a:pPr algn="r">
              <a:lnSpc>
                <a:spcPct val="70000"/>
              </a:lnSpc>
              <a:spcBef>
                <a:spcPct val="50000"/>
              </a:spcBef>
            </a:pPr>
            <a:r>
              <a:rPr lang="en-US" sz="1000">
                <a:latin typeface="Comic Sans MS" charset="0"/>
              </a:rPr>
              <a:t>5</a:t>
            </a:r>
          </a:p>
          <a:p>
            <a:pPr algn="r">
              <a:lnSpc>
                <a:spcPct val="70000"/>
              </a:lnSpc>
              <a:spcBef>
                <a:spcPct val="50000"/>
              </a:spcBef>
            </a:pPr>
            <a:r>
              <a:rPr lang="en-US" sz="1000">
                <a:latin typeface="Comic Sans MS" charset="0"/>
              </a:rPr>
              <a:t>6</a:t>
            </a:r>
          </a:p>
          <a:p>
            <a:pPr algn="r">
              <a:lnSpc>
                <a:spcPct val="70000"/>
              </a:lnSpc>
              <a:spcBef>
                <a:spcPct val="50000"/>
              </a:spcBef>
            </a:pPr>
            <a:r>
              <a:rPr lang="en-US" sz="1000">
                <a:latin typeface="Comic Sans MS" charset="0"/>
              </a:rPr>
              <a:t>7</a:t>
            </a:r>
          </a:p>
        </p:txBody>
      </p:sp>
      <p:sp>
        <p:nvSpPr>
          <p:cNvPr id="57354" name="Text Box 49"/>
          <p:cNvSpPr txBox="1">
            <a:spLocks noChangeArrowheads="1"/>
          </p:cNvSpPr>
          <p:nvPr/>
        </p:nvSpPr>
        <p:spPr bwMode="auto">
          <a:xfrm>
            <a:off x="1473200" y="3771900"/>
            <a:ext cx="558800" cy="92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lnSpc>
                <a:spcPct val="70000"/>
              </a:lnSpc>
              <a:spcBef>
                <a:spcPct val="50000"/>
              </a:spcBef>
            </a:pPr>
            <a:r>
              <a:rPr lang="en-US" sz="1000">
                <a:latin typeface="Comic Sans MS" charset="0"/>
              </a:rPr>
              <a:t>8</a:t>
            </a:r>
          </a:p>
          <a:p>
            <a:pPr algn="r">
              <a:lnSpc>
                <a:spcPct val="70000"/>
              </a:lnSpc>
              <a:spcBef>
                <a:spcPct val="50000"/>
              </a:spcBef>
            </a:pPr>
            <a:r>
              <a:rPr lang="en-US" sz="1000">
                <a:latin typeface="Comic Sans MS" charset="0"/>
              </a:rPr>
              <a:t>9</a:t>
            </a:r>
          </a:p>
          <a:p>
            <a:pPr algn="r">
              <a:lnSpc>
                <a:spcPct val="70000"/>
              </a:lnSpc>
              <a:spcBef>
                <a:spcPct val="50000"/>
              </a:spcBef>
            </a:pPr>
            <a:r>
              <a:rPr lang="en-US" sz="1000">
                <a:latin typeface="Comic Sans MS" charset="0"/>
              </a:rPr>
              <a:t>10</a:t>
            </a:r>
          </a:p>
          <a:p>
            <a:pPr algn="r">
              <a:lnSpc>
                <a:spcPct val="70000"/>
              </a:lnSpc>
              <a:spcBef>
                <a:spcPct val="50000"/>
              </a:spcBef>
            </a:pPr>
            <a:r>
              <a:rPr lang="en-US" sz="1000">
                <a:latin typeface="Comic Sans MS" charset="0"/>
              </a:rPr>
              <a:t>11</a:t>
            </a:r>
          </a:p>
          <a:p>
            <a:pPr algn="r">
              <a:lnSpc>
                <a:spcPct val="70000"/>
              </a:lnSpc>
              <a:spcBef>
                <a:spcPct val="50000"/>
              </a:spcBef>
            </a:pPr>
            <a:r>
              <a:rPr lang="en-US" sz="1000">
                <a:latin typeface="Comic Sans MS" charset="0"/>
              </a:rPr>
              <a:t>12</a:t>
            </a:r>
          </a:p>
        </p:txBody>
      </p:sp>
      <p:sp>
        <p:nvSpPr>
          <p:cNvPr id="57355" name="Text Box 50"/>
          <p:cNvSpPr txBox="1">
            <a:spLocks noChangeArrowheads="1"/>
          </p:cNvSpPr>
          <p:nvPr/>
        </p:nvSpPr>
        <p:spPr bwMode="auto">
          <a:xfrm>
            <a:off x="1485900" y="4883150"/>
            <a:ext cx="558800" cy="311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lnSpc>
                <a:spcPct val="70000"/>
              </a:lnSpc>
              <a:spcBef>
                <a:spcPct val="50000"/>
              </a:spcBef>
            </a:pPr>
            <a:endParaRPr lang="en-US" sz="1000">
              <a:latin typeface="Comic Sans MS" charset="0"/>
            </a:endParaRPr>
          </a:p>
          <a:p>
            <a:pPr algn="r">
              <a:lnSpc>
                <a:spcPct val="70000"/>
              </a:lnSpc>
              <a:spcBef>
                <a:spcPct val="50000"/>
              </a:spcBef>
            </a:pPr>
            <a:r>
              <a:rPr lang="en-US" sz="1000">
                <a:latin typeface="Comic Sans MS" charset="0"/>
              </a:rPr>
              <a:t>13</a:t>
            </a:r>
          </a:p>
          <a:p>
            <a:pPr algn="r">
              <a:lnSpc>
                <a:spcPct val="70000"/>
              </a:lnSpc>
              <a:spcBef>
                <a:spcPct val="50000"/>
              </a:spcBef>
            </a:pPr>
            <a:r>
              <a:rPr lang="en-US" sz="1000">
                <a:latin typeface="Comic Sans MS" charset="0"/>
              </a:rPr>
              <a:t>14</a:t>
            </a:r>
          </a:p>
          <a:p>
            <a:pPr algn="r">
              <a:lnSpc>
                <a:spcPct val="70000"/>
              </a:lnSpc>
              <a:spcBef>
                <a:spcPct val="50000"/>
              </a:spcBef>
            </a:pPr>
            <a:r>
              <a:rPr lang="en-US" sz="1000">
                <a:latin typeface="Comic Sans MS" charset="0"/>
              </a:rPr>
              <a:t>15</a:t>
            </a:r>
          </a:p>
          <a:p>
            <a:pPr algn="r">
              <a:lnSpc>
                <a:spcPct val="70000"/>
              </a:lnSpc>
              <a:spcBef>
                <a:spcPct val="50000"/>
              </a:spcBef>
            </a:pPr>
            <a:r>
              <a:rPr lang="en-US" sz="1000">
                <a:latin typeface="Comic Sans MS" charset="0"/>
              </a:rPr>
              <a:t>16</a:t>
            </a:r>
          </a:p>
          <a:p>
            <a:pPr algn="r">
              <a:lnSpc>
                <a:spcPct val="70000"/>
              </a:lnSpc>
              <a:spcBef>
                <a:spcPct val="50000"/>
              </a:spcBef>
            </a:pPr>
            <a:r>
              <a:rPr lang="en-US" sz="1000">
                <a:latin typeface="Comic Sans MS" charset="0"/>
              </a:rPr>
              <a:t>17</a:t>
            </a:r>
          </a:p>
          <a:p>
            <a:pPr algn="r">
              <a:lnSpc>
                <a:spcPct val="70000"/>
              </a:lnSpc>
              <a:spcBef>
                <a:spcPct val="50000"/>
              </a:spcBef>
            </a:pPr>
            <a:r>
              <a:rPr lang="en-US" sz="1000">
                <a:latin typeface="Comic Sans MS" charset="0"/>
              </a:rPr>
              <a:t>18</a:t>
            </a:r>
          </a:p>
          <a:p>
            <a:pPr algn="r">
              <a:lnSpc>
                <a:spcPct val="70000"/>
              </a:lnSpc>
              <a:spcBef>
                <a:spcPct val="50000"/>
              </a:spcBef>
            </a:pPr>
            <a:r>
              <a:rPr lang="en-US" sz="1000">
                <a:latin typeface="Comic Sans MS" charset="0"/>
              </a:rPr>
              <a:t>19</a:t>
            </a:r>
          </a:p>
          <a:p>
            <a:pPr algn="r">
              <a:lnSpc>
                <a:spcPct val="70000"/>
              </a:lnSpc>
              <a:spcBef>
                <a:spcPct val="50000"/>
              </a:spcBef>
            </a:pPr>
            <a:r>
              <a:rPr lang="en-US" sz="1000">
                <a:latin typeface="Comic Sans MS" charset="0"/>
              </a:rPr>
              <a:t>20</a:t>
            </a:r>
          </a:p>
          <a:p>
            <a:pPr algn="r">
              <a:lnSpc>
                <a:spcPct val="70000"/>
              </a:lnSpc>
              <a:spcBef>
                <a:spcPct val="50000"/>
              </a:spcBef>
            </a:pPr>
            <a:r>
              <a:rPr lang="en-US" sz="1000">
                <a:latin typeface="Comic Sans MS" charset="0"/>
              </a:rPr>
              <a:t>21</a:t>
            </a:r>
          </a:p>
          <a:p>
            <a:pPr algn="r">
              <a:lnSpc>
                <a:spcPct val="70000"/>
              </a:lnSpc>
              <a:spcBef>
                <a:spcPct val="50000"/>
              </a:spcBef>
            </a:pPr>
            <a:r>
              <a:rPr lang="en-US" sz="1000">
                <a:latin typeface="Comic Sans MS" charset="0"/>
              </a:rPr>
              <a:t>22</a:t>
            </a:r>
          </a:p>
          <a:p>
            <a:pPr algn="r">
              <a:lnSpc>
                <a:spcPct val="70000"/>
              </a:lnSpc>
              <a:spcBef>
                <a:spcPct val="50000"/>
              </a:spcBef>
            </a:pPr>
            <a:r>
              <a:rPr lang="en-US" sz="1000">
                <a:latin typeface="Comic Sans MS" charset="0"/>
              </a:rPr>
              <a:t>23</a:t>
            </a:r>
          </a:p>
          <a:p>
            <a:pPr algn="r">
              <a:lnSpc>
                <a:spcPct val="70000"/>
              </a:lnSpc>
              <a:spcBef>
                <a:spcPct val="50000"/>
              </a:spcBef>
            </a:pPr>
            <a:r>
              <a:rPr lang="en-US" sz="1000">
                <a:latin typeface="Comic Sans MS" charset="0"/>
              </a:rPr>
              <a:t>24</a:t>
            </a:r>
          </a:p>
          <a:p>
            <a:pPr algn="r">
              <a:lnSpc>
                <a:spcPct val="70000"/>
              </a:lnSpc>
              <a:spcBef>
                <a:spcPct val="50000"/>
              </a:spcBef>
            </a:pPr>
            <a:r>
              <a:rPr lang="en-US" sz="1000">
                <a:latin typeface="Comic Sans MS" charset="0"/>
              </a:rPr>
              <a:t>25</a:t>
            </a:r>
          </a:p>
          <a:p>
            <a:pPr algn="r">
              <a:lnSpc>
                <a:spcPct val="70000"/>
              </a:lnSpc>
              <a:spcBef>
                <a:spcPct val="50000"/>
              </a:spcBef>
            </a:pPr>
            <a:r>
              <a:rPr lang="en-US" sz="1000">
                <a:latin typeface="Comic Sans MS" charset="0"/>
              </a:rPr>
              <a:t>26</a:t>
            </a:r>
          </a:p>
          <a:p>
            <a:pPr algn="r">
              <a:lnSpc>
                <a:spcPct val="70000"/>
              </a:lnSpc>
              <a:spcBef>
                <a:spcPct val="50000"/>
              </a:spcBef>
            </a:pPr>
            <a:r>
              <a:rPr lang="en-US" sz="1000">
                <a:latin typeface="Comic Sans MS" charset="0"/>
              </a:rPr>
              <a:t>27</a:t>
            </a:r>
          </a:p>
          <a:p>
            <a:pPr algn="r">
              <a:lnSpc>
                <a:spcPct val="70000"/>
              </a:lnSpc>
              <a:spcBef>
                <a:spcPct val="50000"/>
              </a:spcBef>
            </a:pPr>
            <a:r>
              <a:rPr lang="en-US" sz="1000">
                <a:latin typeface="Comic Sans MS" charset="0"/>
              </a:rPr>
              <a:t>28</a:t>
            </a:r>
          </a:p>
        </p:txBody>
      </p:sp>
      <p:sp>
        <p:nvSpPr>
          <p:cNvPr id="57356" name="Text Box 55"/>
          <p:cNvSpPr txBox="1">
            <a:spLocks noChangeArrowheads="1"/>
          </p:cNvSpPr>
          <p:nvPr/>
        </p:nvSpPr>
        <p:spPr bwMode="auto">
          <a:xfrm>
            <a:off x="2120900" y="1978025"/>
            <a:ext cx="2654300" cy="150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90000"/>
              </a:lnSpc>
              <a:spcBef>
                <a:spcPct val="50000"/>
              </a:spcBef>
            </a:pPr>
            <a:r>
              <a:rPr lang="en-US" sz="1000" b="1">
                <a:latin typeface="Helvetica" charset="0"/>
              </a:rPr>
              <a:t>Jesus</a:t>
            </a:r>
            <a:r>
              <a:rPr lang="ja-JP" altLang="en-US" sz="1000" b="1">
                <a:latin typeface="Helvetica" charset="0"/>
              </a:rPr>
              <a:t>’</a:t>
            </a:r>
            <a:r>
              <a:rPr lang="en-US" altLang="ja-JP" sz="1000" b="1">
                <a:latin typeface="Helvetica" charset="0"/>
              </a:rPr>
              <a:t> Commission and Ascension</a:t>
            </a:r>
          </a:p>
          <a:p>
            <a:pPr>
              <a:lnSpc>
                <a:spcPct val="90000"/>
              </a:lnSpc>
              <a:spcBef>
                <a:spcPct val="50000"/>
              </a:spcBef>
            </a:pPr>
            <a:r>
              <a:rPr lang="en-US" sz="1000" b="1">
                <a:latin typeface="Helvetica" charset="0"/>
              </a:rPr>
              <a:t>Pentecost: The Birthday of the Church</a:t>
            </a:r>
          </a:p>
          <a:p>
            <a:pPr>
              <a:lnSpc>
                <a:spcPct val="90000"/>
              </a:lnSpc>
              <a:spcBef>
                <a:spcPct val="50000"/>
              </a:spcBef>
            </a:pPr>
            <a:r>
              <a:rPr lang="en-US" sz="1000" b="1">
                <a:latin typeface="Helvetica" charset="0"/>
              </a:rPr>
              <a:t>A Lame Man Healed</a:t>
            </a:r>
          </a:p>
          <a:p>
            <a:pPr>
              <a:lnSpc>
                <a:spcPct val="90000"/>
              </a:lnSpc>
              <a:spcBef>
                <a:spcPct val="50000"/>
              </a:spcBef>
            </a:pPr>
            <a:r>
              <a:rPr lang="en-US" sz="1000" b="1">
                <a:latin typeface="Helvetica" charset="0"/>
              </a:rPr>
              <a:t>The First Persecution</a:t>
            </a:r>
          </a:p>
          <a:p>
            <a:pPr>
              <a:lnSpc>
                <a:spcPct val="90000"/>
              </a:lnSpc>
              <a:spcBef>
                <a:spcPct val="50000"/>
              </a:spcBef>
            </a:pPr>
            <a:r>
              <a:rPr lang="en-US" sz="1000" b="1">
                <a:latin typeface="Helvetica" charset="0"/>
              </a:rPr>
              <a:t>Ananias and Sapphira</a:t>
            </a:r>
          </a:p>
          <a:p>
            <a:pPr>
              <a:lnSpc>
                <a:spcPct val="90000"/>
              </a:lnSpc>
              <a:spcBef>
                <a:spcPct val="50000"/>
              </a:spcBef>
            </a:pPr>
            <a:r>
              <a:rPr lang="en-US" sz="1000" b="1">
                <a:latin typeface="Helvetica" charset="0"/>
              </a:rPr>
              <a:t>The First Deacons</a:t>
            </a:r>
          </a:p>
          <a:p>
            <a:pPr>
              <a:lnSpc>
                <a:spcPct val="90000"/>
              </a:lnSpc>
              <a:spcBef>
                <a:spcPct val="50000"/>
              </a:spcBef>
            </a:pPr>
            <a:r>
              <a:rPr lang="en-US" sz="1000" b="1">
                <a:latin typeface="Helvetica" charset="0"/>
              </a:rPr>
              <a:t>Stephen and Martyrdom</a:t>
            </a:r>
          </a:p>
        </p:txBody>
      </p:sp>
      <p:sp>
        <p:nvSpPr>
          <p:cNvPr id="57357" name="Text Box 57"/>
          <p:cNvSpPr txBox="1">
            <a:spLocks noChangeArrowheads="1"/>
          </p:cNvSpPr>
          <p:nvPr/>
        </p:nvSpPr>
        <p:spPr bwMode="auto">
          <a:xfrm>
            <a:off x="2133600" y="3771900"/>
            <a:ext cx="31877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90000"/>
              </a:lnSpc>
              <a:spcBef>
                <a:spcPct val="50000"/>
              </a:spcBef>
            </a:pPr>
            <a:r>
              <a:rPr lang="en-US" sz="1000" b="1">
                <a:latin typeface="Helvetica" charset="0"/>
              </a:rPr>
              <a:t>Philip and the Eunuch</a:t>
            </a:r>
          </a:p>
          <a:p>
            <a:pPr>
              <a:lnSpc>
                <a:spcPct val="90000"/>
              </a:lnSpc>
              <a:spcBef>
                <a:spcPct val="50000"/>
              </a:spcBef>
            </a:pPr>
            <a:r>
              <a:rPr lang="en-US" sz="1000" b="1">
                <a:latin typeface="Helvetica" charset="0"/>
              </a:rPr>
              <a:t>Saul</a:t>
            </a:r>
            <a:r>
              <a:rPr lang="ja-JP" altLang="en-US" sz="1000" b="1">
                <a:latin typeface="Helvetica" charset="0"/>
              </a:rPr>
              <a:t>’</a:t>
            </a:r>
            <a:r>
              <a:rPr lang="en-US" altLang="ja-JP" sz="1000" b="1">
                <a:latin typeface="Helvetica" charset="0"/>
              </a:rPr>
              <a:t>s Conversion on the  Damascus Road</a:t>
            </a:r>
          </a:p>
          <a:p>
            <a:pPr>
              <a:lnSpc>
                <a:spcPct val="90000"/>
              </a:lnSpc>
              <a:spcBef>
                <a:spcPct val="50000"/>
              </a:spcBef>
            </a:pPr>
            <a:r>
              <a:rPr lang="en-US" sz="1000" b="1">
                <a:latin typeface="Helvetica" charset="0"/>
              </a:rPr>
              <a:t>Peter and Cornelius</a:t>
            </a:r>
          </a:p>
          <a:p>
            <a:pPr>
              <a:lnSpc>
                <a:spcPct val="90000"/>
              </a:lnSpc>
              <a:spcBef>
                <a:spcPct val="50000"/>
              </a:spcBef>
            </a:pPr>
            <a:r>
              <a:rPr lang="en-US" sz="1000" b="1">
                <a:latin typeface="Helvetica" charset="0"/>
              </a:rPr>
              <a:t>Peter Vindicates the Gentile Ministry</a:t>
            </a:r>
          </a:p>
          <a:p>
            <a:pPr>
              <a:lnSpc>
                <a:spcPct val="90000"/>
              </a:lnSpc>
              <a:spcBef>
                <a:spcPct val="50000"/>
              </a:spcBef>
            </a:pPr>
            <a:r>
              <a:rPr lang="en-US" sz="1000" b="1">
                <a:latin typeface="Helvetica" charset="0"/>
              </a:rPr>
              <a:t>Herod Persecutes the Christians</a:t>
            </a:r>
          </a:p>
        </p:txBody>
      </p:sp>
      <p:sp>
        <p:nvSpPr>
          <p:cNvPr id="57358" name="Line 73"/>
          <p:cNvSpPr>
            <a:spLocks noChangeShapeType="1"/>
          </p:cNvSpPr>
          <p:nvPr/>
        </p:nvSpPr>
        <p:spPr bwMode="auto">
          <a:xfrm>
            <a:off x="1866900" y="3594100"/>
            <a:ext cx="2730500" cy="0"/>
          </a:xfrm>
          <a:prstGeom prst="line">
            <a:avLst/>
          </a:prstGeom>
          <a:noFill/>
          <a:ln w="7620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9" name="Line 74"/>
          <p:cNvSpPr>
            <a:spLocks noChangeShapeType="1"/>
          </p:cNvSpPr>
          <p:nvPr/>
        </p:nvSpPr>
        <p:spPr bwMode="auto">
          <a:xfrm>
            <a:off x="1841500" y="4978400"/>
            <a:ext cx="2717800" cy="0"/>
          </a:xfrm>
          <a:prstGeom prst="line">
            <a:avLst/>
          </a:prstGeom>
          <a:noFill/>
          <a:ln w="7620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60" name="Text Box 89"/>
          <p:cNvSpPr txBox="1">
            <a:spLocks noChangeArrowheads="1"/>
          </p:cNvSpPr>
          <p:nvPr/>
        </p:nvSpPr>
        <p:spPr bwMode="auto">
          <a:xfrm>
            <a:off x="398463" y="2466975"/>
            <a:ext cx="1466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Comic Sans MS" charset="0"/>
              </a:rPr>
              <a:t>Part 1</a:t>
            </a:r>
          </a:p>
        </p:txBody>
      </p:sp>
      <p:sp>
        <p:nvSpPr>
          <p:cNvPr id="57361" name="Text Box 90"/>
          <p:cNvSpPr txBox="1">
            <a:spLocks noChangeArrowheads="1"/>
          </p:cNvSpPr>
          <p:nvPr/>
        </p:nvSpPr>
        <p:spPr bwMode="auto">
          <a:xfrm>
            <a:off x="334963" y="3995738"/>
            <a:ext cx="1466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Comic Sans MS" charset="0"/>
              </a:rPr>
              <a:t>Part 2</a:t>
            </a:r>
          </a:p>
        </p:txBody>
      </p:sp>
      <p:sp>
        <p:nvSpPr>
          <p:cNvPr id="57362" name="Text Box 91"/>
          <p:cNvSpPr txBox="1">
            <a:spLocks noChangeArrowheads="1"/>
          </p:cNvSpPr>
          <p:nvPr/>
        </p:nvSpPr>
        <p:spPr bwMode="auto">
          <a:xfrm>
            <a:off x="328613" y="6473825"/>
            <a:ext cx="1466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i="1">
                <a:latin typeface="Comic Sans MS" charset="0"/>
              </a:rPr>
              <a:t>Part 3</a:t>
            </a:r>
          </a:p>
        </p:txBody>
      </p:sp>
      <p:sp>
        <p:nvSpPr>
          <p:cNvPr id="57363" name="AutoShape 93"/>
          <p:cNvSpPr>
            <a:spLocks/>
          </p:cNvSpPr>
          <p:nvPr/>
        </p:nvSpPr>
        <p:spPr bwMode="auto">
          <a:xfrm>
            <a:off x="4727575" y="4962525"/>
            <a:ext cx="279400" cy="3454400"/>
          </a:xfrm>
          <a:prstGeom prst="rightBrace">
            <a:avLst>
              <a:gd name="adj1" fmla="val 103030"/>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4" name="AutoShape 95"/>
          <p:cNvSpPr>
            <a:spLocks/>
          </p:cNvSpPr>
          <p:nvPr/>
        </p:nvSpPr>
        <p:spPr bwMode="auto">
          <a:xfrm>
            <a:off x="4708525" y="3638550"/>
            <a:ext cx="277813" cy="1138238"/>
          </a:xfrm>
          <a:prstGeom prst="rightBrace">
            <a:avLst>
              <a:gd name="adj1" fmla="val 34143"/>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5" name="AutoShape 96"/>
          <p:cNvSpPr>
            <a:spLocks/>
          </p:cNvSpPr>
          <p:nvPr/>
        </p:nvSpPr>
        <p:spPr bwMode="auto">
          <a:xfrm>
            <a:off x="4732338" y="2035175"/>
            <a:ext cx="258762" cy="1381125"/>
          </a:xfrm>
          <a:prstGeom prst="rightBrace">
            <a:avLst>
              <a:gd name="adj1" fmla="val 44479"/>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37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304"/>
          <p:cNvSpPr>
            <a:spLocks noChangeShapeType="1"/>
          </p:cNvSpPr>
          <p:nvPr/>
        </p:nvSpPr>
        <p:spPr bwMode="auto">
          <a:xfrm>
            <a:off x="211138" y="2940050"/>
            <a:ext cx="554513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83970" name="Picture 2"/>
          <p:cNvPicPr>
            <a:picLocks noChangeArrowheads="1"/>
          </p:cNvPicPr>
          <p:nvPr/>
        </p:nvPicPr>
        <p:blipFill>
          <a:blip r:embed="rId2">
            <a:lum contrast="18000"/>
          </a:blip>
          <a:srcRect t="12241"/>
          <a:stretch>
            <a:fillRect/>
          </a:stretch>
        </p:blipFill>
        <p:spPr bwMode="auto">
          <a:xfrm>
            <a:off x="3798888" y="2162175"/>
            <a:ext cx="2222500" cy="1557338"/>
          </a:xfrm>
          <a:prstGeom prst="rect">
            <a:avLst/>
          </a:prstGeom>
          <a:noFill/>
          <a:ln w="76200">
            <a:solidFill>
              <a:schemeClr val="accent2"/>
            </a:solidFill>
            <a:miter lim="800000"/>
            <a:headEnd/>
            <a:tailEnd/>
          </a:ln>
          <a:effectLst>
            <a:outerShdw blurRad="63500" dist="71842" dir="2700000" algn="ctr" rotWithShape="0">
              <a:schemeClr val="tx1">
                <a:alpha val="74998"/>
              </a:schemeClr>
            </a:outerShdw>
          </a:effectLst>
        </p:spPr>
      </p:pic>
      <p:sp>
        <p:nvSpPr>
          <p:cNvPr id="59395" name="Text Box 3"/>
          <p:cNvSpPr txBox="1">
            <a:spLocks noChangeArrowheads="1"/>
          </p:cNvSpPr>
          <p:nvPr/>
        </p:nvSpPr>
        <p:spPr bwMode="auto">
          <a:xfrm>
            <a:off x="6586538" y="9842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24</a:t>
            </a:r>
          </a:p>
        </p:txBody>
      </p:sp>
      <p:sp>
        <p:nvSpPr>
          <p:cNvPr id="83972" name="Text Box 4"/>
          <p:cNvSpPr txBox="1">
            <a:spLocks noChangeArrowheads="1"/>
          </p:cNvSpPr>
          <p:nvPr/>
        </p:nvSpPr>
        <p:spPr bwMode="auto">
          <a:xfrm>
            <a:off x="2562225" y="661988"/>
            <a:ext cx="4419600" cy="396875"/>
          </a:xfrm>
          <a:prstGeom prst="rect">
            <a:avLst/>
          </a:prstGeom>
          <a:noFill/>
          <a:ln w="9525">
            <a:noFill/>
            <a:miter lim="800000"/>
            <a:headEnd/>
            <a:tailEnd/>
          </a:ln>
          <a:effectLst>
            <a:outerShdw blurRad="63500" dist="46662" dir="3284183" algn="ctr" rotWithShape="0">
              <a:srgbClr val="CCCCCC">
                <a:alpha val="74998"/>
              </a:srgbClr>
            </a:outerShdw>
          </a:effectLst>
        </p:spPr>
        <p:txBody>
          <a:bodyPr>
            <a:spAutoFit/>
          </a:bodyPr>
          <a:lstStyle/>
          <a:p>
            <a:pPr>
              <a:spcBef>
                <a:spcPct val="50000"/>
              </a:spcBef>
              <a:defRPr/>
            </a:pPr>
            <a:r>
              <a:rPr lang="en-US" sz="2000" b="1" i="1">
                <a:latin typeface="Comic Sans MS" pitchFamily="-107" charset="0"/>
                <a:ea typeface="+mn-ea"/>
                <a:cs typeface="+mn-cs"/>
              </a:rPr>
              <a:t>Paul: His Journeys At A Glance</a:t>
            </a:r>
          </a:p>
        </p:txBody>
      </p:sp>
      <p:sp>
        <p:nvSpPr>
          <p:cNvPr id="83980" name="Text Box 12"/>
          <p:cNvSpPr txBox="1">
            <a:spLocks noChangeArrowheads="1"/>
          </p:cNvSpPr>
          <p:nvPr/>
        </p:nvSpPr>
        <p:spPr bwMode="auto">
          <a:xfrm>
            <a:off x="4978400" y="3198813"/>
            <a:ext cx="1747838" cy="558800"/>
          </a:xfrm>
          <a:prstGeom prst="rect">
            <a:avLst/>
          </a:prstGeom>
          <a:solidFill>
            <a:schemeClr val="bg1"/>
          </a:solidFill>
          <a:ln w="9525">
            <a:solidFill>
              <a:schemeClr val="tx1"/>
            </a:solidFill>
            <a:miter lim="800000"/>
            <a:headEnd/>
            <a:tailEnd/>
          </a:ln>
          <a:effectLst>
            <a:outerShdw blurRad="63500" dist="71842" dir="2700000" algn="ctr" rotWithShape="0">
              <a:schemeClr val="tx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1600" b="1">
                <a:latin typeface="Comic Sans MS" charset="0"/>
              </a:rPr>
              <a:t>Acts 15</a:t>
            </a:r>
            <a:r>
              <a:rPr lang="en-US" sz="2000" b="1">
                <a:latin typeface="Comic Sans MS" charset="0"/>
              </a:rPr>
              <a:t> </a:t>
            </a:r>
            <a:r>
              <a:rPr lang="en-US" sz="1400" b="1">
                <a:latin typeface="Comic Sans MS" charset="0"/>
              </a:rPr>
              <a:t>Jerusalem Council</a:t>
            </a:r>
            <a:endParaRPr lang="en-US" sz="2000" b="1">
              <a:latin typeface="Comic Sans MS" charset="0"/>
            </a:endParaRPr>
          </a:p>
        </p:txBody>
      </p:sp>
      <p:sp>
        <p:nvSpPr>
          <p:cNvPr id="59398" name="Rectangle 13"/>
          <p:cNvSpPr>
            <a:spLocks noChangeArrowheads="1"/>
          </p:cNvSpPr>
          <p:nvPr/>
        </p:nvSpPr>
        <p:spPr bwMode="auto">
          <a:xfrm>
            <a:off x="5895975" y="3060700"/>
            <a:ext cx="381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A27C"/>
                </a:solidFill>
                <a:latin typeface="Comic Sans MS" charset="0"/>
              </a:rPr>
              <a:t> </a:t>
            </a:r>
            <a:endParaRPr lang="en-US" sz="2000">
              <a:latin typeface="Times" charset="0"/>
            </a:endParaRPr>
          </a:p>
        </p:txBody>
      </p:sp>
      <p:sp>
        <p:nvSpPr>
          <p:cNvPr id="59399" name="Rectangle 14"/>
          <p:cNvSpPr>
            <a:spLocks noChangeArrowheads="1"/>
          </p:cNvSpPr>
          <p:nvPr/>
        </p:nvSpPr>
        <p:spPr bwMode="auto">
          <a:xfrm>
            <a:off x="5940425" y="6115050"/>
            <a:ext cx="77788"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A27C"/>
                </a:solidFill>
                <a:latin typeface="Comic Sans MS" charset="0"/>
              </a:rPr>
              <a:t>4</a:t>
            </a:r>
            <a:endParaRPr lang="en-US" sz="2000">
              <a:latin typeface="Times" charset="0"/>
            </a:endParaRPr>
          </a:p>
        </p:txBody>
      </p:sp>
      <p:sp>
        <p:nvSpPr>
          <p:cNvPr id="59400" name="Text Box 123"/>
          <p:cNvSpPr txBox="1">
            <a:spLocks noChangeArrowheads="1"/>
          </p:cNvSpPr>
          <p:nvPr/>
        </p:nvSpPr>
        <p:spPr bwMode="auto">
          <a:xfrm>
            <a:off x="3709988" y="1019175"/>
            <a:ext cx="37877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a:t>
            </a:r>
            <a:r>
              <a:rPr lang="ja-JP" altLang="en-US" sz="1800" b="1">
                <a:latin typeface="Comic Sans MS" charset="0"/>
              </a:rPr>
              <a:t>“</a:t>
            </a:r>
            <a:r>
              <a:rPr lang="en-US" altLang="ja-JP" sz="1800" b="1">
                <a:latin typeface="Comic Sans MS" charset="0"/>
              </a:rPr>
              <a:t>The _____: A ______</a:t>
            </a:r>
            <a:r>
              <a:rPr lang="ja-JP" altLang="en-US" sz="1800" b="1">
                <a:latin typeface="Comic Sans MS" charset="0"/>
              </a:rPr>
              <a:t>”</a:t>
            </a:r>
            <a:endParaRPr lang="en-US" sz="1800" b="1">
              <a:latin typeface="Comic Sans MS" charset="0"/>
            </a:endParaRPr>
          </a:p>
        </p:txBody>
      </p:sp>
      <p:sp>
        <p:nvSpPr>
          <p:cNvPr id="59401" name="Text Box 124"/>
          <p:cNvSpPr txBox="1">
            <a:spLocks noChangeArrowheads="1"/>
          </p:cNvSpPr>
          <p:nvPr/>
        </p:nvSpPr>
        <p:spPr bwMode="auto">
          <a:xfrm>
            <a:off x="3756025" y="3790950"/>
            <a:ext cx="37877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 </a:t>
            </a:r>
            <a:r>
              <a:rPr lang="ja-JP" altLang="en-US" sz="1800" b="1">
                <a:latin typeface="Comic Sans MS" charset="0"/>
              </a:rPr>
              <a:t>“</a:t>
            </a:r>
            <a:r>
              <a:rPr lang="en-US" altLang="ja-JP" sz="1800" b="1">
                <a:latin typeface="Comic Sans MS" charset="0"/>
              </a:rPr>
              <a:t>The _________ Thrust</a:t>
            </a:r>
            <a:r>
              <a:rPr lang="ja-JP" altLang="en-US" sz="1800" b="1">
                <a:latin typeface="Comic Sans MS" charset="0"/>
              </a:rPr>
              <a:t>”</a:t>
            </a:r>
            <a:endParaRPr lang="en-US" sz="1800" b="1">
              <a:latin typeface="Comic Sans MS" charset="0"/>
            </a:endParaRPr>
          </a:p>
        </p:txBody>
      </p:sp>
      <p:sp>
        <p:nvSpPr>
          <p:cNvPr id="59402" name="Text Box 125"/>
          <p:cNvSpPr txBox="1">
            <a:spLocks noChangeArrowheads="1"/>
          </p:cNvSpPr>
          <p:nvPr/>
        </p:nvSpPr>
        <p:spPr bwMode="auto">
          <a:xfrm>
            <a:off x="6157913" y="2255838"/>
            <a:ext cx="138588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Comic Sans MS" charset="0"/>
              </a:rPr>
              <a:t>Issue settled: __________     not ________!</a:t>
            </a:r>
          </a:p>
        </p:txBody>
      </p:sp>
      <p:sp>
        <p:nvSpPr>
          <p:cNvPr id="59403" name="Rectangle 126"/>
          <p:cNvSpPr>
            <a:spLocks noChangeArrowheads="1"/>
          </p:cNvSpPr>
          <p:nvPr/>
        </p:nvSpPr>
        <p:spPr bwMode="auto">
          <a:xfrm>
            <a:off x="4013200" y="7426325"/>
            <a:ext cx="3322638"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latin typeface="Comic Sans MS" charset="0"/>
              </a:rPr>
              <a:t>Significance: As a prisoner, sent to _________; Christian influence in prison and into the house of ____________; important final letters; </a:t>
            </a:r>
            <a:r>
              <a:rPr lang="ja-JP" altLang="en-US" sz="1200">
                <a:latin typeface="Comic Sans MS" charset="0"/>
              </a:rPr>
              <a:t>“</a:t>
            </a:r>
            <a:r>
              <a:rPr lang="en-US" altLang="ja-JP" sz="1200">
                <a:latin typeface="Comic Sans MS" charset="0"/>
              </a:rPr>
              <a:t>fought the good fight, kept the faith!</a:t>
            </a:r>
            <a:r>
              <a:rPr lang="ja-JP" altLang="en-US" sz="1200">
                <a:latin typeface="Comic Sans MS" charset="0"/>
              </a:rPr>
              <a:t>”</a:t>
            </a:r>
            <a:endParaRPr lang="en-US" sz="1200">
              <a:latin typeface="Comic Sans MS" charset="0"/>
            </a:endParaRPr>
          </a:p>
        </p:txBody>
      </p:sp>
      <p:sp>
        <p:nvSpPr>
          <p:cNvPr id="59404" name="Rectangle 128"/>
          <p:cNvSpPr>
            <a:spLocks noChangeArrowheads="1"/>
          </p:cNvSpPr>
          <p:nvPr/>
        </p:nvSpPr>
        <p:spPr bwMode="auto">
          <a:xfrm>
            <a:off x="4202113" y="5391150"/>
            <a:ext cx="3067050"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latin typeface="Comic Sans MS" charset="0"/>
              </a:rPr>
              <a:t>Significance: extended time at the church in _____________; young man raised from the dead; important letters written; riot with Ephesian artisans at _________________.</a:t>
            </a:r>
          </a:p>
        </p:txBody>
      </p:sp>
      <p:sp>
        <p:nvSpPr>
          <p:cNvPr id="59405" name="Text Box 130"/>
          <p:cNvSpPr txBox="1">
            <a:spLocks noChangeArrowheads="1"/>
          </p:cNvSpPr>
          <p:nvPr/>
        </p:nvSpPr>
        <p:spPr bwMode="auto">
          <a:xfrm>
            <a:off x="4189413" y="4889500"/>
            <a:ext cx="304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 </a:t>
            </a:r>
            <a:r>
              <a:rPr lang="ja-JP" altLang="en-US" sz="1800" b="1">
                <a:latin typeface="Comic Sans MS" charset="0"/>
              </a:rPr>
              <a:t>“</a:t>
            </a:r>
            <a:r>
              <a:rPr lang="en-US" altLang="ja-JP" sz="1800" b="1">
                <a:latin typeface="Comic Sans MS" charset="0"/>
              </a:rPr>
              <a:t>The ______ Thrust</a:t>
            </a:r>
            <a:r>
              <a:rPr lang="ja-JP" altLang="en-US" sz="1800" b="1">
                <a:latin typeface="Comic Sans MS" charset="0"/>
              </a:rPr>
              <a:t>”</a:t>
            </a:r>
            <a:endParaRPr lang="en-US" sz="1800" b="1">
              <a:latin typeface="Comic Sans MS" charset="0"/>
            </a:endParaRPr>
          </a:p>
        </p:txBody>
      </p:sp>
      <p:sp>
        <p:nvSpPr>
          <p:cNvPr id="59406" name="Text Box 131"/>
          <p:cNvSpPr txBox="1">
            <a:spLocks noChangeArrowheads="1"/>
          </p:cNvSpPr>
          <p:nvPr/>
        </p:nvSpPr>
        <p:spPr bwMode="auto">
          <a:xfrm>
            <a:off x="3990975" y="6970713"/>
            <a:ext cx="3048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4. </a:t>
            </a:r>
            <a:r>
              <a:rPr lang="ja-JP" altLang="en-US" sz="1800" b="1">
                <a:latin typeface="Comic Sans MS" charset="0"/>
              </a:rPr>
              <a:t>“</a:t>
            </a:r>
            <a:r>
              <a:rPr lang="en-US" altLang="ja-JP" sz="1800" b="1">
                <a:latin typeface="Comic Sans MS" charset="0"/>
              </a:rPr>
              <a:t>To _____ and ____!</a:t>
            </a:r>
            <a:r>
              <a:rPr lang="ja-JP" altLang="en-US" sz="1800" b="1">
                <a:latin typeface="Comic Sans MS" charset="0"/>
              </a:rPr>
              <a:t>”</a:t>
            </a:r>
            <a:endParaRPr lang="en-US" sz="1800" b="1">
              <a:latin typeface="Comic Sans MS" charset="0"/>
            </a:endParaRPr>
          </a:p>
        </p:txBody>
      </p:sp>
      <p:pic>
        <p:nvPicPr>
          <p:cNvPr id="84147" name="Picture 179"/>
          <p:cNvPicPr>
            <a:picLocks noChangeAspect="1" noChangeArrowheads="1"/>
          </p:cNvPicPr>
          <p:nvPr/>
        </p:nvPicPr>
        <p:blipFill>
          <a:blip r:embed="rId3">
            <a:lum bright="24000"/>
          </a:blip>
          <a:srcRect l="23401" t="25208" b="8588"/>
          <a:stretch>
            <a:fillRect/>
          </a:stretch>
        </p:blipFill>
        <p:spPr bwMode="auto">
          <a:xfrm>
            <a:off x="261938" y="3022600"/>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84148" name="Picture 180"/>
          <p:cNvPicPr>
            <a:picLocks noChangeAspect="1" noChangeArrowheads="1"/>
          </p:cNvPicPr>
          <p:nvPr/>
        </p:nvPicPr>
        <p:blipFill>
          <a:blip r:embed="rId3">
            <a:lum bright="24000"/>
          </a:blip>
          <a:srcRect l="23401" t="25208" b="8588"/>
          <a:stretch>
            <a:fillRect/>
          </a:stretch>
        </p:blipFill>
        <p:spPr bwMode="auto">
          <a:xfrm>
            <a:off x="887413" y="4962525"/>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84149" name="Picture 181"/>
          <p:cNvPicPr>
            <a:picLocks noChangeAspect="1" noChangeArrowheads="1"/>
          </p:cNvPicPr>
          <p:nvPr/>
        </p:nvPicPr>
        <p:blipFill>
          <a:blip r:embed="rId3">
            <a:lum bright="24000"/>
          </a:blip>
          <a:srcRect l="23401" t="25208" b="8588"/>
          <a:stretch>
            <a:fillRect/>
          </a:stretch>
        </p:blipFill>
        <p:spPr bwMode="auto">
          <a:xfrm>
            <a:off x="576263" y="6884988"/>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84150" name="Picture 182"/>
          <p:cNvPicPr>
            <a:picLocks noChangeAspect="1" noChangeArrowheads="1"/>
          </p:cNvPicPr>
          <p:nvPr/>
        </p:nvPicPr>
        <p:blipFill>
          <a:blip r:embed="rId3">
            <a:lum bright="24000"/>
          </a:blip>
          <a:srcRect l="23401" t="25208" b="8588"/>
          <a:stretch>
            <a:fillRect/>
          </a:stretch>
        </p:blipFill>
        <p:spPr bwMode="auto">
          <a:xfrm>
            <a:off x="708025" y="1120775"/>
            <a:ext cx="3230563" cy="1701800"/>
          </a:xfrm>
          <a:prstGeom prst="rect">
            <a:avLst/>
          </a:prstGeom>
          <a:solidFill>
            <a:schemeClr val="bg1"/>
          </a:solidFill>
          <a:ln w="19050">
            <a:solidFill>
              <a:schemeClr val="tx1"/>
            </a:solidFill>
            <a:miter lim="800000"/>
            <a:headEnd/>
            <a:tailEnd/>
          </a:ln>
          <a:effectLst>
            <a:outerShdw blurRad="63500" dist="63500" dir="2212194" algn="ctr" rotWithShape="0">
              <a:schemeClr val="tx1">
                <a:alpha val="74998"/>
              </a:schemeClr>
            </a:outerShdw>
          </a:effectLst>
        </p:spPr>
      </p:pic>
      <p:sp>
        <p:nvSpPr>
          <p:cNvPr id="84151" name="Rectangle 183"/>
          <p:cNvSpPr>
            <a:spLocks noChangeArrowheads="1"/>
          </p:cNvSpPr>
          <p:nvPr/>
        </p:nvSpPr>
        <p:spPr bwMode="auto">
          <a:xfrm>
            <a:off x="2574925" y="1576388"/>
            <a:ext cx="481013"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ASIA</a:t>
            </a:r>
            <a:endParaRPr lang="en-US" sz="2000" b="1">
              <a:latin typeface="Times" charset="0"/>
            </a:endParaRPr>
          </a:p>
        </p:txBody>
      </p:sp>
      <p:sp>
        <p:nvSpPr>
          <p:cNvPr id="84152" name="Rectangle 184"/>
          <p:cNvSpPr>
            <a:spLocks noChangeArrowheads="1"/>
          </p:cNvSpPr>
          <p:nvPr/>
        </p:nvSpPr>
        <p:spPr bwMode="auto">
          <a:xfrm>
            <a:off x="928688" y="1122363"/>
            <a:ext cx="703262"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EUROPE</a:t>
            </a:r>
            <a:endParaRPr lang="en-US" sz="2000" b="1">
              <a:latin typeface="Times" charset="0"/>
            </a:endParaRPr>
          </a:p>
        </p:txBody>
      </p:sp>
      <p:sp>
        <p:nvSpPr>
          <p:cNvPr id="59413" name="Rectangle 185"/>
          <p:cNvSpPr>
            <a:spLocks noChangeArrowheads="1"/>
          </p:cNvSpPr>
          <p:nvPr/>
        </p:nvSpPr>
        <p:spPr bwMode="auto">
          <a:xfrm>
            <a:off x="2844800" y="2262188"/>
            <a:ext cx="8461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Helvetica" charset="0"/>
              </a:rPr>
              <a:t>•</a:t>
            </a:r>
            <a:r>
              <a:rPr lang="en-US" sz="1000" b="1">
                <a:latin typeface="Helvetica" charset="0"/>
              </a:rPr>
              <a:t>JERUSALEM</a:t>
            </a:r>
            <a:endParaRPr lang="en-US" sz="2000" b="1">
              <a:latin typeface="Helvetica" charset="0"/>
            </a:endParaRPr>
          </a:p>
        </p:txBody>
      </p:sp>
      <p:sp>
        <p:nvSpPr>
          <p:cNvPr id="84154" name="Rectangle 186"/>
          <p:cNvSpPr>
            <a:spLocks noChangeArrowheads="1"/>
          </p:cNvSpPr>
          <p:nvPr/>
        </p:nvSpPr>
        <p:spPr bwMode="auto">
          <a:xfrm>
            <a:off x="2725738" y="2501900"/>
            <a:ext cx="712787"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ARABIA</a:t>
            </a:r>
            <a:endParaRPr lang="en-US" sz="1600">
              <a:latin typeface="Times" charset="0"/>
            </a:endParaRPr>
          </a:p>
        </p:txBody>
      </p:sp>
      <p:sp>
        <p:nvSpPr>
          <p:cNvPr id="84155" name="Rectangle 187"/>
          <p:cNvSpPr>
            <a:spLocks noChangeArrowheads="1"/>
          </p:cNvSpPr>
          <p:nvPr/>
        </p:nvSpPr>
        <p:spPr bwMode="auto">
          <a:xfrm>
            <a:off x="1387475" y="2471738"/>
            <a:ext cx="688975"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AFRICA</a:t>
            </a:r>
            <a:endParaRPr lang="en-US" sz="1600">
              <a:latin typeface="Times" charset="0"/>
            </a:endParaRPr>
          </a:p>
        </p:txBody>
      </p:sp>
      <p:sp>
        <p:nvSpPr>
          <p:cNvPr id="59416" name="Rectangle 188"/>
          <p:cNvSpPr>
            <a:spLocks noChangeArrowheads="1"/>
          </p:cNvSpPr>
          <p:nvPr/>
        </p:nvSpPr>
        <p:spPr bwMode="auto">
          <a:xfrm>
            <a:off x="2882900" y="2097088"/>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59417" name="Rectangle 189"/>
          <p:cNvSpPr>
            <a:spLocks noChangeArrowheads="1"/>
          </p:cNvSpPr>
          <p:nvPr/>
        </p:nvSpPr>
        <p:spPr bwMode="auto">
          <a:xfrm>
            <a:off x="2489200" y="1830388"/>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59418" name="Rectangle 190"/>
          <p:cNvSpPr>
            <a:spLocks noChangeArrowheads="1"/>
          </p:cNvSpPr>
          <p:nvPr/>
        </p:nvSpPr>
        <p:spPr bwMode="auto">
          <a:xfrm>
            <a:off x="1333500" y="1550988"/>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59419" name="Rectangle 191"/>
          <p:cNvSpPr>
            <a:spLocks noChangeArrowheads="1"/>
          </p:cNvSpPr>
          <p:nvPr/>
        </p:nvSpPr>
        <p:spPr bwMode="auto">
          <a:xfrm>
            <a:off x="1625600" y="1817688"/>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59420" name="Rectangle 192"/>
          <p:cNvSpPr>
            <a:spLocks noChangeArrowheads="1"/>
          </p:cNvSpPr>
          <p:nvPr/>
        </p:nvSpPr>
        <p:spPr bwMode="auto">
          <a:xfrm>
            <a:off x="958850" y="2027238"/>
            <a:ext cx="1062038"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59421" name="Rectangle 193"/>
          <p:cNvSpPr>
            <a:spLocks noChangeArrowheads="1"/>
          </p:cNvSpPr>
          <p:nvPr/>
        </p:nvSpPr>
        <p:spPr bwMode="auto">
          <a:xfrm>
            <a:off x="2159000" y="2262188"/>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84162" name="Text Box 194"/>
          <p:cNvSpPr txBox="1">
            <a:spLocks noChangeArrowheads="1"/>
          </p:cNvSpPr>
          <p:nvPr/>
        </p:nvSpPr>
        <p:spPr bwMode="auto">
          <a:xfrm>
            <a:off x="2160588" y="1847850"/>
            <a:ext cx="215900" cy="228600"/>
          </a:xfrm>
          <a:prstGeom prst="rect">
            <a:avLst/>
          </a:prstGeom>
          <a:noFill/>
          <a:ln w="9525">
            <a:noFill/>
            <a:miter lim="800000"/>
            <a:headEnd/>
            <a:tailEnd/>
          </a:ln>
          <a:effectLst>
            <a:outerShdw blurRad="63500" dist="12700" algn="ctr" rotWithShape="0">
              <a:schemeClr val="bg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900" b="1">
                <a:latin typeface="Helvetica" charset="0"/>
              </a:rPr>
              <a:t>•</a:t>
            </a:r>
          </a:p>
        </p:txBody>
      </p:sp>
      <p:sp>
        <p:nvSpPr>
          <p:cNvPr id="59423" name="Line 195"/>
          <p:cNvSpPr>
            <a:spLocks noChangeShapeType="1"/>
          </p:cNvSpPr>
          <p:nvPr/>
        </p:nvSpPr>
        <p:spPr bwMode="auto">
          <a:xfrm>
            <a:off x="2282825" y="1982788"/>
            <a:ext cx="100013"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165" name="AutoShape 197" descr="Large confetti"/>
          <p:cNvSpPr>
            <a:spLocks noChangeArrowheads="1"/>
          </p:cNvSpPr>
          <p:nvPr/>
        </p:nvSpPr>
        <p:spPr bwMode="auto">
          <a:xfrm rot="2005411">
            <a:off x="3565525" y="2541588"/>
            <a:ext cx="760413" cy="354012"/>
          </a:xfrm>
          <a:prstGeom prst="rightArrow">
            <a:avLst>
              <a:gd name="adj1" fmla="val 50000"/>
              <a:gd name="adj2" fmla="val 53700"/>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84166" name="AutoShape 198" descr="Large confetti"/>
          <p:cNvSpPr>
            <a:spLocks noChangeArrowheads="1"/>
          </p:cNvSpPr>
          <p:nvPr/>
        </p:nvSpPr>
        <p:spPr bwMode="auto">
          <a:xfrm rot="8504295">
            <a:off x="3268663" y="3316288"/>
            <a:ext cx="946150" cy="354012"/>
          </a:xfrm>
          <a:prstGeom prst="rightArrow">
            <a:avLst>
              <a:gd name="adj1" fmla="val 50000"/>
              <a:gd name="adj2" fmla="val 66816"/>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84167" name="Rectangle 199"/>
          <p:cNvSpPr>
            <a:spLocks noChangeArrowheads="1"/>
          </p:cNvSpPr>
          <p:nvPr/>
        </p:nvSpPr>
        <p:spPr bwMode="auto">
          <a:xfrm>
            <a:off x="2160588" y="3475038"/>
            <a:ext cx="481012"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ASIA</a:t>
            </a:r>
            <a:endParaRPr lang="en-US" sz="2000" b="1">
              <a:latin typeface="Times" charset="0"/>
            </a:endParaRPr>
          </a:p>
        </p:txBody>
      </p:sp>
      <p:sp>
        <p:nvSpPr>
          <p:cNvPr id="84168" name="Rectangle 200"/>
          <p:cNvSpPr>
            <a:spLocks noChangeArrowheads="1"/>
          </p:cNvSpPr>
          <p:nvPr/>
        </p:nvSpPr>
        <p:spPr bwMode="auto">
          <a:xfrm>
            <a:off x="514350" y="3021013"/>
            <a:ext cx="703263"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EUROPE</a:t>
            </a:r>
            <a:endParaRPr lang="en-US" sz="2000" b="1">
              <a:latin typeface="Times" charset="0"/>
            </a:endParaRPr>
          </a:p>
        </p:txBody>
      </p:sp>
      <p:sp>
        <p:nvSpPr>
          <p:cNvPr id="84169" name="Rectangle 201"/>
          <p:cNvSpPr>
            <a:spLocks noChangeArrowheads="1"/>
          </p:cNvSpPr>
          <p:nvPr/>
        </p:nvSpPr>
        <p:spPr bwMode="auto">
          <a:xfrm>
            <a:off x="2311400" y="4400550"/>
            <a:ext cx="712788"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ARABIA</a:t>
            </a:r>
            <a:endParaRPr lang="en-US" sz="1600">
              <a:latin typeface="Times" charset="0"/>
            </a:endParaRPr>
          </a:p>
        </p:txBody>
      </p:sp>
      <p:sp>
        <p:nvSpPr>
          <p:cNvPr id="84170" name="Rectangle 202"/>
          <p:cNvSpPr>
            <a:spLocks noChangeArrowheads="1"/>
          </p:cNvSpPr>
          <p:nvPr/>
        </p:nvSpPr>
        <p:spPr bwMode="auto">
          <a:xfrm>
            <a:off x="973138" y="4370388"/>
            <a:ext cx="688975"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AFRICA</a:t>
            </a:r>
            <a:endParaRPr lang="en-US" sz="1600">
              <a:latin typeface="Times" charset="0"/>
            </a:endParaRPr>
          </a:p>
        </p:txBody>
      </p:sp>
      <p:sp>
        <p:nvSpPr>
          <p:cNvPr id="59430" name="Rectangle 203"/>
          <p:cNvSpPr>
            <a:spLocks noChangeArrowheads="1"/>
          </p:cNvSpPr>
          <p:nvPr/>
        </p:nvSpPr>
        <p:spPr bwMode="auto">
          <a:xfrm>
            <a:off x="2468563" y="3995738"/>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59431" name="Rectangle 204"/>
          <p:cNvSpPr>
            <a:spLocks noChangeArrowheads="1"/>
          </p:cNvSpPr>
          <p:nvPr/>
        </p:nvSpPr>
        <p:spPr bwMode="auto">
          <a:xfrm>
            <a:off x="2074863" y="3729038"/>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59432" name="Rectangle 205"/>
          <p:cNvSpPr>
            <a:spLocks noChangeArrowheads="1"/>
          </p:cNvSpPr>
          <p:nvPr/>
        </p:nvSpPr>
        <p:spPr bwMode="auto">
          <a:xfrm>
            <a:off x="919163" y="3449638"/>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59433" name="Rectangle 206"/>
          <p:cNvSpPr>
            <a:spLocks noChangeArrowheads="1"/>
          </p:cNvSpPr>
          <p:nvPr/>
        </p:nvSpPr>
        <p:spPr bwMode="auto">
          <a:xfrm>
            <a:off x="1211263" y="3716338"/>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59434" name="Rectangle 207"/>
          <p:cNvSpPr>
            <a:spLocks noChangeArrowheads="1"/>
          </p:cNvSpPr>
          <p:nvPr/>
        </p:nvSpPr>
        <p:spPr bwMode="auto">
          <a:xfrm>
            <a:off x="544513" y="3925888"/>
            <a:ext cx="1062037"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59435" name="Rectangle 208"/>
          <p:cNvSpPr>
            <a:spLocks noChangeArrowheads="1"/>
          </p:cNvSpPr>
          <p:nvPr/>
        </p:nvSpPr>
        <p:spPr bwMode="auto">
          <a:xfrm>
            <a:off x="1681163" y="4135438"/>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59436" name="Line 209"/>
          <p:cNvSpPr>
            <a:spLocks noChangeShapeType="1"/>
          </p:cNvSpPr>
          <p:nvPr/>
        </p:nvSpPr>
        <p:spPr bwMode="auto">
          <a:xfrm>
            <a:off x="1830388" y="3856038"/>
            <a:ext cx="100012"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179" name="Rectangle 211"/>
          <p:cNvSpPr>
            <a:spLocks noChangeArrowheads="1"/>
          </p:cNvSpPr>
          <p:nvPr/>
        </p:nvSpPr>
        <p:spPr bwMode="auto">
          <a:xfrm>
            <a:off x="2759075" y="5405438"/>
            <a:ext cx="481013"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ASIA</a:t>
            </a:r>
            <a:endParaRPr lang="en-US" sz="2000" b="1">
              <a:latin typeface="Times" charset="0"/>
            </a:endParaRPr>
          </a:p>
        </p:txBody>
      </p:sp>
      <p:sp>
        <p:nvSpPr>
          <p:cNvPr id="84180" name="Rectangle 212"/>
          <p:cNvSpPr>
            <a:spLocks noChangeArrowheads="1"/>
          </p:cNvSpPr>
          <p:nvPr/>
        </p:nvSpPr>
        <p:spPr bwMode="auto">
          <a:xfrm>
            <a:off x="1112838" y="4951413"/>
            <a:ext cx="703262"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EUROPE</a:t>
            </a:r>
            <a:endParaRPr lang="en-US" sz="2000" b="1">
              <a:latin typeface="Times" charset="0"/>
            </a:endParaRPr>
          </a:p>
        </p:txBody>
      </p:sp>
      <p:sp>
        <p:nvSpPr>
          <p:cNvPr id="84181" name="Rectangle 213"/>
          <p:cNvSpPr>
            <a:spLocks noChangeArrowheads="1"/>
          </p:cNvSpPr>
          <p:nvPr/>
        </p:nvSpPr>
        <p:spPr bwMode="auto">
          <a:xfrm>
            <a:off x="2909888" y="6330950"/>
            <a:ext cx="712787"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ARABIA</a:t>
            </a:r>
            <a:endParaRPr lang="en-US" sz="1600">
              <a:latin typeface="Times" charset="0"/>
            </a:endParaRPr>
          </a:p>
        </p:txBody>
      </p:sp>
      <p:sp>
        <p:nvSpPr>
          <p:cNvPr id="84182" name="Rectangle 214"/>
          <p:cNvSpPr>
            <a:spLocks noChangeArrowheads="1"/>
          </p:cNvSpPr>
          <p:nvPr/>
        </p:nvSpPr>
        <p:spPr bwMode="auto">
          <a:xfrm>
            <a:off x="1571625" y="6300788"/>
            <a:ext cx="688975"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AFRICA</a:t>
            </a:r>
            <a:endParaRPr lang="en-US" sz="1600">
              <a:latin typeface="Times" charset="0"/>
            </a:endParaRPr>
          </a:p>
        </p:txBody>
      </p:sp>
      <p:sp>
        <p:nvSpPr>
          <p:cNvPr id="59441" name="Rectangle 215"/>
          <p:cNvSpPr>
            <a:spLocks noChangeArrowheads="1"/>
          </p:cNvSpPr>
          <p:nvPr/>
        </p:nvSpPr>
        <p:spPr bwMode="auto">
          <a:xfrm>
            <a:off x="3067050" y="5926138"/>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59442" name="Rectangle 216"/>
          <p:cNvSpPr>
            <a:spLocks noChangeArrowheads="1"/>
          </p:cNvSpPr>
          <p:nvPr/>
        </p:nvSpPr>
        <p:spPr bwMode="auto">
          <a:xfrm>
            <a:off x="2673350" y="5659438"/>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59443" name="Rectangle 217"/>
          <p:cNvSpPr>
            <a:spLocks noChangeArrowheads="1"/>
          </p:cNvSpPr>
          <p:nvPr/>
        </p:nvSpPr>
        <p:spPr bwMode="auto">
          <a:xfrm>
            <a:off x="1517650" y="5380038"/>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59444" name="Rectangle 218"/>
          <p:cNvSpPr>
            <a:spLocks noChangeArrowheads="1"/>
          </p:cNvSpPr>
          <p:nvPr/>
        </p:nvSpPr>
        <p:spPr bwMode="auto">
          <a:xfrm>
            <a:off x="1809750" y="5646738"/>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59445" name="Rectangle 219"/>
          <p:cNvSpPr>
            <a:spLocks noChangeArrowheads="1"/>
          </p:cNvSpPr>
          <p:nvPr/>
        </p:nvSpPr>
        <p:spPr bwMode="auto">
          <a:xfrm>
            <a:off x="1143000" y="5856288"/>
            <a:ext cx="1062038"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59446" name="Rectangle 220"/>
          <p:cNvSpPr>
            <a:spLocks noChangeArrowheads="1"/>
          </p:cNvSpPr>
          <p:nvPr/>
        </p:nvSpPr>
        <p:spPr bwMode="auto">
          <a:xfrm>
            <a:off x="2343150" y="6091238"/>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59447" name="Line 221"/>
          <p:cNvSpPr>
            <a:spLocks noChangeShapeType="1"/>
          </p:cNvSpPr>
          <p:nvPr/>
        </p:nvSpPr>
        <p:spPr bwMode="auto">
          <a:xfrm>
            <a:off x="2466975" y="5811838"/>
            <a:ext cx="100013"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191" name="Rectangle 223"/>
          <p:cNvSpPr>
            <a:spLocks noChangeArrowheads="1"/>
          </p:cNvSpPr>
          <p:nvPr/>
        </p:nvSpPr>
        <p:spPr bwMode="auto">
          <a:xfrm>
            <a:off x="2465388" y="7364413"/>
            <a:ext cx="481012"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ASIA</a:t>
            </a:r>
            <a:endParaRPr lang="en-US" sz="2000" b="1">
              <a:latin typeface="Times" charset="0"/>
            </a:endParaRPr>
          </a:p>
        </p:txBody>
      </p:sp>
      <p:sp>
        <p:nvSpPr>
          <p:cNvPr id="84192" name="Rectangle 224"/>
          <p:cNvSpPr>
            <a:spLocks noChangeArrowheads="1"/>
          </p:cNvSpPr>
          <p:nvPr/>
        </p:nvSpPr>
        <p:spPr bwMode="auto">
          <a:xfrm>
            <a:off x="819150" y="6910388"/>
            <a:ext cx="703263"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EUROPE</a:t>
            </a:r>
            <a:endParaRPr lang="en-US" sz="2000" b="1">
              <a:latin typeface="Times" charset="0"/>
            </a:endParaRPr>
          </a:p>
        </p:txBody>
      </p:sp>
      <p:sp>
        <p:nvSpPr>
          <p:cNvPr id="84193" name="Rectangle 225"/>
          <p:cNvSpPr>
            <a:spLocks noChangeArrowheads="1"/>
          </p:cNvSpPr>
          <p:nvPr/>
        </p:nvSpPr>
        <p:spPr bwMode="auto">
          <a:xfrm>
            <a:off x="2616200" y="8289925"/>
            <a:ext cx="712788"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ARABIA</a:t>
            </a:r>
            <a:endParaRPr lang="en-US" sz="1600">
              <a:latin typeface="Times" charset="0"/>
            </a:endParaRPr>
          </a:p>
        </p:txBody>
      </p:sp>
      <p:sp>
        <p:nvSpPr>
          <p:cNvPr id="84194" name="Rectangle 226"/>
          <p:cNvSpPr>
            <a:spLocks noChangeArrowheads="1"/>
          </p:cNvSpPr>
          <p:nvPr/>
        </p:nvSpPr>
        <p:spPr bwMode="auto">
          <a:xfrm>
            <a:off x="1277938" y="8259763"/>
            <a:ext cx="688975" cy="212725"/>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400" b="1">
                <a:latin typeface="Comic Sans MS" charset="0"/>
              </a:rPr>
              <a:t>AFRICA</a:t>
            </a:r>
            <a:endParaRPr lang="en-US" sz="1600">
              <a:latin typeface="Times" charset="0"/>
            </a:endParaRPr>
          </a:p>
        </p:txBody>
      </p:sp>
      <p:sp>
        <p:nvSpPr>
          <p:cNvPr id="59452" name="Rectangle 227"/>
          <p:cNvSpPr>
            <a:spLocks noChangeArrowheads="1"/>
          </p:cNvSpPr>
          <p:nvPr/>
        </p:nvSpPr>
        <p:spPr bwMode="auto">
          <a:xfrm>
            <a:off x="2773363" y="7885113"/>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59453" name="Rectangle 228"/>
          <p:cNvSpPr>
            <a:spLocks noChangeArrowheads="1"/>
          </p:cNvSpPr>
          <p:nvPr/>
        </p:nvSpPr>
        <p:spPr bwMode="auto">
          <a:xfrm>
            <a:off x="2379663" y="7618413"/>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59454" name="Rectangle 229"/>
          <p:cNvSpPr>
            <a:spLocks noChangeArrowheads="1"/>
          </p:cNvSpPr>
          <p:nvPr/>
        </p:nvSpPr>
        <p:spPr bwMode="auto">
          <a:xfrm>
            <a:off x="1223963" y="7339013"/>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59455" name="Rectangle 230"/>
          <p:cNvSpPr>
            <a:spLocks noChangeArrowheads="1"/>
          </p:cNvSpPr>
          <p:nvPr/>
        </p:nvSpPr>
        <p:spPr bwMode="auto">
          <a:xfrm>
            <a:off x="1516063" y="7605713"/>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59456" name="Rectangle 231"/>
          <p:cNvSpPr>
            <a:spLocks noChangeArrowheads="1"/>
          </p:cNvSpPr>
          <p:nvPr/>
        </p:nvSpPr>
        <p:spPr bwMode="auto">
          <a:xfrm>
            <a:off x="849313" y="7815263"/>
            <a:ext cx="1062037"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59457" name="Rectangle 232"/>
          <p:cNvSpPr>
            <a:spLocks noChangeArrowheads="1"/>
          </p:cNvSpPr>
          <p:nvPr/>
        </p:nvSpPr>
        <p:spPr bwMode="auto">
          <a:xfrm>
            <a:off x="2049463" y="8050213"/>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59458" name="Line 233"/>
          <p:cNvSpPr>
            <a:spLocks noChangeShapeType="1"/>
          </p:cNvSpPr>
          <p:nvPr/>
        </p:nvSpPr>
        <p:spPr bwMode="auto">
          <a:xfrm>
            <a:off x="2173288" y="7770813"/>
            <a:ext cx="100012"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59" name="Rectangle 291"/>
          <p:cNvSpPr>
            <a:spLocks noChangeArrowheads="1"/>
          </p:cNvSpPr>
          <p:nvPr/>
        </p:nvSpPr>
        <p:spPr bwMode="auto">
          <a:xfrm>
            <a:off x="4054475" y="1277938"/>
            <a:ext cx="3278188"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latin typeface="Comic Sans MS" charset="0"/>
              </a:rPr>
              <a:t>Significance: Worshipped as__________; did miracles; Paul _______________; difficult work; churches were planted.</a:t>
            </a:r>
          </a:p>
        </p:txBody>
      </p:sp>
      <p:sp>
        <p:nvSpPr>
          <p:cNvPr id="59460" name="Rectangle 292"/>
          <p:cNvSpPr>
            <a:spLocks noChangeArrowheads="1"/>
          </p:cNvSpPr>
          <p:nvPr/>
        </p:nvSpPr>
        <p:spPr bwMode="auto">
          <a:xfrm>
            <a:off x="3740150" y="4086225"/>
            <a:ext cx="3535363"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latin typeface="Comic Sans MS" charset="0"/>
              </a:rPr>
              <a:t>Significance: many church plantings; call to _____________,on to Athens; Mars Hill; lengthy ________________ stay.</a:t>
            </a:r>
          </a:p>
        </p:txBody>
      </p:sp>
      <p:sp>
        <p:nvSpPr>
          <p:cNvPr id="59461" name="Freeform 293"/>
          <p:cNvSpPr>
            <a:spLocks/>
          </p:cNvSpPr>
          <p:nvPr/>
        </p:nvSpPr>
        <p:spPr bwMode="auto">
          <a:xfrm>
            <a:off x="2690813" y="1887538"/>
            <a:ext cx="273050" cy="388937"/>
          </a:xfrm>
          <a:custGeom>
            <a:avLst/>
            <a:gdLst>
              <a:gd name="T0" fmla="*/ 2147483647 w 539"/>
              <a:gd name="T1" fmla="*/ 2147483647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0 w 539"/>
              <a:gd name="T11" fmla="*/ 2147483647 h 631"/>
              <a:gd name="T12" fmla="*/ 2147483647 w 539"/>
              <a:gd name="T13" fmla="*/ 2147483647 h 631"/>
              <a:gd name="T14" fmla="*/ 2147483647 w 539"/>
              <a:gd name="T15" fmla="*/ 0 h 631"/>
              <a:gd name="T16" fmla="*/ 2147483647 w 539"/>
              <a:gd name="T17" fmla="*/ 2147483647 h 631"/>
              <a:gd name="T18" fmla="*/ 2147483647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62" name="Freeform 295"/>
          <p:cNvSpPr>
            <a:spLocks/>
          </p:cNvSpPr>
          <p:nvPr/>
        </p:nvSpPr>
        <p:spPr bwMode="auto">
          <a:xfrm>
            <a:off x="2190750" y="5557838"/>
            <a:ext cx="896938" cy="685800"/>
          </a:xfrm>
          <a:custGeom>
            <a:avLst/>
            <a:gdLst>
              <a:gd name="T0" fmla="*/ 2147483647 w 1356"/>
              <a:gd name="T1" fmla="*/ 2147483647 h 955"/>
              <a:gd name="T2" fmla="*/ 2147483647 w 1356"/>
              <a:gd name="T3" fmla="*/ 2147483647 h 955"/>
              <a:gd name="T4" fmla="*/ 2147483647 w 1356"/>
              <a:gd name="T5" fmla="*/ 2147483647 h 955"/>
              <a:gd name="T6" fmla="*/ 2147483647 w 1356"/>
              <a:gd name="T7" fmla="*/ 2147483647 h 955"/>
              <a:gd name="T8" fmla="*/ 2147483647 w 1356"/>
              <a:gd name="T9" fmla="*/ 2147483647 h 955"/>
              <a:gd name="T10" fmla="*/ 2147483647 w 1356"/>
              <a:gd name="T11" fmla="*/ 2147483647 h 955"/>
              <a:gd name="T12" fmla="*/ 2147483647 w 1356"/>
              <a:gd name="T13" fmla="*/ 2147483647 h 955"/>
              <a:gd name="T14" fmla="*/ 2147483647 w 1356"/>
              <a:gd name="T15" fmla="*/ 2147483647 h 955"/>
              <a:gd name="T16" fmla="*/ 2147483647 w 1356"/>
              <a:gd name="T17" fmla="*/ 2147483647 h 955"/>
              <a:gd name="T18" fmla="*/ 2147483647 w 1356"/>
              <a:gd name="T19" fmla="*/ 2147483647 h 955"/>
              <a:gd name="T20" fmla="*/ 2147483647 w 1356"/>
              <a:gd name="T21" fmla="*/ 2147483647 h 955"/>
              <a:gd name="T22" fmla="*/ 2147483647 w 1356"/>
              <a:gd name="T23" fmla="*/ 2147483647 h 955"/>
              <a:gd name="T24" fmla="*/ 2147483647 w 1356"/>
              <a:gd name="T25" fmla="*/ 2147483647 h 955"/>
              <a:gd name="T26" fmla="*/ 2147483647 w 1356"/>
              <a:gd name="T27" fmla="*/ 2147483647 h 955"/>
              <a:gd name="T28" fmla="*/ 2147483647 w 1356"/>
              <a:gd name="T29" fmla="*/ 2147483647 h 955"/>
              <a:gd name="T30" fmla="*/ 2147483647 w 1356"/>
              <a:gd name="T31" fmla="*/ 2147483647 h 955"/>
              <a:gd name="T32" fmla="*/ 2147483647 w 1356"/>
              <a:gd name="T33" fmla="*/ 2147483647 h 955"/>
              <a:gd name="T34" fmla="*/ 2147483647 w 1356"/>
              <a:gd name="T35" fmla="*/ 2147483647 h 955"/>
              <a:gd name="T36" fmla="*/ 2147483647 w 1356"/>
              <a:gd name="T37" fmla="*/ 2147483647 h 955"/>
              <a:gd name="T38" fmla="*/ 2147483647 w 1356"/>
              <a:gd name="T39" fmla="*/ 2147483647 h 955"/>
              <a:gd name="T40" fmla="*/ 2147483647 w 1356"/>
              <a:gd name="T41" fmla="*/ 2147483647 h 955"/>
              <a:gd name="T42" fmla="*/ 2147483647 w 1356"/>
              <a:gd name="T43" fmla="*/ 2147483647 h 955"/>
              <a:gd name="T44" fmla="*/ 2147483647 w 1356"/>
              <a:gd name="T45" fmla="*/ 2147483647 h 955"/>
              <a:gd name="T46" fmla="*/ 2147483647 w 1356"/>
              <a:gd name="T47" fmla="*/ 2147483647 h 955"/>
              <a:gd name="T48" fmla="*/ 2147483647 w 1356"/>
              <a:gd name="T49" fmla="*/ 2147483647 h 955"/>
              <a:gd name="T50" fmla="*/ 2147483647 w 1356"/>
              <a:gd name="T51" fmla="*/ 2147483647 h 955"/>
              <a:gd name="T52" fmla="*/ 2147483647 w 1356"/>
              <a:gd name="T53" fmla="*/ 2147483647 h 955"/>
              <a:gd name="T54" fmla="*/ 2147483647 w 1356"/>
              <a:gd name="T55" fmla="*/ 2147483647 h 955"/>
              <a:gd name="T56" fmla="*/ 2147483647 w 1356"/>
              <a:gd name="T57" fmla="*/ 2147483647 h 955"/>
              <a:gd name="T58" fmla="*/ 2147483647 w 1356"/>
              <a:gd name="T59" fmla="*/ 2147483647 h 955"/>
              <a:gd name="T60" fmla="*/ 2147483647 w 1356"/>
              <a:gd name="T61" fmla="*/ 2147483647 h 955"/>
              <a:gd name="T62" fmla="*/ 2147483647 w 1356"/>
              <a:gd name="T63" fmla="*/ 2147483647 h 955"/>
              <a:gd name="T64" fmla="*/ 2147483647 w 1356"/>
              <a:gd name="T65" fmla="*/ 2147483647 h 955"/>
              <a:gd name="T66" fmla="*/ 2147483647 w 1356"/>
              <a:gd name="T67" fmla="*/ 2147483647 h 955"/>
              <a:gd name="T68" fmla="*/ 2147483647 w 1356"/>
              <a:gd name="T69" fmla="*/ 2147483647 h 955"/>
              <a:gd name="T70" fmla="*/ 2147483647 w 1356"/>
              <a:gd name="T71" fmla="*/ 2147483647 h 955"/>
              <a:gd name="T72" fmla="*/ 2147483647 w 1356"/>
              <a:gd name="T73" fmla="*/ 2147483647 h 955"/>
              <a:gd name="T74" fmla="*/ 2147483647 w 1356"/>
              <a:gd name="T75" fmla="*/ 2147483647 h 955"/>
              <a:gd name="T76" fmla="*/ 2147483647 w 1356"/>
              <a:gd name="T77" fmla="*/ 2147483647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63" name="Freeform 296"/>
          <p:cNvSpPr>
            <a:spLocks/>
          </p:cNvSpPr>
          <p:nvPr/>
        </p:nvSpPr>
        <p:spPr bwMode="auto">
          <a:xfrm>
            <a:off x="1335088" y="7499350"/>
            <a:ext cx="1401762" cy="725488"/>
          </a:xfrm>
          <a:custGeom>
            <a:avLst/>
            <a:gdLst>
              <a:gd name="T0" fmla="*/ 2147483647 w 1905"/>
              <a:gd name="T1" fmla="*/ 2147483647 h 1160"/>
              <a:gd name="T2" fmla="*/ 2147483647 w 1905"/>
              <a:gd name="T3" fmla="*/ 2147483647 h 1160"/>
              <a:gd name="T4" fmla="*/ 2147483647 w 1905"/>
              <a:gd name="T5" fmla="*/ 2147483647 h 1160"/>
              <a:gd name="T6" fmla="*/ 2147483647 w 1905"/>
              <a:gd name="T7" fmla="*/ 2147483647 h 1160"/>
              <a:gd name="T8" fmla="*/ 2147483647 w 1905"/>
              <a:gd name="T9" fmla="*/ 2147483647 h 1160"/>
              <a:gd name="T10" fmla="*/ 2147483647 w 1905"/>
              <a:gd name="T11" fmla="*/ 2147483647 h 1160"/>
              <a:gd name="T12" fmla="*/ 2147483647 w 1905"/>
              <a:gd name="T13" fmla="*/ 2147483647 h 1160"/>
              <a:gd name="T14" fmla="*/ 2147483647 w 1905"/>
              <a:gd name="T15" fmla="*/ 2147483647 h 1160"/>
              <a:gd name="T16" fmla="*/ 2147483647 w 1905"/>
              <a:gd name="T17" fmla="*/ 2147483647 h 1160"/>
              <a:gd name="T18" fmla="*/ 2147483647 w 1905"/>
              <a:gd name="T19" fmla="*/ 2147483647 h 1160"/>
              <a:gd name="T20" fmla="*/ 2147483647 w 1905"/>
              <a:gd name="T21" fmla="*/ 2147483647 h 1160"/>
              <a:gd name="T22" fmla="*/ 2147483647 w 1905"/>
              <a:gd name="T23" fmla="*/ 2147483647 h 1160"/>
              <a:gd name="T24" fmla="*/ 2147483647 w 1905"/>
              <a:gd name="T25" fmla="*/ 2147483647 h 1160"/>
              <a:gd name="T26" fmla="*/ 2147483647 w 1905"/>
              <a:gd name="T27" fmla="*/ 2147483647 h 1160"/>
              <a:gd name="T28" fmla="*/ 2147483647 w 1905"/>
              <a:gd name="T29" fmla="*/ 2147483647 h 1160"/>
              <a:gd name="T30" fmla="*/ 2147483647 w 1905"/>
              <a:gd name="T31" fmla="*/ 2147483647 h 1160"/>
              <a:gd name="T32" fmla="*/ 2147483647 w 1905"/>
              <a:gd name="T33" fmla="*/ 2147483647 h 1160"/>
              <a:gd name="T34" fmla="*/ 2147483647 w 1905"/>
              <a:gd name="T35" fmla="*/ 2147483647 h 1160"/>
              <a:gd name="T36" fmla="*/ 2147483647 w 1905"/>
              <a:gd name="T37" fmla="*/ 2147483647 h 1160"/>
              <a:gd name="T38" fmla="*/ 2147483647 w 1905"/>
              <a:gd name="T39" fmla="*/ 2147483647 h 1160"/>
              <a:gd name="T40" fmla="*/ 2147483647 w 1905"/>
              <a:gd name="T41" fmla="*/ 2147483647 h 1160"/>
              <a:gd name="T42" fmla="*/ 2147483647 w 1905"/>
              <a:gd name="T43" fmla="*/ 2147483647 h 1160"/>
              <a:gd name="T44" fmla="*/ 2147483647 w 1905"/>
              <a:gd name="T45" fmla="*/ 2147483647 h 1160"/>
              <a:gd name="T46" fmla="*/ 2147483647 w 1905"/>
              <a:gd name="T47" fmla="*/ 2147483647 h 1160"/>
              <a:gd name="T48" fmla="*/ 2147483647 w 1905"/>
              <a:gd name="T49" fmla="*/ 2147483647 h 1160"/>
              <a:gd name="T50" fmla="*/ 2147483647 w 1905"/>
              <a:gd name="T51" fmla="*/ 2147483647 h 1160"/>
              <a:gd name="T52" fmla="*/ 2147483647 w 1905"/>
              <a:gd name="T53" fmla="*/ 2147483647 h 1160"/>
              <a:gd name="T54" fmla="*/ 2147483647 w 1905"/>
              <a:gd name="T55" fmla="*/ 2147483647 h 1160"/>
              <a:gd name="T56" fmla="*/ 2147483647 w 1905"/>
              <a:gd name="T57" fmla="*/ 2147483647 h 1160"/>
              <a:gd name="T58" fmla="*/ 2147483647 w 1905"/>
              <a:gd name="T59" fmla="*/ 2147483647 h 1160"/>
              <a:gd name="T60" fmla="*/ 2147483647 w 1905"/>
              <a:gd name="T61" fmla="*/ 2147483647 h 1160"/>
              <a:gd name="T62" fmla="*/ 2147483647 w 1905"/>
              <a:gd name="T63" fmla="*/ 2147483647 h 1160"/>
              <a:gd name="T64" fmla="*/ 2147483647 w 1905"/>
              <a:gd name="T65" fmla="*/ 2147483647 h 1160"/>
              <a:gd name="T66" fmla="*/ 2147483647 w 1905"/>
              <a:gd name="T67" fmla="*/ 214748364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64" name="Oval 299"/>
          <p:cNvSpPr>
            <a:spLocks noChangeArrowheads="1"/>
          </p:cNvSpPr>
          <p:nvPr/>
        </p:nvSpPr>
        <p:spPr bwMode="auto">
          <a:xfrm>
            <a:off x="277813" y="3978275"/>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65" name="Text Box 210"/>
          <p:cNvSpPr txBox="1">
            <a:spLocks noChangeArrowheads="1"/>
          </p:cNvSpPr>
          <p:nvPr/>
        </p:nvSpPr>
        <p:spPr bwMode="auto">
          <a:xfrm>
            <a:off x="292100" y="4054475"/>
            <a:ext cx="971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#2</a:t>
            </a:r>
          </a:p>
        </p:txBody>
      </p:sp>
      <p:sp>
        <p:nvSpPr>
          <p:cNvPr id="59466" name="Oval 300"/>
          <p:cNvSpPr>
            <a:spLocks noChangeArrowheads="1"/>
          </p:cNvSpPr>
          <p:nvPr/>
        </p:nvSpPr>
        <p:spPr bwMode="auto">
          <a:xfrm>
            <a:off x="498475" y="5837238"/>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67" name="Text Box 222"/>
          <p:cNvSpPr txBox="1">
            <a:spLocks noChangeArrowheads="1"/>
          </p:cNvSpPr>
          <p:nvPr/>
        </p:nvSpPr>
        <p:spPr bwMode="auto">
          <a:xfrm>
            <a:off x="522288" y="5929313"/>
            <a:ext cx="9715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#3</a:t>
            </a:r>
          </a:p>
        </p:txBody>
      </p:sp>
      <p:sp>
        <p:nvSpPr>
          <p:cNvPr id="59468" name="Oval 301"/>
          <p:cNvSpPr>
            <a:spLocks noChangeArrowheads="1"/>
          </p:cNvSpPr>
          <p:nvPr/>
        </p:nvSpPr>
        <p:spPr bwMode="auto">
          <a:xfrm>
            <a:off x="365125" y="7820025"/>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69" name="Text Box 234"/>
          <p:cNvSpPr txBox="1">
            <a:spLocks noChangeArrowheads="1"/>
          </p:cNvSpPr>
          <p:nvPr/>
        </p:nvSpPr>
        <p:spPr bwMode="auto">
          <a:xfrm>
            <a:off x="390525" y="7915275"/>
            <a:ext cx="971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#4</a:t>
            </a:r>
          </a:p>
        </p:txBody>
      </p:sp>
      <p:sp>
        <p:nvSpPr>
          <p:cNvPr id="59470" name="Line 302"/>
          <p:cNvSpPr>
            <a:spLocks noChangeShapeType="1"/>
          </p:cNvSpPr>
          <p:nvPr/>
        </p:nvSpPr>
        <p:spPr bwMode="auto">
          <a:xfrm>
            <a:off x="231775" y="6802438"/>
            <a:ext cx="706278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71" name="Line 303"/>
          <p:cNvSpPr>
            <a:spLocks noChangeShapeType="1"/>
          </p:cNvSpPr>
          <p:nvPr/>
        </p:nvSpPr>
        <p:spPr bwMode="auto">
          <a:xfrm>
            <a:off x="230188" y="4856163"/>
            <a:ext cx="706278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72" name="Rectangle 305"/>
          <p:cNvSpPr>
            <a:spLocks noChangeArrowheads="1"/>
          </p:cNvSpPr>
          <p:nvPr/>
        </p:nvSpPr>
        <p:spPr bwMode="auto">
          <a:xfrm>
            <a:off x="2432050" y="4179888"/>
            <a:ext cx="8461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Helvetica" charset="0"/>
              </a:rPr>
              <a:t>•</a:t>
            </a:r>
            <a:r>
              <a:rPr lang="en-US" sz="1000" b="1">
                <a:latin typeface="Helvetica" charset="0"/>
              </a:rPr>
              <a:t>JERUSALEM</a:t>
            </a:r>
            <a:endParaRPr lang="en-US" sz="2000" b="1">
              <a:latin typeface="Helvetica" charset="0"/>
            </a:endParaRPr>
          </a:p>
        </p:txBody>
      </p:sp>
      <p:sp>
        <p:nvSpPr>
          <p:cNvPr id="59473" name="Rectangle 306"/>
          <p:cNvSpPr>
            <a:spLocks noChangeArrowheads="1"/>
          </p:cNvSpPr>
          <p:nvPr/>
        </p:nvSpPr>
        <p:spPr bwMode="auto">
          <a:xfrm>
            <a:off x="3035300" y="6116638"/>
            <a:ext cx="8461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Helvetica" charset="0"/>
              </a:rPr>
              <a:t>•</a:t>
            </a:r>
            <a:r>
              <a:rPr lang="en-US" sz="1000" b="1">
                <a:latin typeface="Helvetica" charset="0"/>
              </a:rPr>
              <a:t>JERUSALEM</a:t>
            </a:r>
            <a:endParaRPr lang="en-US" sz="2000" b="1">
              <a:latin typeface="Helvetica" charset="0"/>
            </a:endParaRPr>
          </a:p>
        </p:txBody>
      </p:sp>
      <p:sp>
        <p:nvSpPr>
          <p:cNvPr id="59474" name="Rectangle 308"/>
          <p:cNvSpPr>
            <a:spLocks noChangeArrowheads="1"/>
          </p:cNvSpPr>
          <p:nvPr/>
        </p:nvSpPr>
        <p:spPr bwMode="auto">
          <a:xfrm>
            <a:off x="2743200" y="8110538"/>
            <a:ext cx="8461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Helvetica" charset="0"/>
              </a:rPr>
              <a:t>•</a:t>
            </a:r>
            <a:r>
              <a:rPr lang="en-US" sz="1000" b="1">
                <a:latin typeface="Helvetica" charset="0"/>
              </a:rPr>
              <a:t>JERUSALEM</a:t>
            </a:r>
            <a:endParaRPr lang="en-US" sz="2000" b="1">
              <a:latin typeface="Helvetica" charset="0"/>
            </a:endParaRPr>
          </a:p>
        </p:txBody>
      </p:sp>
      <p:sp>
        <p:nvSpPr>
          <p:cNvPr id="59475" name="Oval 310"/>
          <p:cNvSpPr>
            <a:spLocks noChangeArrowheads="1"/>
          </p:cNvSpPr>
          <p:nvPr/>
        </p:nvSpPr>
        <p:spPr bwMode="auto">
          <a:xfrm>
            <a:off x="307975" y="2012950"/>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476" name="Text Box 309"/>
          <p:cNvSpPr txBox="1">
            <a:spLocks noChangeArrowheads="1"/>
          </p:cNvSpPr>
          <p:nvPr/>
        </p:nvSpPr>
        <p:spPr bwMode="auto">
          <a:xfrm>
            <a:off x="341313" y="2092325"/>
            <a:ext cx="971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#1</a:t>
            </a:r>
          </a:p>
        </p:txBody>
      </p:sp>
      <p:sp>
        <p:nvSpPr>
          <p:cNvPr id="84283" name="Text Box 315"/>
          <p:cNvSpPr txBox="1">
            <a:spLocks noChangeArrowheads="1"/>
          </p:cNvSpPr>
          <p:nvPr/>
        </p:nvSpPr>
        <p:spPr bwMode="auto">
          <a:xfrm>
            <a:off x="1906588" y="3140075"/>
            <a:ext cx="1417637"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15-18</a:t>
            </a:r>
          </a:p>
        </p:txBody>
      </p:sp>
      <p:sp>
        <p:nvSpPr>
          <p:cNvPr id="84284" name="Text Box 316"/>
          <p:cNvSpPr txBox="1">
            <a:spLocks noChangeArrowheads="1"/>
          </p:cNvSpPr>
          <p:nvPr/>
        </p:nvSpPr>
        <p:spPr bwMode="auto">
          <a:xfrm>
            <a:off x="2584450" y="5068888"/>
            <a:ext cx="1417638"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18-21</a:t>
            </a:r>
          </a:p>
        </p:txBody>
      </p:sp>
      <p:sp>
        <p:nvSpPr>
          <p:cNvPr id="84285" name="Text Box 317"/>
          <p:cNvSpPr txBox="1">
            <a:spLocks noChangeArrowheads="1"/>
          </p:cNvSpPr>
          <p:nvPr/>
        </p:nvSpPr>
        <p:spPr bwMode="auto">
          <a:xfrm>
            <a:off x="2268538" y="7042150"/>
            <a:ext cx="1417637"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21-28</a:t>
            </a:r>
          </a:p>
        </p:txBody>
      </p:sp>
      <p:sp>
        <p:nvSpPr>
          <p:cNvPr id="84286" name="Text Box 318"/>
          <p:cNvSpPr txBox="1">
            <a:spLocks noChangeArrowheads="1"/>
          </p:cNvSpPr>
          <p:nvPr/>
        </p:nvSpPr>
        <p:spPr bwMode="auto">
          <a:xfrm>
            <a:off x="2343150" y="1247775"/>
            <a:ext cx="1417638"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13-14</a:t>
            </a:r>
          </a:p>
        </p:txBody>
      </p:sp>
      <p:sp>
        <p:nvSpPr>
          <p:cNvPr id="59481" name="Freeform 319"/>
          <p:cNvSpPr>
            <a:spLocks/>
          </p:cNvSpPr>
          <p:nvPr/>
        </p:nvSpPr>
        <p:spPr bwMode="auto">
          <a:xfrm>
            <a:off x="1530350" y="3568700"/>
            <a:ext cx="938213" cy="744538"/>
          </a:xfrm>
          <a:custGeom>
            <a:avLst/>
            <a:gdLst>
              <a:gd name="T0" fmla="*/ 2147483647 w 1300"/>
              <a:gd name="T1" fmla="*/ 2147483647 h 1133"/>
              <a:gd name="T2" fmla="*/ 2147483647 w 1300"/>
              <a:gd name="T3" fmla="*/ 2147483647 h 1133"/>
              <a:gd name="T4" fmla="*/ 2147483647 w 1300"/>
              <a:gd name="T5" fmla="*/ 2147483647 h 1133"/>
              <a:gd name="T6" fmla="*/ 2147483647 w 1300"/>
              <a:gd name="T7" fmla="*/ 2147483647 h 1133"/>
              <a:gd name="T8" fmla="*/ 2147483647 w 1300"/>
              <a:gd name="T9" fmla="*/ 2147483647 h 1133"/>
              <a:gd name="T10" fmla="*/ 2147483647 w 1300"/>
              <a:gd name="T11" fmla="*/ 2147483647 h 1133"/>
              <a:gd name="T12" fmla="*/ 2147483647 w 1300"/>
              <a:gd name="T13" fmla="*/ 2147483647 h 1133"/>
              <a:gd name="T14" fmla="*/ 2147483647 w 1300"/>
              <a:gd name="T15" fmla="*/ 2147483647 h 1133"/>
              <a:gd name="T16" fmla="*/ 2147483647 w 1300"/>
              <a:gd name="T17" fmla="*/ 2147483647 h 1133"/>
              <a:gd name="T18" fmla="*/ 2147483647 w 1300"/>
              <a:gd name="T19" fmla="*/ 2147483647 h 1133"/>
              <a:gd name="T20" fmla="*/ 2147483647 w 1300"/>
              <a:gd name="T21" fmla="*/ 2147483647 h 1133"/>
              <a:gd name="T22" fmla="*/ 2147483647 w 1300"/>
              <a:gd name="T23" fmla="*/ 2147483647 h 1133"/>
              <a:gd name="T24" fmla="*/ 2147483647 w 1300"/>
              <a:gd name="T25" fmla="*/ 2147483647 h 1133"/>
              <a:gd name="T26" fmla="*/ 2147483647 w 1300"/>
              <a:gd name="T27" fmla="*/ 2147483647 h 1133"/>
              <a:gd name="T28" fmla="*/ 2147483647 w 1300"/>
              <a:gd name="T29" fmla="*/ 2147483647 h 1133"/>
              <a:gd name="T30" fmla="*/ 2147483647 w 1300"/>
              <a:gd name="T31" fmla="*/ 0 h 1133"/>
              <a:gd name="T32" fmla="*/ 2147483647 w 1300"/>
              <a:gd name="T33" fmla="*/ 2147483647 h 1133"/>
              <a:gd name="T34" fmla="*/ 2147483647 w 1300"/>
              <a:gd name="T35" fmla="*/ 2147483647 h 1133"/>
              <a:gd name="T36" fmla="*/ 2147483647 w 1300"/>
              <a:gd name="T37" fmla="*/ 2147483647 h 1133"/>
              <a:gd name="T38" fmla="*/ 2147483647 w 1300"/>
              <a:gd name="T39" fmla="*/ 2147483647 h 1133"/>
              <a:gd name="T40" fmla="*/ 2147483647 w 1300"/>
              <a:gd name="T41" fmla="*/ 2147483647 h 1133"/>
              <a:gd name="T42" fmla="*/ 2147483647 w 1300"/>
              <a:gd name="T43" fmla="*/ 2147483647 h 1133"/>
              <a:gd name="T44" fmla="*/ 2147483647 w 1300"/>
              <a:gd name="T45" fmla="*/ 2147483647 h 1133"/>
              <a:gd name="T46" fmla="*/ 2147483647 w 1300"/>
              <a:gd name="T47" fmla="*/ 2147483647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82" name="Freeform 320"/>
          <p:cNvSpPr>
            <a:spLocks/>
          </p:cNvSpPr>
          <p:nvPr/>
        </p:nvSpPr>
        <p:spPr bwMode="auto">
          <a:xfrm>
            <a:off x="1666875" y="3894138"/>
            <a:ext cx="831850" cy="365125"/>
          </a:xfrm>
          <a:custGeom>
            <a:avLst/>
            <a:gdLst>
              <a:gd name="T0" fmla="*/ 2147483647 w 1152"/>
              <a:gd name="T1" fmla="*/ 0 h 557"/>
              <a:gd name="T2" fmla="*/ 2147483647 w 1152"/>
              <a:gd name="T3" fmla="*/ 2147483647 h 557"/>
              <a:gd name="T4" fmla="*/ 2147483647 w 1152"/>
              <a:gd name="T5" fmla="*/ 2147483647 h 557"/>
              <a:gd name="T6" fmla="*/ 2147483647 w 1152"/>
              <a:gd name="T7" fmla="*/ 2147483647 h 557"/>
              <a:gd name="T8" fmla="*/ 2147483647 w 1152"/>
              <a:gd name="T9" fmla="*/ 2147483647 h 557"/>
              <a:gd name="T10" fmla="*/ 2147483647 w 1152"/>
              <a:gd name="T11" fmla="*/ 2147483647 h 557"/>
              <a:gd name="T12" fmla="*/ 2147483647 w 1152"/>
              <a:gd name="T13" fmla="*/ 2147483647 h 557"/>
              <a:gd name="T14" fmla="*/ 2147483647 w 1152"/>
              <a:gd name="T15" fmla="*/ 2147483647 h 557"/>
              <a:gd name="T16" fmla="*/ 2147483647 w 1152"/>
              <a:gd name="T17" fmla="*/ 2147483647 h 557"/>
              <a:gd name="T18" fmla="*/ 2147483647 w 1152"/>
              <a:gd name="T19" fmla="*/ 2147483647 h 557"/>
              <a:gd name="T20" fmla="*/ 2147483647 w 1152"/>
              <a:gd name="T21" fmla="*/ 2147483647 h 557"/>
              <a:gd name="T22" fmla="*/ 2147483647 w 1152"/>
              <a:gd name="T23" fmla="*/ 2147483647 h 557"/>
              <a:gd name="T24" fmla="*/ 2147483647 w 1152"/>
              <a:gd name="T25" fmla="*/ 2147483647 h 557"/>
              <a:gd name="T26" fmla="*/ 2147483647 w 1152"/>
              <a:gd name="T27" fmla="*/ 2147483647 h 557"/>
              <a:gd name="T28" fmla="*/ 2147483647 w 1152"/>
              <a:gd name="T29" fmla="*/ 2147483647 h 557"/>
              <a:gd name="T30" fmla="*/ 2147483647 w 1152"/>
              <a:gd name="T31" fmla="*/ 214748364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52"/>
              <a:gd name="T49" fmla="*/ 0 h 557"/>
              <a:gd name="T50" fmla="*/ 1152 w 1152"/>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52" h="557">
                <a:moveTo>
                  <a:pt x="65" y="0"/>
                </a:moveTo>
                <a:cubicBezTo>
                  <a:pt x="20" y="11"/>
                  <a:pt x="15" y="21"/>
                  <a:pt x="2" y="63"/>
                </a:cubicBezTo>
                <a:cubicBezTo>
                  <a:pt x="5" y="81"/>
                  <a:pt x="0" y="102"/>
                  <a:pt x="11" y="117"/>
                </a:cubicBezTo>
                <a:cubicBezTo>
                  <a:pt x="25" y="137"/>
                  <a:pt x="144" y="110"/>
                  <a:pt x="164" y="108"/>
                </a:cubicBezTo>
                <a:cubicBezTo>
                  <a:pt x="220" y="111"/>
                  <a:pt x="277" y="112"/>
                  <a:pt x="334" y="117"/>
                </a:cubicBezTo>
                <a:cubicBezTo>
                  <a:pt x="390" y="121"/>
                  <a:pt x="455" y="153"/>
                  <a:pt x="505" y="180"/>
                </a:cubicBezTo>
                <a:cubicBezTo>
                  <a:pt x="523" y="190"/>
                  <a:pt x="537" y="211"/>
                  <a:pt x="559" y="215"/>
                </a:cubicBezTo>
                <a:cubicBezTo>
                  <a:pt x="622" y="225"/>
                  <a:pt x="595" y="218"/>
                  <a:pt x="640" y="233"/>
                </a:cubicBezTo>
                <a:cubicBezTo>
                  <a:pt x="651" y="268"/>
                  <a:pt x="662" y="284"/>
                  <a:pt x="694" y="305"/>
                </a:cubicBezTo>
                <a:cubicBezTo>
                  <a:pt x="697" y="314"/>
                  <a:pt x="696" y="325"/>
                  <a:pt x="703" y="332"/>
                </a:cubicBezTo>
                <a:cubicBezTo>
                  <a:pt x="709" y="338"/>
                  <a:pt x="721" y="336"/>
                  <a:pt x="730" y="341"/>
                </a:cubicBezTo>
                <a:cubicBezTo>
                  <a:pt x="768" y="360"/>
                  <a:pt x="808" y="375"/>
                  <a:pt x="847" y="395"/>
                </a:cubicBezTo>
                <a:cubicBezTo>
                  <a:pt x="869" y="428"/>
                  <a:pt x="885" y="489"/>
                  <a:pt x="928" y="503"/>
                </a:cubicBezTo>
                <a:cubicBezTo>
                  <a:pt x="957" y="511"/>
                  <a:pt x="987" y="515"/>
                  <a:pt x="1018" y="521"/>
                </a:cubicBezTo>
                <a:cubicBezTo>
                  <a:pt x="1053" y="527"/>
                  <a:pt x="1125" y="539"/>
                  <a:pt x="1125" y="539"/>
                </a:cubicBezTo>
                <a:cubicBezTo>
                  <a:pt x="1134" y="545"/>
                  <a:pt x="1152" y="557"/>
                  <a:pt x="1152" y="557"/>
                </a:cubicBezTo>
              </a:path>
            </a:pathLst>
          </a:cu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83" name="Text Box 321"/>
          <p:cNvSpPr txBox="1">
            <a:spLocks noChangeArrowheads="1"/>
          </p:cNvSpPr>
          <p:nvPr/>
        </p:nvSpPr>
        <p:spPr bwMode="auto">
          <a:xfrm>
            <a:off x="1401763" y="8909050"/>
            <a:ext cx="5672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i="1" u="sng">
                <a:latin typeface="Century Gothic" charset="0"/>
              </a:rPr>
              <a:t>A FINISHED VERSION IS PROVIDED AS STUDY HELP NUMBER 36.</a:t>
            </a:r>
          </a:p>
        </p:txBody>
      </p:sp>
      <p:sp>
        <p:nvSpPr>
          <p:cNvPr id="59484" name="AutoShape 322" descr="Granite"/>
          <p:cNvSpPr>
            <a:spLocks noChangeArrowheads="1"/>
          </p:cNvSpPr>
          <p:nvPr/>
        </p:nvSpPr>
        <p:spPr bwMode="auto">
          <a:xfrm rot="-1339115">
            <a:off x="2794000" y="19748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59485" name="AutoShape 324" descr="Granite"/>
          <p:cNvSpPr>
            <a:spLocks noChangeArrowheads="1"/>
          </p:cNvSpPr>
          <p:nvPr/>
        </p:nvSpPr>
        <p:spPr bwMode="auto">
          <a:xfrm rot="9248399">
            <a:off x="2533650" y="205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wrap="none" anchor="ctr"/>
          <a:lstStyle/>
          <a:p>
            <a:pPr algn="ctr"/>
            <a:endParaRPr lang="en-US" sz="1200">
              <a:latin typeface="Century Gothic" charset="0"/>
            </a:endParaRPr>
          </a:p>
        </p:txBody>
      </p:sp>
      <p:sp>
        <p:nvSpPr>
          <p:cNvPr id="59486" name="AutoShape 325" descr="Granite"/>
          <p:cNvSpPr>
            <a:spLocks noChangeArrowheads="1"/>
          </p:cNvSpPr>
          <p:nvPr/>
        </p:nvSpPr>
        <p:spPr bwMode="auto">
          <a:xfrm rot="-1339115">
            <a:off x="2305050" y="39497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59487" name="AutoShape 326" descr="Granite"/>
          <p:cNvSpPr>
            <a:spLocks noChangeArrowheads="1"/>
          </p:cNvSpPr>
          <p:nvPr/>
        </p:nvSpPr>
        <p:spPr bwMode="auto">
          <a:xfrm rot="-6703883">
            <a:off x="1549400" y="332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59488" name="AutoShape 328" descr="Granite"/>
          <p:cNvSpPr>
            <a:spLocks noChangeArrowheads="1"/>
          </p:cNvSpPr>
          <p:nvPr/>
        </p:nvSpPr>
        <p:spPr bwMode="auto">
          <a:xfrm rot="6145334">
            <a:off x="1676400" y="3962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p>
            <a:pPr algn="ctr"/>
            <a:endParaRPr lang="en-US" sz="1200">
              <a:latin typeface="Century Gothic" charset="0"/>
            </a:endParaRPr>
          </a:p>
        </p:txBody>
      </p:sp>
      <p:sp>
        <p:nvSpPr>
          <p:cNvPr id="59489" name="AutoShape 329" descr="Granite"/>
          <p:cNvSpPr>
            <a:spLocks noChangeArrowheads="1"/>
          </p:cNvSpPr>
          <p:nvPr/>
        </p:nvSpPr>
        <p:spPr bwMode="auto">
          <a:xfrm rot="6145334">
            <a:off x="2228850" y="4171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p>
            <a:pPr algn="ctr"/>
            <a:endParaRPr lang="en-US" sz="1200">
              <a:latin typeface="Century Gothic" charset="0"/>
            </a:endParaRPr>
          </a:p>
        </p:txBody>
      </p:sp>
      <p:sp>
        <p:nvSpPr>
          <p:cNvPr id="59490" name="AutoShape 330" descr="Granite"/>
          <p:cNvSpPr>
            <a:spLocks noChangeArrowheads="1"/>
          </p:cNvSpPr>
          <p:nvPr/>
        </p:nvSpPr>
        <p:spPr bwMode="auto">
          <a:xfrm rot="-1339115">
            <a:off x="2895600" y="5949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59491" name="AutoShape 331" descr="Granite"/>
          <p:cNvSpPr>
            <a:spLocks noChangeArrowheads="1"/>
          </p:cNvSpPr>
          <p:nvPr/>
        </p:nvSpPr>
        <p:spPr bwMode="auto">
          <a:xfrm rot="-6703883">
            <a:off x="2139950" y="5359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59492" name="AutoShape 332" descr="Granite"/>
          <p:cNvSpPr>
            <a:spLocks noChangeArrowheads="1"/>
          </p:cNvSpPr>
          <p:nvPr/>
        </p:nvSpPr>
        <p:spPr bwMode="auto">
          <a:xfrm rot="410537">
            <a:off x="2279650" y="57023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59493" name="AutoShape 333" descr="Granite"/>
          <p:cNvSpPr>
            <a:spLocks noChangeArrowheads="1"/>
          </p:cNvSpPr>
          <p:nvPr/>
        </p:nvSpPr>
        <p:spPr bwMode="auto">
          <a:xfrm rot="6145334">
            <a:off x="2705100" y="61341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p>
            <a:pPr algn="ctr"/>
            <a:endParaRPr lang="en-US" sz="1200">
              <a:latin typeface="Century Gothic" charset="0"/>
            </a:endParaRPr>
          </a:p>
        </p:txBody>
      </p:sp>
      <p:sp>
        <p:nvSpPr>
          <p:cNvPr id="59494" name="AutoShape 334" descr="Granite"/>
          <p:cNvSpPr>
            <a:spLocks noChangeArrowheads="1"/>
          </p:cNvSpPr>
          <p:nvPr/>
        </p:nvSpPr>
        <p:spPr bwMode="auto">
          <a:xfrm rot="-1339115">
            <a:off x="2597150" y="80518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59495" name="AutoShape 336" descr="Granite"/>
          <p:cNvSpPr>
            <a:spLocks noChangeArrowheads="1"/>
          </p:cNvSpPr>
          <p:nvPr/>
        </p:nvSpPr>
        <p:spPr bwMode="auto">
          <a:xfrm rot="-6037989">
            <a:off x="2362200" y="77470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59496" name="AutoShape 337" descr="Granite"/>
          <p:cNvSpPr>
            <a:spLocks noChangeArrowheads="1"/>
          </p:cNvSpPr>
          <p:nvPr/>
        </p:nvSpPr>
        <p:spPr bwMode="auto">
          <a:xfrm rot="-4249939">
            <a:off x="1327150" y="79375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59497" name="AutoShape 338" descr="Granite"/>
          <p:cNvSpPr>
            <a:spLocks noChangeArrowheads="1"/>
          </p:cNvSpPr>
          <p:nvPr/>
        </p:nvSpPr>
        <p:spPr bwMode="auto">
          <a:xfrm rot="-884316">
            <a:off x="1250950" y="75374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41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127000" y="9017000"/>
            <a:ext cx="10922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1000">
              <a:latin typeface="Helvetica" charset="0"/>
            </a:endParaRPr>
          </a:p>
        </p:txBody>
      </p:sp>
      <p:sp>
        <p:nvSpPr>
          <p:cNvPr id="61442" name="Text Box 3"/>
          <p:cNvSpPr txBox="1">
            <a:spLocks noChangeArrowheads="1"/>
          </p:cNvSpPr>
          <p:nvPr/>
        </p:nvSpPr>
        <p:spPr bwMode="auto">
          <a:xfrm>
            <a:off x="7208838" y="5080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a:latin typeface="Comic Sans MS" charset="0"/>
              </a:rPr>
              <a:t> </a:t>
            </a:r>
          </a:p>
        </p:txBody>
      </p:sp>
      <p:sp>
        <p:nvSpPr>
          <p:cNvPr id="61443" name="Text Box 4"/>
          <p:cNvSpPr txBox="1">
            <a:spLocks noChangeArrowheads="1"/>
          </p:cNvSpPr>
          <p:nvPr/>
        </p:nvSpPr>
        <p:spPr bwMode="auto">
          <a:xfrm>
            <a:off x="0" y="1319213"/>
            <a:ext cx="7543800" cy="67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a:latin typeface="Arial Black" charset="0"/>
              </a:rPr>
              <a:t>TWO OF PAUL</a:t>
            </a:r>
            <a:r>
              <a:rPr lang="ja-JP" altLang="en-US" sz="2000" b="1" i="1">
                <a:latin typeface="Arial Black" charset="0"/>
              </a:rPr>
              <a:t>’</a:t>
            </a:r>
            <a:r>
              <a:rPr lang="en-US" altLang="ja-JP" sz="2000" b="1" i="1">
                <a:latin typeface="Arial Black" charset="0"/>
              </a:rPr>
              <a:t>S KEY THEOLOGICAL TRUTHS                   </a:t>
            </a:r>
            <a:r>
              <a:rPr lang="en-US" altLang="ja-JP" sz="1800" b="1" i="1">
                <a:latin typeface="Arial Black" charset="0"/>
              </a:rPr>
              <a:t>The Very Foundation of Christian Thought and Practice</a:t>
            </a:r>
            <a:endParaRPr lang="en-US" sz="2000" b="1" i="1">
              <a:latin typeface="Arial Black" charset="0"/>
            </a:endParaRPr>
          </a:p>
        </p:txBody>
      </p:sp>
      <p:sp>
        <p:nvSpPr>
          <p:cNvPr id="61444" name="Text Box 5"/>
          <p:cNvSpPr txBox="1">
            <a:spLocks noChangeArrowheads="1"/>
          </p:cNvSpPr>
          <p:nvPr/>
        </p:nvSpPr>
        <p:spPr bwMode="auto">
          <a:xfrm>
            <a:off x="6586538" y="9842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25</a:t>
            </a:r>
          </a:p>
        </p:txBody>
      </p:sp>
      <p:sp>
        <p:nvSpPr>
          <p:cNvPr id="61445" name="Text Box 31"/>
          <p:cNvSpPr txBox="1">
            <a:spLocks noChangeArrowheads="1"/>
          </p:cNvSpPr>
          <p:nvPr/>
        </p:nvSpPr>
        <p:spPr bwMode="auto">
          <a:xfrm>
            <a:off x="1577975" y="2971800"/>
            <a:ext cx="44624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i="1">
                <a:latin typeface="Comic Sans MS" charset="0"/>
              </a:rPr>
              <a:t>(AN INSTANT _____________ EVENT!)</a:t>
            </a:r>
          </a:p>
        </p:txBody>
      </p:sp>
      <p:sp>
        <p:nvSpPr>
          <p:cNvPr id="61446" name="Text Box 32"/>
          <p:cNvSpPr txBox="1">
            <a:spLocks noChangeArrowheads="1"/>
          </p:cNvSpPr>
          <p:nvPr/>
        </p:nvSpPr>
        <p:spPr bwMode="auto">
          <a:xfrm>
            <a:off x="431800" y="5432425"/>
            <a:ext cx="6680200"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__________________</a:t>
            </a:r>
            <a:r>
              <a:rPr lang="en-US" sz="1600" b="1" i="1">
                <a:latin typeface="Comic Sans MS" charset="0"/>
              </a:rPr>
              <a:t> --  to set apart for some sacred use.</a:t>
            </a:r>
          </a:p>
        </p:txBody>
      </p:sp>
      <p:sp>
        <p:nvSpPr>
          <p:cNvPr id="61447" name="Text Box 33"/>
          <p:cNvSpPr txBox="1">
            <a:spLocks noChangeArrowheads="1"/>
          </p:cNvSpPr>
          <p:nvPr/>
        </p:nvSpPr>
        <p:spPr bwMode="auto">
          <a:xfrm>
            <a:off x="1520825" y="5813425"/>
            <a:ext cx="49069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a:latin typeface="Comic Sans MS" charset="0"/>
              </a:rPr>
              <a:t>(A _______________, MATURING PROCESS)</a:t>
            </a:r>
          </a:p>
        </p:txBody>
      </p:sp>
      <p:sp>
        <p:nvSpPr>
          <p:cNvPr id="61448" name="Text Box 34"/>
          <p:cNvSpPr txBox="1">
            <a:spLocks noChangeArrowheads="1"/>
          </p:cNvSpPr>
          <p:nvPr/>
        </p:nvSpPr>
        <p:spPr bwMode="auto">
          <a:xfrm>
            <a:off x="720725" y="3406775"/>
            <a:ext cx="64516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i="1">
                <a:latin typeface="Comic Sans MS" charset="0"/>
              </a:rPr>
              <a:t>Gen. 15:6  Abram believed the Lord, and he credited it to him as righteousness. (NIV).</a:t>
            </a:r>
          </a:p>
        </p:txBody>
      </p:sp>
      <p:sp>
        <p:nvSpPr>
          <p:cNvPr id="61449" name="Text Box 35"/>
          <p:cNvSpPr txBox="1">
            <a:spLocks noChangeArrowheads="1"/>
          </p:cNvSpPr>
          <p:nvPr/>
        </p:nvSpPr>
        <p:spPr bwMode="auto">
          <a:xfrm>
            <a:off x="708025" y="3781425"/>
            <a:ext cx="64516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i="1">
                <a:latin typeface="Comic Sans MS" charset="0"/>
              </a:rPr>
              <a:t>Rom 5:16-18  Again, the gift of God is not like the result of the one man</a:t>
            </a:r>
            <a:r>
              <a:rPr lang="ja-JP" altLang="en-US" sz="1000" b="1" i="1">
                <a:latin typeface="Comic Sans MS" charset="0"/>
              </a:rPr>
              <a:t>’</a:t>
            </a:r>
            <a:r>
              <a:rPr lang="en-US" altLang="ja-JP" sz="1000" b="1" i="1">
                <a:latin typeface="Comic Sans MS" charset="0"/>
              </a:rPr>
              <a:t>s sin: The judgment followed one sin and brought condemnation, but the gift followed many trespasses and brought justification.  For if, by the trespass of the one man, death reigned through that one man, how much more will those who received God</a:t>
            </a:r>
            <a:r>
              <a:rPr lang="ja-JP" altLang="en-US" sz="1000" b="1" i="1">
                <a:latin typeface="Comic Sans MS" charset="0"/>
              </a:rPr>
              <a:t>’</a:t>
            </a:r>
            <a:r>
              <a:rPr lang="en-US" altLang="ja-JP" sz="1000" b="1" i="1">
                <a:latin typeface="Comic Sans MS" charset="0"/>
              </a:rPr>
              <a:t>s abundant provision of grace and of the gift of righteousness reign in life through the one man, Jesus Christ…Consequently, just as the result of one trespass was condemnation for all men, so also the result of one act of righteousness was justification that brings life for all men. (NIV).</a:t>
            </a:r>
            <a:endParaRPr lang="en-US" sz="1000" b="1" i="1">
              <a:latin typeface="Comic Sans MS" charset="0"/>
            </a:endParaRPr>
          </a:p>
        </p:txBody>
      </p:sp>
      <p:sp>
        <p:nvSpPr>
          <p:cNvPr id="61450" name="Text Box 36"/>
          <p:cNvSpPr txBox="1">
            <a:spLocks noChangeArrowheads="1"/>
          </p:cNvSpPr>
          <p:nvPr/>
        </p:nvSpPr>
        <p:spPr bwMode="auto">
          <a:xfrm>
            <a:off x="755650" y="6223000"/>
            <a:ext cx="64516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i="1">
                <a:latin typeface="Comic Sans MS" charset="0"/>
              </a:rPr>
              <a:t>1 Cor 1:2  To the church of God in Corinth, to those sanctified in Christ Jesus and called to be holy, together with all those everywhere who call on the name of our Lord Jesus Christ -- their Lord and ours: (NIV).</a:t>
            </a:r>
          </a:p>
        </p:txBody>
      </p:sp>
      <p:sp>
        <p:nvSpPr>
          <p:cNvPr id="61451" name="Text Box 37"/>
          <p:cNvSpPr txBox="1">
            <a:spLocks noChangeArrowheads="1"/>
          </p:cNvSpPr>
          <p:nvPr/>
        </p:nvSpPr>
        <p:spPr bwMode="auto">
          <a:xfrm>
            <a:off x="749300" y="6883400"/>
            <a:ext cx="64516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i="1">
                <a:latin typeface="Comic Sans MS" charset="0"/>
              </a:rPr>
              <a:t>2 Cor 5:17  Therefore, if anyone is in Christ, he is a new creation: the old has gone, the new has come! (NIV).</a:t>
            </a:r>
          </a:p>
          <a:p>
            <a:pPr>
              <a:spcBef>
                <a:spcPct val="50000"/>
              </a:spcBef>
            </a:pPr>
            <a:r>
              <a:rPr lang="en-US" sz="1000" b="1" i="1">
                <a:latin typeface="Comic Sans MS" charset="0"/>
              </a:rPr>
              <a:t> </a:t>
            </a:r>
          </a:p>
        </p:txBody>
      </p:sp>
      <p:sp>
        <p:nvSpPr>
          <p:cNvPr id="61452" name="Text Box 38"/>
          <p:cNvSpPr txBox="1">
            <a:spLocks noChangeArrowheads="1"/>
          </p:cNvSpPr>
          <p:nvPr/>
        </p:nvSpPr>
        <p:spPr bwMode="auto">
          <a:xfrm>
            <a:off x="749300" y="7356475"/>
            <a:ext cx="64516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i="1">
                <a:latin typeface="Comic Sans MS" charset="0"/>
              </a:rPr>
              <a:t>Rom 5: 1-4  Therefore, since we have been justified through faith, we have peace with God through our Lord Jesus Christ, through whom we have gained access by faith into this grace in which we now stand.  And we rejoice in the hope of the glory of God.  Not only so, but we also rejoice in the sufferings, because we know that suffering produces perseverance; perseverance, character; and character, hope. (NIV).</a:t>
            </a:r>
          </a:p>
        </p:txBody>
      </p:sp>
      <p:sp>
        <p:nvSpPr>
          <p:cNvPr id="61453" name="Text Box 44"/>
          <p:cNvSpPr txBox="1">
            <a:spLocks noChangeArrowheads="1"/>
          </p:cNvSpPr>
          <p:nvPr/>
        </p:nvSpPr>
        <p:spPr bwMode="auto">
          <a:xfrm>
            <a:off x="620713" y="2106613"/>
            <a:ext cx="6575425"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i="1">
                <a:latin typeface="Comic Sans MS" charset="0"/>
              </a:rPr>
              <a:t>_________________ -- </a:t>
            </a:r>
            <a:r>
              <a:rPr lang="en-US" sz="1600" b="1" i="1">
                <a:latin typeface="Comic Sans MS" charset="0"/>
              </a:rPr>
              <a:t>to release from the guilt of sin…and</a:t>
            </a:r>
            <a:endParaRPr lang="en-US" sz="1400" b="1" i="1">
              <a:latin typeface="Comic Sans MS" charset="0"/>
            </a:endParaRPr>
          </a:p>
          <a:p>
            <a:pPr algn="ctr">
              <a:spcBef>
                <a:spcPct val="50000"/>
              </a:spcBef>
            </a:pPr>
            <a:r>
              <a:rPr lang="en-US" sz="1600" b="1" i="1">
                <a:latin typeface="Comic Sans MS" charset="0"/>
              </a:rPr>
              <a:t>MAKE</a:t>
            </a:r>
            <a:r>
              <a:rPr lang="en-US" sz="1400" b="1" i="1">
                <a:latin typeface="Comic Sans MS" charset="0"/>
              </a:rPr>
              <a:t> ___________________________</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6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182688" y="1666875"/>
            <a:ext cx="5214937" cy="423863"/>
          </a:xfrm>
          <a:prstGeom prst="rect">
            <a:avLst/>
          </a:prstGeom>
          <a:noFill/>
          <a:ln w="57150">
            <a:solidFill>
              <a:schemeClr val="hlink"/>
            </a:solidFill>
            <a:miter lim="800000"/>
            <a:headEnd/>
            <a:tailEnd/>
          </a:ln>
          <a:effectLst>
            <a:outerShdw blurRad="63500" dist="99190" dir="3011666" algn="ctr" rotWithShape="0">
              <a:schemeClr val="bg1">
                <a:alpha val="74998"/>
              </a:schemeClr>
            </a:outerShdw>
          </a:effectLst>
        </p:spPr>
        <p:txBody>
          <a:bodyPr>
            <a:spAutoFit/>
          </a:bodyPr>
          <a:lstStyle/>
          <a:p>
            <a:pPr algn="ctr">
              <a:defRPr/>
            </a:pPr>
            <a:r>
              <a:rPr lang="en-US" sz="1800" b="1">
                <a:latin typeface="Arial Rounded MT Bold" pitchFamily="-107" charset="0"/>
                <a:ea typeface="+mn-ea"/>
                <a:cs typeface="+mn-cs"/>
              </a:rPr>
              <a:t>FIRST:THE LETTERS FROM PAUL</a:t>
            </a:r>
          </a:p>
        </p:txBody>
      </p:sp>
      <p:sp>
        <p:nvSpPr>
          <p:cNvPr id="131075" name="Rectangle 3"/>
          <p:cNvSpPr>
            <a:spLocks noChangeArrowheads="1"/>
          </p:cNvSpPr>
          <p:nvPr/>
        </p:nvSpPr>
        <p:spPr bwMode="auto">
          <a:xfrm>
            <a:off x="127000" y="9018588"/>
            <a:ext cx="1090613" cy="225425"/>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90487" tIns="44450" rIns="90487" bIns="44450">
            <a:spAutoFit/>
          </a:bodyPr>
          <a:lstStyle/>
          <a:p>
            <a:pPr>
              <a:spcBef>
                <a:spcPct val="50000"/>
              </a:spcBef>
              <a:defRPr/>
            </a:pPr>
            <a:endParaRPr lang="en-US" sz="900">
              <a:latin typeface="Helvetica" pitchFamily="-107" charset="0"/>
              <a:ea typeface="+mn-ea"/>
              <a:cs typeface="+mn-cs"/>
            </a:endParaRPr>
          </a:p>
        </p:txBody>
      </p:sp>
      <p:sp>
        <p:nvSpPr>
          <p:cNvPr id="131076" name="Line 4"/>
          <p:cNvSpPr>
            <a:spLocks noChangeShapeType="1"/>
          </p:cNvSpPr>
          <p:nvPr/>
        </p:nvSpPr>
        <p:spPr bwMode="auto">
          <a:xfrm>
            <a:off x="1022350" y="889000"/>
            <a:ext cx="4786313" cy="0"/>
          </a:xfrm>
          <a:prstGeom prst="line">
            <a:avLst/>
          </a:prstGeom>
          <a:noFill/>
          <a:ln w="38100">
            <a:noFill/>
            <a:round/>
            <a:headEnd/>
            <a:tailEnd/>
          </a:ln>
          <a:effectLst>
            <a:outerShdw blurRad="63500" dist="29783" dir="1514402"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078" name="Text Box 6"/>
          <p:cNvSpPr txBox="1">
            <a:spLocks noChangeArrowheads="1"/>
          </p:cNvSpPr>
          <p:nvPr/>
        </p:nvSpPr>
        <p:spPr bwMode="auto">
          <a:xfrm>
            <a:off x="7213600" y="66675"/>
            <a:ext cx="252413" cy="366713"/>
          </a:xfrm>
          <a:prstGeom prst="rect">
            <a:avLst/>
          </a:prstGeom>
          <a:noFill/>
          <a:ln w="12700">
            <a:noFill/>
            <a:miter lim="800000"/>
            <a:headEnd/>
            <a:tailEnd/>
          </a:ln>
          <a:effectLst>
            <a:outerShdw blurRad="63500" dist="29783" dir="1514402" algn="ctr" rotWithShape="0">
              <a:schemeClr val="bg1">
                <a:alpha val="74998"/>
              </a:schemeClr>
            </a:outerShdw>
          </a:effectLst>
        </p:spPr>
        <p:txBody>
          <a:bodyPr wrap="none" anchor="ctr">
            <a:spAutoFit/>
          </a:bodyPr>
          <a:lstStyle/>
          <a:p>
            <a:pPr algn="ctr">
              <a:spcBef>
                <a:spcPct val="50000"/>
              </a:spcBef>
              <a:defRPr/>
            </a:pPr>
            <a:r>
              <a:rPr lang="en-US" sz="1800">
                <a:latin typeface="Comic Sans MS" pitchFamily="-107" charset="0"/>
                <a:ea typeface="+mn-ea"/>
                <a:cs typeface="+mn-cs"/>
              </a:rPr>
              <a:t> </a:t>
            </a:r>
          </a:p>
        </p:txBody>
      </p:sp>
      <p:sp>
        <p:nvSpPr>
          <p:cNvPr id="131081" name="AutoShape 9" descr="30%"/>
          <p:cNvSpPr>
            <a:spLocks noChangeArrowheads="1"/>
          </p:cNvSpPr>
          <p:nvPr/>
        </p:nvSpPr>
        <p:spPr bwMode="auto">
          <a:xfrm>
            <a:off x="606425" y="2262188"/>
            <a:ext cx="793750" cy="137636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lgn="ctr">
              <a:defRPr/>
            </a:pPr>
            <a:endParaRPr lang="en-US" sz="1000" b="1">
              <a:solidFill>
                <a:schemeClr val="folHlink"/>
              </a:solidFill>
              <a:latin typeface="Wingdings 2" pitchFamily="-107" charset="2"/>
              <a:ea typeface="+mn-ea"/>
              <a:cs typeface="+mn-cs"/>
            </a:endParaRPr>
          </a:p>
        </p:txBody>
      </p:sp>
      <p:sp>
        <p:nvSpPr>
          <p:cNvPr id="131082" name="Text Box 10" descr="30%"/>
          <p:cNvSpPr txBox="1">
            <a:spLocks noChangeArrowheads="1"/>
          </p:cNvSpPr>
          <p:nvPr/>
        </p:nvSpPr>
        <p:spPr bwMode="auto">
          <a:xfrm>
            <a:off x="560388" y="2293938"/>
            <a:ext cx="939800" cy="24447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ROMANS</a:t>
            </a:r>
          </a:p>
        </p:txBody>
      </p:sp>
      <p:sp>
        <p:nvSpPr>
          <p:cNvPr id="131083" name="Text Box 11" descr="30%"/>
          <p:cNvSpPr txBox="1">
            <a:spLocks noChangeArrowheads="1"/>
          </p:cNvSpPr>
          <p:nvPr/>
        </p:nvSpPr>
        <p:spPr bwMode="auto">
          <a:xfrm>
            <a:off x="546100" y="2786063"/>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JUSTIFI- CATION   BY        _________</a:t>
            </a:r>
          </a:p>
        </p:txBody>
      </p:sp>
      <p:sp>
        <p:nvSpPr>
          <p:cNvPr id="131084" name="Text Box 12" descr="30%"/>
          <p:cNvSpPr txBox="1">
            <a:spLocks noChangeArrowheads="1"/>
          </p:cNvSpPr>
          <p:nvPr/>
        </p:nvSpPr>
        <p:spPr bwMode="auto">
          <a:xfrm>
            <a:off x="490538" y="3660775"/>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u="sng">
                <a:latin typeface="Helvetica" pitchFamily="-107" charset="0"/>
                <a:ea typeface="+mn-ea"/>
                <a:cs typeface="+mn-cs"/>
              </a:rPr>
              <a:t>1:17</a:t>
            </a:r>
          </a:p>
        </p:txBody>
      </p:sp>
      <p:sp>
        <p:nvSpPr>
          <p:cNvPr id="131086" name="AutoShape 14" descr="30%"/>
          <p:cNvSpPr>
            <a:spLocks noChangeArrowheads="1"/>
          </p:cNvSpPr>
          <p:nvPr/>
        </p:nvSpPr>
        <p:spPr bwMode="auto">
          <a:xfrm>
            <a:off x="4249738" y="2252663"/>
            <a:ext cx="793750" cy="137636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087" name="Text Box 15" descr="30%"/>
          <p:cNvSpPr txBox="1">
            <a:spLocks noChangeArrowheads="1"/>
          </p:cNvSpPr>
          <p:nvPr/>
        </p:nvSpPr>
        <p:spPr bwMode="auto">
          <a:xfrm>
            <a:off x="4178300" y="2301875"/>
            <a:ext cx="939800" cy="24447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EPHESIANS</a:t>
            </a:r>
          </a:p>
        </p:txBody>
      </p:sp>
      <p:sp>
        <p:nvSpPr>
          <p:cNvPr id="131088" name="Text Box 16" descr="30%"/>
          <p:cNvSpPr txBox="1">
            <a:spLocks noChangeArrowheads="1"/>
          </p:cNvSpPr>
          <p:nvPr/>
        </p:nvSpPr>
        <p:spPr bwMode="auto">
          <a:xfrm>
            <a:off x="4173538" y="2773363"/>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 POSITION AND WALK OF THE BELIEVER</a:t>
            </a:r>
          </a:p>
        </p:txBody>
      </p:sp>
      <p:sp>
        <p:nvSpPr>
          <p:cNvPr id="131089" name="Text Box 17" descr="30%"/>
          <p:cNvSpPr txBox="1">
            <a:spLocks noChangeArrowheads="1"/>
          </p:cNvSpPr>
          <p:nvPr/>
        </p:nvSpPr>
        <p:spPr bwMode="auto">
          <a:xfrm>
            <a:off x="4122738" y="3649663"/>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1:3</a:t>
            </a:r>
          </a:p>
        </p:txBody>
      </p:sp>
      <p:sp>
        <p:nvSpPr>
          <p:cNvPr id="131091" name="AutoShape 19" descr="30%"/>
          <p:cNvSpPr>
            <a:spLocks noChangeArrowheads="1"/>
          </p:cNvSpPr>
          <p:nvPr/>
        </p:nvSpPr>
        <p:spPr bwMode="auto">
          <a:xfrm>
            <a:off x="5167313" y="2243138"/>
            <a:ext cx="795337" cy="139065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092" name="Text Box 20" descr="30%"/>
          <p:cNvSpPr txBox="1">
            <a:spLocks noChangeArrowheads="1"/>
          </p:cNvSpPr>
          <p:nvPr/>
        </p:nvSpPr>
        <p:spPr bwMode="auto">
          <a:xfrm>
            <a:off x="5103813" y="2289175"/>
            <a:ext cx="939800" cy="39687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PHILIP-PIANS</a:t>
            </a:r>
          </a:p>
        </p:txBody>
      </p:sp>
      <p:sp>
        <p:nvSpPr>
          <p:cNvPr id="131093" name="Text Box 21" descr="30%"/>
          <p:cNvSpPr txBox="1">
            <a:spLocks noChangeArrowheads="1"/>
          </p:cNvSpPr>
          <p:nvPr/>
        </p:nvSpPr>
        <p:spPr bwMode="auto">
          <a:xfrm>
            <a:off x="5110163" y="2770188"/>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JESUS CHRIST OUR         JOY</a:t>
            </a:r>
          </a:p>
        </p:txBody>
      </p:sp>
      <p:sp>
        <p:nvSpPr>
          <p:cNvPr id="131094" name="Text Box 22" descr="30%"/>
          <p:cNvSpPr txBox="1">
            <a:spLocks noChangeArrowheads="1"/>
          </p:cNvSpPr>
          <p:nvPr/>
        </p:nvSpPr>
        <p:spPr bwMode="auto">
          <a:xfrm>
            <a:off x="5067300" y="3654425"/>
            <a:ext cx="1074738"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4:4</a:t>
            </a:r>
          </a:p>
        </p:txBody>
      </p:sp>
      <p:sp>
        <p:nvSpPr>
          <p:cNvPr id="131096" name="AutoShape 24" descr="30%"/>
          <p:cNvSpPr>
            <a:spLocks noChangeArrowheads="1"/>
          </p:cNvSpPr>
          <p:nvPr/>
        </p:nvSpPr>
        <p:spPr bwMode="auto">
          <a:xfrm>
            <a:off x="2432050" y="2243138"/>
            <a:ext cx="793750" cy="137636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097" name="Text Box 25" descr="30%"/>
          <p:cNvSpPr txBox="1">
            <a:spLocks noChangeArrowheads="1"/>
          </p:cNvSpPr>
          <p:nvPr/>
        </p:nvSpPr>
        <p:spPr bwMode="auto">
          <a:xfrm>
            <a:off x="2357438" y="2316163"/>
            <a:ext cx="939800" cy="24447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2 COR</a:t>
            </a:r>
          </a:p>
        </p:txBody>
      </p:sp>
      <p:sp>
        <p:nvSpPr>
          <p:cNvPr id="131098" name="Text Box 26" descr="30%"/>
          <p:cNvSpPr txBox="1">
            <a:spLocks noChangeArrowheads="1"/>
          </p:cNvSpPr>
          <p:nvPr/>
        </p:nvSpPr>
        <p:spPr bwMode="auto">
          <a:xfrm>
            <a:off x="2362200" y="2744788"/>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PAUL’S AUTHENTIC APOSTLE-SHIP</a:t>
            </a:r>
          </a:p>
        </p:txBody>
      </p:sp>
      <p:sp>
        <p:nvSpPr>
          <p:cNvPr id="131099" name="Text Box 27" descr="30%"/>
          <p:cNvSpPr txBox="1">
            <a:spLocks noChangeArrowheads="1"/>
          </p:cNvSpPr>
          <p:nvPr/>
        </p:nvSpPr>
        <p:spPr bwMode="auto">
          <a:xfrm>
            <a:off x="2287588" y="3654425"/>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12:9</a:t>
            </a:r>
          </a:p>
        </p:txBody>
      </p:sp>
      <p:sp>
        <p:nvSpPr>
          <p:cNvPr id="131101" name="AutoShape 29" descr="30%"/>
          <p:cNvSpPr>
            <a:spLocks noChangeArrowheads="1"/>
          </p:cNvSpPr>
          <p:nvPr/>
        </p:nvSpPr>
        <p:spPr bwMode="auto">
          <a:xfrm>
            <a:off x="3341688" y="2239963"/>
            <a:ext cx="793750" cy="1392237"/>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02" name="Text Box 30" descr="30%"/>
          <p:cNvSpPr txBox="1">
            <a:spLocks noChangeArrowheads="1"/>
          </p:cNvSpPr>
          <p:nvPr/>
        </p:nvSpPr>
        <p:spPr bwMode="auto">
          <a:xfrm>
            <a:off x="3265488" y="2300288"/>
            <a:ext cx="939800" cy="24447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GALATIANS</a:t>
            </a:r>
          </a:p>
        </p:txBody>
      </p:sp>
      <p:sp>
        <p:nvSpPr>
          <p:cNvPr id="131103" name="Text Box 31" descr="30%"/>
          <p:cNvSpPr txBox="1">
            <a:spLocks noChangeArrowheads="1"/>
          </p:cNvSpPr>
          <p:nvPr/>
        </p:nvSpPr>
        <p:spPr bwMode="auto">
          <a:xfrm>
            <a:off x="3286125" y="2774950"/>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THE POWER    OF _________</a:t>
            </a:r>
          </a:p>
        </p:txBody>
      </p:sp>
      <p:sp>
        <p:nvSpPr>
          <p:cNvPr id="131104" name="Text Box 32" descr="30%"/>
          <p:cNvSpPr txBox="1">
            <a:spLocks noChangeArrowheads="1"/>
          </p:cNvSpPr>
          <p:nvPr/>
        </p:nvSpPr>
        <p:spPr bwMode="auto">
          <a:xfrm>
            <a:off x="3222625" y="3648075"/>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u="sng">
                <a:latin typeface="Helvetica" pitchFamily="-107" charset="0"/>
                <a:ea typeface="+mn-ea"/>
                <a:cs typeface="+mn-cs"/>
              </a:rPr>
              <a:t>3:2</a:t>
            </a:r>
          </a:p>
        </p:txBody>
      </p:sp>
      <p:sp>
        <p:nvSpPr>
          <p:cNvPr id="131106" name="AutoShape 34" descr="30%"/>
          <p:cNvSpPr>
            <a:spLocks noChangeArrowheads="1"/>
          </p:cNvSpPr>
          <p:nvPr/>
        </p:nvSpPr>
        <p:spPr bwMode="auto">
          <a:xfrm>
            <a:off x="1511300" y="2247900"/>
            <a:ext cx="795338" cy="139065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07" name="Text Box 35" descr="30%"/>
          <p:cNvSpPr txBox="1">
            <a:spLocks noChangeArrowheads="1"/>
          </p:cNvSpPr>
          <p:nvPr/>
        </p:nvSpPr>
        <p:spPr bwMode="auto">
          <a:xfrm>
            <a:off x="1435100" y="2300288"/>
            <a:ext cx="939800" cy="24447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1 COR</a:t>
            </a:r>
          </a:p>
        </p:txBody>
      </p:sp>
      <p:sp>
        <p:nvSpPr>
          <p:cNvPr id="131108" name="Text Box 36" descr="30%"/>
          <p:cNvSpPr txBox="1">
            <a:spLocks noChangeArrowheads="1"/>
          </p:cNvSpPr>
          <p:nvPr/>
        </p:nvSpPr>
        <p:spPr bwMode="auto">
          <a:xfrm>
            <a:off x="1441450" y="2767013"/>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CHRISTIAN CONDUCT IN THE CHURCH</a:t>
            </a:r>
          </a:p>
        </p:txBody>
      </p:sp>
      <p:sp>
        <p:nvSpPr>
          <p:cNvPr id="131109" name="Text Box 37" descr="30%"/>
          <p:cNvSpPr txBox="1">
            <a:spLocks noChangeArrowheads="1"/>
          </p:cNvSpPr>
          <p:nvPr/>
        </p:nvSpPr>
        <p:spPr bwMode="auto">
          <a:xfrm>
            <a:off x="1374775" y="3670300"/>
            <a:ext cx="1074738"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1:2</a:t>
            </a:r>
          </a:p>
        </p:txBody>
      </p:sp>
      <p:sp>
        <p:nvSpPr>
          <p:cNvPr id="131111" name="AutoShape 39" descr="30%"/>
          <p:cNvSpPr>
            <a:spLocks noChangeArrowheads="1"/>
          </p:cNvSpPr>
          <p:nvPr/>
        </p:nvSpPr>
        <p:spPr bwMode="auto">
          <a:xfrm>
            <a:off x="6092825" y="2244725"/>
            <a:ext cx="793750" cy="139065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12" name="Text Box 40" descr="30%"/>
          <p:cNvSpPr txBox="1">
            <a:spLocks noChangeArrowheads="1"/>
          </p:cNvSpPr>
          <p:nvPr/>
        </p:nvSpPr>
        <p:spPr bwMode="auto">
          <a:xfrm>
            <a:off x="6029325" y="2287588"/>
            <a:ext cx="939800" cy="365125"/>
          </a:xfrm>
          <a:prstGeom prst="rect">
            <a:avLst/>
          </a:prstGeom>
          <a:noFill/>
          <a:ln w="381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900" b="1">
                <a:latin typeface="Helvetica" pitchFamily="-107" charset="0"/>
                <a:ea typeface="+mn-ea"/>
                <a:cs typeface="+mn-cs"/>
              </a:rPr>
              <a:t>COLOS-SIANS</a:t>
            </a:r>
          </a:p>
        </p:txBody>
      </p:sp>
      <p:sp>
        <p:nvSpPr>
          <p:cNvPr id="131113" name="Text Box 41" descr="30%"/>
          <p:cNvSpPr txBox="1">
            <a:spLocks noChangeArrowheads="1"/>
          </p:cNvSpPr>
          <p:nvPr/>
        </p:nvSpPr>
        <p:spPr bwMode="auto">
          <a:xfrm>
            <a:off x="6016625" y="2782888"/>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JESUS CHRIST: TOTALLY ADEQUATE</a:t>
            </a:r>
          </a:p>
        </p:txBody>
      </p:sp>
      <p:sp>
        <p:nvSpPr>
          <p:cNvPr id="131114" name="Text Box 42" descr="30%"/>
          <p:cNvSpPr txBox="1">
            <a:spLocks noChangeArrowheads="1"/>
          </p:cNvSpPr>
          <p:nvPr/>
        </p:nvSpPr>
        <p:spPr bwMode="auto">
          <a:xfrm>
            <a:off x="5961063" y="3652838"/>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2:10</a:t>
            </a:r>
          </a:p>
        </p:txBody>
      </p:sp>
      <p:sp>
        <p:nvSpPr>
          <p:cNvPr id="131151" name="AutoShape 79" descr="30%"/>
          <p:cNvSpPr>
            <a:spLocks noChangeArrowheads="1"/>
          </p:cNvSpPr>
          <p:nvPr/>
        </p:nvSpPr>
        <p:spPr bwMode="auto">
          <a:xfrm>
            <a:off x="608013" y="6323013"/>
            <a:ext cx="793750" cy="1390650"/>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52" name="Text Box 80"/>
          <p:cNvSpPr txBox="1">
            <a:spLocks noChangeArrowheads="1"/>
          </p:cNvSpPr>
          <p:nvPr/>
        </p:nvSpPr>
        <p:spPr bwMode="auto">
          <a:xfrm>
            <a:off x="531813" y="6394450"/>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JAMES</a:t>
            </a:r>
          </a:p>
        </p:txBody>
      </p:sp>
      <p:sp>
        <p:nvSpPr>
          <p:cNvPr id="131153" name="Text Box 81"/>
          <p:cNvSpPr txBox="1">
            <a:spLocks noChangeArrowheads="1"/>
          </p:cNvSpPr>
          <p:nvPr/>
        </p:nvSpPr>
        <p:spPr bwMode="auto">
          <a:xfrm>
            <a:off x="536575" y="6816725"/>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FAITH AT WORK IN _________ _________</a:t>
            </a:r>
          </a:p>
        </p:txBody>
      </p:sp>
      <p:sp>
        <p:nvSpPr>
          <p:cNvPr id="131154" name="Text Box 82"/>
          <p:cNvSpPr txBox="1">
            <a:spLocks noChangeArrowheads="1"/>
          </p:cNvSpPr>
          <p:nvPr/>
        </p:nvSpPr>
        <p:spPr bwMode="auto">
          <a:xfrm>
            <a:off x="485775" y="7723188"/>
            <a:ext cx="1074738"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u="sng">
                <a:latin typeface="Helvetica" pitchFamily="-107" charset="0"/>
                <a:ea typeface="+mn-ea"/>
                <a:cs typeface="+mn-cs"/>
              </a:rPr>
              <a:t>2:26</a:t>
            </a:r>
          </a:p>
        </p:txBody>
      </p:sp>
      <p:sp>
        <p:nvSpPr>
          <p:cNvPr id="131156" name="AutoShape 84" descr="30%"/>
          <p:cNvSpPr>
            <a:spLocks noChangeArrowheads="1"/>
          </p:cNvSpPr>
          <p:nvPr/>
        </p:nvSpPr>
        <p:spPr bwMode="auto">
          <a:xfrm>
            <a:off x="1516063" y="6334125"/>
            <a:ext cx="793750" cy="1374775"/>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57" name="Text Box 85"/>
          <p:cNvSpPr txBox="1">
            <a:spLocks noChangeArrowheads="1"/>
          </p:cNvSpPr>
          <p:nvPr/>
        </p:nvSpPr>
        <p:spPr bwMode="auto">
          <a:xfrm>
            <a:off x="1416050" y="6402388"/>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1 PETER</a:t>
            </a:r>
          </a:p>
        </p:txBody>
      </p:sp>
      <p:sp>
        <p:nvSpPr>
          <p:cNvPr id="131158" name="Text Box 86"/>
          <p:cNvSpPr txBox="1">
            <a:spLocks noChangeArrowheads="1"/>
          </p:cNvSpPr>
          <p:nvPr/>
        </p:nvSpPr>
        <p:spPr bwMode="auto">
          <a:xfrm>
            <a:off x="1439863" y="6734175"/>
            <a:ext cx="939800" cy="8540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THE CHRISTIAN LIFE        AND       DUTY</a:t>
            </a:r>
          </a:p>
        </p:txBody>
      </p:sp>
      <p:sp>
        <p:nvSpPr>
          <p:cNvPr id="131159" name="Text Box 87"/>
          <p:cNvSpPr txBox="1">
            <a:spLocks noChangeArrowheads="1"/>
          </p:cNvSpPr>
          <p:nvPr/>
        </p:nvSpPr>
        <p:spPr bwMode="auto">
          <a:xfrm>
            <a:off x="1412875" y="7721600"/>
            <a:ext cx="1074738"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2:7</a:t>
            </a:r>
          </a:p>
        </p:txBody>
      </p:sp>
      <p:sp>
        <p:nvSpPr>
          <p:cNvPr id="131161" name="AutoShape 89" descr="30%"/>
          <p:cNvSpPr>
            <a:spLocks noChangeArrowheads="1"/>
          </p:cNvSpPr>
          <p:nvPr/>
        </p:nvSpPr>
        <p:spPr bwMode="auto">
          <a:xfrm>
            <a:off x="2433638" y="6327775"/>
            <a:ext cx="795337" cy="1392238"/>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62" name="Text Box 90"/>
          <p:cNvSpPr txBox="1">
            <a:spLocks noChangeArrowheads="1"/>
          </p:cNvSpPr>
          <p:nvPr/>
        </p:nvSpPr>
        <p:spPr bwMode="auto">
          <a:xfrm>
            <a:off x="2351088" y="6400800"/>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2 PETER</a:t>
            </a:r>
          </a:p>
        </p:txBody>
      </p:sp>
      <p:sp>
        <p:nvSpPr>
          <p:cNvPr id="131163" name="Text Box 91"/>
          <p:cNvSpPr txBox="1">
            <a:spLocks noChangeArrowheads="1"/>
          </p:cNvSpPr>
          <p:nvPr/>
        </p:nvSpPr>
        <p:spPr bwMode="auto">
          <a:xfrm>
            <a:off x="2371725" y="6811963"/>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FALSE TEACHERS IN THE CHURCH</a:t>
            </a:r>
          </a:p>
        </p:txBody>
      </p:sp>
      <p:sp>
        <p:nvSpPr>
          <p:cNvPr id="131164" name="Text Box 92"/>
          <p:cNvSpPr txBox="1">
            <a:spLocks noChangeArrowheads="1"/>
          </p:cNvSpPr>
          <p:nvPr/>
        </p:nvSpPr>
        <p:spPr bwMode="auto">
          <a:xfrm>
            <a:off x="2328863" y="7726363"/>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2:1</a:t>
            </a:r>
          </a:p>
        </p:txBody>
      </p:sp>
      <p:sp>
        <p:nvSpPr>
          <p:cNvPr id="131166" name="AutoShape 94" descr="30%"/>
          <p:cNvSpPr>
            <a:spLocks noChangeArrowheads="1"/>
          </p:cNvSpPr>
          <p:nvPr/>
        </p:nvSpPr>
        <p:spPr bwMode="auto">
          <a:xfrm>
            <a:off x="3341688" y="6326188"/>
            <a:ext cx="795337" cy="139223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67" name="Text Box 95"/>
          <p:cNvSpPr txBox="1">
            <a:spLocks noChangeArrowheads="1"/>
          </p:cNvSpPr>
          <p:nvPr/>
        </p:nvSpPr>
        <p:spPr bwMode="auto">
          <a:xfrm>
            <a:off x="3260725" y="6400800"/>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1 JOHN</a:t>
            </a:r>
          </a:p>
        </p:txBody>
      </p:sp>
      <p:sp>
        <p:nvSpPr>
          <p:cNvPr id="131168" name="Text Box 96"/>
          <p:cNvSpPr txBox="1">
            <a:spLocks noChangeArrowheads="1"/>
          </p:cNvSpPr>
          <p:nvPr/>
        </p:nvSpPr>
        <p:spPr bwMode="auto">
          <a:xfrm>
            <a:off x="3262313" y="6738938"/>
            <a:ext cx="939800" cy="8540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SALVATION ASSURED BEWARE FALSE TEACHERS</a:t>
            </a:r>
          </a:p>
        </p:txBody>
      </p:sp>
      <p:sp>
        <p:nvSpPr>
          <p:cNvPr id="131169" name="Text Box 97"/>
          <p:cNvSpPr txBox="1">
            <a:spLocks noChangeArrowheads="1"/>
          </p:cNvSpPr>
          <p:nvPr/>
        </p:nvSpPr>
        <p:spPr bwMode="auto">
          <a:xfrm>
            <a:off x="3248025" y="7721600"/>
            <a:ext cx="1074738"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5:13</a:t>
            </a:r>
          </a:p>
        </p:txBody>
      </p:sp>
      <p:sp>
        <p:nvSpPr>
          <p:cNvPr id="131171" name="AutoShape 99" descr="30%"/>
          <p:cNvSpPr>
            <a:spLocks noChangeArrowheads="1"/>
          </p:cNvSpPr>
          <p:nvPr/>
        </p:nvSpPr>
        <p:spPr bwMode="auto">
          <a:xfrm>
            <a:off x="4251325" y="6326188"/>
            <a:ext cx="793750" cy="139223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72" name="Text Box 100"/>
          <p:cNvSpPr txBox="1">
            <a:spLocks noChangeArrowheads="1"/>
          </p:cNvSpPr>
          <p:nvPr/>
        </p:nvSpPr>
        <p:spPr bwMode="auto">
          <a:xfrm>
            <a:off x="4181475" y="6400800"/>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2 JOHN</a:t>
            </a:r>
          </a:p>
        </p:txBody>
      </p:sp>
      <p:sp>
        <p:nvSpPr>
          <p:cNvPr id="131173" name="Text Box 101"/>
          <p:cNvSpPr txBox="1">
            <a:spLocks noChangeArrowheads="1"/>
          </p:cNvSpPr>
          <p:nvPr/>
        </p:nvSpPr>
        <p:spPr bwMode="auto">
          <a:xfrm>
            <a:off x="4179888" y="6738938"/>
            <a:ext cx="938212" cy="8540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WALKING BY CHRIST’S _COMMAND-MENTS</a:t>
            </a:r>
          </a:p>
        </p:txBody>
      </p:sp>
      <p:sp>
        <p:nvSpPr>
          <p:cNvPr id="131174" name="Text Box 102"/>
          <p:cNvSpPr txBox="1">
            <a:spLocks noChangeArrowheads="1"/>
          </p:cNvSpPr>
          <p:nvPr/>
        </p:nvSpPr>
        <p:spPr bwMode="auto">
          <a:xfrm>
            <a:off x="4132263" y="7731125"/>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v. 3</a:t>
            </a:r>
          </a:p>
        </p:txBody>
      </p:sp>
      <p:sp>
        <p:nvSpPr>
          <p:cNvPr id="131176" name="AutoShape 104" descr="30%"/>
          <p:cNvSpPr>
            <a:spLocks noChangeArrowheads="1"/>
          </p:cNvSpPr>
          <p:nvPr/>
        </p:nvSpPr>
        <p:spPr bwMode="auto">
          <a:xfrm>
            <a:off x="6094413" y="6316663"/>
            <a:ext cx="795337" cy="139223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77" name="Text Box 105"/>
          <p:cNvSpPr txBox="1">
            <a:spLocks noChangeArrowheads="1"/>
          </p:cNvSpPr>
          <p:nvPr/>
        </p:nvSpPr>
        <p:spPr bwMode="auto">
          <a:xfrm>
            <a:off x="5989638" y="6416675"/>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JUDE</a:t>
            </a:r>
          </a:p>
        </p:txBody>
      </p:sp>
      <p:sp>
        <p:nvSpPr>
          <p:cNvPr id="131178" name="Text Box 106"/>
          <p:cNvSpPr txBox="1">
            <a:spLocks noChangeArrowheads="1"/>
          </p:cNvSpPr>
          <p:nvPr/>
        </p:nvSpPr>
        <p:spPr bwMode="auto">
          <a:xfrm>
            <a:off x="6027738" y="6827838"/>
            <a:ext cx="939800" cy="5492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CONTEND-ING FOR THE FAITH</a:t>
            </a:r>
          </a:p>
        </p:txBody>
      </p:sp>
      <p:sp>
        <p:nvSpPr>
          <p:cNvPr id="131179" name="Text Box 107"/>
          <p:cNvSpPr txBox="1">
            <a:spLocks noChangeArrowheads="1"/>
          </p:cNvSpPr>
          <p:nvPr/>
        </p:nvSpPr>
        <p:spPr bwMode="auto">
          <a:xfrm>
            <a:off x="5961063" y="7721600"/>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vv. 20-21</a:t>
            </a:r>
          </a:p>
        </p:txBody>
      </p:sp>
      <p:sp>
        <p:nvSpPr>
          <p:cNvPr id="131181" name="AutoShape 109" descr="30%"/>
          <p:cNvSpPr>
            <a:spLocks noChangeArrowheads="1"/>
          </p:cNvSpPr>
          <p:nvPr/>
        </p:nvSpPr>
        <p:spPr bwMode="auto">
          <a:xfrm>
            <a:off x="5180013" y="6338888"/>
            <a:ext cx="793750" cy="1373187"/>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82" name="Text Box 110"/>
          <p:cNvSpPr txBox="1">
            <a:spLocks noChangeArrowheads="1"/>
          </p:cNvSpPr>
          <p:nvPr/>
        </p:nvSpPr>
        <p:spPr bwMode="auto">
          <a:xfrm>
            <a:off x="5103813" y="6419850"/>
            <a:ext cx="938212"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3 JOHN</a:t>
            </a:r>
          </a:p>
        </p:txBody>
      </p:sp>
      <p:sp>
        <p:nvSpPr>
          <p:cNvPr id="131183" name="Text Box 111"/>
          <p:cNvSpPr txBox="1">
            <a:spLocks noChangeArrowheads="1"/>
          </p:cNvSpPr>
          <p:nvPr/>
        </p:nvSpPr>
        <p:spPr bwMode="auto">
          <a:xfrm>
            <a:off x="5113338" y="6905625"/>
            <a:ext cx="939800" cy="5492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JOHN’S APOSTOLIC AUTHORITY</a:t>
            </a:r>
          </a:p>
        </p:txBody>
      </p:sp>
      <p:sp>
        <p:nvSpPr>
          <p:cNvPr id="131184" name="Text Box 112"/>
          <p:cNvSpPr txBox="1">
            <a:spLocks noChangeArrowheads="1"/>
          </p:cNvSpPr>
          <p:nvPr/>
        </p:nvSpPr>
        <p:spPr bwMode="auto">
          <a:xfrm>
            <a:off x="5057775" y="7729538"/>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vv.4, 11</a:t>
            </a:r>
          </a:p>
        </p:txBody>
      </p:sp>
      <p:sp>
        <p:nvSpPr>
          <p:cNvPr id="131185" name="Text Box 113"/>
          <p:cNvSpPr txBox="1">
            <a:spLocks noChangeArrowheads="1"/>
          </p:cNvSpPr>
          <p:nvPr/>
        </p:nvSpPr>
        <p:spPr bwMode="auto">
          <a:xfrm>
            <a:off x="3832225" y="304800"/>
            <a:ext cx="1285875"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endParaRPr lang="en-US" sz="4000" b="1">
              <a:latin typeface="Wingdings 2" pitchFamily="-107" charset="2"/>
              <a:ea typeface="+mn-ea"/>
              <a:cs typeface="+mn-cs"/>
            </a:endParaRPr>
          </a:p>
        </p:txBody>
      </p:sp>
      <p:sp>
        <p:nvSpPr>
          <p:cNvPr id="131186" name="Text Box 114"/>
          <p:cNvSpPr txBox="1">
            <a:spLocks noChangeArrowheads="1"/>
          </p:cNvSpPr>
          <p:nvPr/>
        </p:nvSpPr>
        <p:spPr bwMode="auto">
          <a:xfrm>
            <a:off x="617538" y="8167688"/>
            <a:ext cx="6286500" cy="423862"/>
          </a:xfrm>
          <a:prstGeom prst="rect">
            <a:avLst/>
          </a:prstGeom>
          <a:noFill/>
          <a:ln w="57150">
            <a:solidFill>
              <a:schemeClr val="hlink"/>
            </a:solidFill>
            <a:miter lim="800000"/>
            <a:headEnd/>
            <a:tailEnd/>
          </a:ln>
          <a:effectLst>
            <a:outerShdw blurRad="63500" dist="99190" dir="3011666" algn="ctr" rotWithShape="0">
              <a:schemeClr val="bg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defRPr/>
            </a:pPr>
            <a:r>
              <a:rPr lang="en-US" sz="1800" b="1">
                <a:latin typeface="Arial Rounded MT Bold" charset="0"/>
              </a:rPr>
              <a:t>SECOND:THE LETTERS FROM </a:t>
            </a:r>
            <a:r>
              <a:rPr lang="ja-JP" altLang="en-US" sz="1800" b="1">
                <a:latin typeface="Arial Rounded MT Bold" charset="0"/>
              </a:rPr>
              <a:t>“</a:t>
            </a:r>
            <a:r>
              <a:rPr lang="en-US" sz="1800" b="1">
                <a:latin typeface="Arial Rounded MT Bold" charset="0"/>
              </a:rPr>
              <a:t>THE OTHERS</a:t>
            </a:r>
            <a:r>
              <a:rPr lang="ja-JP" altLang="en-US" sz="1800" b="1">
                <a:latin typeface="Arial Rounded MT Bold" charset="0"/>
              </a:rPr>
              <a:t>”</a:t>
            </a:r>
            <a:endParaRPr lang="en-US" sz="1800" b="1">
              <a:latin typeface="Arial Rounded MT Bold" charset="0"/>
            </a:endParaRPr>
          </a:p>
        </p:txBody>
      </p:sp>
      <p:sp>
        <p:nvSpPr>
          <p:cNvPr id="131116" name="AutoShape 44" descr="30%"/>
          <p:cNvSpPr>
            <a:spLocks noChangeArrowheads="1"/>
          </p:cNvSpPr>
          <p:nvPr/>
        </p:nvSpPr>
        <p:spPr bwMode="auto">
          <a:xfrm>
            <a:off x="608013" y="4333875"/>
            <a:ext cx="793750" cy="13906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17" name="Text Box 45" descr="30%"/>
          <p:cNvSpPr txBox="1">
            <a:spLocks noChangeArrowheads="1"/>
          </p:cNvSpPr>
          <p:nvPr/>
        </p:nvSpPr>
        <p:spPr bwMode="auto">
          <a:xfrm>
            <a:off x="547688" y="4381500"/>
            <a:ext cx="938212"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1 THESS</a:t>
            </a:r>
          </a:p>
        </p:txBody>
      </p:sp>
      <p:sp>
        <p:nvSpPr>
          <p:cNvPr id="131118" name="Text Box 46" descr="30%"/>
          <p:cNvSpPr txBox="1">
            <a:spLocks noChangeArrowheads="1"/>
          </p:cNvSpPr>
          <p:nvPr/>
        </p:nvSpPr>
        <p:spPr bwMode="auto">
          <a:xfrm>
            <a:off x="534988" y="4765675"/>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EVENTS    OF  THE LAST      DAYS</a:t>
            </a:r>
          </a:p>
        </p:txBody>
      </p:sp>
      <p:sp>
        <p:nvSpPr>
          <p:cNvPr id="131119" name="Text Box 47"/>
          <p:cNvSpPr txBox="1">
            <a:spLocks noChangeArrowheads="1"/>
          </p:cNvSpPr>
          <p:nvPr/>
        </p:nvSpPr>
        <p:spPr bwMode="auto">
          <a:xfrm>
            <a:off x="474663" y="5732463"/>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1:10</a:t>
            </a:r>
          </a:p>
        </p:txBody>
      </p:sp>
      <p:sp>
        <p:nvSpPr>
          <p:cNvPr id="131121" name="AutoShape 49" descr="30%"/>
          <p:cNvSpPr>
            <a:spLocks noChangeArrowheads="1"/>
          </p:cNvSpPr>
          <p:nvPr/>
        </p:nvSpPr>
        <p:spPr bwMode="auto">
          <a:xfrm>
            <a:off x="1514475" y="4344988"/>
            <a:ext cx="793750" cy="137318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22" name="Text Box 50" descr="30%"/>
          <p:cNvSpPr txBox="1">
            <a:spLocks noChangeArrowheads="1"/>
          </p:cNvSpPr>
          <p:nvPr/>
        </p:nvSpPr>
        <p:spPr bwMode="auto">
          <a:xfrm>
            <a:off x="1441450" y="4389438"/>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2 THESS</a:t>
            </a:r>
          </a:p>
        </p:txBody>
      </p:sp>
      <p:sp>
        <p:nvSpPr>
          <p:cNvPr id="131123" name="Text Box 51" descr="30%"/>
          <p:cNvSpPr txBox="1">
            <a:spLocks noChangeArrowheads="1"/>
          </p:cNvSpPr>
          <p:nvPr/>
        </p:nvSpPr>
        <p:spPr bwMode="auto">
          <a:xfrm>
            <a:off x="1435100" y="4694238"/>
            <a:ext cx="938213" cy="8540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THE COMING DAY OF THE        LORD                </a:t>
            </a:r>
          </a:p>
        </p:txBody>
      </p:sp>
      <p:sp>
        <p:nvSpPr>
          <p:cNvPr id="131124" name="Text Box 52"/>
          <p:cNvSpPr txBox="1">
            <a:spLocks noChangeArrowheads="1"/>
          </p:cNvSpPr>
          <p:nvPr/>
        </p:nvSpPr>
        <p:spPr bwMode="auto">
          <a:xfrm>
            <a:off x="1368425" y="5735638"/>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1:6</a:t>
            </a:r>
          </a:p>
        </p:txBody>
      </p:sp>
      <p:sp>
        <p:nvSpPr>
          <p:cNvPr id="131126" name="AutoShape 54" descr="30%"/>
          <p:cNvSpPr>
            <a:spLocks noChangeArrowheads="1"/>
          </p:cNvSpPr>
          <p:nvPr/>
        </p:nvSpPr>
        <p:spPr bwMode="auto">
          <a:xfrm>
            <a:off x="2433638" y="4321175"/>
            <a:ext cx="795337" cy="13906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27" name="Text Box 55" descr="30%"/>
          <p:cNvSpPr txBox="1">
            <a:spLocks noChangeArrowheads="1"/>
          </p:cNvSpPr>
          <p:nvPr/>
        </p:nvSpPr>
        <p:spPr bwMode="auto">
          <a:xfrm>
            <a:off x="2360613" y="4787900"/>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PROPER ORDER       IN THE CHURCH</a:t>
            </a:r>
          </a:p>
        </p:txBody>
      </p:sp>
      <p:sp>
        <p:nvSpPr>
          <p:cNvPr id="131128" name="Text Box 56" descr="30%"/>
          <p:cNvSpPr txBox="1">
            <a:spLocks noChangeArrowheads="1"/>
          </p:cNvSpPr>
          <p:nvPr/>
        </p:nvSpPr>
        <p:spPr bwMode="auto">
          <a:xfrm>
            <a:off x="2371725" y="4384675"/>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1 TIMOTHY</a:t>
            </a:r>
          </a:p>
        </p:txBody>
      </p:sp>
      <p:sp>
        <p:nvSpPr>
          <p:cNvPr id="131129" name="Text Box 57"/>
          <p:cNvSpPr txBox="1">
            <a:spLocks noChangeArrowheads="1"/>
          </p:cNvSpPr>
          <p:nvPr/>
        </p:nvSpPr>
        <p:spPr bwMode="auto">
          <a:xfrm>
            <a:off x="2309813" y="5734050"/>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2:8</a:t>
            </a:r>
          </a:p>
        </p:txBody>
      </p:sp>
      <p:sp>
        <p:nvSpPr>
          <p:cNvPr id="131131" name="AutoShape 59" descr="30%"/>
          <p:cNvSpPr>
            <a:spLocks noChangeArrowheads="1"/>
          </p:cNvSpPr>
          <p:nvPr/>
        </p:nvSpPr>
        <p:spPr bwMode="auto">
          <a:xfrm>
            <a:off x="3341688" y="4321175"/>
            <a:ext cx="793750" cy="1395413"/>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32" name="Text Box 60" descr="30%"/>
          <p:cNvSpPr txBox="1">
            <a:spLocks noChangeArrowheads="1"/>
          </p:cNvSpPr>
          <p:nvPr/>
        </p:nvSpPr>
        <p:spPr bwMode="auto">
          <a:xfrm>
            <a:off x="3246438" y="4389438"/>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2 TIMOTHY</a:t>
            </a:r>
          </a:p>
        </p:txBody>
      </p:sp>
      <p:sp>
        <p:nvSpPr>
          <p:cNvPr id="131133" name="Text Box 61" descr="30%"/>
          <p:cNvSpPr txBox="1">
            <a:spLocks noChangeArrowheads="1"/>
          </p:cNvSpPr>
          <p:nvPr/>
        </p:nvSpPr>
        <p:spPr bwMode="auto">
          <a:xfrm>
            <a:off x="3278188" y="4727575"/>
            <a:ext cx="938212" cy="8540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GUARD  THE GOSPEL; PREACH ON</a:t>
            </a:r>
          </a:p>
        </p:txBody>
      </p:sp>
      <p:sp>
        <p:nvSpPr>
          <p:cNvPr id="131134" name="Text Box 62"/>
          <p:cNvSpPr txBox="1">
            <a:spLocks noChangeArrowheads="1"/>
          </p:cNvSpPr>
          <p:nvPr/>
        </p:nvSpPr>
        <p:spPr bwMode="auto">
          <a:xfrm>
            <a:off x="3221038" y="5734050"/>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1:13</a:t>
            </a:r>
          </a:p>
        </p:txBody>
      </p:sp>
      <p:sp>
        <p:nvSpPr>
          <p:cNvPr id="131136" name="AutoShape 64" descr="30%"/>
          <p:cNvSpPr>
            <a:spLocks noChangeArrowheads="1"/>
          </p:cNvSpPr>
          <p:nvPr/>
        </p:nvSpPr>
        <p:spPr bwMode="auto">
          <a:xfrm>
            <a:off x="4248150" y="4313238"/>
            <a:ext cx="793750" cy="139223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37" name="Text Box 65" descr="30%"/>
          <p:cNvSpPr txBox="1">
            <a:spLocks noChangeArrowheads="1"/>
          </p:cNvSpPr>
          <p:nvPr/>
        </p:nvSpPr>
        <p:spPr bwMode="auto">
          <a:xfrm>
            <a:off x="4164013" y="4354513"/>
            <a:ext cx="938212"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TITUS</a:t>
            </a:r>
          </a:p>
        </p:txBody>
      </p:sp>
      <p:sp>
        <p:nvSpPr>
          <p:cNvPr id="131138" name="Text Box 66" descr="30%"/>
          <p:cNvSpPr txBox="1">
            <a:spLocks noChangeArrowheads="1"/>
          </p:cNvSpPr>
          <p:nvPr/>
        </p:nvSpPr>
        <p:spPr bwMode="auto">
          <a:xfrm>
            <a:off x="4186238" y="4822825"/>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QUALIFI-CATIONS OF _________</a:t>
            </a:r>
          </a:p>
        </p:txBody>
      </p:sp>
      <p:sp>
        <p:nvSpPr>
          <p:cNvPr id="131139" name="Text Box 67"/>
          <p:cNvSpPr txBox="1">
            <a:spLocks noChangeArrowheads="1"/>
          </p:cNvSpPr>
          <p:nvPr/>
        </p:nvSpPr>
        <p:spPr bwMode="auto">
          <a:xfrm>
            <a:off x="4135438" y="5732463"/>
            <a:ext cx="1073150"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u="sng">
                <a:latin typeface="Helvetica" pitchFamily="-107" charset="0"/>
                <a:ea typeface="+mn-ea"/>
                <a:cs typeface="+mn-cs"/>
              </a:rPr>
              <a:t>2:1-2</a:t>
            </a:r>
          </a:p>
        </p:txBody>
      </p:sp>
      <p:sp>
        <p:nvSpPr>
          <p:cNvPr id="131141" name="AutoShape 69" descr="30%"/>
          <p:cNvSpPr>
            <a:spLocks noChangeArrowheads="1"/>
          </p:cNvSpPr>
          <p:nvPr/>
        </p:nvSpPr>
        <p:spPr bwMode="auto">
          <a:xfrm>
            <a:off x="5176838" y="4325938"/>
            <a:ext cx="793750" cy="13906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42" name="Text Box 70" descr="30%"/>
          <p:cNvSpPr txBox="1">
            <a:spLocks noChangeArrowheads="1"/>
          </p:cNvSpPr>
          <p:nvPr/>
        </p:nvSpPr>
        <p:spPr bwMode="auto">
          <a:xfrm>
            <a:off x="5110163" y="4371975"/>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PHILEMON</a:t>
            </a:r>
          </a:p>
        </p:txBody>
      </p:sp>
      <p:sp>
        <p:nvSpPr>
          <p:cNvPr id="131143" name="Text Box 71" descr="30%"/>
          <p:cNvSpPr txBox="1">
            <a:spLocks noChangeArrowheads="1"/>
          </p:cNvSpPr>
          <p:nvPr/>
        </p:nvSpPr>
        <p:spPr bwMode="auto">
          <a:xfrm>
            <a:off x="5111750" y="4664075"/>
            <a:ext cx="939800" cy="8540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ACCEPT- ANCE        OF  OTHERS IN CHRIST</a:t>
            </a:r>
          </a:p>
        </p:txBody>
      </p:sp>
      <p:sp>
        <p:nvSpPr>
          <p:cNvPr id="131144" name="Text Box 72"/>
          <p:cNvSpPr txBox="1">
            <a:spLocks noChangeArrowheads="1"/>
          </p:cNvSpPr>
          <p:nvPr/>
        </p:nvSpPr>
        <p:spPr bwMode="auto">
          <a:xfrm>
            <a:off x="5056188" y="5732463"/>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a:latin typeface="Helvetica" pitchFamily="-107" charset="0"/>
                <a:ea typeface="+mn-ea"/>
                <a:cs typeface="+mn-cs"/>
              </a:rPr>
              <a:t>v.17</a:t>
            </a:r>
          </a:p>
        </p:txBody>
      </p:sp>
      <p:sp>
        <p:nvSpPr>
          <p:cNvPr id="131146" name="AutoShape 74" descr="30%"/>
          <p:cNvSpPr>
            <a:spLocks noChangeArrowheads="1"/>
          </p:cNvSpPr>
          <p:nvPr/>
        </p:nvSpPr>
        <p:spPr bwMode="auto">
          <a:xfrm>
            <a:off x="6164263" y="4322763"/>
            <a:ext cx="795337" cy="1390650"/>
          </a:xfrm>
          <a:prstGeom prst="roundRect">
            <a:avLst>
              <a:gd name="adj" fmla="val 16667"/>
            </a:avLst>
          </a:prstGeom>
          <a:pattFill prst="pct30">
            <a:fgClr>
              <a:schemeClr val="accent1"/>
            </a:fgClr>
            <a:bgClr>
              <a:schemeClr val="bg1"/>
            </a:bgClr>
          </a:patt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131147" name="Text Box 75" descr="30%"/>
          <p:cNvSpPr txBox="1">
            <a:spLocks noChangeArrowheads="1"/>
          </p:cNvSpPr>
          <p:nvPr/>
        </p:nvSpPr>
        <p:spPr bwMode="auto">
          <a:xfrm>
            <a:off x="6088063" y="4373563"/>
            <a:ext cx="939800" cy="2444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HEBREWS</a:t>
            </a:r>
          </a:p>
        </p:txBody>
      </p:sp>
      <p:sp>
        <p:nvSpPr>
          <p:cNvPr id="131148" name="Text Box 76" descr="30%"/>
          <p:cNvSpPr txBox="1">
            <a:spLocks noChangeArrowheads="1"/>
          </p:cNvSpPr>
          <p:nvPr/>
        </p:nvSpPr>
        <p:spPr bwMode="auto">
          <a:xfrm>
            <a:off x="6100763" y="4806950"/>
            <a:ext cx="939800" cy="701675"/>
          </a:xfrm>
          <a:prstGeom prst="rect">
            <a:avLst/>
          </a:prstGeom>
          <a:noFill/>
          <a:ln w="381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000" b="1">
                <a:latin typeface="Helvetica" pitchFamily="-107" charset="0"/>
                <a:ea typeface="+mn-ea"/>
                <a:cs typeface="+mn-cs"/>
              </a:rPr>
              <a:t>JESUS CHRIST: _________ _________</a:t>
            </a:r>
          </a:p>
        </p:txBody>
      </p:sp>
      <p:sp>
        <p:nvSpPr>
          <p:cNvPr id="131149" name="Text Box 77"/>
          <p:cNvSpPr txBox="1">
            <a:spLocks noChangeArrowheads="1"/>
          </p:cNvSpPr>
          <p:nvPr/>
        </p:nvSpPr>
        <p:spPr bwMode="auto">
          <a:xfrm>
            <a:off x="6046788" y="5740400"/>
            <a:ext cx="1074737" cy="336550"/>
          </a:xfrm>
          <a:prstGeom prst="rect">
            <a:avLst/>
          </a:prstGeom>
          <a:noFill/>
          <a:ln w="12700">
            <a:noFill/>
            <a:miter lim="800000"/>
            <a:headEnd/>
            <a:tailEnd/>
          </a:ln>
          <a:effectLst>
            <a:outerShdw blurRad="63500" dist="29783" dir="1514402" algn="ctr" rotWithShape="0">
              <a:schemeClr val="bg1">
                <a:alpha val="74998"/>
              </a:schemeClr>
            </a:outerShdw>
          </a:effectLst>
        </p:spPr>
        <p:txBody>
          <a:bodyPr>
            <a:spAutoFit/>
          </a:bodyPr>
          <a:lstStyle/>
          <a:p>
            <a:pPr algn="ctr">
              <a:spcBef>
                <a:spcPct val="50000"/>
              </a:spcBef>
              <a:defRPr/>
            </a:pPr>
            <a:r>
              <a:rPr lang="en-US" sz="1600" b="1" u="sng">
                <a:latin typeface="Helvetica" pitchFamily="-107" charset="0"/>
                <a:ea typeface="+mn-ea"/>
                <a:cs typeface="+mn-cs"/>
              </a:rPr>
              <a:t>1:4</a:t>
            </a:r>
          </a:p>
        </p:txBody>
      </p:sp>
      <p:sp>
        <p:nvSpPr>
          <p:cNvPr id="63579" name="Line 123"/>
          <p:cNvSpPr>
            <a:spLocks noChangeShapeType="1"/>
          </p:cNvSpPr>
          <p:nvPr/>
        </p:nvSpPr>
        <p:spPr bwMode="auto">
          <a:xfrm>
            <a:off x="420688" y="6096000"/>
            <a:ext cx="5675312"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0" name="Line 124" descr="30%"/>
          <p:cNvSpPr>
            <a:spLocks noChangeShapeType="1"/>
          </p:cNvSpPr>
          <p:nvPr/>
        </p:nvSpPr>
        <p:spPr bwMode="auto">
          <a:xfrm>
            <a:off x="6026150" y="4056063"/>
            <a:ext cx="106997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1" name="Line 126"/>
          <p:cNvSpPr>
            <a:spLocks noChangeShapeType="1"/>
          </p:cNvSpPr>
          <p:nvPr/>
        </p:nvSpPr>
        <p:spPr bwMode="auto">
          <a:xfrm>
            <a:off x="6061075" y="4048125"/>
            <a:ext cx="0" cy="20828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200" name="Text Box 128"/>
          <p:cNvSpPr txBox="1">
            <a:spLocks noChangeArrowheads="1"/>
          </p:cNvSpPr>
          <p:nvPr/>
        </p:nvSpPr>
        <p:spPr bwMode="auto">
          <a:xfrm>
            <a:off x="603250" y="982663"/>
            <a:ext cx="6381750" cy="519112"/>
          </a:xfrm>
          <a:prstGeom prst="rect">
            <a:avLst/>
          </a:prstGeom>
          <a:noFill/>
          <a:ln w="9525">
            <a:noFill/>
            <a:miter lim="800000"/>
            <a:headEnd/>
            <a:tailEnd/>
          </a:ln>
          <a:effectLst>
            <a:outerShdw blurRad="63500" dist="53882" dir="2700000" algn="ctr" rotWithShape="0">
              <a:srgbClr val="B3B3B3">
                <a:alpha val="74998"/>
              </a:srgbClr>
            </a:outerShdw>
          </a:effectLst>
        </p:spPr>
        <p:txBody>
          <a:bodyPr>
            <a:spAutoFit/>
          </a:bodyPr>
          <a:lstStyle/>
          <a:p>
            <a:pPr algn="ctr">
              <a:spcBef>
                <a:spcPct val="50000"/>
              </a:spcBef>
              <a:defRPr/>
            </a:pPr>
            <a:r>
              <a:rPr lang="en-US" sz="2800" b="1" i="1">
                <a:latin typeface="Comic Sans MS" pitchFamily="-107" charset="0"/>
                <a:ea typeface="+mn-ea"/>
                <a:cs typeface="+mn-cs"/>
              </a:rPr>
              <a:t>Main Themes of “The Letters” </a:t>
            </a:r>
          </a:p>
        </p:txBody>
      </p:sp>
      <p:sp>
        <p:nvSpPr>
          <p:cNvPr id="63583" name="Text Box 130"/>
          <p:cNvSpPr txBox="1">
            <a:spLocks noChangeArrowheads="1"/>
          </p:cNvSpPr>
          <p:nvPr/>
        </p:nvSpPr>
        <p:spPr bwMode="auto">
          <a:xfrm>
            <a:off x="6594475" y="95250"/>
            <a:ext cx="6905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26</a:t>
            </a:r>
          </a:p>
        </p:txBody>
      </p:sp>
      <p:sp>
        <p:nvSpPr>
          <p:cNvPr id="63584" name="Text Box 142" descr="30%"/>
          <p:cNvSpPr txBox="1">
            <a:spLocks noChangeArrowheads="1"/>
          </p:cNvSpPr>
          <p:nvPr/>
        </p:nvSpPr>
        <p:spPr bwMode="auto">
          <a:xfrm>
            <a:off x="5834063" y="5253038"/>
            <a:ext cx="1427162"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endParaRPr lang="en-US" sz="1200" b="1" baseline="-25000">
              <a:solidFill>
                <a:srgbClr val="E32434"/>
              </a:solidFill>
              <a:latin typeface="Capitals"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1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ChangeArrowheads="1"/>
          </p:cNvSpPr>
          <p:nvPr/>
        </p:nvSpPr>
        <p:spPr bwMode="auto">
          <a:xfrm>
            <a:off x="127000" y="9018588"/>
            <a:ext cx="1090613" cy="225425"/>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90487" tIns="44450" rIns="90487" bIns="44450">
            <a:spAutoFit/>
          </a:bodyPr>
          <a:lstStyle/>
          <a:p>
            <a:pPr>
              <a:spcBef>
                <a:spcPct val="50000"/>
              </a:spcBef>
              <a:defRPr/>
            </a:pPr>
            <a:endParaRPr lang="en-US" sz="900">
              <a:latin typeface="Helvetica" pitchFamily="-107" charset="0"/>
              <a:ea typeface="+mn-ea"/>
              <a:cs typeface="+mn-cs"/>
            </a:endParaRPr>
          </a:p>
        </p:txBody>
      </p:sp>
      <p:sp>
        <p:nvSpPr>
          <p:cNvPr id="202756" name="Line 4"/>
          <p:cNvSpPr>
            <a:spLocks noChangeShapeType="1"/>
          </p:cNvSpPr>
          <p:nvPr/>
        </p:nvSpPr>
        <p:spPr bwMode="auto">
          <a:xfrm>
            <a:off x="2357438" y="647700"/>
            <a:ext cx="4786312" cy="0"/>
          </a:xfrm>
          <a:prstGeom prst="line">
            <a:avLst/>
          </a:prstGeom>
          <a:noFill/>
          <a:ln w="38100">
            <a:noFill/>
            <a:round/>
            <a:headEnd/>
            <a:tailEnd/>
          </a:ln>
          <a:effectLst>
            <a:outerShdw blurRad="63500" dist="29783" dir="1514402" algn="ctr" rotWithShape="0">
              <a:schemeClr val="bg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02757" name="Text Box 5"/>
          <p:cNvSpPr txBox="1">
            <a:spLocks noChangeArrowheads="1"/>
          </p:cNvSpPr>
          <p:nvPr/>
        </p:nvSpPr>
        <p:spPr bwMode="auto">
          <a:xfrm>
            <a:off x="7213600" y="66675"/>
            <a:ext cx="252413" cy="366713"/>
          </a:xfrm>
          <a:prstGeom prst="rect">
            <a:avLst/>
          </a:prstGeom>
          <a:noFill/>
          <a:ln w="12700">
            <a:noFill/>
            <a:miter lim="800000"/>
            <a:headEnd/>
            <a:tailEnd/>
          </a:ln>
          <a:effectLst>
            <a:outerShdw blurRad="63500" dist="29783" dir="1514402" algn="ctr" rotWithShape="0">
              <a:schemeClr val="bg1">
                <a:alpha val="74998"/>
              </a:schemeClr>
            </a:outerShdw>
          </a:effectLst>
        </p:spPr>
        <p:txBody>
          <a:bodyPr wrap="none" anchor="ctr">
            <a:spAutoFit/>
          </a:bodyPr>
          <a:lstStyle/>
          <a:p>
            <a:pPr algn="ctr">
              <a:spcBef>
                <a:spcPct val="50000"/>
              </a:spcBef>
              <a:defRPr/>
            </a:pPr>
            <a:r>
              <a:rPr lang="en-US" sz="1800">
                <a:latin typeface="Comic Sans MS" pitchFamily="-107" charset="0"/>
                <a:ea typeface="+mn-ea"/>
                <a:cs typeface="+mn-cs"/>
              </a:rPr>
              <a:t> </a:t>
            </a:r>
          </a:p>
        </p:txBody>
      </p:sp>
      <p:sp>
        <p:nvSpPr>
          <p:cNvPr id="202814" name="Text Box 62"/>
          <p:cNvSpPr txBox="1">
            <a:spLocks noChangeArrowheads="1"/>
          </p:cNvSpPr>
          <p:nvPr/>
        </p:nvSpPr>
        <p:spPr bwMode="auto">
          <a:xfrm>
            <a:off x="3832225" y="304800"/>
            <a:ext cx="1285875"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endParaRPr lang="en-US" sz="4000" b="1">
              <a:latin typeface="Wingdings 2" pitchFamily="-107" charset="2"/>
              <a:ea typeface="+mn-ea"/>
              <a:cs typeface="+mn-cs"/>
            </a:endParaRPr>
          </a:p>
        </p:txBody>
      </p:sp>
      <p:sp>
        <p:nvSpPr>
          <p:cNvPr id="202847" name="Text Box 95"/>
          <p:cNvSpPr txBox="1">
            <a:spLocks noChangeArrowheads="1"/>
          </p:cNvSpPr>
          <p:nvPr/>
        </p:nvSpPr>
        <p:spPr bwMode="auto">
          <a:xfrm>
            <a:off x="1971675" y="722313"/>
            <a:ext cx="5386388" cy="396875"/>
          </a:xfrm>
          <a:prstGeom prst="rect">
            <a:avLst/>
          </a:prstGeom>
          <a:noFill/>
          <a:ln w="9525">
            <a:noFill/>
            <a:miter lim="800000"/>
            <a:headEnd/>
            <a:tailEnd/>
          </a:ln>
          <a:effectLst>
            <a:outerShdw blurRad="63500" dist="53882" dir="2700000" algn="ctr" rotWithShape="0">
              <a:srgbClr val="B3B3B3">
                <a:alpha val="74998"/>
              </a:srgbClr>
            </a:outerShdw>
          </a:effectLst>
        </p:spPr>
        <p:txBody>
          <a:bodyPr>
            <a:spAutoFit/>
          </a:bodyPr>
          <a:lstStyle/>
          <a:p>
            <a:pPr algn="ctr">
              <a:spcBef>
                <a:spcPct val="50000"/>
              </a:spcBef>
              <a:defRPr/>
            </a:pPr>
            <a:r>
              <a:rPr lang="en-US" sz="2000" b="1" i="1">
                <a:latin typeface="Comic Sans MS" pitchFamily="-107" charset="0"/>
                <a:ea typeface="+mn-ea"/>
                <a:cs typeface="+mn-cs"/>
              </a:rPr>
              <a:t>Some Main Themes of “The Letters” </a:t>
            </a:r>
          </a:p>
        </p:txBody>
      </p:sp>
      <p:sp>
        <p:nvSpPr>
          <p:cNvPr id="65542" name="Text Box 96"/>
          <p:cNvSpPr txBox="1">
            <a:spLocks noChangeArrowheads="1"/>
          </p:cNvSpPr>
          <p:nvPr/>
        </p:nvSpPr>
        <p:spPr bwMode="auto">
          <a:xfrm>
            <a:off x="6542088" y="95250"/>
            <a:ext cx="6905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26a</a:t>
            </a:r>
          </a:p>
        </p:txBody>
      </p:sp>
      <p:sp>
        <p:nvSpPr>
          <p:cNvPr id="65543" name="Text Box 98"/>
          <p:cNvSpPr txBox="1">
            <a:spLocks noChangeArrowheads="1"/>
          </p:cNvSpPr>
          <p:nvPr/>
        </p:nvSpPr>
        <p:spPr bwMode="auto">
          <a:xfrm>
            <a:off x="339725" y="4443413"/>
            <a:ext cx="3198813"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EPHESIANS 1:3</a:t>
            </a:r>
            <a:endParaRPr lang="en-US" sz="900">
              <a:latin typeface="Arial Rounded MT Bold" charset="0"/>
            </a:endParaRPr>
          </a:p>
          <a:p>
            <a:r>
              <a:rPr lang="en-US" sz="900">
                <a:latin typeface="Arial Rounded MT Bold" charset="0"/>
              </a:rPr>
              <a:t>Praise be to the God and Father of our Lord Jesus Christ, who has blessed us in the heavenly realms with every spiritual blessing in Christ. (NIV)</a:t>
            </a:r>
          </a:p>
        </p:txBody>
      </p:sp>
      <p:sp>
        <p:nvSpPr>
          <p:cNvPr id="65544" name="Text Box 99"/>
          <p:cNvSpPr txBox="1">
            <a:spLocks noChangeArrowheads="1"/>
          </p:cNvSpPr>
          <p:nvPr/>
        </p:nvSpPr>
        <p:spPr bwMode="auto">
          <a:xfrm>
            <a:off x="339725" y="3778250"/>
            <a:ext cx="3144838"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GALATIANS 3:2</a:t>
            </a:r>
            <a:r>
              <a:rPr lang="en-US" sz="900">
                <a:latin typeface="Arial Rounded MT Bold" charset="0"/>
              </a:rPr>
              <a:t>                                                                         I would like to learn just one thing from you: Did you receive the Spirit by observing the law, or by believing what you heard? (NIV)</a:t>
            </a:r>
            <a:endParaRPr lang="en-US" sz="900">
              <a:latin typeface="Times" charset="0"/>
            </a:endParaRPr>
          </a:p>
        </p:txBody>
      </p:sp>
      <p:sp>
        <p:nvSpPr>
          <p:cNvPr id="65545" name="Text Box 100"/>
          <p:cNvSpPr txBox="1">
            <a:spLocks noChangeArrowheads="1"/>
          </p:cNvSpPr>
          <p:nvPr/>
        </p:nvSpPr>
        <p:spPr bwMode="auto">
          <a:xfrm>
            <a:off x="344488" y="2963863"/>
            <a:ext cx="3268662"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2 CORINTHIANS 12:9</a:t>
            </a:r>
            <a:endParaRPr lang="en-US" sz="900">
              <a:latin typeface="Arial Rounded MT Bold" charset="0"/>
            </a:endParaRPr>
          </a:p>
          <a:p>
            <a:r>
              <a:rPr lang="en-US" sz="900">
                <a:latin typeface="Arial Rounded MT Bold" charset="0"/>
              </a:rPr>
              <a:t>But He said to me, </a:t>
            </a:r>
            <a:r>
              <a:rPr lang="ja-JP" altLang="en-US" sz="900">
                <a:latin typeface="Arial Rounded MT Bold" charset="0"/>
              </a:rPr>
              <a:t>“</a:t>
            </a:r>
            <a:r>
              <a:rPr lang="en-US" altLang="ja-JP" sz="900">
                <a:latin typeface="Arial Rounded MT Bold" charset="0"/>
              </a:rPr>
              <a:t>My grace is sufficient for you, for my power is made perfect in weakness.</a:t>
            </a:r>
            <a:r>
              <a:rPr lang="ja-JP" altLang="en-US" sz="900">
                <a:latin typeface="Arial Rounded MT Bold" charset="0"/>
              </a:rPr>
              <a:t>”</a:t>
            </a:r>
            <a:r>
              <a:rPr lang="en-US" altLang="ja-JP" sz="900">
                <a:latin typeface="Arial Rounded MT Bold" charset="0"/>
              </a:rPr>
              <a:t>  Therefore I will boast all the more gladly about my weaknesses, so that Christ</a:t>
            </a:r>
            <a:r>
              <a:rPr lang="ja-JP" altLang="en-US" sz="900">
                <a:latin typeface="Arial Rounded MT Bold" charset="0"/>
              </a:rPr>
              <a:t>’</a:t>
            </a:r>
            <a:r>
              <a:rPr lang="en-US" altLang="ja-JP" sz="900">
                <a:latin typeface="Arial Rounded MT Bold" charset="0"/>
              </a:rPr>
              <a:t>s power may rest on me. (NIV)</a:t>
            </a:r>
            <a:endParaRPr lang="en-US" sz="900">
              <a:latin typeface="Arial Rounded MT Bold" charset="0"/>
            </a:endParaRPr>
          </a:p>
        </p:txBody>
      </p:sp>
      <p:sp>
        <p:nvSpPr>
          <p:cNvPr id="65546" name="Text Box 101"/>
          <p:cNvSpPr txBox="1">
            <a:spLocks noChangeArrowheads="1"/>
          </p:cNvSpPr>
          <p:nvPr/>
        </p:nvSpPr>
        <p:spPr bwMode="auto">
          <a:xfrm>
            <a:off x="339725" y="5111750"/>
            <a:ext cx="3125788"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PHILIPPIANS 4:4</a:t>
            </a:r>
            <a:endParaRPr lang="en-US" sz="900">
              <a:latin typeface="Arial Rounded MT Bold" charset="0"/>
            </a:endParaRPr>
          </a:p>
          <a:p>
            <a:r>
              <a:rPr lang="en-US" sz="900">
                <a:latin typeface="Arial Rounded MT Bold" charset="0"/>
              </a:rPr>
              <a:t>Rejoice in the Lord always. I will say it again: Rejoice!</a:t>
            </a:r>
          </a:p>
        </p:txBody>
      </p:sp>
      <p:sp>
        <p:nvSpPr>
          <p:cNvPr id="65547" name="Text Box 102"/>
          <p:cNvSpPr txBox="1">
            <a:spLocks noChangeArrowheads="1"/>
          </p:cNvSpPr>
          <p:nvPr/>
        </p:nvSpPr>
        <p:spPr bwMode="auto">
          <a:xfrm>
            <a:off x="339725" y="5487988"/>
            <a:ext cx="3287713"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COLOSSIANS 2:10</a:t>
            </a:r>
            <a:endParaRPr lang="en-US" sz="900">
              <a:latin typeface="Arial Rounded MT Bold" charset="0"/>
            </a:endParaRPr>
          </a:p>
          <a:p>
            <a:r>
              <a:rPr lang="en-US" sz="900">
                <a:latin typeface="Arial Rounded MT Bold" charset="0"/>
              </a:rPr>
              <a:t>…and you have been given fullness in Christ, who is the head over every power and authority. (NIV)</a:t>
            </a:r>
          </a:p>
        </p:txBody>
      </p:sp>
      <p:sp>
        <p:nvSpPr>
          <p:cNvPr id="65548" name="Text Box 103"/>
          <p:cNvSpPr txBox="1">
            <a:spLocks noChangeArrowheads="1"/>
          </p:cNvSpPr>
          <p:nvPr/>
        </p:nvSpPr>
        <p:spPr bwMode="auto">
          <a:xfrm>
            <a:off x="325438" y="2146300"/>
            <a:ext cx="3168650"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1 CORINTHIANS 1:2</a:t>
            </a:r>
          </a:p>
          <a:p>
            <a:r>
              <a:rPr lang="en-US" sz="900">
                <a:latin typeface="Arial Rounded MT Bold" charset="0"/>
              </a:rPr>
              <a:t>To the church of God in Corinth, to those sanctified in Christ Jesus and called to be holy, together with all those everywhere who call on the name of our Lord Jesus Christ--their Lord and ours: (NIV)</a:t>
            </a:r>
            <a:endParaRPr lang="en-US" sz="900">
              <a:latin typeface="Times" charset="0"/>
            </a:endParaRPr>
          </a:p>
        </p:txBody>
      </p:sp>
      <p:sp>
        <p:nvSpPr>
          <p:cNvPr id="65549" name="Text Box 104"/>
          <p:cNvSpPr txBox="1">
            <a:spLocks noChangeArrowheads="1"/>
          </p:cNvSpPr>
          <p:nvPr/>
        </p:nvSpPr>
        <p:spPr bwMode="auto">
          <a:xfrm>
            <a:off x="339725" y="1439863"/>
            <a:ext cx="3233738"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ROMANS 1:17</a:t>
            </a:r>
          </a:p>
          <a:p>
            <a:r>
              <a:rPr lang="en-US" sz="900">
                <a:latin typeface="Arial Rounded MT Bold" charset="0"/>
              </a:rPr>
              <a:t>For in the gospel a righteousness from God is revealed, a righteousness that is by faith from first to last, just as it is written: "The righteous will live by faith.</a:t>
            </a:r>
            <a:r>
              <a:rPr lang="ja-JP" altLang="en-US" sz="900">
                <a:latin typeface="Arial Rounded MT Bold" charset="0"/>
              </a:rPr>
              <a:t>”</a:t>
            </a:r>
            <a:r>
              <a:rPr lang="en-US" altLang="ja-JP" sz="900">
                <a:latin typeface="Arial Rounded MT Bold" charset="0"/>
              </a:rPr>
              <a:t> (NIV)</a:t>
            </a:r>
            <a:endParaRPr lang="en-US" sz="900">
              <a:latin typeface="Times" charset="0"/>
            </a:endParaRPr>
          </a:p>
        </p:txBody>
      </p:sp>
      <p:sp>
        <p:nvSpPr>
          <p:cNvPr id="65550" name="Text Box 105"/>
          <p:cNvSpPr txBox="1">
            <a:spLocks noChangeArrowheads="1"/>
          </p:cNvSpPr>
          <p:nvPr/>
        </p:nvSpPr>
        <p:spPr bwMode="auto">
          <a:xfrm>
            <a:off x="3986213" y="1919288"/>
            <a:ext cx="3351212"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PHILEMON 17-18</a:t>
            </a:r>
            <a:endParaRPr lang="en-US" sz="900">
              <a:latin typeface="Arial Rounded MT Bold" charset="0"/>
            </a:endParaRPr>
          </a:p>
          <a:p>
            <a:r>
              <a:rPr lang="en-US" sz="900">
                <a:latin typeface="Arial Rounded MT Bold" charset="0"/>
              </a:rPr>
              <a:t>So if you consider me a partner, welcome him as you would welcome me…If he has done you any wrong or owes you anything, charge it to me. (NIV) </a:t>
            </a:r>
          </a:p>
        </p:txBody>
      </p:sp>
      <p:sp>
        <p:nvSpPr>
          <p:cNvPr id="65551" name="Text Box 106"/>
          <p:cNvSpPr txBox="1">
            <a:spLocks noChangeArrowheads="1"/>
          </p:cNvSpPr>
          <p:nvPr/>
        </p:nvSpPr>
        <p:spPr bwMode="auto">
          <a:xfrm>
            <a:off x="312738" y="7508875"/>
            <a:ext cx="2925762"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1 TIMOTHY 2:8</a:t>
            </a:r>
            <a:endParaRPr lang="en-US" sz="900">
              <a:latin typeface="Arial Rounded MT Bold" charset="0"/>
            </a:endParaRPr>
          </a:p>
          <a:p>
            <a:r>
              <a:rPr lang="en-US" sz="900">
                <a:latin typeface="Arial Rounded MT Bold" charset="0"/>
              </a:rPr>
              <a:t>I want men everywhere to lift up holy hands in prayer, without anger or disputing. (NIV)</a:t>
            </a:r>
          </a:p>
        </p:txBody>
      </p:sp>
      <p:sp>
        <p:nvSpPr>
          <p:cNvPr id="65552" name="Text Box 107"/>
          <p:cNvSpPr txBox="1">
            <a:spLocks noChangeArrowheads="1"/>
          </p:cNvSpPr>
          <p:nvPr/>
        </p:nvSpPr>
        <p:spPr bwMode="auto">
          <a:xfrm>
            <a:off x="339725" y="6683375"/>
            <a:ext cx="3281363"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2 THESSALONIANS 1:6</a:t>
            </a:r>
            <a:r>
              <a:rPr lang="en-US" sz="900">
                <a:latin typeface="Arial Rounded MT Bold" charset="0"/>
              </a:rPr>
              <a:t>                              </a:t>
            </a:r>
          </a:p>
          <a:p>
            <a:r>
              <a:rPr lang="en-US" sz="900">
                <a:latin typeface="Arial Rounded MT Bold" charset="0"/>
              </a:rPr>
              <a:t>God is just: He will pay back trouble to those who trouble you and give relief to you who are troubled, and to us as well.  This will happen when the Lord Jesus is revealed from heaven in blazing fire with his powerful angels. (NIV)</a:t>
            </a:r>
          </a:p>
        </p:txBody>
      </p:sp>
      <p:sp>
        <p:nvSpPr>
          <p:cNvPr id="65553" name="Text Box 108"/>
          <p:cNvSpPr txBox="1">
            <a:spLocks noChangeArrowheads="1"/>
          </p:cNvSpPr>
          <p:nvPr/>
        </p:nvSpPr>
        <p:spPr bwMode="auto">
          <a:xfrm>
            <a:off x="319088" y="6011863"/>
            <a:ext cx="3001962"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1 THESSALONIANS 1:10</a:t>
            </a:r>
            <a:r>
              <a:rPr lang="en-US" sz="900">
                <a:latin typeface="Arial Rounded MT Bold" charset="0"/>
              </a:rPr>
              <a:t>                              </a:t>
            </a:r>
          </a:p>
          <a:p>
            <a:r>
              <a:rPr lang="en-US" sz="900">
                <a:latin typeface="Arial Rounded MT Bold" charset="0"/>
              </a:rPr>
              <a:t>…and to wait for his Son from heaven, whom he raised from the dead -- Jesus, who rescues us from the coming wrath. (NIV)</a:t>
            </a:r>
          </a:p>
        </p:txBody>
      </p:sp>
      <p:sp>
        <p:nvSpPr>
          <p:cNvPr id="65554" name="Text Box 109"/>
          <p:cNvSpPr txBox="1">
            <a:spLocks noChangeArrowheads="1"/>
          </p:cNvSpPr>
          <p:nvPr/>
        </p:nvSpPr>
        <p:spPr bwMode="auto">
          <a:xfrm>
            <a:off x="3986213" y="1155700"/>
            <a:ext cx="3298825"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TITUS 2:1-2</a:t>
            </a:r>
            <a:endParaRPr lang="en-US" sz="900">
              <a:latin typeface="Arial Rounded MT Bold" charset="0"/>
            </a:endParaRPr>
          </a:p>
          <a:p>
            <a:r>
              <a:rPr lang="en-US" sz="900">
                <a:latin typeface="Arial Rounded MT Bold" charset="0"/>
              </a:rPr>
              <a:t>You must teach what is in accord with sound doctrine…Teach the older men to be temperate, worthy of respect, self-controlled, and sound in faith, in love and in endurance.  (NIV) </a:t>
            </a:r>
          </a:p>
        </p:txBody>
      </p:sp>
      <p:sp>
        <p:nvSpPr>
          <p:cNvPr id="65555" name="Text Box 110"/>
          <p:cNvSpPr txBox="1">
            <a:spLocks noChangeArrowheads="1"/>
          </p:cNvSpPr>
          <p:nvPr/>
        </p:nvSpPr>
        <p:spPr bwMode="auto">
          <a:xfrm>
            <a:off x="325438" y="8094663"/>
            <a:ext cx="31940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tabLst>
                <a:tab pos="57150" algn="l"/>
              </a:tabLst>
              <a:defRPr sz="500">
                <a:solidFill>
                  <a:schemeClr val="tx1"/>
                </a:solidFill>
                <a:latin typeface="Times New Roman" charset="0"/>
                <a:ea typeface="ＭＳ Ｐゴシック" charset="0"/>
                <a:cs typeface="ＭＳ Ｐゴシック" charset="0"/>
              </a:defRPr>
            </a:lvl1pPr>
            <a:lvl2pPr marL="742950" indent="-285750">
              <a:tabLst>
                <a:tab pos="57150" algn="l"/>
              </a:tabLst>
              <a:defRPr sz="500">
                <a:solidFill>
                  <a:schemeClr val="tx1"/>
                </a:solidFill>
                <a:latin typeface="Times New Roman" charset="0"/>
                <a:ea typeface="ＭＳ Ｐゴシック" charset="0"/>
              </a:defRPr>
            </a:lvl2pPr>
            <a:lvl3pPr marL="1143000" indent="-228600">
              <a:tabLst>
                <a:tab pos="57150" algn="l"/>
              </a:tabLst>
              <a:defRPr sz="500">
                <a:solidFill>
                  <a:schemeClr val="tx1"/>
                </a:solidFill>
                <a:latin typeface="Times New Roman" charset="0"/>
                <a:ea typeface="ＭＳ Ｐゴシック" charset="0"/>
              </a:defRPr>
            </a:lvl3pPr>
            <a:lvl4pPr marL="1600200" indent="-228600">
              <a:tabLst>
                <a:tab pos="57150" algn="l"/>
              </a:tabLst>
              <a:defRPr sz="500">
                <a:solidFill>
                  <a:schemeClr val="tx1"/>
                </a:solidFill>
                <a:latin typeface="Times New Roman" charset="0"/>
                <a:ea typeface="ＭＳ Ｐゴシック" charset="0"/>
              </a:defRPr>
            </a:lvl4pPr>
            <a:lvl5pPr marL="2057400" indent="-228600">
              <a:tabLst>
                <a:tab pos="57150" algn="l"/>
              </a:tabLst>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7150" algn="l"/>
              </a:tabLs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7150" algn="l"/>
              </a:tabLs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7150" algn="l"/>
              </a:tabLs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7150" algn="l"/>
              </a:tabLst>
              <a:defRPr sz="500">
                <a:solidFill>
                  <a:schemeClr val="tx1"/>
                </a:solidFill>
                <a:latin typeface="Times New Roman" charset="0"/>
                <a:ea typeface="ＭＳ Ｐゴシック" charset="0"/>
              </a:defRPr>
            </a:lvl9pPr>
          </a:lstStyle>
          <a:p>
            <a:r>
              <a:rPr lang="en-US" sz="900" b="1">
                <a:latin typeface="Arial Rounded MT Bold" charset="0"/>
              </a:rPr>
              <a:t>2 TIMOTHY 1:13</a:t>
            </a:r>
            <a:endParaRPr lang="en-US" sz="900">
              <a:latin typeface="Arial Rounded MT Bold" charset="0"/>
            </a:endParaRPr>
          </a:p>
          <a:p>
            <a:r>
              <a:rPr lang="en-US" sz="900">
                <a:latin typeface="Arial Rounded MT Bold" charset="0"/>
              </a:rPr>
              <a:t>What you heard from me, keep as the pattern of sound teaching, with faith and love in Christ Jesus. (NIV)</a:t>
            </a:r>
          </a:p>
        </p:txBody>
      </p:sp>
      <p:sp>
        <p:nvSpPr>
          <p:cNvPr id="65556" name="Text Box 111"/>
          <p:cNvSpPr txBox="1">
            <a:spLocks noChangeArrowheads="1"/>
          </p:cNvSpPr>
          <p:nvPr/>
        </p:nvSpPr>
        <p:spPr bwMode="auto">
          <a:xfrm>
            <a:off x="3997325" y="7700963"/>
            <a:ext cx="2976563"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JUDE: vs. 20-21</a:t>
            </a:r>
            <a:endParaRPr lang="en-US" sz="900">
              <a:latin typeface="Arial Rounded MT Bold" charset="0"/>
            </a:endParaRPr>
          </a:p>
          <a:p>
            <a:r>
              <a:rPr lang="en-US" sz="900">
                <a:latin typeface="Arial Rounded MT Bold" charset="0"/>
              </a:rPr>
              <a:t>But you, dear friends, build yourselves up in your most holy faith and pray in the Holy Spirit…Keep yourselves in God's love as you wait for the mercy of our Lord Jesus Christ to bring you to eternal life. (NIV)</a:t>
            </a:r>
          </a:p>
        </p:txBody>
      </p:sp>
      <p:sp>
        <p:nvSpPr>
          <p:cNvPr id="65557" name="Text Box 112"/>
          <p:cNvSpPr txBox="1">
            <a:spLocks noChangeArrowheads="1"/>
          </p:cNvSpPr>
          <p:nvPr/>
        </p:nvSpPr>
        <p:spPr bwMode="auto">
          <a:xfrm>
            <a:off x="3992563" y="6837363"/>
            <a:ext cx="3309937"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3 JOHN vs 4; 11</a:t>
            </a:r>
            <a:endParaRPr lang="en-US" sz="900">
              <a:latin typeface="Arial Rounded MT Bold" charset="0"/>
            </a:endParaRPr>
          </a:p>
          <a:p>
            <a:r>
              <a:rPr lang="en-US" sz="900">
                <a:latin typeface="Arial Rounded MT Bold" charset="0"/>
              </a:rPr>
              <a:t>I have no greater joy than to hear that my children are walking in the truth…Dear friend, do not imitate what is evil but what is good. Anyone who does what is good is from God. Anyone who does what is evil has not seen God. (NIV)</a:t>
            </a:r>
          </a:p>
        </p:txBody>
      </p:sp>
      <p:sp>
        <p:nvSpPr>
          <p:cNvPr id="65558" name="Text Box 113"/>
          <p:cNvSpPr txBox="1">
            <a:spLocks noChangeArrowheads="1"/>
          </p:cNvSpPr>
          <p:nvPr/>
        </p:nvSpPr>
        <p:spPr bwMode="auto">
          <a:xfrm>
            <a:off x="4013200" y="6176963"/>
            <a:ext cx="3262313"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2 JOHN v.3</a:t>
            </a:r>
            <a:r>
              <a:rPr lang="en-US" sz="900">
                <a:latin typeface="Arial Rounded MT Bold" charset="0"/>
              </a:rPr>
              <a:t> </a:t>
            </a:r>
          </a:p>
          <a:p>
            <a:r>
              <a:rPr lang="en-US" sz="900">
                <a:latin typeface="Arial Rounded MT Bold" charset="0"/>
              </a:rPr>
              <a:t>Grace, mercy and peace from God the Father and from Jesus Christ, the Father's Son, will be with us in truth and love. (NIV)</a:t>
            </a:r>
          </a:p>
        </p:txBody>
      </p:sp>
      <p:sp>
        <p:nvSpPr>
          <p:cNvPr id="65559" name="Text Box 114"/>
          <p:cNvSpPr txBox="1">
            <a:spLocks noChangeArrowheads="1"/>
          </p:cNvSpPr>
          <p:nvPr/>
        </p:nvSpPr>
        <p:spPr bwMode="auto">
          <a:xfrm>
            <a:off x="4019550" y="5568950"/>
            <a:ext cx="3255963"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1 JOHN 5:13</a:t>
            </a:r>
            <a:r>
              <a:rPr lang="en-US" sz="900">
                <a:latin typeface="Arial Rounded MT Bold" charset="0"/>
              </a:rPr>
              <a:t> </a:t>
            </a:r>
          </a:p>
          <a:p>
            <a:r>
              <a:rPr lang="en-US" sz="900">
                <a:latin typeface="Arial Rounded MT Bold" charset="0"/>
              </a:rPr>
              <a:t>I write these things to you who believe in the name of the Son of God so that you may know that you have eternal life. (NIV)</a:t>
            </a:r>
          </a:p>
        </p:txBody>
      </p:sp>
      <p:sp>
        <p:nvSpPr>
          <p:cNvPr id="65560" name="Text Box 115"/>
          <p:cNvSpPr txBox="1">
            <a:spLocks noChangeArrowheads="1"/>
          </p:cNvSpPr>
          <p:nvPr/>
        </p:nvSpPr>
        <p:spPr bwMode="auto">
          <a:xfrm>
            <a:off x="4003675" y="4568825"/>
            <a:ext cx="3141663" cy="104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2 PETER 2:1</a:t>
            </a:r>
            <a:r>
              <a:rPr lang="en-US" sz="900">
                <a:latin typeface="Arial Rounded MT Bold" charset="0"/>
              </a:rPr>
              <a:t>    </a:t>
            </a:r>
          </a:p>
          <a:p>
            <a:r>
              <a:rPr lang="en-US" sz="900">
                <a:latin typeface="Arial Rounded MT Bold" charset="0"/>
              </a:rPr>
              <a:t>But there were also false prophets among the people, just as there will be false teachers among you. They will secretly introduce destructive heresies, even denying the sovereign Lord who bought them--bringing swift destruction on themselves. (NIV)</a:t>
            </a:r>
          </a:p>
        </p:txBody>
      </p:sp>
      <p:sp>
        <p:nvSpPr>
          <p:cNvPr id="65561" name="Text Box 116"/>
          <p:cNvSpPr txBox="1">
            <a:spLocks noChangeArrowheads="1"/>
          </p:cNvSpPr>
          <p:nvPr/>
        </p:nvSpPr>
        <p:spPr bwMode="auto">
          <a:xfrm>
            <a:off x="4002088" y="3892550"/>
            <a:ext cx="3143250"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1 Peter 2:7</a:t>
            </a:r>
            <a:endParaRPr lang="en-US" sz="900">
              <a:latin typeface="Arial Rounded MT Bold" charset="0"/>
            </a:endParaRPr>
          </a:p>
          <a:p>
            <a:r>
              <a:rPr lang="en-US" sz="900">
                <a:latin typeface="Arial Rounded MT Bold" charset="0"/>
              </a:rPr>
              <a:t>Now to you who believe, this stone is precious. But to those who do not believe, "The stone the builders rejected has become the capstone,</a:t>
            </a:r>
            <a:r>
              <a:rPr lang="ja-JP" altLang="en-US" sz="900">
                <a:latin typeface="Arial Rounded MT Bold" charset="0"/>
              </a:rPr>
              <a:t>”</a:t>
            </a:r>
            <a:r>
              <a:rPr lang="en-US" altLang="ja-JP" sz="900">
                <a:latin typeface="Arial Rounded MT Bold" charset="0"/>
              </a:rPr>
              <a:t> (NIV)</a:t>
            </a:r>
            <a:endParaRPr lang="en-US" sz="900">
              <a:latin typeface="Arial Rounded MT Bold" charset="0"/>
            </a:endParaRPr>
          </a:p>
        </p:txBody>
      </p:sp>
      <p:sp>
        <p:nvSpPr>
          <p:cNvPr id="65562" name="Text Box 117"/>
          <p:cNvSpPr txBox="1">
            <a:spLocks noChangeArrowheads="1"/>
          </p:cNvSpPr>
          <p:nvPr/>
        </p:nvSpPr>
        <p:spPr bwMode="auto">
          <a:xfrm>
            <a:off x="3997325" y="3346450"/>
            <a:ext cx="32702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James 2:26</a:t>
            </a:r>
            <a:r>
              <a:rPr lang="en-US" sz="900">
                <a:latin typeface="Arial Rounded MT Bold" charset="0"/>
              </a:rPr>
              <a:t>                                                                              As the body without the spirit is dead, so faith without deeds is dead. (NIV)</a:t>
            </a:r>
          </a:p>
        </p:txBody>
      </p:sp>
      <p:sp>
        <p:nvSpPr>
          <p:cNvPr id="65563" name="Text Box 118"/>
          <p:cNvSpPr txBox="1">
            <a:spLocks noChangeArrowheads="1"/>
          </p:cNvSpPr>
          <p:nvPr/>
        </p:nvSpPr>
        <p:spPr bwMode="auto">
          <a:xfrm>
            <a:off x="3986213" y="2835275"/>
            <a:ext cx="307975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900" b="1">
                <a:latin typeface="Arial Rounded MT Bold" charset="0"/>
              </a:rPr>
              <a:t>Hebrews 1:4</a:t>
            </a:r>
            <a:r>
              <a:rPr lang="en-US" sz="900">
                <a:latin typeface="Arial Rounded MT Bold" charset="0"/>
              </a:rPr>
              <a:t>  </a:t>
            </a:r>
          </a:p>
          <a:p>
            <a:r>
              <a:rPr lang="en-US" sz="900">
                <a:latin typeface="Arial Rounded MT Bold" charset="0"/>
              </a:rPr>
              <a:t>So he became as much superior to the angels as the name he has inherited is superior to theirs. (NIV)</a:t>
            </a:r>
          </a:p>
        </p:txBody>
      </p:sp>
      <p:sp>
        <p:nvSpPr>
          <p:cNvPr id="65564" name="Text Box 125"/>
          <p:cNvSpPr txBox="1">
            <a:spLocks noChangeArrowheads="1"/>
          </p:cNvSpPr>
          <p:nvPr/>
        </p:nvSpPr>
        <p:spPr bwMode="auto">
          <a:xfrm>
            <a:off x="322263" y="1177925"/>
            <a:ext cx="18415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1200" baseline="-25000">
              <a:latin typeface="Comic Sans MS" charset="0"/>
            </a:endParaRPr>
          </a:p>
        </p:txBody>
      </p:sp>
      <p:sp>
        <p:nvSpPr>
          <p:cNvPr id="65565" name="Text Box 126"/>
          <p:cNvSpPr txBox="1">
            <a:spLocks noChangeArrowheads="1"/>
          </p:cNvSpPr>
          <p:nvPr/>
        </p:nvSpPr>
        <p:spPr bwMode="auto">
          <a:xfrm>
            <a:off x="615950" y="1106488"/>
            <a:ext cx="2870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a:latin typeface="Arial" charset="0"/>
              </a:rPr>
              <a:t>From the Letters of Paul</a:t>
            </a:r>
          </a:p>
        </p:txBody>
      </p:sp>
      <p:sp>
        <p:nvSpPr>
          <p:cNvPr id="65566" name="Text Box 127"/>
          <p:cNvSpPr txBox="1">
            <a:spLocks noChangeArrowheads="1"/>
          </p:cNvSpPr>
          <p:nvPr/>
        </p:nvSpPr>
        <p:spPr bwMode="auto">
          <a:xfrm>
            <a:off x="3938588" y="2582863"/>
            <a:ext cx="34607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a:latin typeface="Arial" charset="0"/>
              </a:rPr>
              <a:t>From the Letters of </a:t>
            </a:r>
            <a:r>
              <a:rPr lang="ja-JP" altLang="en-US" sz="1600" b="1" i="1">
                <a:latin typeface="Arial" charset="0"/>
              </a:rPr>
              <a:t>“</a:t>
            </a:r>
            <a:r>
              <a:rPr lang="en-US" altLang="ja-JP" sz="1600" b="1" i="1">
                <a:latin typeface="Arial" charset="0"/>
              </a:rPr>
              <a:t>The Others</a:t>
            </a:r>
            <a:r>
              <a:rPr lang="ja-JP" altLang="en-US" sz="1600" b="1" i="1">
                <a:latin typeface="Arial" charset="0"/>
              </a:rPr>
              <a:t>”</a:t>
            </a:r>
            <a:endParaRPr lang="en-US" sz="1600" b="1" i="1">
              <a:latin typeface="Arial"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7"/>
          <p:cNvSpPr txBox="1">
            <a:spLocks noChangeArrowheads="1"/>
          </p:cNvSpPr>
          <p:nvPr/>
        </p:nvSpPr>
        <p:spPr bwMode="auto">
          <a:xfrm>
            <a:off x="6446838" y="87313"/>
            <a:ext cx="7540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27</a:t>
            </a:r>
          </a:p>
        </p:txBody>
      </p:sp>
      <p:sp>
        <p:nvSpPr>
          <p:cNvPr id="67586" name="Line 9"/>
          <p:cNvSpPr>
            <a:spLocks noChangeShapeType="1"/>
          </p:cNvSpPr>
          <p:nvPr/>
        </p:nvSpPr>
        <p:spPr bwMode="auto">
          <a:xfrm>
            <a:off x="6307138" y="3395663"/>
            <a:ext cx="1587" cy="91916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67587" name="Rectangle 10"/>
          <p:cNvSpPr>
            <a:spLocks noChangeArrowheads="1"/>
          </p:cNvSpPr>
          <p:nvPr/>
        </p:nvSpPr>
        <p:spPr bwMode="auto">
          <a:xfrm>
            <a:off x="1009650" y="798513"/>
            <a:ext cx="5878513"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r"/>
            <a:r>
              <a:rPr lang="en-US" sz="2400" b="1" i="1">
                <a:latin typeface="Comic Sans MS" charset="0"/>
              </a:rPr>
              <a:t>FROM JOHN THE APOSTLE:</a:t>
            </a:r>
          </a:p>
        </p:txBody>
      </p:sp>
      <p:sp>
        <p:nvSpPr>
          <p:cNvPr id="67588" name="Rectangle 18"/>
          <p:cNvSpPr>
            <a:spLocks noChangeArrowheads="1"/>
          </p:cNvSpPr>
          <p:nvPr/>
        </p:nvSpPr>
        <p:spPr bwMode="auto">
          <a:xfrm>
            <a:off x="828675" y="2370138"/>
            <a:ext cx="2897188" cy="185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20000"/>
              </a:lnSpc>
            </a:pPr>
            <a:r>
              <a:rPr lang="en-US" sz="1600" b="1">
                <a:latin typeface="Skia" charset="0"/>
              </a:rPr>
              <a:t>THE LETTERS                                       THE SEALS                                         THE TRUMPETS                                       THE BOWLS                                       THE APOSTATE CHURCH                                 THE RETURN OF CHRIST</a:t>
            </a:r>
          </a:p>
        </p:txBody>
      </p:sp>
      <p:sp>
        <p:nvSpPr>
          <p:cNvPr id="67589" name="Text Box 59"/>
          <p:cNvSpPr txBox="1">
            <a:spLocks noChangeArrowheads="1"/>
          </p:cNvSpPr>
          <p:nvPr/>
        </p:nvSpPr>
        <p:spPr bwMode="auto">
          <a:xfrm>
            <a:off x="963613" y="1487488"/>
            <a:ext cx="5773737"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4400" b="1" i="1">
                <a:latin typeface="Helvetica" charset="0"/>
              </a:rPr>
              <a:t>THE REVELATION</a:t>
            </a:r>
          </a:p>
        </p:txBody>
      </p:sp>
      <p:sp>
        <p:nvSpPr>
          <p:cNvPr id="67590" name="Rectangle 8"/>
          <p:cNvSpPr>
            <a:spLocks noChangeArrowheads="1"/>
          </p:cNvSpPr>
          <p:nvPr/>
        </p:nvSpPr>
        <p:spPr bwMode="auto">
          <a:xfrm>
            <a:off x="1181100" y="3133725"/>
            <a:ext cx="5040313" cy="400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endParaRPr lang="en-US"/>
          </a:p>
        </p:txBody>
      </p:sp>
      <p:sp>
        <p:nvSpPr>
          <p:cNvPr id="178180" name="AutoShape 4"/>
          <p:cNvSpPr>
            <a:spLocks noChangeArrowheads="1"/>
          </p:cNvSpPr>
          <p:nvPr/>
        </p:nvSpPr>
        <p:spPr bwMode="auto">
          <a:xfrm>
            <a:off x="3887788" y="2909888"/>
            <a:ext cx="3008312" cy="785812"/>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7592" name="Text Box 54"/>
          <p:cNvSpPr txBox="1">
            <a:spLocks noChangeArrowheads="1"/>
          </p:cNvSpPr>
          <p:nvPr/>
        </p:nvSpPr>
        <p:spPr bwMode="auto">
          <a:xfrm>
            <a:off x="3911600" y="2833688"/>
            <a:ext cx="312896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Helvetica" charset="0"/>
              </a:rPr>
              <a:t>THE __________ _________    OF THE LAMB                            REV. 19:1-10</a:t>
            </a:r>
          </a:p>
        </p:txBody>
      </p:sp>
      <p:grpSp>
        <p:nvGrpSpPr>
          <p:cNvPr id="67593" name="Group 72"/>
          <p:cNvGrpSpPr>
            <a:grpSpLocks/>
          </p:cNvGrpSpPr>
          <p:nvPr/>
        </p:nvGrpSpPr>
        <p:grpSpPr bwMode="auto">
          <a:xfrm>
            <a:off x="735013" y="4479925"/>
            <a:ext cx="3367087" cy="2593975"/>
            <a:chOff x="355" y="2337"/>
            <a:chExt cx="2121" cy="1634"/>
          </a:xfrm>
        </p:grpSpPr>
        <p:sp>
          <p:nvSpPr>
            <p:cNvPr id="178236" name="AutoShape 60"/>
            <p:cNvSpPr>
              <a:spLocks noChangeArrowheads="1"/>
            </p:cNvSpPr>
            <p:nvPr/>
          </p:nvSpPr>
          <p:spPr bwMode="auto">
            <a:xfrm>
              <a:off x="355" y="2337"/>
              <a:ext cx="2121" cy="1634"/>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7605" name="Text Box 52"/>
            <p:cNvSpPr txBox="1">
              <a:spLocks noChangeArrowheads="1"/>
            </p:cNvSpPr>
            <p:nvPr/>
          </p:nvSpPr>
          <p:spPr bwMode="auto">
            <a:xfrm>
              <a:off x="476" y="2402"/>
              <a:ext cx="1874" cy="1351"/>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4000" b="1" baseline="-25000">
                  <a:latin typeface="Helvetica" charset="0"/>
                </a:rPr>
                <a:t>FIVE ANCHOR POINTS IN THE REVELATION: CHAPTERS</a:t>
              </a:r>
              <a:br>
                <a:rPr lang="en-US" sz="4000" b="1">
                  <a:latin typeface="Helvetica" charset="0"/>
                </a:rPr>
              </a:br>
              <a:r>
                <a:rPr lang="en-US" sz="4000" b="1" baseline="-25000">
                  <a:latin typeface="Helvetica" charset="0"/>
                </a:rPr>
                <a:t>19, 20, 21</a:t>
              </a:r>
            </a:p>
          </p:txBody>
        </p:sp>
      </p:grpSp>
      <p:sp>
        <p:nvSpPr>
          <p:cNvPr id="178237" name="AutoShape 61"/>
          <p:cNvSpPr>
            <a:spLocks noChangeArrowheads="1"/>
          </p:cNvSpPr>
          <p:nvPr/>
        </p:nvSpPr>
        <p:spPr bwMode="auto">
          <a:xfrm>
            <a:off x="3887788" y="4121150"/>
            <a:ext cx="3008312" cy="7858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7595" name="Text Box 55"/>
          <p:cNvSpPr txBox="1">
            <a:spLocks noChangeArrowheads="1"/>
          </p:cNvSpPr>
          <p:nvPr/>
        </p:nvSpPr>
        <p:spPr bwMode="auto">
          <a:xfrm>
            <a:off x="3857625" y="4030663"/>
            <a:ext cx="33020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Helvetica" charset="0"/>
              </a:rPr>
              <a:t>THE __________ __________  OF JESUS CHRIST                              REV. 19:11-16</a:t>
            </a:r>
          </a:p>
        </p:txBody>
      </p:sp>
      <p:sp>
        <p:nvSpPr>
          <p:cNvPr id="178238" name="AutoShape 62"/>
          <p:cNvSpPr>
            <a:spLocks noChangeArrowheads="1"/>
          </p:cNvSpPr>
          <p:nvPr/>
        </p:nvSpPr>
        <p:spPr bwMode="auto">
          <a:xfrm>
            <a:off x="3868738" y="5313363"/>
            <a:ext cx="3008312" cy="785812"/>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7597" name="Text Box 58"/>
          <p:cNvSpPr txBox="1">
            <a:spLocks noChangeArrowheads="1"/>
          </p:cNvSpPr>
          <p:nvPr/>
        </p:nvSpPr>
        <p:spPr bwMode="auto">
          <a:xfrm>
            <a:off x="3843338" y="5222875"/>
            <a:ext cx="343376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Helvetica" charset="0"/>
              </a:rPr>
              <a:t>THE _______ ________                 OF CHRIST                                 REV. 20:4-6</a:t>
            </a:r>
          </a:p>
        </p:txBody>
      </p:sp>
      <p:sp>
        <p:nvSpPr>
          <p:cNvPr id="178239" name="AutoShape 63"/>
          <p:cNvSpPr>
            <a:spLocks noChangeArrowheads="1"/>
          </p:cNvSpPr>
          <p:nvPr/>
        </p:nvSpPr>
        <p:spPr bwMode="auto">
          <a:xfrm>
            <a:off x="3868738" y="6483350"/>
            <a:ext cx="3008312" cy="7858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7599" name="Text Box 56"/>
          <p:cNvSpPr txBox="1">
            <a:spLocks noChangeArrowheads="1"/>
          </p:cNvSpPr>
          <p:nvPr/>
        </p:nvSpPr>
        <p:spPr bwMode="auto">
          <a:xfrm>
            <a:off x="3905250" y="6397625"/>
            <a:ext cx="29527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Helvetica" charset="0"/>
              </a:rPr>
              <a:t>THE GREAT __________ __________ JUDGMENT             REV. 20:11-15</a:t>
            </a:r>
          </a:p>
        </p:txBody>
      </p:sp>
      <p:sp>
        <p:nvSpPr>
          <p:cNvPr id="178240" name="AutoShape 64"/>
          <p:cNvSpPr>
            <a:spLocks noChangeArrowheads="1"/>
          </p:cNvSpPr>
          <p:nvPr/>
        </p:nvSpPr>
        <p:spPr bwMode="auto">
          <a:xfrm>
            <a:off x="3873500" y="7658100"/>
            <a:ext cx="3008313" cy="7858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7601" name="Text Box 57"/>
          <p:cNvSpPr txBox="1">
            <a:spLocks noChangeArrowheads="1"/>
          </p:cNvSpPr>
          <p:nvPr/>
        </p:nvSpPr>
        <p:spPr bwMode="auto">
          <a:xfrm>
            <a:off x="3849688" y="7588250"/>
            <a:ext cx="3049587"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baseline="-25000">
                <a:latin typeface="Helvetica" charset="0"/>
              </a:rPr>
              <a:t>THE NEW ______________         AND THE NEW ____________           REV.  21:1-8</a:t>
            </a:r>
          </a:p>
        </p:txBody>
      </p:sp>
      <p:sp>
        <p:nvSpPr>
          <p:cNvPr id="67602" name="Text Box 71"/>
          <p:cNvSpPr txBox="1">
            <a:spLocks noChangeArrowheads="1"/>
          </p:cNvSpPr>
          <p:nvPr/>
        </p:nvSpPr>
        <p:spPr bwMode="auto">
          <a:xfrm>
            <a:off x="808038" y="1166813"/>
            <a:ext cx="67357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i="1">
                <a:latin typeface="Comic Sans MS" charset="0"/>
              </a:rPr>
              <a:t>A Glimpse Into Eternity Future</a:t>
            </a:r>
          </a:p>
        </p:txBody>
      </p:sp>
      <p:sp>
        <p:nvSpPr>
          <p:cNvPr id="67603" name="Rectangle 74"/>
          <p:cNvSpPr>
            <a:spLocks noChangeArrowheads="1"/>
          </p:cNvSpPr>
          <p:nvPr/>
        </p:nvSpPr>
        <p:spPr bwMode="auto">
          <a:xfrm>
            <a:off x="860425" y="7585075"/>
            <a:ext cx="2705100"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120000"/>
              </a:lnSpc>
            </a:pPr>
            <a:r>
              <a:rPr lang="en-US" sz="1200" b="1" i="1">
                <a:latin typeface="Helvetica" charset="0"/>
              </a:rPr>
              <a:t>WRITTEN FROM THE ISLAND OF PATMOS IN THE AEGEAN SEA ABOUT 95 A.D.</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61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8"/>
          <p:cNvPicPr>
            <a:picLocks noChangeAspect="1" noChangeArrowheads="1"/>
          </p:cNvPicPr>
          <p:nvPr/>
        </p:nvPicPr>
        <p:blipFill>
          <a:blip r:embed="rId2">
            <a:lum contrast="36000"/>
            <a:extLst>
              <a:ext uri="{28A0092B-C50C-407E-A947-70E740481C1C}">
                <a14:useLocalDpi xmlns:a14="http://schemas.microsoft.com/office/drawing/2010/main" val="0"/>
              </a:ext>
            </a:extLst>
          </a:blip>
          <a:srcRect l="4849" t="52" r="661" b="-52"/>
          <a:stretch>
            <a:fillRect/>
          </a:stretch>
        </p:blipFill>
        <p:spPr bwMode="auto">
          <a:xfrm>
            <a:off x="373063" y="2373313"/>
            <a:ext cx="6980237" cy="579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9634" name="Group 46"/>
          <p:cNvGrpSpPr>
            <a:grpSpLocks/>
          </p:cNvGrpSpPr>
          <p:nvPr/>
        </p:nvGrpSpPr>
        <p:grpSpPr bwMode="auto">
          <a:xfrm>
            <a:off x="6102350" y="6527800"/>
            <a:ext cx="495300" cy="69850"/>
            <a:chOff x="696" y="2888"/>
            <a:chExt cx="312" cy="44"/>
          </a:xfrm>
        </p:grpSpPr>
        <p:sp>
          <p:nvSpPr>
            <p:cNvPr id="69667" name="Line 47"/>
            <p:cNvSpPr>
              <a:spLocks noChangeShapeType="1"/>
            </p:cNvSpPr>
            <p:nvPr/>
          </p:nvSpPr>
          <p:spPr bwMode="auto">
            <a:xfrm>
              <a:off x="696" y="2888"/>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68" name="Line 48"/>
            <p:cNvSpPr>
              <a:spLocks noChangeShapeType="1"/>
            </p:cNvSpPr>
            <p:nvPr/>
          </p:nvSpPr>
          <p:spPr bwMode="auto">
            <a:xfrm>
              <a:off x="700" y="2932"/>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9635" name="Text Box 2"/>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28</a:t>
            </a:r>
          </a:p>
        </p:txBody>
      </p:sp>
      <p:sp>
        <p:nvSpPr>
          <p:cNvPr id="69636" name="Rectangle 3"/>
          <p:cNvSpPr>
            <a:spLocks noChangeArrowheads="1"/>
          </p:cNvSpPr>
          <p:nvPr/>
        </p:nvSpPr>
        <p:spPr bwMode="auto">
          <a:xfrm>
            <a:off x="581025" y="7253288"/>
            <a:ext cx="6502400" cy="704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637" name="Rectangle 4"/>
          <p:cNvSpPr>
            <a:spLocks noChangeArrowheads="1"/>
          </p:cNvSpPr>
          <p:nvPr/>
        </p:nvSpPr>
        <p:spPr bwMode="auto">
          <a:xfrm>
            <a:off x="457200" y="7450138"/>
            <a:ext cx="6672263" cy="7794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200" baseline="-25000">
              <a:latin typeface="Times" charset="0"/>
            </a:endParaRPr>
          </a:p>
        </p:txBody>
      </p:sp>
      <p:sp>
        <p:nvSpPr>
          <p:cNvPr id="69638" name="Text Box 5"/>
          <p:cNvSpPr txBox="1">
            <a:spLocks noChangeArrowheads="1"/>
          </p:cNvSpPr>
          <p:nvPr/>
        </p:nvSpPr>
        <p:spPr bwMode="auto">
          <a:xfrm>
            <a:off x="466725" y="7499350"/>
            <a:ext cx="6584950"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1200" baseline="-25000">
              <a:latin typeface="Times" charset="0"/>
            </a:endParaRPr>
          </a:p>
        </p:txBody>
      </p:sp>
      <p:sp>
        <p:nvSpPr>
          <p:cNvPr id="69639" name="Text Box 7"/>
          <p:cNvSpPr txBox="1">
            <a:spLocks noChangeArrowheads="1"/>
          </p:cNvSpPr>
          <p:nvPr/>
        </p:nvSpPr>
        <p:spPr bwMode="auto">
          <a:xfrm>
            <a:off x="501650" y="1182688"/>
            <a:ext cx="643255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800" b="1" i="1">
                <a:latin typeface="Comic Sans MS" charset="0"/>
              </a:rPr>
              <a:t>The Consummate Objective of the      Bible</a:t>
            </a:r>
            <a:r>
              <a:rPr lang="ja-JP" altLang="en-US" sz="2800" b="1" i="1">
                <a:latin typeface="Comic Sans MS" charset="0"/>
              </a:rPr>
              <a:t>’</a:t>
            </a:r>
            <a:r>
              <a:rPr lang="en-US" altLang="ja-JP" sz="2800" b="1" i="1">
                <a:latin typeface="Comic Sans MS" charset="0"/>
              </a:rPr>
              <a:t>s Grand Story Line </a:t>
            </a:r>
            <a:endParaRPr lang="en-US" sz="2800" b="1" i="1">
              <a:latin typeface="Comic Sans MS" charset="0"/>
            </a:endParaRPr>
          </a:p>
        </p:txBody>
      </p:sp>
      <p:sp>
        <p:nvSpPr>
          <p:cNvPr id="69640" name="Oval 9"/>
          <p:cNvSpPr>
            <a:spLocks noChangeArrowheads="1"/>
          </p:cNvSpPr>
          <p:nvPr/>
        </p:nvSpPr>
        <p:spPr bwMode="auto">
          <a:xfrm rot="-441179">
            <a:off x="165100" y="2751138"/>
            <a:ext cx="4657725" cy="307975"/>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9641" name="Rectangle 11"/>
          <p:cNvSpPr>
            <a:spLocks noChangeArrowheads="1"/>
          </p:cNvSpPr>
          <p:nvPr/>
        </p:nvSpPr>
        <p:spPr bwMode="auto">
          <a:xfrm>
            <a:off x="1052513" y="4462463"/>
            <a:ext cx="646112" cy="40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642" name="Rectangle 13"/>
          <p:cNvSpPr>
            <a:spLocks noChangeArrowheads="1"/>
          </p:cNvSpPr>
          <p:nvPr/>
        </p:nvSpPr>
        <p:spPr bwMode="auto">
          <a:xfrm>
            <a:off x="2471738" y="5146675"/>
            <a:ext cx="571500" cy="3095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4581" name="Rectangle 21"/>
          <p:cNvSpPr>
            <a:spLocks noChangeArrowheads="1"/>
          </p:cNvSpPr>
          <p:nvPr/>
        </p:nvSpPr>
        <p:spPr bwMode="auto">
          <a:xfrm>
            <a:off x="1346200" y="2487613"/>
            <a:ext cx="1998663" cy="42703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800" b="1" i="1">
                <a:latin typeface="Comic Sans MS" charset="0"/>
              </a:rPr>
              <a:t> C  7  S  J</a:t>
            </a:r>
            <a:endParaRPr lang="en-US" sz="4000" i="1">
              <a:latin typeface="Times" charset="0"/>
            </a:endParaRPr>
          </a:p>
        </p:txBody>
      </p:sp>
      <p:sp>
        <p:nvSpPr>
          <p:cNvPr id="194582" name="Line 22"/>
          <p:cNvSpPr>
            <a:spLocks noChangeShapeType="1"/>
          </p:cNvSpPr>
          <p:nvPr/>
        </p:nvSpPr>
        <p:spPr bwMode="auto">
          <a:xfrm>
            <a:off x="2117725" y="2698750"/>
            <a:ext cx="166688" cy="0"/>
          </a:xfrm>
          <a:prstGeom prst="lin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69645" name="Rectangle 23"/>
          <p:cNvSpPr>
            <a:spLocks noChangeArrowheads="1"/>
          </p:cNvSpPr>
          <p:nvPr/>
        </p:nvSpPr>
        <p:spPr bwMode="auto">
          <a:xfrm>
            <a:off x="201613" y="2405063"/>
            <a:ext cx="914400" cy="7445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646" name="Text Box 24"/>
          <p:cNvSpPr txBox="1">
            <a:spLocks noChangeArrowheads="1"/>
          </p:cNvSpPr>
          <p:nvPr/>
        </p:nvSpPr>
        <p:spPr bwMode="auto">
          <a:xfrm>
            <a:off x="449263" y="7232650"/>
            <a:ext cx="6726237" cy="17430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135000"/>
              </a:lnSpc>
            </a:pPr>
            <a:r>
              <a:rPr lang="en-US" sz="2000" b="1" baseline="-25000">
                <a:latin typeface="Comic Sans MS" charset="0"/>
              </a:rPr>
              <a:t>The biblical story line progresses as the promises to Abraham are realized:</a:t>
            </a:r>
          </a:p>
          <a:p>
            <a:pPr>
              <a:lnSpc>
                <a:spcPct val="135000"/>
              </a:lnSpc>
            </a:pPr>
            <a:r>
              <a:rPr lang="en-US" sz="2000" b="1" baseline="-25000">
                <a:latin typeface="Comic Sans MS" charset="0"/>
              </a:rPr>
              <a:t>        •The Abrahamic Call and Covenant of Genesis 12 and 15,                 </a:t>
            </a:r>
          </a:p>
          <a:p>
            <a:pPr>
              <a:lnSpc>
                <a:spcPct val="135000"/>
              </a:lnSpc>
            </a:pPr>
            <a:r>
              <a:rPr lang="en-US" sz="2000" b="1" baseline="-25000">
                <a:latin typeface="Comic Sans MS" charset="0"/>
              </a:rPr>
              <a:t>                        •The Land (Palestinian) Covenant of Deuteronomy 30,</a:t>
            </a:r>
          </a:p>
          <a:p>
            <a:pPr>
              <a:lnSpc>
                <a:spcPct val="135000"/>
              </a:lnSpc>
            </a:pPr>
            <a:r>
              <a:rPr lang="en-US" sz="2000" b="1" baseline="-25000">
                <a:latin typeface="Comic Sans MS" charset="0"/>
              </a:rPr>
              <a:t>                                     •The Davidic Covenant of 2 Sam. 7 and</a:t>
            </a:r>
          </a:p>
          <a:p>
            <a:pPr>
              <a:lnSpc>
                <a:spcPct val="135000"/>
              </a:lnSpc>
            </a:pPr>
            <a:r>
              <a:rPr lang="en-US" sz="2000" b="1" baseline="-25000">
                <a:latin typeface="Comic Sans MS" charset="0"/>
              </a:rPr>
              <a:t>                                                •The New Covenant of Jeremiah 31. </a:t>
            </a:r>
          </a:p>
        </p:txBody>
      </p:sp>
      <p:sp>
        <p:nvSpPr>
          <p:cNvPr id="69647" name="Rectangle 26"/>
          <p:cNvSpPr>
            <a:spLocks noChangeArrowheads="1"/>
          </p:cNvSpPr>
          <p:nvPr/>
        </p:nvSpPr>
        <p:spPr bwMode="auto">
          <a:xfrm>
            <a:off x="3784600" y="5813425"/>
            <a:ext cx="573088" cy="1619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69648" name="Group 29"/>
          <p:cNvGrpSpPr>
            <a:grpSpLocks/>
          </p:cNvGrpSpPr>
          <p:nvPr/>
        </p:nvGrpSpPr>
        <p:grpSpPr bwMode="auto">
          <a:xfrm>
            <a:off x="1104900" y="4584700"/>
            <a:ext cx="495300" cy="69850"/>
            <a:chOff x="696" y="2888"/>
            <a:chExt cx="312" cy="44"/>
          </a:xfrm>
        </p:grpSpPr>
        <p:sp>
          <p:nvSpPr>
            <p:cNvPr id="69665" name="Line 27"/>
            <p:cNvSpPr>
              <a:spLocks noChangeShapeType="1"/>
            </p:cNvSpPr>
            <p:nvPr/>
          </p:nvSpPr>
          <p:spPr bwMode="auto">
            <a:xfrm>
              <a:off x="696" y="2888"/>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66" name="Line 28"/>
            <p:cNvSpPr>
              <a:spLocks noChangeShapeType="1"/>
            </p:cNvSpPr>
            <p:nvPr/>
          </p:nvSpPr>
          <p:spPr bwMode="auto">
            <a:xfrm>
              <a:off x="700" y="2932"/>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9649" name="Group 30"/>
          <p:cNvGrpSpPr>
            <a:grpSpLocks/>
          </p:cNvGrpSpPr>
          <p:nvPr/>
        </p:nvGrpSpPr>
        <p:grpSpPr bwMode="auto">
          <a:xfrm>
            <a:off x="1200150" y="4737100"/>
            <a:ext cx="495300" cy="69850"/>
            <a:chOff x="696" y="2888"/>
            <a:chExt cx="312" cy="44"/>
          </a:xfrm>
        </p:grpSpPr>
        <p:sp>
          <p:nvSpPr>
            <p:cNvPr id="69663" name="Line 31"/>
            <p:cNvSpPr>
              <a:spLocks noChangeShapeType="1"/>
            </p:cNvSpPr>
            <p:nvPr/>
          </p:nvSpPr>
          <p:spPr bwMode="auto">
            <a:xfrm>
              <a:off x="696" y="2888"/>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64" name="Line 32"/>
            <p:cNvSpPr>
              <a:spLocks noChangeShapeType="1"/>
            </p:cNvSpPr>
            <p:nvPr/>
          </p:nvSpPr>
          <p:spPr bwMode="auto">
            <a:xfrm>
              <a:off x="700" y="2932"/>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9650" name="Text Box 12"/>
          <p:cNvSpPr txBox="1">
            <a:spLocks noChangeArrowheads="1"/>
          </p:cNvSpPr>
          <p:nvPr/>
        </p:nvSpPr>
        <p:spPr bwMode="auto">
          <a:xfrm>
            <a:off x="1162050" y="4516438"/>
            <a:ext cx="665163"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900" b="1">
                <a:latin typeface="Helvetica" charset="0"/>
              </a:rPr>
              <a:t>ABRA- HAMIC</a:t>
            </a:r>
          </a:p>
        </p:txBody>
      </p:sp>
      <p:grpSp>
        <p:nvGrpSpPr>
          <p:cNvPr id="69651" name="Group 33"/>
          <p:cNvGrpSpPr>
            <a:grpSpLocks/>
          </p:cNvGrpSpPr>
          <p:nvPr/>
        </p:nvGrpSpPr>
        <p:grpSpPr bwMode="auto">
          <a:xfrm>
            <a:off x="1644650" y="5289550"/>
            <a:ext cx="495300" cy="69850"/>
            <a:chOff x="696" y="2888"/>
            <a:chExt cx="312" cy="44"/>
          </a:xfrm>
        </p:grpSpPr>
        <p:sp>
          <p:nvSpPr>
            <p:cNvPr id="69661" name="Line 34"/>
            <p:cNvSpPr>
              <a:spLocks noChangeShapeType="1"/>
            </p:cNvSpPr>
            <p:nvPr/>
          </p:nvSpPr>
          <p:spPr bwMode="auto">
            <a:xfrm>
              <a:off x="696" y="2888"/>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62" name="Line 35"/>
            <p:cNvSpPr>
              <a:spLocks noChangeShapeType="1"/>
            </p:cNvSpPr>
            <p:nvPr/>
          </p:nvSpPr>
          <p:spPr bwMode="auto">
            <a:xfrm>
              <a:off x="700" y="2932"/>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9652" name="Text Box 16"/>
          <p:cNvSpPr txBox="1">
            <a:spLocks noChangeArrowheads="1"/>
          </p:cNvSpPr>
          <p:nvPr/>
        </p:nvSpPr>
        <p:spPr bwMode="auto">
          <a:xfrm>
            <a:off x="1692275" y="5214938"/>
            <a:ext cx="6032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900" b="1">
                <a:latin typeface="Helvetica" charset="0"/>
              </a:rPr>
              <a:t>LAND</a:t>
            </a:r>
          </a:p>
        </p:txBody>
      </p:sp>
      <p:grpSp>
        <p:nvGrpSpPr>
          <p:cNvPr id="69653" name="Group 43"/>
          <p:cNvGrpSpPr>
            <a:grpSpLocks/>
          </p:cNvGrpSpPr>
          <p:nvPr/>
        </p:nvGrpSpPr>
        <p:grpSpPr bwMode="auto">
          <a:xfrm>
            <a:off x="5670550" y="5854700"/>
            <a:ext cx="495300" cy="69850"/>
            <a:chOff x="696" y="2888"/>
            <a:chExt cx="312" cy="44"/>
          </a:xfrm>
        </p:grpSpPr>
        <p:sp>
          <p:nvSpPr>
            <p:cNvPr id="69659" name="Line 44"/>
            <p:cNvSpPr>
              <a:spLocks noChangeShapeType="1"/>
            </p:cNvSpPr>
            <p:nvPr/>
          </p:nvSpPr>
          <p:spPr bwMode="auto">
            <a:xfrm>
              <a:off x="696" y="2888"/>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60" name="Line 45"/>
            <p:cNvSpPr>
              <a:spLocks noChangeShapeType="1"/>
            </p:cNvSpPr>
            <p:nvPr/>
          </p:nvSpPr>
          <p:spPr bwMode="auto">
            <a:xfrm>
              <a:off x="700" y="2932"/>
              <a:ext cx="308"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9654" name="Text Box 17"/>
          <p:cNvSpPr txBox="1">
            <a:spLocks noChangeArrowheads="1"/>
          </p:cNvSpPr>
          <p:nvPr/>
        </p:nvSpPr>
        <p:spPr bwMode="auto">
          <a:xfrm>
            <a:off x="5535613" y="5757863"/>
            <a:ext cx="8445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a:latin typeface="Helvetica" charset="0"/>
              </a:rPr>
              <a:t>DAVIDIC</a:t>
            </a:r>
          </a:p>
        </p:txBody>
      </p:sp>
      <p:sp>
        <p:nvSpPr>
          <p:cNvPr id="69655" name="Text Box 18"/>
          <p:cNvSpPr txBox="1">
            <a:spLocks noChangeArrowheads="1"/>
          </p:cNvSpPr>
          <p:nvPr/>
        </p:nvSpPr>
        <p:spPr bwMode="auto">
          <a:xfrm>
            <a:off x="6099175" y="6454775"/>
            <a:ext cx="565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00" b="1">
                <a:latin typeface="Helvetica" charset="0"/>
              </a:rPr>
              <a:t>NEW</a:t>
            </a:r>
          </a:p>
        </p:txBody>
      </p:sp>
      <p:sp>
        <p:nvSpPr>
          <p:cNvPr id="69656" name="Line 49"/>
          <p:cNvSpPr>
            <a:spLocks noChangeShapeType="1"/>
          </p:cNvSpPr>
          <p:nvPr/>
        </p:nvSpPr>
        <p:spPr bwMode="auto">
          <a:xfrm>
            <a:off x="4743450" y="2419350"/>
            <a:ext cx="2660650" cy="44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57" name="Line 50"/>
          <p:cNvSpPr>
            <a:spLocks noChangeShapeType="1"/>
          </p:cNvSpPr>
          <p:nvPr/>
        </p:nvSpPr>
        <p:spPr bwMode="auto">
          <a:xfrm flipV="1">
            <a:off x="4559300" y="2438400"/>
            <a:ext cx="323850" cy="12700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611" name="Text Box 51"/>
          <p:cNvSpPr txBox="1">
            <a:spLocks noChangeArrowheads="1"/>
          </p:cNvSpPr>
          <p:nvPr/>
        </p:nvSpPr>
        <p:spPr bwMode="auto">
          <a:xfrm>
            <a:off x="735013" y="3436938"/>
            <a:ext cx="6216650" cy="30448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80000"/>
              </a:lnSpc>
              <a:spcBef>
                <a:spcPct val="50000"/>
              </a:spcBef>
              <a:defRPr/>
            </a:pPr>
            <a:r>
              <a:rPr lang="en-US" sz="18200" baseline="-25000">
                <a:latin typeface="Kosher-Normal" charset="0"/>
              </a:rPr>
              <a:t>JESUS CHRIST</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65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6"/>
          <p:cNvSpPr txBox="1">
            <a:spLocks noChangeArrowheads="1"/>
          </p:cNvSpPr>
          <p:nvPr/>
        </p:nvSpPr>
        <p:spPr bwMode="auto">
          <a:xfrm>
            <a:off x="684213" y="1890713"/>
            <a:ext cx="1271587"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300" b="1">
              <a:solidFill>
                <a:srgbClr val="105023"/>
              </a:solidFill>
              <a:latin typeface="Comic Sans MS" charset="0"/>
            </a:endParaRPr>
          </a:p>
        </p:txBody>
      </p:sp>
      <p:sp>
        <p:nvSpPr>
          <p:cNvPr id="71682" name="Text Box 7"/>
          <p:cNvSpPr txBox="1">
            <a:spLocks noChangeArrowheads="1"/>
          </p:cNvSpPr>
          <p:nvPr/>
        </p:nvSpPr>
        <p:spPr bwMode="auto">
          <a:xfrm>
            <a:off x="9450388" y="7950200"/>
            <a:ext cx="520700"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700" b="1">
                <a:solidFill>
                  <a:srgbClr val="105023"/>
                </a:solidFill>
                <a:latin typeface="Comic Sans MS" charset="0"/>
              </a:rPr>
              <a:t> </a:t>
            </a:r>
          </a:p>
        </p:txBody>
      </p:sp>
      <p:sp>
        <p:nvSpPr>
          <p:cNvPr id="71683" name="Text Box 8"/>
          <p:cNvSpPr txBox="1">
            <a:spLocks noChangeArrowheads="1"/>
          </p:cNvSpPr>
          <p:nvPr/>
        </p:nvSpPr>
        <p:spPr bwMode="auto">
          <a:xfrm>
            <a:off x="3927475" y="2611438"/>
            <a:ext cx="60944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5000"/>
              </a:lnSpc>
              <a:spcBef>
                <a:spcPct val="50000"/>
              </a:spcBef>
            </a:pPr>
            <a:endParaRPr lang="en-US" sz="1300" b="1" i="1">
              <a:solidFill>
                <a:srgbClr val="105023"/>
              </a:solidFill>
              <a:latin typeface="Times" charset="0"/>
            </a:endParaRPr>
          </a:p>
          <a:p>
            <a:pPr>
              <a:lnSpc>
                <a:spcPct val="20000"/>
              </a:lnSpc>
              <a:spcBef>
                <a:spcPct val="50000"/>
              </a:spcBef>
            </a:pPr>
            <a:endParaRPr lang="en-US" sz="1300" b="1" i="1">
              <a:solidFill>
                <a:srgbClr val="105023"/>
              </a:solidFill>
              <a:latin typeface="Times" charset="0"/>
            </a:endParaRPr>
          </a:p>
          <a:p>
            <a:pPr>
              <a:lnSpc>
                <a:spcPct val="55000"/>
              </a:lnSpc>
              <a:spcBef>
                <a:spcPct val="50000"/>
              </a:spcBef>
            </a:pPr>
            <a:endParaRPr lang="en-US" sz="1300" b="1" i="1">
              <a:solidFill>
                <a:srgbClr val="105023"/>
              </a:solidFill>
              <a:latin typeface="Times" charset="0"/>
            </a:endParaRPr>
          </a:p>
          <a:p>
            <a:pPr>
              <a:lnSpc>
                <a:spcPct val="20000"/>
              </a:lnSpc>
              <a:spcBef>
                <a:spcPct val="50000"/>
              </a:spcBef>
            </a:pPr>
            <a:endParaRPr lang="en-US" sz="1300" b="1">
              <a:solidFill>
                <a:srgbClr val="105023"/>
              </a:solidFill>
              <a:latin typeface="Times" charset="0"/>
            </a:endParaRPr>
          </a:p>
          <a:p>
            <a:pPr>
              <a:lnSpc>
                <a:spcPct val="55000"/>
              </a:lnSpc>
              <a:spcBef>
                <a:spcPct val="50000"/>
              </a:spcBef>
            </a:pPr>
            <a:endParaRPr lang="en-US" sz="1500" b="1" i="1">
              <a:solidFill>
                <a:srgbClr val="105023"/>
              </a:solidFill>
              <a:latin typeface="Times" charset="0"/>
            </a:endParaRPr>
          </a:p>
        </p:txBody>
      </p:sp>
      <p:sp>
        <p:nvSpPr>
          <p:cNvPr id="213005" name="Text Box 13"/>
          <p:cNvSpPr txBox="1">
            <a:spLocks noChangeArrowheads="1"/>
          </p:cNvSpPr>
          <p:nvPr/>
        </p:nvSpPr>
        <p:spPr bwMode="auto">
          <a:xfrm>
            <a:off x="536575" y="2805113"/>
            <a:ext cx="6432550" cy="3935412"/>
          </a:xfrm>
          <a:prstGeom prst="rect">
            <a:avLst/>
          </a:prstGeom>
          <a:noFill/>
          <a:ln w="9525">
            <a:noFill/>
            <a:miter lim="800000"/>
            <a:headEnd/>
            <a:tailEnd/>
          </a:ln>
          <a:effectLst>
            <a:outerShdw blurRad="63500" dist="53882" dir="2700000" algn="ctr" rotWithShape="0">
              <a:srgbClr val="B3B3B3">
                <a:alpha val="74998"/>
              </a:srgbClr>
            </a:outerShdw>
          </a:effectLst>
        </p:spPr>
        <p:txBody>
          <a:bodyPr>
            <a:spAutoFit/>
          </a:bodyPr>
          <a:lstStyle/>
          <a:p>
            <a:pPr>
              <a:spcBef>
                <a:spcPct val="50000"/>
              </a:spcBef>
              <a:defRPr/>
            </a:pPr>
            <a:r>
              <a:rPr lang="en-US" sz="2800" b="1" i="1">
                <a:latin typeface="Comic Sans MS" pitchFamily="-107" charset="0"/>
                <a:ea typeface="+mn-ea"/>
                <a:cs typeface="+mn-cs"/>
              </a:rPr>
              <a:t>The following pages are completed “clean” versions of several of the earlier study helps that require student fill-in during the seminar. However, you are encouraged to use those earlier fill-in forms during the seminar teaching; in so doing, the learning effect is highly increased. </a:t>
            </a:r>
          </a:p>
        </p:txBody>
      </p:sp>
      <p:sp>
        <p:nvSpPr>
          <p:cNvPr id="71685" name="Rectangle 14"/>
          <p:cNvSpPr>
            <a:spLocks noChangeArrowheads="1"/>
          </p:cNvSpPr>
          <p:nvPr/>
        </p:nvSpPr>
        <p:spPr bwMode="auto">
          <a:xfrm>
            <a:off x="374650" y="2744788"/>
            <a:ext cx="6757988" cy="4208462"/>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1686" name="Text Box 16"/>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29</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70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604000" y="87313"/>
            <a:ext cx="676275" cy="366712"/>
          </a:xfrm>
          <a:prstGeom prst="rect">
            <a:avLst/>
          </a:prstGeom>
          <a:noFill/>
          <a:ln w="9525">
            <a:noFill/>
            <a:miter lim="800000"/>
            <a:headEnd/>
            <a:tailEnd/>
          </a:ln>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1800" b="1">
                <a:effectLst>
                  <a:outerShdw blurRad="38100" dist="38100" dir="2700000" algn="tl">
                    <a:srgbClr val="DDDDDD"/>
                  </a:outerShdw>
                </a:effectLst>
                <a:latin typeface="Comic Sans MS" charset="0"/>
              </a:rPr>
              <a:t>30</a:t>
            </a:r>
          </a:p>
        </p:txBody>
      </p:sp>
      <p:sp>
        <p:nvSpPr>
          <p:cNvPr id="51230" name="Rectangle 30"/>
          <p:cNvSpPr>
            <a:spLocks noChangeArrowheads="1"/>
          </p:cNvSpPr>
          <p:nvPr/>
        </p:nvSpPr>
        <p:spPr bwMode="auto">
          <a:xfrm>
            <a:off x="969963" y="1130300"/>
            <a:ext cx="5545137" cy="381000"/>
          </a:xfrm>
          <a:prstGeom prst="rect">
            <a:avLst/>
          </a:prstGeom>
          <a:noFill/>
          <a:ln w="9525">
            <a:noFill/>
            <a:miter lim="800000"/>
            <a:headEnd/>
            <a:tailEnd/>
          </a:ln>
          <a:effectLst/>
        </p:spPr>
        <p:txBody>
          <a:bodyPr wrap="none" lIns="0" tIns="0" rIns="0" bIns="0">
            <a:spAutoFit/>
          </a:bodyPr>
          <a:lstStyle/>
          <a:p>
            <a:pPr>
              <a:defRPr/>
            </a:pPr>
            <a:r>
              <a:rPr lang="en-US" sz="2500" b="1" i="1">
                <a:effectLst>
                  <a:outerShdw blurRad="38100" dist="38100" dir="2700000" algn="tl">
                    <a:srgbClr val="DDDDDD"/>
                  </a:outerShdw>
                </a:effectLst>
                <a:latin typeface="Comic Sans MS" charset="0"/>
              </a:rPr>
              <a:t> DRESSING THE BIBLICAL STAGE</a:t>
            </a:r>
            <a:endParaRPr lang="en-US" sz="2400" b="1" i="1">
              <a:effectLst>
                <a:outerShdw blurRad="38100" dist="38100" dir="2700000" algn="tl">
                  <a:srgbClr val="DDDDDD"/>
                </a:outerShdw>
              </a:effectLst>
              <a:latin typeface="Times" charset="0"/>
            </a:endParaRPr>
          </a:p>
        </p:txBody>
      </p:sp>
      <p:sp>
        <p:nvSpPr>
          <p:cNvPr id="51256" name="Rectangle 56"/>
          <p:cNvSpPr>
            <a:spLocks noChangeArrowheads="1"/>
          </p:cNvSpPr>
          <p:nvPr/>
        </p:nvSpPr>
        <p:spPr bwMode="auto">
          <a:xfrm>
            <a:off x="2352675" y="4497388"/>
            <a:ext cx="304800" cy="27463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RS</a:t>
            </a:r>
            <a:endParaRPr lang="en-US" sz="2800">
              <a:effectLst>
                <a:outerShdw blurRad="38100" dist="38100" dir="2700000" algn="tl">
                  <a:srgbClr val="DDDDDD"/>
                </a:outerShdw>
              </a:effectLst>
              <a:latin typeface="Comic Sans MS" charset="0"/>
            </a:endParaRPr>
          </a:p>
        </p:txBody>
      </p:sp>
      <p:sp>
        <p:nvSpPr>
          <p:cNvPr id="73732" name="Freeform 27"/>
          <p:cNvSpPr>
            <a:spLocks/>
          </p:cNvSpPr>
          <p:nvPr/>
        </p:nvSpPr>
        <p:spPr bwMode="auto">
          <a:xfrm>
            <a:off x="1616075" y="1624013"/>
            <a:ext cx="1044575" cy="1819275"/>
          </a:xfrm>
          <a:custGeom>
            <a:avLst/>
            <a:gdLst>
              <a:gd name="T0" fmla="*/ 2147483647 w 573"/>
              <a:gd name="T1" fmla="*/ 2147483647 h 1099"/>
              <a:gd name="T2" fmla="*/ 2147483647 w 573"/>
              <a:gd name="T3" fmla="*/ 2147483647 h 1099"/>
              <a:gd name="T4" fmla="*/ 2147483647 w 573"/>
              <a:gd name="T5" fmla="*/ 2147483647 h 1099"/>
              <a:gd name="T6" fmla="*/ 2147483647 w 573"/>
              <a:gd name="T7" fmla="*/ 2147483647 h 1099"/>
              <a:gd name="T8" fmla="*/ 2147483647 w 573"/>
              <a:gd name="T9" fmla="*/ 2147483647 h 1099"/>
              <a:gd name="T10" fmla="*/ 2147483647 w 573"/>
              <a:gd name="T11" fmla="*/ 2147483647 h 1099"/>
              <a:gd name="T12" fmla="*/ 2147483647 w 573"/>
              <a:gd name="T13" fmla="*/ 2147483647 h 1099"/>
              <a:gd name="T14" fmla="*/ 2147483647 w 573"/>
              <a:gd name="T15" fmla="*/ 2147483647 h 1099"/>
              <a:gd name="T16" fmla="*/ 2147483647 w 573"/>
              <a:gd name="T17" fmla="*/ 2147483647 h 1099"/>
              <a:gd name="T18" fmla="*/ 2147483647 w 573"/>
              <a:gd name="T19" fmla="*/ 2147483647 h 1099"/>
              <a:gd name="T20" fmla="*/ 2147483647 w 573"/>
              <a:gd name="T21" fmla="*/ 2147483647 h 1099"/>
              <a:gd name="T22" fmla="*/ 2147483647 w 573"/>
              <a:gd name="T23" fmla="*/ 2147483647 h 1099"/>
              <a:gd name="T24" fmla="*/ 2147483647 w 573"/>
              <a:gd name="T25" fmla="*/ 2147483647 h 1099"/>
              <a:gd name="T26" fmla="*/ 2147483647 w 573"/>
              <a:gd name="T27" fmla="*/ 2147483647 h 1099"/>
              <a:gd name="T28" fmla="*/ 2147483647 w 573"/>
              <a:gd name="T29" fmla="*/ 2147483647 h 1099"/>
              <a:gd name="T30" fmla="*/ 2147483647 w 573"/>
              <a:gd name="T31" fmla="*/ 2147483647 h 1099"/>
              <a:gd name="T32" fmla="*/ 2147483647 w 573"/>
              <a:gd name="T33" fmla="*/ 2147483647 h 1099"/>
              <a:gd name="T34" fmla="*/ 2147483647 w 573"/>
              <a:gd name="T35" fmla="*/ 2147483647 h 1099"/>
              <a:gd name="T36" fmla="*/ 2147483647 w 573"/>
              <a:gd name="T37" fmla="*/ 2147483647 h 1099"/>
              <a:gd name="T38" fmla="*/ 2147483647 w 573"/>
              <a:gd name="T39" fmla="*/ 2147483647 h 1099"/>
              <a:gd name="T40" fmla="*/ 2147483647 w 573"/>
              <a:gd name="T41" fmla="*/ 2147483647 h 1099"/>
              <a:gd name="T42" fmla="*/ 2147483647 w 573"/>
              <a:gd name="T43" fmla="*/ 2147483647 h 1099"/>
              <a:gd name="T44" fmla="*/ 2147483647 w 573"/>
              <a:gd name="T45" fmla="*/ 2147483647 h 1099"/>
              <a:gd name="T46" fmla="*/ 2147483647 w 573"/>
              <a:gd name="T47" fmla="*/ 2147483647 h 1099"/>
              <a:gd name="T48" fmla="*/ 2147483647 w 573"/>
              <a:gd name="T49" fmla="*/ 2147483647 h 1099"/>
              <a:gd name="T50" fmla="*/ 2147483647 w 573"/>
              <a:gd name="T51" fmla="*/ 2147483647 h 1099"/>
              <a:gd name="T52" fmla="*/ 2147483647 w 573"/>
              <a:gd name="T53" fmla="*/ 2147483647 h 1099"/>
              <a:gd name="T54" fmla="*/ 2147483647 w 573"/>
              <a:gd name="T55" fmla="*/ 2147483647 h 1099"/>
              <a:gd name="T56" fmla="*/ 2147483647 w 573"/>
              <a:gd name="T57" fmla="*/ 2147483647 h 1099"/>
              <a:gd name="T58" fmla="*/ 2147483647 w 573"/>
              <a:gd name="T59" fmla="*/ 2147483647 h 1099"/>
              <a:gd name="T60" fmla="*/ 0 w 573"/>
              <a:gd name="T61" fmla="*/ 2147483647 h 1099"/>
              <a:gd name="T62" fmla="*/ 2147483647 w 573"/>
              <a:gd name="T63" fmla="*/ 2147483647 h 1099"/>
              <a:gd name="T64" fmla="*/ 2147483647 w 573"/>
              <a:gd name="T65" fmla="*/ 2147483647 h 1099"/>
              <a:gd name="T66" fmla="*/ 2147483647 w 573"/>
              <a:gd name="T67" fmla="*/ 2147483647 h 1099"/>
              <a:gd name="T68" fmla="*/ 2147483647 w 573"/>
              <a:gd name="T69" fmla="*/ 2147483647 h 1099"/>
              <a:gd name="T70" fmla="*/ 2147483647 w 573"/>
              <a:gd name="T71" fmla="*/ 2147483647 h 1099"/>
              <a:gd name="T72" fmla="*/ 2147483647 w 573"/>
              <a:gd name="T73" fmla="*/ 2147483647 h 1099"/>
              <a:gd name="T74" fmla="*/ 2147483647 w 573"/>
              <a:gd name="T75" fmla="*/ 2147483647 h 1099"/>
              <a:gd name="T76" fmla="*/ 2147483647 w 573"/>
              <a:gd name="T77" fmla="*/ 2147483647 h 1099"/>
              <a:gd name="T78" fmla="*/ 2147483647 w 573"/>
              <a:gd name="T79" fmla="*/ 2147483647 h 1099"/>
              <a:gd name="T80" fmla="*/ 2147483647 w 573"/>
              <a:gd name="T81" fmla="*/ 2147483647 h 1099"/>
              <a:gd name="T82" fmla="*/ 2147483647 w 573"/>
              <a:gd name="T83" fmla="*/ 2147483647 h 1099"/>
              <a:gd name="T84" fmla="*/ 2147483647 w 573"/>
              <a:gd name="T85" fmla="*/ 2147483647 h 1099"/>
              <a:gd name="T86" fmla="*/ 2147483647 w 573"/>
              <a:gd name="T87" fmla="*/ 2147483647 h 1099"/>
              <a:gd name="T88" fmla="*/ 2147483647 w 573"/>
              <a:gd name="T89" fmla="*/ 2147483647 h 1099"/>
              <a:gd name="T90" fmla="*/ 2147483647 w 573"/>
              <a:gd name="T91" fmla="*/ 2147483647 h 1099"/>
              <a:gd name="T92" fmla="*/ 2147483647 w 573"/>
              <a:gd name="T93" fmla="*/ 2147483647 h 1099"/>
              <a:gd name="T94" fmla="*/ 2147483647 w 573"/>
              <a:gd name="T95" fmla="*/ 2147483647 h 1099"/>
              <a:gd name="T96" fmla="*/ 2147483647 w 573"/>
              <a:gd name="T97" fmla="*/ 2147483647 h 1099"/>
              <a:gd name="T98" fmla="*/ 2147483647 w 573"/>
              <a:gd name="T99" fmla="*/ 2147483647 h 1099"/>
              <a:gd name="T100" fmla="*/ 2147483647 w 573"/>
              <a:gd name="T101" fmla="*/ 2147483647 h 1099"/>
              <a:gd name="T102" fmla="*/ 2147483647 w 573"/>
              <a:gd name="T103" fmla="*/ 2147483647 h 1099"/>
              <a:gd name="T104" fmla="*/ 2147483647 w 573"/>
              <a:gd name="T105" fmla="*/ 2147483647 h 1099"/>
              <a:gd name="T106" fmla="*/ 2147483647 w 573"/>
              <a:gd name="T107" fmla="*/ 2147483647 h 1099"/>
              <a:gd name="T108" fmla="*/ 2147483647 w 573"/>
              <a:gd name="T109" fmla="*/ 2147483647 h 1099"/>
              <a:gd name="T110" fmla="*/ 2147483647 w 573"/>
              <a:gd name="T111" fmla="*/ 2147483647 h 1099"/>
              <a:gd name="T112" fmla="*/ 2147483647 w 573"/>
              <a:gd name="T113" fmla="*/ 2147483647 h 1099"/>
              <a:gd name="T114" fmla="*/ 2147483647 w 573"/>
              <a:gd name="T115" fmla="*/ 2147483647 h 1099"/>
              <a:gd name="T116" fmla="*/ 2147483647 w 573"/>
              <a:gd name="T117" fmla="*/ 2147483647 h 1099"/>
              <a:gd name="T118" fmla="*/ 2147483647 w 573"/>
              <a:gd name="T119" fmla="*/ 2147483647 h 1099"/>
              <a:gd name="T120" fmla="*/ 2147483647 w 573"/>
              <a:gd name="T121" fmla="*/ 2147483647 h 1099"/>
              <a:gd name="T122" fmla="*/ 2147483647 w 573"/>
              <a:gd name="T123" fmla="*/ 2147483647 h 1099"/>
              <a:gd name="T124" fmla="*/ 2147483647 w 573"/>
              <a:gd name="T125" fmla="*/ 2147483647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3" name="Freeform 28"/>
          <p:cNvSpPr>
            <a:spLocks/>
          </p:cNvSpPr>
          <p:nvPr/>
        </p:nvSpPr>
        <p:spPr bwMode="auto">
          <a:xfrm>
            <a:off x="1601788" y="1609725"/>
            <a:ext cx="1044575" cy="1819275"/>
          </a:xfrm>
          <a:custGeom>
            <a:avLst/>
            <a:gdLst>
              <a:gd name="T0" fmla="*/ 2147483647 w 573"/>
              <a:gd name="T1" fmla="*/ 2147483647 h 1099"/>
              <a:gd name="T2" fmla="*/ 2147483647 w 573"/>
              <a:gd name="T3" fmla="*/ 2147483647 h 1099"/>
              <a:gd name="T4" fmla="*/ 2147483647 w 573"/>
              <a:gd name="T5" fmla="*/ 2147483647 h 1099"/>
              <a:gd name="T6" fmla="*/ 2147483647 w 573"/>
              <a:gd name="T7" fmla="*/ 2147483647 h 1099"/>
              <a:gd name="T8" fmla="*/ 2147483647 w 573"/>
              <a:gd name="T9" fmla="*/ 2147483647 h 1099"/>
              <a:gd name="T10" fmla="*/ 2147483647 w 573"/>
              <a:gd name="T11" fmla="*/ 2147483647 h 1099"/>
              <a:gd name="T12" fmla="*/ 2147483647 w 573"/>
              <a:gd name="T13" fmla="*/ 2147483647 h 1099"/>
              <a:gd name="T14" fmla="*/ 2147483647 w 573"/>
              <a:gd name="T15" fmla="*/ 2147483647 h 1099"/>
              <a:gd name="T16" fmla="*/ 2147483647 w 573"/>
              <a:gd name="T17" fmla="*/ 2147483647 h 1099"/>
              <a:gd name="T18" fmla="*/ 2147483647 w 573"/>
              <a:gd name="T19" fmla="*/ 2147483647 h 1099"/>
              <a:gd name="T20" fmla="*/ 2147483647 w 573"/>
              <a:gd name="T21" fmla="*/ 2147483647 h 1099"/>
              <a:gd name="T22" fmla="*/ 2147483647 w 573"/>
              <a:gd name="T23" fmla="*/ 2147483647 h 1099"/>
              <a:gd name="T24" fmla="*/ 2147483647 w 573"/>
              <a:gd name="T25" fmla="*/ 2147483647 h 1099"/>
              <a:gd name="T26" fmla="*/ 2147483647 w 573"/>
              <a:gd name="T27" fmla="*/ 2147483647 h 1099"/>
              <a:gd name="T28" fmla="*/ 2147483647 w 573"/>
              <a:gd name="T29" fmla="*/ 2147483647 h 1099"/>
              <a:gd name="T30" fmla="*/ 2147483647 w 573"/>
              <a:gd name="T31" fmla="*/ 2147483647 h 1099"/>
              <a:gd name="T32" fmla="*/ 2147483647 w 573"/>
              <a:gd name="T33" fmla="*/ 2147483647 h 1099"/>
              <a:gd name="T34" fmla="*/ 2147483647 w 573"/>
              <a:gd name="T35" fmla="*/ 2147483647 h 1099"/>
              <a:gd name="T36" fmla="*/ 2147483647 w 573"/>
              <a:gd name="T37" fmla="*/ 2147483647 h 1099"/>
              <a:gd name="T38" fmla="*/ 2147483647 w 573"/>
              <a:gd name="T39" fmla="*/ 2147483647 h 1099"/>
              <a:gd name="T40" fmla="*/ 2147483647 w 573"/>
              <a:gd name="T41" fmla="*/ 2147483647 h 1099"/>
              <a:gd name="T42" fmla="*/ 2147483647 w 573"/>
              <a:gd name="T43" fmla="*/ 2147483647 h 1099"/>
              <a:gd name="T44" fmla="*/ 2147483647 w 573"/>
              <a:gd name="T45" fmla="*/ 2147483647 h 1099"/>
              <a:gd name="T46" fmla="*/ 2147483647 w 573"/>
              <a:gd name="T47" fmla="*/ 2147483647 h 1099"/>
              <a:gd name="T48" fmla="*/ 2147483647 w 573"/>
              <a:gd name="T49" fmla="*/ 2147483647 h 1099"/>
              <a:gd name="T50" fmla="*/ 2147483647 w 573"/>
              <a:gd name="T51" fmla="*/ 2147483647 h 1099"/>
              <a:gd name="T52" fmla="*/ 2147483647 w 573"/>
              <a:gd name="T53" fmla="*/ 2147483647 h 1099"/>
              <a:gd name="T54" fmla="*/ 2147483647 w 573"/>
              <a:gd name="T55" fmla="*/ 2147483647 h 1099"/>
              <a:gd name="T56" fmla="*/ 2147483647 w 573"/>
              <a:gd name="T57" fmla="*/ 2147483647 h 1099"/>
              <a:gd name="T58" fmla="*/ 2147483647 w 573"/>
              <a:gd name="T59" fmla="*/ 2147483647 h 1099"/>
              <a:gd name="T60" fmla="*/ 0 w 573"/>
              <a:gd name="T61" fmla="*/ 2147483647 h 1099"/>
              <a:gd name="T62" fmla="*/ 2147483647 w 573"/>
              <a:gd name="T63" fmla="*/ 2147483647 h 1099"/>
              <a:gd name="T64" fmla="*/ 2147483647 w 573"/>
              <a:gd name="T65" fmla="*/ 2147483647 h 1099"/>
              <a:gd name="T66" fmla="*/ 2147483647 w 573"/>
              <a:gd name="T67" fmla="*/ 2147483647 h 1099"/>
              <a:gd name="T68" fmla="*/ 2147483647 w 573"/>
              <a:gd name="T69" fmla="*/ 2147483647 h 1099"/>
              <a:gd name="T70" fmla="*/ 2147483647 w 573"/>
              <a:gd name="T71" fmla="*/ 2147483647 h 1099"/>
              <a:gd name="T72" fmla="*/ 2147483647 w 573"/>
              <a:gd name="T73" fmla="*/ 2147483647 h 1099"/>
              <a:gd name="T74" fmla="*/ 2147483647 w 573"/>
              <a:gd name="T75" fmla="*/ 2147483647 h 1099"/>
              <a:gd name="T76" fmla="*/ 2147483647 w 573"/>
              <a:gd name="T77" fmla="*/ 2147483647 h 1099"/>
              <a:gd name="T78" fmla="*/ 2147483647 w 573"/>
              <a:gd name="T79" fmla="*/ 2147483647 h 1099"/>
              <a:gd name="T80" fmla="*/ 2147483647 w 573"/>
              <a:gd name="T81" fmla="*/ 2147483647 h 1099"/>
              <a:gd name="T82" fmla="*/ 2147483647 w 573"/>
              <a:gd name="T83" fmla="*/ 2147483647 h 1099"/>
              <a:gd name="T84" fmla="*/ 2147483647 w 573"/>
              <a:gd name="T85" fmla="*/ 2147483647 h 1099"/>
              <a:gd name="T86" fmla="*/ 2147483647 w 573"/>
              <a:gd name="T87" fmla="*/ 2147483647 h 1099"/>
              <a:gd name="T88" fmla="*/ 2147483647 w 573"/>
              <a:gd name="T89" fmla="*/ 2147483647 h 1099"/>
              <a:gd name="T90" fmla="*/ 2147483647 w 573"/>
              <a:gd name="T91" fmla="*/ 2147483647 h 1099"/>
              <a:gd name="T92" fmla="*/ 2147483647 w 573"/>
              <a:gd name="T93" fmla="*/ 2147483647 h 1099"/>
              <a:gd name="T94" fmla="*/ 2147483647 w 573"/>
              <a:gd name="T95" fmla="*/ 2147483647 h 1099"/>
              <a:gd name="T96" fmla="*/ 2147483647 w 573"/>
              <a:gd name="T97" fmla="*/ 2147483647 h 1099"/>
              <a:gd name="T98" fmla="*/ 2147483647 w 573"/>
              <a:gd name="T99" fmla="*/ 2147483647 h 1099"/>
              <a:gd name="T100" fmla="*/ 2147483647 w 573"/>
              <a:gd name="T101" fmla="*/ 2147483647 h 1099"/>
              <a:gd name="T102" fmla="*/ 2147483647 w 573"/>
              <a:gd name="T103" fmla="*/ 2147483647 h 1099"/>
              <a:gd name="T104" fmla="*/ 2147483647 w 573"/>
              <a:gd name="T105" fmla="*/ 2147483647 h 1099"/>
              <a:gd name="T106" fmla="*/ 2147483647 w 573"/>
              <a:gd name="T107" fmla="*/ 2147483647 h 1099"/>
              <a:gd name="T108" fmla="*/ 2147483647 w 573"/>
              <a:gd name="T109" fmla="*/ 2147483647 h 1099"/>
              <a:gd name="T110" fmla="*/ 2147483647 w 573"/>
              <a:gd name="T111" fmla="*/ 2147483647 h 1099"/>
              <a:gd name="T112" fmla="*/ 2147483647 w 573"/>
              <a:gd name="T113" fmla="*/ 2147483647 h 1099"/>
              <a:gd name="T114" fmla="*/ 2147483647 w 573"/>
              <a:gd name="T115" fmla="*/ 2147483647 h 1099"/>
              <a:gd name="T116" fmla="*/ 2147483647 w 573"/>
              <a:gd name="T117" fmla="*/ 2147483647 h 1099"/>
              <a:gd name="T118" fmla="*/ 2147483647 w 573"/>
              <a:gd name="T119" fmla="*/ 2147483647 h 1099"/>
              <a:gd name="T120" fmla="*/ 2147483647 w 573"/>
              <a:gd name="T121" fmla="*/ 2147483647 h 1099"/>
              <a:gd name="T122" fmla="*/ 2147483647 w 573"/>
              <a:gd name="T123" fmla="*/ 2147483647 h 1099"/>
              <a:gd name="T124" fmla="*/ 2147483647 w 573"/>
              <a:gd name="T125" fmla="*/ 2147483647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4" name="Freeform 32"/>
          <p:cNvSpPr>
            <a:spLocks/>
          </p:cNvSpPr>
          <p:nvPr/>
        </p:nvSpPr>
        <p:spPr bwMode="auto">
          <a:xfrm>
            <a:off x="5006975" y="3465513"/>
            <a:ext cx="923925" cy="1260475"/>
          </a:xfrm>
          <a:custGeom>
            <a:avLst/>
            <a:gdLst>
              <a:gd name="T0" fmla="*/ 2147483647 w 507"/>
              <a:gd name="T1" fmla="*/ 2147483647 h 760"/>
              <a:gd name="T2" fmla="*/ 2147483647 w 507"/>
              <a:gd name="T3" fmla="*/ 0 h 760"/>
              <a:gd name="T4" fmla="*/ 2147483647 w 507"/>
              <a:gd name="T5" fmla="*/ 2147483647 h 760"/>
              <a:gd name="T6" fmla="*/ 2147483647 w 507"/>
              <a:gd name="T7" fmla="*/ 2147483647 h 760"/>
              <a:gd name="T8" fmla="*/ 2147483647 w 507"/>
              <a:gd name="T9" fmla="*/ 2147483647 h 760"/>
              <a:gd name="T10" fmla="*/ 2147483647 w 507"/>
              <a:gd name="T11" fmla="*/ 2147483647 h 760"/>
              <a:gd name="T12" fmla="*/ 2147483647 w 507"/>
              <a:gd name="T13" fmla="*/ 2147483647 h 760"/>
              <a:gd name="T14" fmla="*/ 2147483647 w 507"/>
              <a:gd name="T15" fmla="*/ 2147483647 h 760"/>
              <a:gd name="T16" fmla="*/ 2147483647 w 507"/>
              <a:gd name="T17" fmla="*/ 2147483647 h 760"/>
              <a:gd name="T18" fmla="*/ 2147483647 w 507"/>
              <a:gd name="T19" fmla="*/ 2147483647 h 760"/>
              <a:gd name="T20" fmla="*/ 2147483647 w 507"/>
              <a:gd name="T21" fmla="*/ 2147483647 h 760"/>
              <a:gd name="T22" fmla="*/ 2147483647 w 507"/>
              <a:gd name="T23" fmla="*/ 2147483647 h 760"/>
              <a:gd name="T24" fmla="*/ 2147483647 w 507"/>
              <a:gd name="T25" fmla="*/ 2147483647 h 760"/>
              <a:gd name="T26" fmla="*/ 2147483647 w 507"/>
              <a:gd name="T27" fmla="*/ 2147483647 h 760"/>
              <a:gd name="T28" fmla="*/ 2147483647 w 507"/>
              <a:gd name="T29" fmla="*/ 2147483647 h 760"/>
              <a:gd name="T30" fmla="*/ 2147483647 w 507"/>
              <a:gd name="T31" fmla="*/ 2147483647 h 760"/>
              <a:gd name="T32" fmla="*/ 2147483647 w 507"/>
              <a:gd name="T33" fmla="*/ 2147483647 h 760"/>
              <a:gd name="T34" fmla="*/ 2147483647 w 507"/>
              <a:gd name="T35" fmla="*/ 2147483647 h 760"/>
              <a:gd name="T36" fmla="*/ 2147483647 w 507"/>
              <a:gd name="T37" fmla="*/ 2147483647 h 760"/>
              <a:gd name="T38" fmla="*/ 2147483647 w 507"/>
              <a:gd name="T39" fmla="*/ 2147483647 h 760"/>
              <a:gd name="T40" fmla="*/ 2147483647 w 507"/>
              <a:gd name="T41" fmla="*/ 2147483647 h 760"/>
              <a:gd name="T42" fmla="*/ 2147483647 w 507"/>
              <a:gd name="T43" fmla="*/ 2147483647 h 760"/>
              <a:gd name="T44" fmla="*/ 2147483647 w 507"/>
              <a:gd name="T45" fmla="*/ 2147483647 h 760"/>
              <a:gd name="T46" fmla="*/ 2147483647 w 507"/>
              <a:gd name="T47" fmla="*/ 2147483647 h 760"/>
              <a:gd name="T48" fmla="*/ 2147483647 w 507"/>
              <a:gd name="T49" fmla="*/ 2147483647 h 760"/>
              <a:gd name="T50" fmla="*/ 2147483647 w 507"/>
              <a:gd name="T51" fmla="*/ 2147483647 h 760"/>
              <a:gd name="T52" fmla="*/ 2147483647 w 507"/>
              <a:gd name="T53" fmla="*/ 2147483647 h 760"/>
              <a:gd name="T54" fmla="*/ 2147483647 w 507"/>
              <a:gd name="T55" fmla="*/ 2147483647 h 760"/>
              <a:gd name="T56" fmla="*/ 2147483647 w 507"/>
              <a:gd name="T57" fmla="*/ 2147483647 h 760"/>
              <a:gd name="T58" fmla="*/ 2147483647 w 507"/>
              <a:gd name="T59" fmla="*/ 2147483647 h 760"/>
              <a:gd name="T60" fmla="*/ 2147483647 w 507"/>
              <a:gd name="T61" fmla="*/ 2147483647 h 760"/>
              <a:gd name="T62" fmla="*/ 2147483647 w 507"/>
              <a:gd name="T63" fmla="*/ 2147483647 h 760"/>
              <a:gd name="T64" fmla="*/ 2147483647 w 507"/>
              <a:gd name="T65" fmla="*/ 2147483647 h 760"/>
              <a:gd name="T66" fmla="*/ 2147483647 w 507"/>
              <a:gd name="T67" fmla="*/ 2147483647 h 760"/>
              <a:gd name="T68" fmla="*/ 2147483647 w 507"/>
              <a:gd name="T69" fmla="*/ 2147483647 h 760"/>
              <a:gd name="T70" fmla="*/ 2147483647 w 507"/>
              <a:gd name="T71" fmla="*/ 2147483647 h 760"/>
              <a:gd name="T72" fmla="*/ 2147483647 w 507"/>
              <a:gd name="T73" fmla="*/ 2147483647 h 760"/>
              <a:gd name="T74" fmla="*/ 2147483647 w 507"/>
              <a:gd name="T75" fmla="*/ 2147483647 h 760"/>
              <a:gd name="T76" fmla="*/ 2147483647 w 507"/>
              <a:gd name="T77" fmla="*/ 2147483647 h 760"/>
              <a:gd name="T78" fmla="*/ 2147483647 w 507"/>
              <a:gd name="T79" fmla="*/ 2147483647 h 760"/>
              <a:gd name="T80" fmla="*/ 2147483647 w 507"/>
              <a:gd name="T81" fmla="*/ 2147483647 h 760"/>
              <a:gd name="T82" fmla="*/ 2147483647 w 507"/>
              <a:gd name="T83" fmla="*/ 2147483647 h 760"/>
              <a:gd name="T84" fmla="*/ 2147483647 w 507"/>
              <a:gd name="T85" fmla="*/ 2147483647 h 760"/>
              <a:gd name="T86" fmla="*/ 2147483647 w 507"/>
              <a:gd name="T87" fmla="*/ 2147483647 h 760"/>
              <a:gd name="T88" fmla="*/ 2147483647 w 507"/>
              <a:gd name="T89" fmla="*/ 2147483647 h 760"/>
              <a:gd name="T90" fmla="*/ 2147483647 w 507"/>
              <a:gd name="T91" fmla="*/ 2147483647 h 760"/>
              <a:gd name="T92" fmla="*/ 2147483647 w 507"/>
              <a:gd name="T93" fmla="*/ 2147483647 h 760"/>
              <a:gd name="T94" fmla="*/ 2147483647 w 507"/>
              <a:gd name="T95" fmla="*/ 2147483647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5" name="Freeform 33"/>
          <p:cNvSpPr>
            <a:spLocks/>
          </p:cNvSpPr>
          <p:nvPr/>
        </p:nvSpPr>
        <p:spPr bwMode="auto">
          <a:xfrm>
            <a:off x="4991100" y="3452813"/>
            <a:ext cx="925513" cy="1258887"/>
          </a:xfrm>
          <a:custGeom>
            <a:avLst/>
            <a:gdLst>
              <a:gd name="T0" fmla="*/ 2147483647 w 507"/>
              <a:gd name="T1" fmla="*/ 2147483647 h 760"/>
              <a:gd name="T2" fmla="*/ 2147483647 w 507"/>
              <a:gd name="T3" fmla="*/ 0 h 760"/>
              <a:gd name="T4" fmla="*/ 2147483647 w 507"/>
              <a:gd name="T5" fmla="*/ 2147483647 h 760"/>
              <a:gd name="T6" fmla="*/ 2147483647 w 507"/>
              <a:gd name="T7" fmla="*/ 2147483647 h 760"/>
              <a:gd name="T8" fmla="*/ 2147483647 w 507"/>
              <a:gd name="T9" fmla="*/ 2147483647 h 760"/>
              <a:gd name="T10" fmla="*/ 2147483647 w 507"/>
              <a:gd name="T11" fmla="*/ 2147483647 h 760"/>
              <a:gd name="T12" fmla="*/ 2147483647 w 507"/>
              <a:gd name="T13" fmla="*/ 2147483647 h 760"/>
              <a:gd name="T14" fmla="*/ 2147483647 w 507"/>
              <a:gd name="T15" fmla="*/ 2147483647 h 760"/>
              <a:gd name="T16" fmla="*/ 2147483647 w 507"/>
              <a:gd name="T17" fmla="*/ 2147483647 h 760"/>
              <a:gd name="T18" fmla="*/ 2147483647 w 507"/>
              <a:gd name="T19" fmla="*/ 2147483647 h 760"/>
              <a:gd name="T20" fmla="*/ 2147483647 w 507"/>
              <a:gd name="T21" fmla="*/ 2147483647 h 760"/>
              <a:gd name="T22" fmla="*/ 2147483647 w 507"/>
              <a:gd name="T23" fmla="*/ 2147483647 h 760"/>
              <a:gd name="T24" fmla="*/ 2147483647 w 507"/>
              <a:gd name="T25" fmla="*/ 2147483647 h 760"/>
              <a:gd name="T26" fmla="*/ 2147483647 w 507"/>
              <a:gd name="T27" fmla="*/ 2147483647 h 760"/>
              <a:gd name="T28" fmla="*/ 2147483647 w 507"/>
              <a:gd name="T29" fmla="*/ 2147483647 h 760"/>
              <a:gd name="T30" fmla="*/ 2147483647 w 507"/>
              <a:gd name="T31" fmla="*/ 2147483647 h 760"/>
              <a:gd name="T32" fmla="*/ 2147483647 w 507"/>
              <a:gd name="T33" fmla="*/ 2147483647 h 760"/>
              <a:gd name="T34" fmla="*/ 2147483647 w 507"/>
              <a:gd name="T35" fmla="*/ 2147483647 h 760"/>
              <a:gd name="T36" fmla="*/ 2147483647 w 507"/>
              <a:gd name="T37" fmla="*/ 2147483647 h 760"/>
              <a:gd name="T38" fmla="*/ 2147483647 w 507"/>
              <a:gd name="T39" fmla="*/ 2147483647 h 760"/>
              <a:gd name="T40" fmla="*/ 2147483647 w 507"/>
              <a:gd name="T41" fmla="*/ 2147483647 h 760"/>
              <a:gd name="T42" fmla="*/ 2147483647 w 507"/>
              <a:gd name="T43" fmla="*/ 2147483647 h 760"/>
              <a:gd name="T44" fmla="*/ 2147483647 w 507"/>
              <a:gd name="T45" fmla="*/ 2147483647 h 760"/>
              <a:gd name="T46" fmla="*/ 2147483647 w 507"/>
              <a:gd name="T47" fmla="*/ 2147483647 h 760"/>
              <a:gd name="T48" fmla="*/ 2147483647 w 507"/>
              <a:gd name="T49" fmla="*/ 2147483647 h 760"/>
              <a:gd name="T50" fmla="*/ 2147483647 w 507"/>
              <a:gd name="T51" fmla="*/ 2147483647 h 760"/>
              <a:gd name="T52" fmla="*/ 2147483647 w 507"/>
              <a:gd name="T53" fmla="*/ 2147483647 h 760"/>
              <a:gd name="T54" fmla="*/ 2147483647 w 507"/>
              <a:gd name="T55" fmla="*/ 2147483647 h 760"/>
              <a:gd name="T56" fmla="*/ 2147483647 w 507"/>
              <a:gd name="T57" fmla="*/ 2147483647 h 760"/>
              <a:gd name="T58" fmla="*/ 2147483647 w 507"/>
              <a:gd name="T59" fmla="*/ 2147483647 h 760"/>
              <a:gd name="T60" fmla="*/ 2147483647 w 507"/>
              <a:gd name="T61" fmla="*/ 2147483647 h 760"/>
              <a:gd name="T62" fmla="*/ 2147483647 w 507"/>
              <a:gd name="T63" fmla="*/ 2147483647 h 760"/>
              <a:gd name="T64" fmla="*/ 2147483647 w 507"/>
              <a:gd name="T65" fmla="*/ 2147483647 h 760"/>
              <a:gd name="T66" fmla="*/ 2147483647 w 507"/>
              <a:gd name="T67" fmla="*/ 2147483647 h 760"/>
              <a:gd name="T68" fmla="*/ 2147483647 w 507"/>
              <a:gd name="T69" fmla="*/ 2147483647 h 760"/>
              <a:gd name="T70" fmla="*/ 2147483647 w 507"/>
              <a:gd name="T71" fmla="*/ 2147483647 h 760"/>
              <a:gd name="T72" fmla="*/ 2147483647 w 507"/>
              <a:gd name="T73" fmla="*/ 2147483647 h 760"/>
              <a:gd name="T74" fmla="*/ 2147483647 w 507"/>
              <a:gd name="T75" fmla="*/ 2147483647 h 760"/>
              <a:gd name="T76" fmla="*/ 2147483647 w 507"/>
              <a:gd name="T77" fmla="*/ 2147483647 h 760"/>
              <a:gd name="T78" fmla="*/ 2147483647 w 507"/>
              <a:gd name="T79" fmla="*/ 2147483647 h 760"/>
              <a:gd name="T80" fmla="*/ 2147483647 w 507"/>
              <a:gd name="T81" fmla="*/ 2147483647 h 760"/>
              <a:gd name="T82" fmla="*/ 2147483647 w 507"/>
              <a:gd name="T83" fmla="*/ 2147483647 h 760"/>
              <a:gd name="T84" fmla="*/ 2147483647 w 507"/>
              <a:gd name="T85" fmla="*/ 2147483647 h 760"/>
              <a:gd name="T86" fmla="*/ 2147483647 w 507"/>
              <a:gd name="T87" fmla="*/ 2147483647 h 760"/>
              <a:gd name="T88" fmla="*/ 2147483647 w 507"/>
              <a:gd name="T89" fmla="*/ 2147483647 h 760"/>
              <a:gd name="T90" fmla="*/ 2147483647 w 507"/>
              <a:gd name="T91" fmla="*/ 2147483647 h 760"/>
              <a:gd name="T92" fmla="*/ 2147483647 w 507"/>
              <a:gd name="T93" fmla="*/ 2147483647 h 760"/>
              <a:gd name="T94" fmla="*/ 2147483647 w 507"/>
              <a:gd name="T95" fmla="*/ 2147483647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6" name="Freeform 35"/>
          <p:cNvSpPr>
            <a:spLocks/>
          </p:cNvSpPr>
          <p:nvPr/>
        </p:nvSpPr>
        <p:spPr bwMode="auto">
          <a:xfrm>
            <a:off x="2844800" y="2114550"/>
            <a:ext cx="2605088" cy="1743075"/>
          </a:xfrm>
          <a:custGeom>
            <a:avLst/>
            <a:gdLst>
              <a:gd name="T0" fmla="*/ 2147483647 w 1431"/>
              <a:gd name="T1" fmla="*/ 2147483647 h 1052"/>
              <a:gd name="T2" fmla="*/ 2147483647 w 1431"/>
              <a:gd name="T3" fmla="*/ 2147483647 h 1052"/>
              <a:gd name="T4" fmla="*/ 2147483647 w 1431"/>
              <a:gd name="T5" fmla="*/ 2147483647 h 1052"/>
              <a:gd name="T6" fmla="*/ 2147483647 w 1431"/>
              <a:gd name="T7" fmla="*/ 2147483647 h 1052"/>
              <a:gd name="T8" fmla="*/ 2147483647 w 1431"/>
              <a:gd name="T9" fmla="*/ 2147483647 h 1052"/>
              <a:gd name="T10" fmla="*/ 2147483647 w 1431"/>
              <a:gd name="T11" fmla="*/ 2147483647 h 1052"/>
              <a:gd name="T12" fmla="*/ 2147483647 w 1431"/>
              <a:gd name="T13" fmla="*/ 2147483647 h 1052"/>
              <a:gd name="T14" fmla="*/ 2147483647 w 1431"/>
              <a:gd name="T15" fmla="*/ 2147483647 h 1052"/>
              <a:gd name="T16" fmla="*/ 2147483647 w 1431"/>
              <a:gd name="T17" fmla="*/ 2147483647 h 1052"/>
              <a:gd name="T18" fmla="*/ 2147483647 w 1431"/>
              <a:gd name="T19" fmla="*/ 2147483647 h 1052"/>
              <a:gd name="T20" fmla="*/ 2147483647 w 1431"/>
              <a:gd name="T21" fmla="*/ 2147483647 h 1052"/>
              <a:gd name="T22" fmla="*/ 2147483647 w 1431"/>
              <a:gd name="T23" fmla="*/ 2147483647 h 1052"/>
              <a:gd name="T24" fmla="*/ 2147483647 w 1431"/>
              <a:gd name="T25" fmla="*/ 2147483647 h 1052"/>
              <a:gd name="T26" fmla="*/ 2147483647 w 1431"/>
              <a:gd name="T27" fmla="*/ 2147483647 h 1052"/>
              <a:gd name="T28" fmla="*/ 2147483647 w 1431"/>
              <a:gd name="T29" fmla="*/ 2147483647 h 1052"/>
              <a:gd name="T30" fmla="*/ 2147483647 w 1431"/>
              <a:gd name="T31" fmla="*/ 2147483647 h 1052"/>
              <a:gd name="T32" fmla="*/ 2147483647 w 1431"/>
              <a:gd name="T33" fmla="*/ 2147483647 h 1052"/>
              <a:gd name="T34" fmla="*/ 2147483647 w 1431"/>
              <a:gd name="T35" fmla="*/ 2147483647 h 1052"/>
              <a:gd name="T36" fmla="*/ 2147483647 w 1431"/>
              <a:gd name="T37" fmla="*/ 2147483647 h 1052"/>
              <a:gd name="T38" fmla="*/ 2147483647 w 1431"/>
              <a:gd name="T39" fmla="*/ 2147483647 h 1052"/>
              <a:gd name="T40" fmla="*/ 2147483647 w 1431"/>
              <a:gd name="T41" fmla="*/ 2147483647 h 1052"/>
              <a:gd name="T42" fmla="*/ 2147483647 w 1431"/>
              <a:gd name="T43" fmla="*/ 2147483647 h 1052"/>
              <a:gd name="T44" fmla="*/ 2147483647 w 1431"/>
              <a:gd name="T45" fmla="*/ 2147483647 h 1052"/>
              <a:gd name="T46" fmla="*/ 2147483647 w 1431"/>
              <a:gd name="T47" fmla="*/ 2147483647 h 1052"/>
              <a:gd name="T48" fmla="*/ 2147483647 w 1431"/>
              <a:gd name="T49" fmla="*/ 2147483647 h 1052"/>
              <a:gd name="T50" fmla="*/ 0 w 1431"/>
              <a:gd name="T51" fmla="*/ 2147483647 h 1052"/>
              <a:gd name="T52" fmla="*/ 2147483647 w 1431"/>
              <a:gd name="T53" fmla="*/ 2147483647 h 1052"/>
              <a:gd name="T54" fmla="*/ 2147483647 w 1431"/>
              <a:gd name="T55" fmla="*/ 2147483647 h 1052"/>
              <a:gd name="T56" fmla="*/ 2147483647 w 1431"/>
              <a:gd name="T57" fmla="*/ 2147483647 h 1052"/>
              <a:gd name="T58" fmla="*/ 2147483647 w 1431"/>
              <a:gd name="T59" fmla="*/ 2147483647 h 1052"/>
              <a:gd name="T60" fmla="*/ 2147483647 w 1431"/>
              <a:gd name="T61" fmla="*/ 2147483647 h 1052"/>
              <a:gd name="T62" fmla="*/ 2147483647 w 1431"/>
              <a:gd name="T63" fmla="*/ 2147483647 h 1052"/>
              <a:gd name="T64" fmla="*/ 2147483647 w 1431"/>
              <a:gd name="T65" fmla="*/ 2147483647 h 1052"/>
              <a:gd name="T66" fmla="*/ 2147483647 w 1431"/>
              <a:gd name="T67" fmla="*/ 2147483647 h 1052"/>
              <a:gd name="T68" fmla="*/ 2147483647 w 1431"/>
              <a:gd name="T69" fmla="*/ 2147483647 h 1052"/>
              <a:gd name="T70" fmla="*/ 2147483647 w 1431"/>
              <a:gd name="T71" fmla="*/ 2147483647 h 1052"/>
              <a:gd name="T72" fmla="*/ 2147483647 w 1431"/>
              <a:gd name="T73" fmla="*/ 2147483647 h 1052"/>
              <a:gd name="T74" fmla="*/ 2147483647 w 1431"/>
              <a:gd name="T75" fmla="*/ 2147483647 h 1052"/>
              <a:gd name="T76" fmla="*/ 2147483647 w 1431"/>
              <a:gd name="T77" fmla="*/ 2147483647 h 1052"/>
              <a:gd name="T78" fmla="*/ 2147483647 w 1431"/>
              <a:gd name="T79" fmla="*/ 2147483647 h 1052"/>
              <a:gd name="T80" fmla="*/ 2147483647 w 1431"/>
              <a:gd name="T81" fmla="*/ 2147483647 h 1052"/>
              <a:gd name="T82" fmla="*/ 2147483647 w 1431"/>
              <a:gd name="T83" fmla="*/ 2147483647 h 1052"/>
              <a:gd name="T84" fmla="*/ 2147483647 w 1431"/>
              <a:gd name="T85" fmla="*/ 2147483647 h 1052"/>
              <a:gd name="T86" fmla="*/ 2147483647 w 1431"/>
              <a:gd name="T87" fmla="*/ 2147483647 h 1052"/>
              <a:gd name="T88" fmla="*/ 2147483647 w 1431"/>
              <a:gd name="T89" fmla="*/ 2147483647 h 1052"/>
              <a:gd name="T90" fmla="*/ 2147483647 w 1431"/>
              <a:gd name="T91" fmla="*/ 2147483647 h 1052"/>
              <a:gd name="T92" fmla="*/ 2147483647 w 1431"/>
              <a:gd name="T93" fmla="*/ 2147483647 h 1052"/>
              <a:gd name="T94" fmla="*/ 2147483647 w 1431"/>
              <a:gd name="T95" fmla="*/ 2147483647 h 1052"/>
              <a:gd name="T96" fmla="*/ 2147483647 w 1431"/>
              <a:gd name="T97" fmla="*/ 2147483647 h 1052"/>
              <a:gd name="T98" fmla="*/ 2147483647 w 1431"/>
              <a:gd name="T99" fmla="*/ 2147483647 h 1052"/>
              <a:gd name="T100" fmla="*/ 2147483647 w 1431"/>
              <a:gd name="T101" fmla="*/ 2147483647 h 1052"/>
              <a:gd name="T102" fmla="*/ 2147483647 w 1431"/>
              <a:gd name="T103" fmla="*/ 2147483647 h 1052"/>
              <a:gd name="T104" fmla="*/ 2147483647 w 1431"/>
              <a:gd name="T105" fmla="*/ 2147483647 h 1052"/>
              <a:gd name="T106" fmla="*/ 2147483647 w 1431"/>
              <a:gd name="T107" fmla="*/ 2147483647 h 1052"/>
              <a:gd name="T108" fmla="*/ 2147483647 w 1431"/>
              <a:gd name="T109" fmla="*/ 2147483647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7" name="Freeform 36"/>
          <p:cNvSpPr>
            <a:spLocks/>
          </p:cNvSpPr>
          <p:nvPr/>
        </p:nvSpPr>
        <p:spPr bwMode="auto">
          <a:xfrm>
            <a:off x="2830513" y="2103438"/>
            <a:ext cx="2605087" cy="1741487"/>
          </a:xfrm>
          <a:custGeom>
            <a:avLst/>
            <a:gdLst>
              <a:gd name="T0" fmla="*/ 2147483647 w 1431"/>
              <a:gd name="T1" fmla="*/ 2147483647 h 1052"/>
              <a:gd name="T2" fmla="*/ 2147483647 w 1431"/>
              <a:gd name="T3" fmla="*/ 2147483647 h 1052"/>
              <a:gd name="T4" fmla="*/ 2147483647 w 1431"/>
              <a:gd name="T5" fmla="*/ 2147483647 h 1052"/>
              <a:gd name="T6" fmla="*/ 2147483647 w 1431"/>
              <a:gd name="T7" fmla="*/ 2147483647 h 1052"/>
              <a:gd name="T8" fmla="*/ 2147483647 w 1431"/>
              <a:gd name="T9" fmla="*/ 2147483647 h 1052"/>
              <a:gd name="T10" fmla="*/ 2147483647 w 1431"/>
              <a:gd name="T11" fmla="*/ 2147483647 h 1052"/>
              <a:gd name="T12" fmla="*/ 2147483647 w 1431"/>
              <a:gd name="T13" fmla="*/ 2147483647 h 1052"/>
              <a:gd name="T14" fmla="*/ 2147483647 w 1431"/>
              <a:gd name="T15" fmla="*/ 2147483647 h 1052"/>
              <a:gd name="T16" fmla="*/ 2147483647 w 1431"/>
              <a:gd name="T17" fmla="*/ 2147483647 h 1052"/>
              <a:gd name="T18" fmla="*/ 2147483647 w 1431"/>
              <a:gd name="T19" fmla="*/ 2147483647 h 1052"/>
              <a:gd name="T20" fmla="*/ 2147483647 w 1431"/>
              <a:gd name="T21" fmla="*/ 2147483647 h 1052"/>
              <a:gd name="T22" fmla="*/ 2147483647 w 1431"/>
              <a:gd name="T23" fmla="*/ 2147483647 h 1052"/>
              <a:gd name="T24" fmla="*/ 2147483647 w 1431"/>
              <a:gd name="T25" fmla="*/ 2147483647 h 1052"/>
              <a:gd name="T26" fmla="*/ 2147483647 w 1431"/>
              <a:gd name="T27" fmla="*/ 2147483647 h 1052"/>
              <a:gd name="T28" fmla="*/ 2147483647 w 1431"/>
              <a:gd name="T29" fmla="*/ 2147483647 h 1052"/>
              <a:gd name="T30" fmla="*/ 2147483647 w 1431"/>
              <a:gd name="T31" fmla="*/ 2147483647 h 1052"/>
              <a:gd name="T32" fmla="*/ 2147483647 w 1431"/>
              <a:gd name="T33" fmla="*/ 2147483647 h 1052"/>
              <a:gd name="T34" fmla="*/ 2147483647 w 1431"/>
              <a:gd name="T35" fmla="*/ 2147483647 h 1052"/>
              <a:gd name="T36" fmla="*/ 2147483647 w 1431"/>
              <a:gd name="T37" fmla="*/ 2147483647 h 1052"/>
              <a:gd name="T38" fmla="*/ 2147483647 w 1431"/>
              <a:gd name="T39" fmla="*/ 2147483647 h 1052"/>
              <a:gd name="T40" fmla="*/ 2147483647 w 1431"/>
              <a:gd name="T41" fmla="*/ 2147483647 h 1052"/>
              <a:gd name="T42" fmla="*/ 2147483647 w 1431"/>
              <a:gd name="T43" fmla="*/ 2147483647 h 1052"/>
              <a:gd name="T44" fmla="*/ 2147483647 w 1431"/>
              <a:gd name="T45" fmla="*/ 2147483647 h 1052"/>
              <a:gd name="T46" fmla="*/ 2147483647 w 1431"/>
              <a:gd name="T47" fmla="*/ 2147483647 h 1052"/>
              <a:gd name="T48" fmla="*/ 2147483647 w 1431"/>
              <a:gd name="T49" fmla="*/ 2147483647 h 1052"/>
              <a:gd name="T50" fmla="*/ 0 w 1431"/>
              <a:gd name="T51" fmla="*/ 2147483647 h 1052"/>
              <a:gd name="T52" fmla="*/ 2147483647 w 1431"/>
              <a:gd name="T53" fmla="*/ 2147483647 h 1052"/>
              <a:gd name="T54" fmla="*/ 2147483647 w 1431"/>
              <a:gd name="T55" fmla="*/ 2147483647 h 1052"/>
              <a:gd name="T56" fmla="*/ 2147483647 w 1431"/>
              <a:gd name="T57" fmla="*/ 2147483647 h 1052"/>
              <a:gd name="T58" fmla="*/ 2147483647 w 1431"/>
              <a:gd name="T59" fmla="*/ 2147483647 h 1052"/>
              <a:gd name="T60" fmla="*/ 2147483647 w 1431"/>
              <a:gd name="T61" fmla="*/ 2147483647 h 1052"/>
              <a:gd name="T62" fmla="*/ 2147483647 w 1431"/>
              <a:gd name="T63" fmla="*/ 2147483647 h 1052"/>
              <a:gd name="T64" fmla="*/ 2147483647 w 1431"/>
              <a:gd name="T65" fmla="*/ 2147483647 h 1052"/>
              <a:gd name="T66" fmla="*/ 2147483647 w 1431"/>
              <a:gd name="T67" fmla="*/ 2147483647 h 1052"/>
              <a:gd name="T68" fmla="*/ 2147483647 w 1431"/>
              <a:gd name="T69" fmla="*/ 2147483647 h 1052"/>
              <a:gd name="T70" fmla="*/ 2147483647 w 1431"/>
              <a:gd name="T71" fmla="*/ 2147483647 h 1052"/>
              <a:gd name="T72" fmla="*/ 2147483647 w 1431"/>
              <a:gd name="T73" fmla="*/ 2147483647 h 1052"/>
              <a:gd name="T74" fmla="*/ 2147483647 w 1431"/>
              <a:gd name="T75" fmla="*/ 2147483647 h 1052"/>
              <a:gd name="T76" fmla="*/ 2147483647 w 1431"/>
              <a:gd name="T77" fmla="*/ 2147483647 h 1052"/>
              <a:gd name="T78" fmla="*/ 2147483647 w 1431"/>
              <a:gd name="T79" fmla="*/ 2147483647 h 1052"/>
              <a:gd name="T80" fmla="*/ 2147483647 w 1431"/>
              <a:gd name="T81" fmla="*/ 2147483647 h 1052"/>
              <a:gd name="T82" fmla="*/ 2147483647 w 1431"/>
              <a:gd name="T83" fmla="*/ 2147483647 h 1052"/>
              <a:gd name="T84" fmla="*/ 2147483647 w 1431"/>
              <a:gd name="T85" fmla="*/ 2147483647 h 1052"/>
              <a:gd name="T86" fmla="*/ 2147483647 w 1431"/>
              <a:gd name="T87" fmla="*/ 2147483647 h 1052"/>
              <a:gd name="T88" fmla="*/ 2147483647 w 1431"/>
              <a:gd name="T89" fmla="*/ 2147483647 h 1052"/>
              <a:gd name="T90" fmla="*/ 2147483647 w 1431"/>
              <a:gd name="T91" fmla="*/ 2147483647 h 1052"/>
              <a:gd name="T92" fmla="*/ 2147483647 w 1431"/>
              <a:gd name="T93" fmla="*/ 2147483647 h 1052"/>
              <a:gd name="T94" fmla="*/ 2147483647 w 1431"/>
              <a:gd name="T95" fmla="*/ 2147483647 h 1052"/>
              <a:gd name="T96" fmla="*/ 2147483647 w 1431"/>
              <a:gd name="T97" fmla="*/ 2147483647 h 1052"/>
              <a:gd name="T98" fmla="*/ 2147483647 w 1431"/>
              <a:gd name="T99" fmla="*/ 2147483647 h 1052"/>
              <a:gd name="T100" fmla="*/ 2147483647 w 1431"/>
              <a:gd name="T101" fmla="*/ 2147483647 h 1052"/>
              <a:gd name="T102" fmla="*/ 2147483647 w 1431"/>
              <a:gd name="T103" fmla="*/ 2147483647 h 1052"/>
              <a:gd name="T104" fmla="*/ 2147483647 w 1431"/>
              <a:gd name="T105" fmla="*/ 2147483647 h 1052"/>
              <a:gd name="T106" fmla="*/ 2147483647 w 1431"/>
              <a:gd name="T107" fmla="*/ 2147483647 h 1052"/>
              <a:gd name="T108" fmla="*/ 2147483647 w 1431"/>
              <a:gd name="T109" fmla="*/ 2147483647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38" name="Rectangle 38"/>
          <p:cNvSpPr>
            <a:spLocks noChangeArrowheads="1"/>
          </p:cNvSpPr>
          <p:nvPr/>
        </p:nvSpPr>
        <p:spPr bwMode="auto">
          <a:xfrm>
            <a:off x="3617913" y="2771775"/>
            <a:ext cx="288925"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ER</a:t>
            </a:r>
            <a:endParaRPr lang="en-US" sz="2800">
              <a:effectLst>
                <a:outerShdw blurRad="38100" dist="38100" dir="2700000" algn="tl">
                  <a:srgbClr val="DDDDDD"/>
                </a:outerShdw>
              </a:effectLst>
              <a:latin typeface="Comic Sans MS" charset="0"/>
            </a:endParaRPr>
          </a:p>
        </p:txBody>
      </p:sp>
      <p:sp>
        <p:nvSpPr>
          <p:cNvPr id="73739" name="Freeform 40"/>
          <p:cNvSpPr>
            <a:spLocks/>
          </p:cNvSpPr>
          <p:nvPr/>
        </p:nvSpPr>
        <p:spPr bwMode="auto">
          <a:xfrm>
            <a:off x="1882775" y="3827463"/>
            <a:ext cx="1212850" cy="898525"/>
          </a:xfrm>
          <a:custGeom>
            <a:avLst/>
            <a:gdLst>
              <a:gd name="T0" fmla="*/ 2147483647 w 665"/>
              <a:gd name="T1" fmla="*/ 2147483647 h 542"/>
              <a:gd name="T2" fmla="*/ 2147483647 w 665"/>
              <a:gd name="T3" fmla="*/ 2147483647 h 542"/>
              <a:gd name="T4" fmla="*/ 2147483647 w 665"/>
              <a:gd name="T5" fmla="*/ 2147483647 h 542"/>
              <a:gd name="T6" fmla="*/ 2147483647 w 665"/>
              <a:gd name="T7" fmla="*/ 2147483647 h 542"/>
              <a:gd name="T8" fmla="*/ 2147483647 w 665"/>
              <a:gd name="T9" fmla="*/ 2147483647 h 542"/>
              <a:gd name="T10" fmla="*/ 2147483647 w 665"/>
              <a:gd name="T11" fmla="*/ 2147483647 h 542"/>
              <a:gd name="T12" fmla="*/ 2147483647 w 665"/>
              <a:gd name="T13" fmla="*/ 2147483647 h 542"/>
              <a:gd name="T14" fmla="*/ 2147483647 w 665"/>
              <a:gd name="T15" fmla="*/ 2147483647 h 542"/>
              <a:gd name="T16" fmla="*/ 2147483647 w 665"/>
              <a:gd name="T17" fmla="*/ 2147483647 h 542"/>
              <a:gd name="T18" fmla="*/ 2147483647 w 665"/>
              <a:gd name="T19" fmla="*/ 2147483647 h 542"/>
              <a:gd name="T20" fmla="*/ 2147483647 w 665"/>
              <a:gd name="T21" fmla="*/ 2147483647 h 542"/>
              <a:gd name="T22" fmla="*/ 2147483647 w 665"/>
              <a:gd name="T23" fmla="*/ 2147483647 h 542"/>
              <a:gd name="T24" fmla="*/ 2147483647 w 665"/>
              <a:gd name="T25" fmla="*/ 2147483647 h 542"/>
              <a:gd name="T26" fmla="*/ 2147483647 w 665"/>
              <a:gd name="T27" fmla="*/ 2147483647 h 542"/>
              <a:gd name="T28" fmla="*/ 2147483647 w 665"/>
              <a:gd name="T29" fmla="*/ 2147483647 h 542"/>
              <a:gd name="T30" fmla="*/ 2147483647 w 665"/>
              <a:gd name="T31" fmla="*/ 2147483647 h 542"/>
              <a:gd name="T32" fmla="*/ 2147483647 w 665"/>
              <a:gd name="T33" fmla="*/ 2147483647 h 542"/>
              <a:gd name="T34" fmla="*/ 2147483647 w 665"/>
              <a:gd name="T35" fmla="*/ 2147483647 h 542"/>
              <a:gd name="T36" fmla="*/ 2147483647 w 665"/>
              <a:gd name="T37" fmla="*/ 2147483647 h 542"/>
              <a:gd name="T38" fmla="*/ 2147483647 w 665"/>
              <a:gd name="T39" fmla="*/ 2147483647 h 542"/>
              <a:gd name="T40" fmla="*/ 2147483647 w 665"/>
              <a:gd name="T41" fmla="*/ 2147483647 h 542"/>
              <a:gd name="T42" fmla="*/ 2147483647 w 665"/>
              <a:gd name="T43" fmla="*/ 2147483647 h 542"/>
              <a:gd name="T44" fmla="*/ 2147483647 w 665"/>
              <a:gd name="T45" fmla="*/ 2147483647 h 542"/>
              <a:gd name="T46" fmla="*/ 2147483647 w 665"/>
              <a:gd name="T47" fmla="*/ 2147483647 h 542"/>
              <a:gd name="T48" fmla="*/ 2147483647 w 665"/>
              <a:gd name="T49" fmla="*/ 2147483647 h 542"/>
              <a:gd name="T50" fmla="*/ 2147483647 w 665"/>
              <a:gd name="T51" fmla="*/ 2147483647 h 542"/>
              <a:gd name="T52" fmla="*/ 2147483647 w 665"/>
              <a:gd name="T53" fmla="*/ 2147483647 h 542"/>
              <a:gd name="T54" fmla="*/ 2147483647 w 665"/>
              <a:gd name="T55" fmla="*/ 2147483647 h 542"/>
              <a:gd name="T56" fmla="*/ 2147483647 w 665"/>
              <a:gd name="T57" fmla="*/ 2147483647 h 542"/>
              <a:gd name="T58" fmla="*/ 2147483647 w 665"/>
              <a:gd name="T59" fmla="*/ 2147483647 h 542"/>
              <a:gd name="T60" fmla="*/ 2147483647 w 665"/>
              <a:gd name="T61" fmla="*/ 2147483647 h 542"/>
              <a:gd name="T62" fmla="*/ 2147483647 w 665"/>
              <a:gd name="T63" fmla="*/ 2147483647 h 542"/>
              <a:gd name="T64" fmla="*/ 2147483647 w 665"/>
              <a:gd name="T65" fmla="*/ 2147483647 h 542"/>
              <a:gd name="T66" fmla="*/ 2147483647 w 665"/>
              <a:gd name="T67" fmla="*/ 2147483647 h 542"/>
              <a:gd name="T68" fmla="*/ 2147483647 w 665"/>
              <a:gd name="T69" fmla="*/ 2147483647 h 542"/>
              <a:gd name="T70" fmla="*/ 2147483647 w 665"/>
              <a:gd name="T71" fmla="*/ 2147483647 h 542"/>
              <a:gd name="T72" fmla="*/ 2147483647 w 665"/>
              <a:gd name="T73" fmla="*/ 2147483647 h 542"/>
              <a:gd name="T74" fmla="*/ 2147483647 w 665"/>
              <a:gd name="T75" fmla="*/ 2147483647 h 542"/>
              <a:gd name="T76" fmla="*/ 2147483647 w 665"/>
              <a:gd name="T77" fmla="*/ 2147483647 h 542"/>
              <a:gd name="T78" fmla="*/ 2147483647 w 665"/>
              <a:gd name="T79" fmla="*/ 2147483647 h 542"/>
              <a:gd name="T80" fmla="*/ 2147483647 w 665"/>
              <a:gd name="T81" fmla="*/ 2147483647 h 542"/>
              <a:gd name="T82" fmla="*/ 2147483647 w 665"/>
              <a:gd name="T83" fmla="*/ 2147483647 h 542"/>
              <a:gd name="T84" fmla="*/ 2147483647 w 665"/>
              <a:gd name="T85" fmla="*/ 2147483647 h 542"/>
              <a:gd name="T86" fmla="*/ 2147483647 w 665"/>
              <a:gd name="T87" fmla="*/ 2147483647 h 542"/>
              <a:gd name="T88" fmla="*/ 2147483647 w 665"/>
              <a:gd name="T89" fmla="*/ 2147483647 h 542"/>
              <a:gd name="T90" fmla="*/ 2147483647 w 665"/>
              <a:gd name="T91" fmla="*/ 2147483647 h 542"/>
              <a:gd name="T92" fmla="*/ 2147483647 w 665"/>
              <a:gd name="T93" fmla="*/ 2147483647 h 542"/>
              <a:gd name="T94" fmla="*/ 2147483647 w 665"/>
              <a:gd name="T95" fmla="*/ 2147483647 h 542"/>
              <a:gd name="T96" fmla="*/ 2147483647 w 665"/>
              <a:gd name="T97" fmla="*/ 2147483647 h 542"/>
              <a:gd name="T98" fmla="*/ 2147483647 w 665"/>
              <a:gd name="T99" fmla="*/ 2147483647 h 542"/>
              <a:gd name="T100" fmla="*/ 0 w 665"/>
              <a:gd name="T101" fmla="*/ 2147483647 h 542"/>
              <a:gd name="T102" fmla="*/ 2147483647 w 665"/>
              <a:gd name="T103" fmla="*/ 2147483647 h 542"/>
              <a:gd name="T104" fmla="*/ 2147483647 w 665"/>
              <a:gd name="T105" fmla="*/ 2147483647 h 542"/>
              <a:gd name="T106" fmla="*/ 2147483647 w 665"/>
              <a:gd name="T107" fmla="*/ 2147483647 h 542"/>
              <a:gd name="T108" fmla="*/ 2147483647 w 665"/>
              <a:gd name="T109" fmla="*/ 2147483647 h 542"/>
              <a:gd name="T110" fmla="*/ 2147483647 w 665"/>
              <a:gd name="T111" fmla="*/ 2147483647 h 542"/>
              <a:gd name="T112" fmla="*/ 2147483647 w 665"/>
              <a:gd name="T113" fmla="*/ 2147483647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0" name="Freeform 41"/>
          <p:cNvSpPr>
            <a:spLocks/>
          </p:cNvSpPr>
          <p:nvPr/>
        </p:nvSpPr>
        <p:spPr bwMode="auto">
          <a:xfrm>
            <a:off x="1868488" y="3814763"/>
            <a:ext cx="1211262" cy="896937"/>
          </a:xfrm>
          <a:custGeom>
            <a:avLst/>
            <a:gdLst>
              <a:gd name="T0" fmla="*/ 2147483647 w 665"/>
              <a:gd name="T1" fmla="*/ 2147483647 h 542"/>
              <a:gd name="T2" fmla="*/ 2147483647 w 665"/>
              <a:gd name="T3" fmla="*/ 2147483647 h 542"/>
              <a:gd name="T4" fmla="*/ 2147483647 w 665"/>
              <a:gd name="T5" fmla="*/ 2147483647 h 542"/>
              <a:gd name="T6" fmla="*/ 2147483647 w 665"/>
              <a:gd name="T7" fmla="*/ 2147483647 h 542"/>
              <a:gd name="T8" fmla="*/ 2147483647 w 665"/>
              <a:gd name="T9" fmla="*/ 2147483647 h 542"/>
              <a:gd name="T10" fmla="*/ 2147483647 w 665"/>
              <a:gd name="T11" fmla="*/ 2147483647 h 542"/>
              <a:gd name="T12" fmla="*/ 2147483647 w 665"/>
              <a:gd name="T13" fmla="*/ 2147483647 h 542"/>
              <a:gd name="T14" fmla="*/ 2147483647 w 665"/>
              <a:gd name="T15" fmla="*/ 2147483647 h 542"/>
              <a:gd name="T16" fmla="*/ 2147483647 w 665"/>
              <a:gd name="T17" fmla="*/ 2147483647 h 542"/>
              <a:gd name="T18" fmla="*/ 2147483647 w 665"/>
              <a:gd name="T19" fmla="*/ 2147483647 h 542"/>
              <a:gd name="T20" fmla="*/ 2147483647 w 665"/>
              <a:gd name="T21" fmla="*/ 2147483647 h 542"/>
              <a:gd name="T22" fmla="*/ 2147483647 w 665"/>
              <a:gd name="T23" fmla="*/ 2147483647 h 542"/>
              <a:gd name="T24" fmla="*/ 2147483647 w 665"/>
              <a:gd name="T25" fmla="*/ 2147483647 h 542"/>
              <a:gd name="T26" fmla="*/ 2147483647 w 665"/>
              <a:gd name="T27" fmla="*/ 2147483647 h 542"/>
              <a:gd name="T28" fmla="*/ 2147483647 w 665"/>
              <a:gd name="T29" fmla="*/ 2147483647 h 542"/>
              <a:gd name="T30" fmla="*/ 2147483647 w 665"/>
              <a:gd name="T31" fmla="*/ 2147483647 h 542"/>
              <a:gd name="T32" fmla="*/ 2147483647 w 665"/>
              <a:gd name="T33" fmla="*/ 2147483647 h 542"/>
              <a:gd name="T34" fmla="*/ 2147483647 w 665"/>
              <a:gd name="T35" fmla="*/ 2147483647 h 542"/>
              <a:gd name="T36" fmla="*/ 2147483647 w 665"/>
              <a:gd name="T37" fmla="*/ 2147483647 h 542"/>
              <a:gd name="T38" fmla="*/ 2147483647 w 665"/>
              <a:gd name="T39" fmla="*/ 2147483647 h 542"/>
              <a:gd name="T40" fmla="*/ 2147483647 w 665"/>
              <a:gd name="T41" fmla="*/ 2147483647 h 542"/>
              <a:gd name="T42" fmla="*/ 2147483647 w 665"/>
              <a:gd name="T43" fmla="*/ 2147483647 h 542"/>
              <a:gd name="T44" fmla="*/ 2147483647 w 665"/>
              <a:gd name="T45" fmla="*/ 2147483647 h 542"/>
              <a:gd name="T46" fmla="*/ 2147483647 w 665"/>
              <a:gd name="T47" fmla="*/ 2147483647 h 542"/>
              <a:gd name="T48" fmla="*/ 2147483647 w 665"/>
              <a:gd name="T49" fmla="*/ 2147483647 h 542"/>
              <a:gd name="T50" fmla="*/ 2147483647 w 665"/>
              <a:gd name="T51" fmla="*/ 2147483647 h 542"/>
              <a:gd name="T52" fmla="*/ 2147483647 w 665"/>
              <a:gd name="T53" fmla="*/ 2147483647 h 542"/>
              <a:gd name="T54" fmla="*/ 2147483647 w 665"/>
              <a:gd name="T55" fmla="*/ 2147483647 h 542"/>
              <a:gd name="T56" fmla="*/ 2147483647 w 665"/>
              <a:gd name="T57" fmla="*/ 2147483647 h 542"/>
              <a:gd name="T58" fmla="*/ 2147483647 w 665"/>
              <a:gd name="T59" fmla="*/ 2147483647 h 542"/>
              <a:gd name="T60" fmla="*/ 2147483647 w 665"/>
              <a:gd name="T61" fmla="*/ 2147483647 h 542"/>
              <a:gd name="T62" fmla="*/ 2147483647 w 665"/>
              <a:gd name="T63" fmla="*/ 2147483647 h 542"/>
              <a:gd name="T64" fmla="*/ 2147483647 w 665"/>
              <a:gd name="T65" fmla="*/ 2147483647 h 542"/>
              <a:gd name="T66" fmla="*/ 2147483647 w 665"/>
              <a:gd name="T67" fmla="*/ 2147483647 h 542"/>
              <a:gd name="T68" fmla="*/ 2147483647 w 665"/>
              <a:gd name="T69" fmla="*/ 2147483647 h 542"/>
              <a:gd name="T70" fmla="*/ 2147483647 w 665"/>
              <a:gd name="T71" fmla="*/ 2147483647 h 542"/>
              <a:gd name="T72" fmla="*/ 2147483647 w 665"/>
              <a:gd name="T73" fmla="*/ 2147483647 h 542"/>
              <a:gd name="T74" fmla="*/ 2147483647 w 665"/>
              <a:gd name="T75" fmla="*/ 2147483647 h 542"/>
              <a:gd name="T76" fmla="*/ 2147483647 w 665"/>
              <a:gd name="T77" fmla="*/ 2147483647 h 542"/>
              <a:gd name="T78" fmla="*/ 2147483647 w 665"/>
              <a:gd name="T79" fmla="*/ 2147483647 h 542"/>
              <a:gd name="T80" fmla="*/ 2147483647 w 665"/>
              <a:gd name="T81" fmla="*/ 2147483647 h 542"/>
              <a:gd name="T82" fmla="*/ 2147483647 w 665"/>
              <a:gd name="T83" fmla="*/ 2147483647 h 542"/>
              <a:gd name="T84" fmla="*/ 2147483647 w 665"/>
              <a:gd name="T85" fmla="*/ 2147483647 h 542"/>
              <a:gd name="T86" fmla="*/ 2147483647 w 665"/>
              <a:gd name="T87" fmla="*/ 2147483647 h 542"/>
              <a:gd name="T88" fmla="*/ 2147483647 w 665"/>
              <a:gd name="T89" fmla="*/ 2147483647 h 542"/>
              <a:gd name="T90" fmla="*/ 2147483647 w 665"/>
              <a:gd name="T91" fmla="*/ 2147483647 h 542"/>
              <a:gd name="T92" fmla="*/ 2147483647 w 665"/>
              <a:gd name="T93" fmla="*/ 2147483647 h 542"/>
              <a:gd name="T94" fmla="*/ 2147483647 w 665"/>
              <a:gd name="T95" fmla="*/ 2147483647 h 542"/>
              <a:gd name="T96" fmla="*/ 2147483647 w 665"/>
              <a:gd name="T97" fmla="*/ 2147483647 h 542"/>
              <a:gd name="T98" fmla="*/ 2147483647 w 665"/>
              <a:gd name="T99" fmla="*/ 2147483647 h 542"/>
              <a:gd name="T100" fmla="*/ 0 w 665"/>
              <a:gd name="T101" fmla="*/ 2147483647 h 542"/>
              <a:gd name="T102" fmla="*/ 2147483647 w 665"/>
              <a:gd name="T103" fmla="*/ 2147483647 h 542"/>
              <a:gd name="T104" fmla="*/ 2147483647 w 665"/>
              <a:gd name="T105" fmla="*/ 2147483647 h 542"/>
              <a:gd name="T106" fmla="*/ 2147483647 w 665"/>
              <a:gd name="T107" fmla="*/ 2147483647 h 542"/>
              <a:gd name="T108" fmla="*/ 2147483647 w 665"/>
              <a:gd name="T109" fmla="*/ 2147483647 h 542"/>
              <a:gd name="T110" fmla="*/ 2147483647 w 665"/>
              <a:gd name="T111" fmla="*/ 2147483647 h 542"/>
              <a:gd name="T112" fmla="*/ 2147483647 w 665"/>
              <a:gd name="T113" fmla="*/ 2147483647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43" name="Rectangle 43"/>
          <p:cNvSpPr>
            <a:spLocks noChangeArrowheads="1"/>
          </p:cNvSpPr>
          <p:nvPr/>
        </p:nvSpPr>
        <p:spPr bwMode="auto">
          <a:xfrm>
            <a:off x="5275263" y="4311650"/>
            <a:ext cx="277812"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PG</a:t>
            </a:r>
            <a:endParaRPr lang="en-US" sz="2800">
              <a:effectLst>
                <a:outerShdw blurRad="38100" dist="38100" dir="2700000" algn="tl">
                  <a:srgbClr val="DDDDDD"/>
                </a:outerShdw>
              </a:effectLst>
              <a:latin typeface="Comic Sans MS" charset="0"/>
            </a:endParaRPr>
          </a:p>
        </p:txBody>
      </p:sp>
      <p:sp>
        <p:nvSpPr>
          <p:cNvPr id="73742" name="Freeform 45"/>
          <p:cNvSpPr>
            <a:spLocks/>
          </p:cNvSpPr>
          <p:nvPr/>
        </p:nvSpPr>
        <p:spPr bwMode="auto">
          <a:xfrm>
            <a:off x="2646363" y="2665413"/>
            <a:ext cx="200025" cy="209550"/>
          </a:xfrm>
          <a:custGeom>
            <a:avLst/>
            <a:gdLst>
              <a:gd name="T0" fmla="*/ 2147483647 w 110"/>
              <a:gd name="T1" fmla="*/ 2147483647 h 126"/>
              <a:gd name="T2" fmla="*/ 2147483647 w 110"/>
              <a:gd name="T3" fmla="*/ 2147483647 h 126"/>
              <a:gd name="T4" fmla="*/ 2147483647 w 110"/>
              <a:gd name="T5" fmla="*/ 2147483647 h 126"/>
              <a:gd name="T6" fmla="*/ 2147483647 w 110"/>
              <a:gd name="T7" fmla="*/ 2147483647 h 126"/>
              <a:gd name="T8" fmla="*/ 2147483647 w 110"/>
              <a:gd name="T9" fmla="*/ 2147483647 h 126"/>
              <a:gd name="T10" fmla="*/ 2147483647 w 110"/>
              <a:gd name="T11" fmla="*/ 2147483647 h 126"/>
              <a:gd name="T12" fmla="*/ 2147483647 w 110"/>
              <a:gd name="T13" fmla="*/ 2147483647 h 126"/>
              <a:gd name="T14" fmla="*/ 2147483647 w 110"/>
              <a:gd name="T15" fmla="*/ 2147483647 h 126"/>
              <a:gd name="T16" fmla="*/ 2147483647 w 110"/>
              <a:gd name="T17" fmla="*/ 2147483647 h 126"/>
              <a:gd name="T18" fmla="*/ 2147483647 w 110"/>
              <a:gd name="T19" fmla="*/ 2147483647 h 126"/>
              <a:gd name="T20" fmla="*/ 2147483647 w 110"/>
              <a:gd name="T21" fmla="*/ 2147483647 h 126"/>
              <a:gd name="T22" fmla="*/ 2147483647 w 110"/>
              <a:gd name="T23" fmla="*/ 2147483647 h 126"/>
              <a:gd name="T24" fmla="*/ 2147483647 w 110"/>
              <a:gd name="T25" fmla="*/ 2147483647 h 126"/>
              <a:gd name="T26" fmla="*/ 2147483647 w 110"/>
              <a:gd name="T27" fmla="*/ 2147483647 h 126"/>
              <a:gd name="T28" fmla="*/ 2147483647 w 110"/>
              <a:gd name="T29" fmla="*/ 2147483647 h 126"/>
              <a:gd name="T30" fmla="*/ 2147483647 w 110"/>
              <a:gd name="T31" fmla="*/ 2147483647 h 126"/>
              <a:gd name="T32" fmla="*/ 2147483647 w 110"/>
              <a:gd name="T33" fmla="*/ 2147483647 h 126"/>
              <a:gd name="T34" fmla="*/ 2147483647 w 110"/>
              <a:gd name="T35" fmla="*/ 2147483647 h 126"/>
              <a:gd name="T36" fmla="*/ 0 w 110"/>
              <a:gd name="T37" fmla="*/ 2147483647 h 126"/>
              <a:gd name="T38" fmla="*/ 0 w 110"/>
              <a:gd name="T39" fmla="*/ 2147483647 h 126"/>
              <a:gd name="T40" fmla="*/ 2147483647 w 110"/>
              <a:gd name="T41" fmla="*/ 2147483647 h 126"/>
              <a:gd name="T42" fmla="*/ 2147483647 w 110"/>
              <a:gd name="T43" fmla="*/ 2147483647 h 126"/>
              <a:gd name="T44" fmla="*/ 2147483647 w 110"/>
              <a:gd name="T45" fmla="*/ 2147483647 h 126"/>
              <a:gd name="T46" fmla="*/ 2147483647 w 110"/>
              <a:gd name="T47" fmla="*/ 2147483647 h 126"/>
              <a:gd name="T48" fmla="*/ 2147483647 w 110"/>
              <a:gd name="T49" fmla="*/ 2147483647 h 126"/>
              <a:gd name="T50" fmla="*/ 2147483647 w 110"/>
              <a:gd name="T51" fmla="*/ 2147483647 h 126"/>
              <a:gd name="T52" fmla="*/ 2147483647 w 110"/>
              <a:gd name="T53" fmla="*/ 2147483647 h 126"/>
              <a:gd name="T54" fmla="*/ 2147483647 w 110"/>
              <a:gd name="T55" fmla="*/ 2147483647 h 126"/>
              <a:gd name="T56" fmla="*/ 2147483647 w 110"/>
              <a:gd name="T57" fmla="*/ 2147483647 h 126"/>
              <a:gd name="T58" fmla="*/ 2147483647 w 110"/>
              <a:gd name="T59" fmla="*/ 2147483647 h 126"/>
              <a:gd name="T60" fmla="*/ 2147483647 w 110"/>
              <a:gd name="T61" fmla="*/ 2147483647 h 126"/>
              <a:gd name="T62" fmla="*/ 2147483647 w 110"/>
              <a:gd name="T63" fmla="*/ 2147483647 h 126"/>
              <a:gd name="T64" fmla="*/ 2147483647 w 110"/>
              <a:gd name="T65" fmla="*/ 2147483647 h 126"/>
              <a:gd name="T66" fmla="*/ 2147483647 w 110"/>
              <a:gd name="T67" fmla="*/ 0 h 126"/>
              <a:gd name="T68" fmla="*/ 2147483647 w 110"/>
              <a:gd name="T69" fmla="*/ 2147483647 h 126"/>
              <a:gd name="T70" fmla="*/ 2147483647 w 110"/>
              <a:gd name="T71" fmla="*/ 2147483647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3" name="Freeform 46"/>
          <p:cNvSpPr>
            <a:spLocks/>
          </p:cNvSpPr>
          <p:nvPr/>
        </p:nvSpPr>
        <p:spPr bwMode="auto">
          <a:xfrm>
            <a:off x="2632075" y="2651125"/>
            <a:ext cx="200025" cy="209550"/>
          </a:xfrm>
          <a:custGeom>
            <a:avLst/>
            <a:gdLst>
              <a:gd name="T0" fmla="*/ 2147483647 w 110"/>
              <a:gd name="T1" fmla="*/ 2147483647 h 126"/>
              <a:gd name="T2" fmla="*/ 2147483647 w 110"/>
              <a:gd name="T3" fmla="*/ 2147483647 h 126"/>
              <a:gd name="T4" fmla="*/ 2147483647 w 110"/>
              <a:gd name="T5" fmla="*/ 2147483647 h 126"/>
              <a:gd name="T6" fmla="*/ 2147483647 w 110"/>
              <a:gd name="T7" fmla="*/ 2147483647 h 126"/>
              <a:gd name="T8" fmla="*/ 2147483647 w 110"/>
              <a:gd name="T9" fmla="*/ 2147483647 h 126"/>
              <a:gd name="T10" fmla="*/ 2147483647 w 110"/>
              <a:gd name="T11" fmla="*/ 2147483647 h 126"/>
              <a:gd name="T12" fmla="*/ 2147483647 w 110"/>
              <a:gd name="T13" fmla="*/ 2147483647 h 126"/>
              <a:gd name="T14" fmla="*/ 2147483647 w 110"/>
              <a:gd name="T15" fmla="*/ 2147483647 h 126"/>
              <a:gd name="T16" fmla="*/ 2147483647 w 110"/>
              <a:gd name="T17" fmla="*/ 2147483647 h 126"/>
              <a:gd name="T18" fmla="*/ 2147483647 w 110"/>
              <a:gd name="T19" fmla="*/ 2147483647 h 126"/>
              <a:gd name="T20" fmla="*/ 2147483647 w 110"/>
              <a:gd name="T21" fmla="*/ 2147483647 h 126"/>
              <a:gd name="T22" fmla="*/ 2147483647 w 110"/>
              <a:gd name="T23" fmla="*/ 2147483647 h 126"/>
              <a:gd name="T24" fmla="*/ 2147483647 w 110"/>
              <a:gd name="T25" fmla="*/ 2147483647 h 126"/>
              <a:gd name="T26" fmla="*/ 2147483647 w 110"/>
              <a:gd name="T27" fmla="*/ 2147483647 h 126"/>
              <a:gd name="T28" fmla="*/ 2147483647 w 110"/>
              <a:gd name="T29" fmla="*/ 2147483647 h 126"/>
              <a:gd name="T30" fmla="*/ 2147483647 w 110"/>
              <a:gd name="T31" fmla="*/ 2147483647 h 126"/>
              <a:gd name="T32" fmla="*/ 2147483647 w 110"/>
              <a:gd name="T33" fmla="*/ 2147483647 h 126"/>
              <a:gd name="T34" fmla="*/ 2147483647 w 110"/>
              <a:gd name="T35" fmla="*/ 2147483647 h 126"/>
              <a:gd name="T36" fmla="*/ 0 w 110"/>
              <a:gd name="T37" fmla="*/ 2147483647 h 126"/>
              <a:gd name="T38" fmla="*/ 0 w 110"/>
              <a:gd name="T39" fmla="*/ 2147483647 h 126"/>
              <a:gd name="T40" fmla="*/ 2147483647 w 110"/>
              <a:gd name="T41" fmla="*/ 2147483647 h 126"/>
              <a:gd name="T42" fmla="*/ 2147483647 w 110"/>
              <a:gd name="T43" fmla="*/ 2147483647 h 126"/>
              <a:gd name="T44" fmla="*/ 2147483647 w 110"/>
              <a:gd name="T45" fmla="*/ 2147483647 h 126"/>
              <a:gd name="T46" fmla="*/ 2147483647 w 110"/>
              <a:gd name="T47" fmla="*/ 2147483647 h 126"/>
              <a:gd name="T48" fmla="*/ 2147483647 w 110"/>
              <a:gd name="T49" fmla="*/ 2147483647 h 126"/>
              <a:gd name="T50" fmla="*/ 2147483647 w 110"/>
              <a:gd name="T51" fmla="*/ 2147483647 h 126"/>
              <a:gd name="T52" fmla="*/ 2147483647 w 110"/>
              <a:gd name="T53" fmla="*/ 2147483647 h 126"/>
              <a:gd name="T54" fmla="*/ 2147483647 w 110"/>
              <a:gd name="T55" fmla="*/ 2147483647 h 126"/>
              <a:gd name="T56" fmla="*/ 2147483647 w 110"/>
              <a:gd name="T57" fmla="*/ 2147483647 h 126"/>
              <a:gd name="T58" fmla="*/ 2147483647 w 110"/>
              <a:gd name="T59" fmla="*/ 2147483647 h 126"/>
              <a:gd name="T60" fmla="*/ 2147483647 w 110"/>
              <a:gd name="T61" fmla="*/ 2147483647 h 126"/>
              <a:gd name="T62" fmla="*/ 2147483647 w 110"/>
              <a:gd name="T63" fmla="*/ 2147483647 h 126"/>
              <a:gd name="T64" fmla="*/ 2147483647 w 110"/>
              <a:gd name="T65" fmla="*/ 2147483647 h 126"/>
              <a:gd name="T66" fmla="*/ 2147483647 w 110"/>
              <a:gd name="T67" fmla="*/ 0 h 126"/>
              <a:gd name="T68" fmla="*/ 2147483647 w 110"/>
              <a:gd name="T69" fmla="*/ 2147483647 h 126"/>
              <a:gd name="T70" fmla="*/ 2147483647 w 110"/>
              <a:gd name="T71" fmla="*/ 2147483647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4" name="Freeform 48"/>
          <p:cNvSpPr>
            <a:spLocks/>
          </p:cNvSpPr>
          <p:nvPr/>
        </p:nvSpPr>
        <p:spPr bwMode="auto">
          <a:xfrm>
            <a:off x="2533650" y="3086100"/>
            <a:ext cx="296863" cy="558800"/>
          </a:xfrm>
          <a:custGeom>
            <a:avLst/>
            <a:gdLst>
              <a:gd name="T0" fmla="*/ 2147483647 w 163"/>
              <a:gd name="T1" fmla="*/ 2147483647 h 338"/>
              <a:gd name="T2" fmla="*/ 2147483647 w 163"/>
              <a:gd name="T3" fmla="*/ 2147483647 h 338"/>
              <a:gd name="T4" fmla="*/ 2147483647 w 163"/>
              <a:gd name="T5" fmla="*/ 2147483647 h 338"/>
              <a:gd name="T6" fmla="*/ 2147483647 w 163"/>
              <a:gd name="T7" fmla="*/ 2147483647 h 338"/>
              <a:gd name="T8" fmla="*/ 2147483647 w 163"/>
              <a:gd name="T9" fmla="*/ 2147483647 h 338"/>
              <a:gd name="T10" fmla="*/ 2147483647 w 163"/>
              <a:gd name="T11" fmla="*/ 2147483647 h 338"/>
              <a:gd name="T12" fmla="*/ 2147483647 w 163"/>
              <a:gd name="T13" fmla="*/ 2147483647 h 338"/>
              <a:gd name="T14" fmla="*/ 2147483647 w 163"/>
              <a:gd name="T15" fmla="*/ 2147483647 h 338"/>
              <a:gd name="T16" fmla="*/ 2147483647 w 163"/>
              <a:gd name="T17" fmla="*/ 2147483647 h 338"/>
              <a:gd name="T18" fmla="*/ 2147483647 w 163"/>
              <a:gd name="T19" fmla="*/ 2147483647 h 338"/>
              <a:gd name="T20" fmla="*/ 2147483647 w 163"/>
              <a:gd name="T21" fmla="*/ 2147483647 h 338"/>
              <a:gd name="T22" fmla="*/ 2147483647 w 163"/>
              <a:gd name="T23" fmla="*/ 2147483647 h 338"/>
              <a:gd name="T24" fmla="*/ 2147483647 w 163"/>
              <a:gd name="T25" fmla="*/ 2147483647 h 338"/>
              <a:gd name="T26" fmla="*/ 0 w 163"/>
              <a:gd name="T27" fmla="*/ 2147483647 h 338"/>
              <a:gd name="T28" fmla="*/ 2147483647 w 163"/>
              <a:gd name="T29" fmla="*/ 2147483647 h 338"/>
              <a:gd name="T30" fmla="*/ 2147483647 w 163"/>
              <a:gd name="T31" fmla="*/ 2147483647 h 338"/>
              <a:gd name="T32" fmla="*/ 2147483647 w 163"/>
              <a:gd name="T33" fmla="*/ 2147483647 h 338"/>
              <a:gd name="T34" fmla="*/ 2147483647 w 163"/>
              <a:gd name="T35" fmla="*/ 2147483647 h 338"/>
              <a:gd name="T36" fmla="*/ 2147483647 w 163"/>
              <a:gd name="T37" fmla="*/ 2147483647 h 338"/>
              <a:gd name="T38" fmla="*/ 2147483647 w 163"/>
              <a:gd name="T39" fmla="*/ 2147483647 h 338"/>
              <a:gd name="T40" fmla="*/ 2147483647 w 163"/>
              <a:gd name="T41" fmla="*/ 2147483647 h 338"/>
              <a:gd name="T42" fmla="*/ 2147483647 w 163"/>
              <a:gd name="T43" fmla="*/ 2147483647 h 338"/>
              <a:gd name="T44" fmla="*/ 2147483647 w 163"/>
              <a:gd name="T45" fmla="*/ 2147483647 h 338"/>
              <a:gd name="T46" fmla="*/ 2147483647 w 163"/>
              <a:gd name="T47" fmla="*/ 2147483647 h 338"/>
              <a:gd name="T48" fmla="*/ 2147483647 w 163"/>
              <a:gd name="T49" fmla="*/ 2147483647 h 338"/>
              <a:gd name="T50" fmla="*/ 2147483647 w 163"/>
              <a:gd name="T51" fmla="*/ 2147483647 h 338"/>
              <a:gd name="T52" fmla="*/ 2147483647 w 163"/>
              <a:gd name="T53" fmla="*/ 2147483647 h 338"/>
              <a:gd name="T54" fmla="*/ 2147483647 w 163"/>
              <a:gd name="T55" fmla="*/ 2147483647 h 338"/>
              <a:gd name="T56" fmla="*/ 2147483647 w 163"/>
              <a:gd name="T57" fmla="*/ 2147483647 h 338"/>
              <a:gd name="T58" fmla="*/ 2147483647 w 163"/>
              <a:gd name="T59" fmla="*/ 2147483647 h 338"/>
              <a:gd name="T60" fmla="*/ 2147483647 w 163"/>
              <a:gd name="T61" fmla="*/ 2147483647 h 338"/>
              <a:gd name="T62" fmla="*/ 2147483647 w 163"/>
              <a:gd name="T63" fmla="*/ 2147483647 h 338"/>
              <a:gd name="T64" fmla="*/ 2147483647 w 163"/>
              <a:gd name="T65" fmla="*/ 2147483647 h 338"/>
              <a:gd name="T66" fmla="*/ 2147483647 w 163"/>
              <a:gd name="T67" fmla="*/ 2147483647 h 338"/>
              <a:gd name="T68" fmla="*/ 2147483647 w 163"/>
              <a:gd name="T69" fmla="*/ 2147483647 h 338"/>
              <a:gd name="T70" fmla="*/ 2147483647 w 163"/>
              <a:gd name="T71" fmla="*/ 2147483647 h 338"/>
              <a:gd name="T72" fmla="*/ 2147483647 w 163"/>
              <a:gd name="T73" fmla="*/ 2147483647 h 338"/>
              <a:gd name="T74" fmla="*/ 2147483647 w 163"/>
              <a:gd name="T75" fmla="*/ 2147483647 h 338"/>
              <a:gd name="T76" fmla="*/ 2147483647 w 163"/>
              <a:gd name="T77" fmla="*/ 2147483647 h 338"/>
              <a:gd name="T78" fmla="*/ 2147483647 w 163"/>
              <a:gd name="T79" fmla="*/ 2147483647 h 338"/>
              <a:gd name="T80" fmla="*/ 2147483647 w 163"/>
              <a:gd name="T81" fmla="*/ 2147483647 h 338"/>
              <a:gd name="T82" fmla="*/ 2147483647 w 163"/>
              <a:gd name="T83" fmla="*/ 2147483647 h 338"/>
              <a:gd name="T84" fmla="*/ 2147483647 w 163"/>
              <a:gd name="T85" fmla="*/ 2147483647 h 338"/>
              <a:gd name="T86" fmla="*/ 2147483647 w 163"/>
              <a:gd name="T87" fmla="*/ 2147483647 h 338"/>
              <a:gd name="T88" fmla="*/ 2147483647 w 163"/>
              <a:gd name="T89" fmla="*/ 2147483647 h 338"/>
              <a:gd name="T90" fmla="*/ 2147483647 w 163"/>
              <a:gd name="T91" fmla="*/ 2147483647 h 338"/>
              <a:gd name="T92" fmla="*/ 2147483647 w 163"/>
              <a:gd name="T93" fmla="*/ 2147483647 h 338"/>
              <a:gd name="T94" fmla="*/ 2147483647 w 163"/>
              <a:gd name="T95" fmla="*/ 2147483647 h 338"/>
              <a:gd name="T96" fmla="*/ 2147483647 w 163"/>
              <a:gd name="T97" fmla="*/ 2147483647 h 338"/>
              <a:gd name="T98" fmla="*/ 2147483647 w 163"/>
              <a:gd name="T99" fmla="*/ 2147483647 h 338"/>
              <a:gd name="T100" fmla="*/ 2147483647 w 163"/>
              <a:gd name="T101" fmla="*/ 2147483647 h 338"/>
              <a:gd name="T102" fmla="*/ 2147483647 w 163"/>
              <a:gd name="T103" fmla="*/ 2147483647 h 338"/>
              <a:gd name="T104" fmla="*/ 2147483647 w 163"/>
              <a:gd name="T105" fmla="*/ 2147483647 h 338"/>
              <a:gd name="T106" fmla="*/ 2147483647 w 163"/>
              <a:gd name="T107" fmla="*/ 2147483647 h 338"/>
              <a:gd name="T108" fmla="*/ 2147483647 w 163"/>
              <a:gd name="T109" fmla="*/ 2147483647 h 338"/>
              <a:gd name="T110" fmla="*/ 2147483647 w 163"/>
              <a:gd name="T111" fmla="*/ 2147483647 h 338"/>
              <a:gd name="T112" fmla="*/ 2147483647 w 163"/>
              <a:gd name="T113" fmla="*/ 2147483647 h 338"/>
              <a:gd name="T114" fmla="*/ 2147483647 w 163"/>
              <a:gd name="T115" fmla="*/ 2147483647 h 338"/>
              <a:gd name="T116" fmla="*/ 2147483647 w 163"/>
              <a:gd name="T117" fmla="*/ 2147483647 h 338"/>
              <a:gd name="T118" fmla="*/ 2147483647 w 163"/>
              <a:gd name="T119" fmla="*/ 2147483647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5" name="Freeform 49"/>
          <p:cNvSpPr>
            <a:spLocks/>
          </p:cNvSpPr>
          <p:nvPr/>
        </p:nvSpPr>
        <p:spPr bwMode="auto">
          <a:xfrm>
            <a:off x="2519363" y="3071813"/>
            <a:ext cx="296862" cy="560387"/>
          </a:xfrm>
          <a:custGeom>
            <a:avLst/>
            <a:gdLst>
              <a:gd name="T0" fmla="*/ 2147483647 w 163"/>
              <a:gd name="T1" fmla="*/ 2147483647 h 338"/>
              <a:gd name="T2" fmla="*/ 2147483647 w 163"/>
              <a:gd name="T3" fmla="*/ 2147483647 h 338"/>
              <a:gd name="T4" fmla="*/ 2147483647 w 163"/>
              <a:gd name="T5" fmla="*/ 2147483647 h 338"/>
              <a:gd name="T6" fmla="*/ 2147483647 w 163"/>
              <a:gd name="T7" fmla="*/ 2147483647 h 338"/>
              <a:gd name="T8" fmla="*/ 2147483647 w 163"/>
              <a:gd name="T9" fmla="*/ 2147483647 h 338"/>
              <a:gd name="T10" fmla="*/ 2147483647 w 163"/>
              <a:gd name="T11" fmla="*/ 2147483647 h 338"/>
              <a:gd name="T12" fmla="*/ 2147483647 w 163"/>
              <a:gd name="T13" fmla="*/ 2147483647 h 338"/>
              <a:gd name="T14" fmla="*/ 2147483647 w 163"/>
              <a:gd name="T15" fmla="*/ 2147483647 h 338"/>
              <a:gd name="T16" fmla="*/ 2147483647 w 163"/>
              <a:gd name="T17" fmla="*/ 2147483647 h 338"/>
              <a:gd name="T18" fmla="*/ 2147483647 w 163"/>
              <a:gd name="T19" fmla="*/ 2147483647 h 338"/>
              <a:gd name="T20" fmla="*/ 2147483647 w 163"/>
              <a:gd name="T21" fmla="*/ 2147483647 h 338"/>
              <a:gd name="T22" fmla="*/ 2147483647 w 163"/>
              <a:gd name="T23" fmla="*/ 2147483647 h 338"/>
              <a:gd name="T24" fmla="*/ 2147483647 w 163"/>
              <a:gd name="T25" fmla="*/ 2147483647 h 338"/>
              <a:gd name="T26" fmla="*/ 0 w 163"/>
              <a:gd name="T27" fmla="*/ 2147483647 h 338"/>
              <a:gd name="T28" fmla="*/ 2147483647 w 163"/>
              <a:gd name="T29" fmla="*/ 2147483647 h 338"/>
              <a:gd name="T30" fmla="*/ 2147483647 w 163"/>
              <a:gd name="T31" fmla="*/ 2147483647 h 338"/>
              <a:gd name="T32" fmla="*/ 2147483647 w 163"/>
              <a:gd name="T33" fmla="*/ 2147483647 h 338"/>
              <a:gd name="T34" fmla="*/ 2147483647 w 163"/>
              <a:gd name="T35" fmla="*/ 2147483647 h 338"/>
              <a:gd name="T36" fmla="*/ 2147483647 w 163"/>
              <a:gd name="T37" fmla="*/ 2147483647 h 338"/>
              <a:gd name="T38" fmla="*/ 2147483647 w 163"/>
              <a:gd name="T39" fmla="*/ 2147483647 h 338"/>
              <a:gd name="T40" fmla="*/ 2147483647 w 163"/>
              <a:gd name="T41" fmla="*/ 2147483647 h 338"/>
              <a:gd name="T42" fmla="*/ 2147483647 w 163"/>
              <a:gd name="T43" fmla="*/ 2147483647 h 338"/>
              <a:gd name="T44" fmla="*/ 2147483647 w 163"/>
              <a:gd name="T45" fmla="*/ 2147483647 h 338"/>
              <a:gd name="T46" fmla="*/ 2147483647 w 163"/>
              <a:gd name="T47" fmla="*/ 2147483647 h 338"/>
              <a:gd name="T48" fmla="*/ 2147483647 w 163"/>
              <a:gd name="T49" fmla="*/ 2147483647 h 338"/>
              <a:gd name="T50" fmla="*/ 2147483647 w 163"/>
              <a:gd name="T51" fmla="*/ 2147483647 h 338"/>
              <a:gd name="T52" fmla="*/ 2147483647 w 163"/>
              <a:gd name="T53" fmla="*/ 2147483647 h 338"/>
              <a:gd name="T54" fmla="*/ 2147483647 w 163"/>
              <a:gd name="T55" fmla="*/ 2147483647 h 338"/>
              <a:gd name="T56" fmla="*/ 2147483647 w 163"/>
              <a:gd name="T57" fmla="*/ 2147483647 h 338"/>
              <a:gd name="T58" fmla="*/ 2147483647 w 163"/>
              <a:gd name="T59" fmla="*/ 2147483647 h 338"/>
              <a:gd name="T60" fmla="*/ 2147483647 w 163"/>
              <a:gd name="T61" fmla="*/ 2147483647 h 338"/>
              <a:gd name="T62" fmla="*/ 2147483647 w 163"/>
              <a:gd name="T63" fmla="*/ 2147483647 h 338"/>
              <a:gd name="T64" fmla="*/ 2147483647 w 163"/>
              <a:gd name="T65" fmla="*/ 2147483647 h 338"/>
              <a:gd name="T66" fmla="*/ 2147483647 w 163"/>
              <a:gd name="T67" fmla="*/ 2147483647 h 338"/>
              <a:gd name="T68" fmla="*/ 2147483647 w 163"/>
              <a:gd name="T69" fmla="*/ 2147483647 h 338"/>
              <a:gd name="T70" fmla="*/ 2147483647 w 163"/>
              <a:gd name="T71" fmla="*/ 2147483647 h 338"/>
              <a:gd name="T72" fmla="*/ 2147483647 w 163"/>
              <a:gd name="T73" fmla="*/ 2147483647 h 338"/>
              <a:gd name="T74" fmla="*/ 2147483647 w 163"/>
              <a:gd name="T75" fmla="*/ 2147483647 h 338"/>
              <a:gd name="T76" fmla="*/ 2147483647 w 163"/>
              <a:gd name="T77" fmla="*/ 2147483647 h 338"/>
              <a:gd name="T78" fmla="*/ 2147483647 w 163"/>
              <a:gd name="T79" fmla="*/ 2147483647 h 338"/>
              <a:gd name="T80" fmla="*/ 2147483647 w 163"/>
              <a:gd name="T81" fmla="*/ 2147483647 h 338"/>
              <a:gd name="T82" fmla="*/ 2147483647 w 163"/>
              <a:gd name="T83" fmla="*/ 2147483647 h 338"/>
              <a:gd name="T84" fmla="*/ 2147483647 w 163"/>
              <a:gd name="T85" fmla="*/ 2147483647 h 338"/>
              <a:gd name="T86" fmla="*/ 2147483647 w 163"/>
              <a:gd name="T87" fmla="*/ 2147483647 h 338"/>
              <a:gd name="T88" fmla="*/ 2147483647 w 163"/>
              <a:gd name="T89" fmla="*/ 2147483647 h 338"/>
              <a:gd name="T90" fmla="*/ 2147483647 w 163"/>
              <a:gd name="T91" fmla="*/ 2147483647 h 338"/>
              <a:gd name="T92" fmla="*/ 2147483647 w 163"/>
              <a:gd name="T93" fmla="*/ 2147483647 h 338"/>
              <a:gd name="T94" fmla="*/ 2147483647 w 163"/>
              <a:gd name="T95" fmla="*/ 2147483647 h 338"/>
              <a:gd name="T96" fmla="*/ 2147483647 w 163"/>
              <a:gd name="T97" fmla="*/ 2147483647 h 338"/>
              <a:gd name="T98" fmla="*/ 2147483647 w 163"/>
              <a:gd name="T99" fmla="*/ 2147483647 h 338"/>
              <a:gd name="T100" fmla="*/ 2147483647 w 163"/>
              <a:gd name="T101" fmla="*/ 2147483647 h 338"/>
              <a:gd name="T102" fmla="*/ 2147483647 w 163"/>
              <a:gd name="T103" fmla="*/ 2147483647 h 338"/>
              <a:gd name="T104" fmla="*/ 2147483647 w 163"/>
              <a:gd name="T105" fmla="*/ 2147483647 h 338"/>
              <a:gd name="T106" fmla="*/ 2147483647 w 163"/>
              <a:gd name="T107" fmla="*/ 2147483647 h 338"/>
              <a:gd name="T108" fmla="*/ 2147483647 w 163"/>
              <a:gd name="T109" fmla="*/ 2147483647 h 338"/>
              <a:gd name="T110" fmla="*/ 2147483647 w 163"/>
              <a:gd name="T111" fmla="*/ 2147483647 h 338"/>
              <a:gd name="T112" fmla="*/ 2147483647 w 163"/>
              <a:gd name="T113" fmla="*/ 2147483647 h 338"/>
              <a:gd name="T114" fmla="*/ 2147483647 w 163"/>
              <a:gd name="T115" fmla="*/ 2147483647 h 338"/>
              <a:gd name="T116" fmla="*/ 2147483647 w 163"/>
              <a:gd name="T117" fmla="*/ 2147483647 h 338"/>
              <a:gd name="T118" fmla="*/ 2147483647 w 163"/>
              <a:gd name="T119" fmla="*/ 2147483647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6" name="Freeform 51"/>
          <p:cNvSpPr>
            <a:spLocks/>
          </p:cNvSpPr>
          <p:nvPr/>
        </p:nvSpPr>
        <p:spPr bwMode="auto">
          <a:xfrm>
            <a:off x="2695575" y="2841625"/>
            <a:ext cx="68263" cy="279400"/>
          </a:xfrm>
          <a:custGeom>
            <a:avLst/>
            <a:gdLst>
              <a:gd name="T0" fmla="*/ 2147483647 w 38"/>
              <a:gd name="T1" fmla="*/ 2147483647 h 168"/>
              <a:gd name="T2" fmla="*/ 2147483647 w 38"/>
              <a:gd name="T3" fmla="*/ 2147483647 h 168"/>
              <a:gd name="T4" fmla="*/ 2147483647 w 38"/>
              <a:gd name="T5" fmla="*/ 2147483647 h 168"/>
              <a:gd name="T6" fmla="*/ 2147483647 w 38"/>
              <a:gd name="T7" fmla="*/ 2147483647 h 168"/>
              <a:gd name="T8" fmla="*/ 2147483647 w 38"/>
              <a:gd name="T9" fmla="*/ 2147483647 h 168"/>
              <a:gd name="T10" fmla="*/ 2147483647 w 38"/>
              <a:gd name="T11" fmla="*/ 2147483647 h 168"/>
              <a:gd name="T12" fmla="*/ 2147483647 w 38"/>
              <a:gd name="T13" fmla="*/ 2147483647 h 168"/>
              <a:gd name="T14" fmla="*/ 2147483647 w 38"/>
              <a:gd name="T15" fmla="*/ 2147483647 h 168"/>
              <a:gd name="T16" fmla="*/ 2147483647 w 38"/>
              <a:gd name="T17" fmla="*/ 2147483647 h 168"/>
              <a:gd name="T18" fmla="*/ 2147483647 w 38"/>
              <a:gd name="T19" fmla="*/ 2147483647 h 168"/>
              <a:gd name="T20" fmla="*/ 2147483647 w 38"/>
              <a:gd name="T21" fmla="*/ 2147483647 h 168"/>
              <a:gd name="T22" fmla="*/ 2147483647 w 38"/>
              <a:gd name="T23" fmla="*/ 2147483647 h 168"/>
              <a:gd name="T24" fmla="*/ 2147483647 w 38"/>
              <a:gd name="T25" fmla="*/ 2147483647 h 168"/>
              <a:gd name="T26" fmla="*/ 2147483647 w 38"/>
              <a:gd name="T27" fmla="*/ 2147483647 h 168"/>
              <a:gd name="T28" fmla="*/ 2147483647 w 38"/>
              <a:gd name="T29" fmla="*/ 2147483647 h 168"/>
              <a:gd name="T30" fmla="*/ 2147483647 w 38"/>
              <a:gd name="T31" fmla="*/ 2147483647 h 168"/>
              <a:gd name="T32" fmla="*/ 0 w 38"/>
              <a:gd name="T33" fmla="*/ 2147483647 h 168"/>
              <a:gd name="T34" fmla="*/ 0 w 38"/>
              <a:gd name="T35" fmla="*/ 2147483647 h 168"/>
              <a:gd name="T36" fmla="*/ 0 w 38"/>
              <a:gd name="T37" fmla="*/ 2147483647 h 168"/>
              <a:gd name="T38" fmla="*/ 0 w 38"/>
              <a:gd name="T39" fmla="*/ 2147483647 h 168"/>
              <a:gd name="T40" fmla="*/ 2147483647 w 38"/>
              <a:gd name="T41" fmla="*/ 2147483647 h 168"/>
              <a:gd name="T42" fmla="*/ 2147483647 w 38"/>
              <a:gd name="T43" fmla="*/ 2147483647 h 168"/>
              <a:gd name="T44" fmla="*/ 2147483647 w 38"/>
              <a:gd name="T45" fmla="*/ 2147483647 h 168"/>
              <a:gd name="T46" fmla="*/ 2147483647 w 38"/>
              <a:gd name="T47" fmla="*/ 2147483647 h 168"/>
              <a:gd name="T48" fmla="*/ 2147483647 w 38"/>
              <a:gd name="T49" fmla="*/ 2147483647 h 168"/>
              <a:gd name="T50" fmla="*/ 2147483647 w 38"/>
              <a:gd name="T51" fmla="*/ 2147483647 h 168"/>
              <a:gd name="T52" fmla="*/ 2147483647 w 38"/>
              <a:gd name="T53" fmla="*/ 2147483647 h 168"/>
              <a:gd name="T54" fmla="*/ 2147483647 w 38"/>
              <a:gd name="T55" fmla="*/ 2147483647 h 168"/>
              <a:gd name="T56" fmla="*/ 2147483647 w 38"/>
              <a:gd name="T57" fmla="*/ 2147483647 h 168"/>
              <a:gd name="T58" fmla="*/ 2147483647 w 38"/>
              <a:gd name="T59" fmla="*/ 2147483647 h 168"/>
              <a:gd name="T60" fmla="*/ 2147483647 w 38"/>
              <a:gd name="T61" fmla="*/ 2147483647 h 168"/>
              <a:gd name="T62" fmla="*/ 2147483647 w 38"/>
              <a:gd name="T63" fmla="*/ 2147483647 h 168"/>
              <a:gd name="T64" fmla="*/ 2147483647 w 38"/>
              <a:gd name="T65" fmla="*/ 2147483647 h 168"/>
              <a:gd name="T66" fmla="*/ 2147483647 w 38"/>
              <a:gd name="T67" fmla="*/ 2147483647 h 168"/>
              <a:gd name="T68" fmla="*/ 2147483647 w 38"/>
              <a:gd name="T69" fmla="*/ 2147483647 h 168"/>
              <a:gd name="T70" fmla="*/ 2147483647 w 38"/>
              <a:gd name="T71" fmla="*/ 2147483647 h 168"/>
              <a:gd name="T72" fmla="*/ 2147483647 w 38"/>
              <a:gd name="T73" fmla="*/ 2147483647 h 168"/>
              <a:gd name="T74" fmla="*/ 2147483647 w 38"/>
              <a:gd name="T75" fmla="*/ 2147483647 h 168"/>
              <a:gd name="T76" fmla="*/ 2147483647 w 38"/>
              <a:gd name="T77" fmla="*/ 2147483647 h 168"/>
              <a:gd name="T78" fmla="*/ 2147483647 w 38"/>
              <a:gd name="T79" fmla="*/ 2147483647 h 168"/>
              <a:gd name="T80" fmla="*/ 2147483647 w 38"/>
              <a:gd name="T81" fmla="*/ 2147483647 h 168"/>
              <a:gd name="T82" fmla="*/ 2147483647 w 38"/>
              <a:gd name="T83" fmla="*/ 2147483647 h 168"/>
              <a:gd name="T84" fmla="*/ 2147483647 w 38"/>
              <a:gd name="T85" fmla="*/ 2147483647 h 168"/>
              <a:gd name="T86" fmla="*/ 2147483647 w 38"/>
              <a:gd name="T87" fmla="*/ 2147483647 h 168"/>
              <a:gd name="T88" fmla="*/ 2147483647 w 38"/>
              <a:gd name="T89" fmla="*/ 2147483647 h 168"/>
              <a:gd name="T90" fmla="*/ 2147483647 w 38"/>
              <a:gd name="T91" fmla="*/ 2147483647 h 168"/>
              <a:gd name="T92" fmla="*/ 2147483647 w 38"/>
              <a:gd name="T93" fmla="*/ 0 h 168"/>
              <a:gd name="T94" fmla="*/ 2147483647 w 38"/>
              <a:gd name="T95" fmla="*/ 2147483647 h 168"/>
              <a:gd name="T96" fmla="*/ 2147483647 w 38"/>
              <a:gd name="T97" fmla="*/ 2147483647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7" name="Freeform 52"/>
          <p:cNvSpPr>
            <a:spLocks/>
          </p:cNvSpPr>
          <p:nvPr/>
        </p:nvSpPr>
        <p:spPr bwMode="auto">
          <a:xfrm>
            <a:off x="2679700" y="2830513"/>
            <a:ext cx="69850" cy="279400"/>
          </a:xfrm>
          <a:custGeom>
            <a:avLst/>
            <a:gdLst>
              <a:gd name="T0" fmla="*/ 2147483647 w 38"/>
              <a:gd name="T1" fmla="*/ 2147483647 h 168"/>
              <a:gd name="T2" fmla="*/ 2147483647 w 38"/>
              <a:gd name="T3" fmla="*/ 2147483647 h 168"/>
              <a:gd name="T4" fmla="*/ 2147483647 w 38"/>
              <a:gd name="T5" fmla="*/ 2147483647 h 168"/>
              <a:gd name="T6" fmla="*/ 2147483647 w 38"/>
              <a:gd name="T7" fmla="*/ 2147483647 h 168"/>
              <a:gd name="T8" fmla="*/ 2147483647 w 38"/>
              <a:gd name="T9" fmla="*/ 2147483647 h 168"/>
              <a:gd name="T10" fmla="*/ 2147483647 w 38"/>
              <a:gd name="T11" fmla="*/ 2147483647 h 168"/>
              <a:gd name="T12" fmla="*/ 2147483647 w 38"/>
              <a:gd name="T13" fmla="*/ 2147483647 h 168"/>
              <a:gd name="T14" fmla="*/ 2147483647 w 38"/>
              <a:gd name="T15" fmla="*/ 2147483647 h 168"/>
              <a:gd name="T16" fmla="*/ 2147483647 w 38"/>
              <a:gd name="T17" fmla="*/ 2147483647 h 168"/>
              <a:gd name="T18" fmla="*/ 2147483647 w 38"/>
              <a:gd name="T19" fmla="*/ 2147483647 h 168"/>
              <a:gd name="T20" fmla="*/ 2147483647 w 38"/>
              <a:gd name="T21" fmla="*/ 2147483647 h 168"/>
              <a:gd name="T22" fmla="*/ 2147483647 w 38"/>
              <a:gd name="T23" fmla="*/ 2147483647 h 168"/>
              <a:gd name="T24" fmla="*/ 2147483647 w 38"/>
              <a:gd name="T25" fmla="*/ 2147483647 h 168"/>
              <a:gd name="T26" fmla="*/ 2147483647 w 38"/>
              <a:gd name="T27" fmla="*/ 2147483647 h 168"/>
              <a:gd name="T28" fmla="*/ 2147483647 w 38"/>
              <a:gd name="T29" fmla="*/ 2147483647 h 168"/>
              <a:gd name="T30" fmla="*/ 2147483647 w 38"/>
              <a:gd name="T31" fmla="*/ 2147483647 h 168"/>
              <a:gd name="T32" fmla="*/ 0 w 38"/>
              <a:gd name="T33" fmla="*/ 2147483647 h 168"/>
              <a:gd name="T34" fmla="*/ 0 w 38"/>
              <a:gd name="T35" fmla="*/ 2147483647 h 168"/>
              <a:gd name="T36" fmla="*/ 0 w 38"/>
              <a:gd name="T37" fmla="*/ 2147483647 h 168"/>
              <a:gd name="T38" fmla="*/ 0 w 38"/>
              <a:gd name="T39" fmla="*/ 2147483647 h 168"/>
              <a:gd name="T40" fmla="*/ 2147483647 w 38"/>
              <a:gd name="T41" fmla="*/ 2147483647 h 168"/>
              <a:gd name="T42" fmla="*/ 2147483647 w 38"/>
              <a:gd name="T43" fmla="*/ 2147483647 h 168"/>
              <a:gd name="T44" fmla="*/ 2147483647 w 38"/>
              <a:gd name="T45" fmla="*/ 2147483647 h 168"/>
              <a:gd name="T46" fmla="*/ 2147483647 w 38"/>
              <a:gd name="T47" fmla="*/ 2147483647 h 168"/>
              <a:gd name="T48" fmla="*/ 2147483647 w 38"/>
              <a:gd name="T49" fmla="*/ 2147483647 h 168"/>
              <a:gd name="T50" fmla="*/ 2147483647 w 38"/>
              <a:gd name="T51" fmla="*/ 2147483647 h 168"/>
              <a:gd name="T52" fmla="*/ 2147483647 w 38"/>
              <a:gd name="T53" fmla="*/ 2147483647 h 168"/>
              <a:gd name="T54" fmla="*/ 2147483647 w 38"/>
              <a:gd name="T55" fmla="*/ 2147483647 h 168"/>
              <a:gd name="T56" fmla="*/ 2147483647 w 38"/>
              <a:gd name="T57" fmla="*/ 2147483647 h 168"/>
              <a:gd name="T58" fmla="*/ 2147483647 w 38"/>
              <a:gd name="T59" fmla="*/ 2147483647 h 168"/>
              <a:gd name="T60" fmla="*/ 2147483647 w 38"/>
              <a:gd name="T61" fmla="*/ 2147483647 h 168"/>
              <a:gd name="T62" fmla="*/ 2147483647 w 38"/>
              <a:gd name="T63" fmla="*/ 2147483647 h 168"/>
              <a:gd name="T64" fmla="*/ 2147483647 w 38"/>
              <a:gd name="T65" fmla="*/ 2147483647 h 168"/>
              <a:gd name="T66" fmla="*/ 2147483647 w 38"/>
              <a:gd name="T67" fmla="*/ 2147483647 h 168"/>
              <a:gd name="T68" fmla="*/ 2147483647 w 38"/>
              <a:gd name="T69" fmla="*/ 2147483647 h 168"/>
              <a:gd name="T70" fmla="*/ 2147483647 w 38"/>
              <a:gd name="T71" fmla="*/ 2147483647 h 168"/>
              <a:gd name="T72" fmla="*/ 2147483647 w 38"/>
              <a:gd name="T73" fmla="*/ 2147483647 h 168"/>
              <a:gd name="T74" fmla="*/ 2147483647 w 38"/>
              <a:gd name="T75" fmla="*/ 2147483647 h 168"/>
              <a:gd name="T76" fmla="*/ 2147483647 w 38"/>
              <a:gd name="T77" fmla="*/ 2147483647 h 168"/>
              <a:gd name="T78" fmla="*/ 2147483647 w 38"/>
              <a:gd name="T79" fmla="*/ 2147483647 h 168"/>
              <a:gd name="T80" fmla="*/ 2147483647 w 38"/>
              <a:gd name="T81" fmla="*/ 2147483647 h 168"/>
              <a:gd name="T82" fmla="*/ 2147483647 w 38"/>
              <a:gd name="T83" fmla="*/ 2147483647 h 168"/>
              <a:gd name="T84" fmla="*/ 2147483647 w 38"/>
              <a:gd name="T85" fmla="*/ 2147483647 h 168"/>
              <a:gd name="T86" fmla="*/ 2147483647 w 38"/>
              <a:gd name="T87" fmla="*/ 2147483647 h 168"/>
              <a:gd name="T88" fmla="*/ 2147483647 w 38"/>
              <a:gd name="T89" fmla="*/ 2147483647 h 168"/>
              <a:gd name="T90" fmla="*/ 2147483647 w 38"/>
              <a:gd name="T91" fmla="*/ 2147483647 h 168"/>
              <a:gd name="T92" fmla="*/ 2147483647 w 38"/>
              <a:gd name="T93" fmla="*/ 0 h 168"/>
              <a:gd name="T94" fmla="*/ 2147483647 w 38"/>
              <a:gd name="T95" fmla="*/ 2147483647 h 168"/>
              <a:gd name="T96" fmla="*/ 2147483647 w 38"/>
              <a:gd name="T97" fmla="*/ 2147483647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54" name="Rectangle 54"/>
          <p:cNvSpPr>
            <a:spLocks noChangeArrowheads="1"/>
          </p:cNvSpPr>
          <p:nvPr/>
        </p:nvSpPr>
        <p:spPr bwMode="auto">
          <a:xfrm>
            <a:off x="2857500" y="2473325"/>
            <a:ext cx="314325"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SG</a:t>
            </a:r>
            <a:endParaRPr lang="en-US" sz="2800">
              <a:effectLst>
                <a:outerShdw blurRad="38100" dist="38100" dir="2700000" algn="tl">
                  <a:srgbClr val="DDDDDD"/>
                </a:outerShdw>
              </a:effectLst>
              <a:latin typeface="Comic Sans MS" charset="0"/>
            </a:endParaRPr>
          </a:p>
        </p:txBody>
      </p:sp>
      <p:sp>
        <p:nvSpPr>
          <p:cNvPr id="51258" name="Rectangle 58"/>
          <p:cNvSpPr>
            <a:spLocks noChangeArrowheads="1"/>
          </p:cNvSpPr>
          <p:nvPr/>
        </p:nvSpPr>
        <p:spPr bwMode="auto">
          <a:xfrm>
            <a:off x="2066925" y="2212975"/>
            <a:ext cx="360363"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MS</a:t>
            </a:r>
            <a:endParaRPr lang="en-US" sz="2800">
              <a:effectLst>
                <a:outerShdw blurRad="38100" dist="38100" dir="2700000" algn="tl">
                  <a:srgbClr val="DDDDDD"/>
                </a:outerShdw>
              </a:effectLst>
              <a:latin typeface="Comic Sans MS" charset="0"/>
            </a:endParaRPr>
          </a:p>
        </p:txBody>
      </p:sp>
      <p:sp>
        <p:nvSpPr>
          <p:cNvPr id="73750" name="Rectangle 60"/>
          <p:cNvSpPr>
            <a:spLocks noChangeArrowheads="1"/>
          </p:cNvSpPr>
          <p:nvPr/>
        </p:nvSpPr>
        <p:spPr bwMode="auto">
          <a:xfrm>
            <a:off x="1709738"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1" name="Rectangle 61"/>
          <p:cNvSpPr>
            <a:spLocks noChangeArrowheads="1"/>
          </p:cNvSpPr>
          <p:nvPr/>
        </p:nvSpPr>
        <p:spPr bwMode="auto">
          <a:xfrm>
            <a:off x="1811338"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2" name="Rectangle 62"/>
          <p:cNvSpPr>
            <a:spLocks noChangeArrowheads="1"/>
          </p:cNvSpPr>
          <p:nvPr/>
        </p:nvSpPr>
        <p:spPr bwMode="auto">
          <a:xfrm>
            <a:off x="1870075" y="3189288"/>
            <a:ext cx="5873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3" name="Rectangle 63"/>
          <p:cNvSpPr>
            <a:spLocks noChangeArrowheads="1"/>
          </p:cNvSpPr>
          <p:nvPr/>
        </p:nvSpPr>
        <p:spPr bwMode="auto">
          <a:xfrm>
            <a:off x="1973263"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4" name="Rectangle 64"/>
          <p:cNvSpPr>
            <a:spLocks noChangeArrowheads="1"/>
          </p:cNvSpPr>
          <p:nvPr/>
        </p:nvSpPr>
        <p:spPr bwMode="auto">
          <a:xfrm>
            <a:off x="2030413"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5" name="Rectangle 65"/>
          <p:cNvSpPr>
            <a:spLocks noChangeArrowheads="1"/>
          </p:cNvSpPr>
          <p:nvPr/>
        </p:nvSpPr>
        <p:spPr bwMode="auto">
          <a:xfrm>
            <a:off x="2132013"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6" name="Rectangle 66"/>
          <p:cNvSpPr>
            <a:spLocks noChangeArrowheads="1"/>
          </p:cNvSpPr>
          <p:nvPr/>
        </p:nvSpPr>
        <p:spPr bwMode="auto">
          <a:xfrm>
            <a:off x="2190750" y="3189288"/>
            <a:ext cx="5873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7" name="Rectangle 67"/>
          <p:cNvSpPr>
            <a:spLocks noChangeArrowheads="1"/>
          </p:cNvSpPr>
          <p:nvPr/>
        </p:nvSpPr>
        <p:spPr bwMode="auto">
          <a:xfrm>
            <a:off x="2292350"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8" name="Rectangle 68"/>
          <p:cNvSpPr>
            <a:spLocks noChangeArrowheads="1"/>
          </p:cNvSpPr>
          <p:nvPr/>
        </p:nvSpPr>
        <p:spPr bwMode="auto">
          <a:xfrm>
            <a:off x="2351088" y="3189288"/>
            <a:ext cx="5715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59" name="Rectangle 69"/>
          <p:cNvSpPr>
            <a:spLocks noChangeArrowheads="1"/>
          </p:cNvSpPr>
          <p:nvPr/>
        </p:nvSpPr>
        <p:spPr bwMode="auto">
          <a:xfrm>
            <a:off x="2452688"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0" name="Rectangle 70"/>
          <p:cNvSpPr>
            <a:spLocks noChangeArrowheads="1"/>
          </p:cNvSpPr>
          <p:nvPr/>
        </p:nvSpPr>
        <p:spPr bwMode="auto">
          <a:xfrm>
            <a:off x="2509838"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1" name="Rectangle 71"/>
          <p:cNvSpPr>
            <a:spLocks noChangeArrowheads="1"/>
          </p:cNvSpPr>
          <p:nvPr/>
        </p:nvSpPr>
        <p:spPr bwMode="auto">
          <a:xfrm>
            <a:off x="2613025"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2" name="Rectangle 72"/>
          <p:cNvSpPr>
            <a:spLocks noChangeArrowheads="1"/>
          </p:cNvSpPr>
          <p:nvPr/>
        </p:nvSpPr>
        <p:spPr bwMode="auto">
          <a:xfrm>
            <a:off x="2671763"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3" name="Rectangle 73"/>
          <p:cNvSpPr>
            <a:spLocks noChangeArrowheads="1"/>
          </p:cNvSpPr>
          <p:nvPr/>
        </p:nvSpPr>
        <p:spPr bwMode="auto">
          <a:xfrm>
            <a:off x="2773363"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4" name="Rectangle 74"/>
          <p:cNvSpPr>
            <a:spLocks noChangeArrowheads="1"/>
          </p:cNvSpPr>
          <p:nvPr/>
        </p:nvSpPr>
        <p:spPr bwMode="auto">
          <a:xfrm>
            <a:off x="2830513" y="3189288"/>
            <a:ext cx="6032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5" name="Rectangle 75"/>
          <p:cNvSpPr>
            <a:spLocks noChangeArrowheads="1"/>
          </p:cNvSpPr>
          <p:nvPr/>
        </p:nvSpPr>
        <p:spPr bwMode="auto">
          <a:xfrm>
            <a:off x="2933700"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6" name="Rectangle 76"/>
          <p:cNvSpPr>
            <a:spLocks noChangeArrowheads="1"/>
          </p:cNvSpPr>
          <p:nvPr/>
        </p:nvSpPr>
        <p:spPr bwMode="auto">
          <a:xfrm>
            <a:off x="2992438"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7" name="Rectangle 77"/>
          <p:cNvSpPr>
            <a:spLocks noChangeArrowheads="1"/>
          </p:cNvSpPr>
          <p:nvPr/>
        </p:nvSpPr>
        <p:spPr bwMode="auto">
          <a:xfrm>
            <a:off x="3092450" y="3189288"/>
            <a:ext cx="17463"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8" name="Rectangle 78"/>
          <p:cNvSpPr>
            <a:spLocks noChangeArrowheads="1"/>
          </p:cNvSpPr>
          <p:nvPr/>
        </p:nvSpPr>
        <p:spPr bwMode="auto">
          <a:xfrm>
            <a:off x="3151188" y="3189288"/>
            <a:ext cx="6032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69" name="Rectangle 79"/>
          <p:cNvSpPr>
            <a:spLocks noChangeArrowheads="1"/>
          </p:cNvSpPr>
          <p:nvPr/>
        </p:nvSpPr>
        <p:spPr bwMode="auto">
          <a:xfrm>
            <a:off x="3254375"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0" name="Rectangle 80"/>
          <p:cNvSpPr>
            <a:spLocks noChangeArrowheads="1"/>
          </p:cNvSpPr>
          <p:nvPr/>
        </p:nvSpPr>
        <p:spPr bwMode="auto">
          <a:xfrm>
            <a:off x="3311525" y="3189288"/>
            <a:ext cx="6032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1" name="Rectangle 81"/>
          <p:cNvSpPr>
            <a:spLocks noChangeArrowheads="1"/>
          </p:cNvSpPr>
          <p:nvPr/>
        </p:nvSpPr>
        <p:spPr bwMode="auto">
          <a:xfrm>
            <a:off x="3413125"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2" name="Rectangle 82"/>
          <p:cNvSpPr>
            <a:spLocks noChangeArrowheads="1"/>
          </p:cNvSpPr>
          <p:nvPr/>
        </p:nvSpPr>
        <p:spPr bwMode="auto">
          <a:xfrm>
            <a:off x="3473450" y="3189288"/>
            <a:ext cx="5715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3" name="Rectangle 83"/>
          <p:cNvSpPr>
            <a:spLocks noChangeArrowheads="1"/>
          </p:cNvSpPr>
          <p:nvPr/>
        </p:nvSpPr>
        <p:spPr bwMode="auto">
          <a:xfrm>
            <a:off x="3575050"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4" name="Rectangle 84"/>
          <p:cNvSpPr>
            <a:spLocks noChangeArrowheads="1"/>
          </p:cNvSpPr>
          <p:nvPr/>
        </p:nvSpPr>
        <p:spPr bwMode="auto">
          <a:xfrm>
            <a:off x="3633788"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5" name="Rectangle 85"/>
          <p:cNvSpPr>
            <a:spLocks noChangeArrowheads="1"/>
          </p:cNvSpPr>
          <p:nvPr/>
        </p:nvSpPr>
        <p:spPr bwMode="auto">
          <a:xfrm>
            <a:off x="3733800"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6" name="Rectangle 86"/>
          <p:cNvSpPr>
            <a:spLocks noChangeArrowheads="1"/>
          </p:cNvSpPr>
          <p:nvPr/>
        </p:nvSpPr>
        <p:spPr bwMode="auto">
          <a:xfrm>
            <a:off x="3794125" y="3189288"/>
            <a:ext cx="5715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7" name="Rectangle 87"/>
          <p:cNvSpPr>
            <a:spLocks noChangeArrowheads="1"/>
          </p:cNvSpPr>
          <p:nvPr/>
        </p:nvSpPr>
        <p:spPr bwMode="auto">
          <a:xfrm>
            <a:off x="3894138"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8" name="Rectangle 88"/>
          <p:cNvSpPr>
            <a:spLocks noChangeArrowheads="1"/>
          </p:cNvSpPr>
          <p:nvPr/>
        </p:nvSpPr>
        <p:spPr bwMode="auto">
          <a:xfrm>
            <a:off x="3952875" y="3189288"/>
            <a:ext cx="5873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79" name="Rectangle 89"/>
          <p:cNvSpPr>
            <a:spLocks noChangeArrowheads="1"/>
          </p:cNvSpPr>
          <p:nvPr/>
        </p:nvSpPr>
        <p:spPr bwMode="auto">
          <a:xfrm>
            <a:off x="4054475" y="3189288"/>
            <a:ext cx="15875"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0" name="Rectangle 90"/>
          <p:cNvSpPr>
            <a:spLocks noChangeArrowheads="1"/>
          </p:cNvSpPr>
          <p:nvPr/>
        </p:nvSpPr>
        <p:spPr bwMode="auto">
          <a:xfrm>
            <a:off x="4113213"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1" name="Rectangle 91"/>
          <p:cNvSpPr>
            <a:spLocks noChangeArrowheads="1"/>
          </p:cNvSpPr>
          <p:nvPr/>
        </p:nvSpPr>
        <p:spPr bwMode="auto">
          <a:xfrm>
            <a:off x="4214813"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2" name="Rectangle 92"/>
          <p:cNvSpPr>
            <a:spLocks noChangeArrowheads="1"/>
          </p:cNvSpPr>
          <p:nvPr/>
        </p:nvSpPr>
        <p:spPr bwMode="auto">
          <a:xfrm>
            <a:off x="4273550" y="3189288"/>
            <a:ext cx="5873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3" name="Rectangle 93"/>
          <p:cNvSpPr>
            <a:spLocks noChangeArrowheads="1"/>
          </p:cNvSpPr>
          <p:nvPr/>
        </p:nvSpPr>
        <p:spPr bwMode="auto">
          <a:xfrm>
            <a:off x="4376738"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4" name="Rectangle 94"/>
          <p:cNvSpPr>
            <a:spLocks noChangeArrowheads="1"/>
          </p:cNvSpPr>
          <p:nvPr/>
        </p:nvSpPr>
        <p:spPr bwMode="auto">
          <a:xfrm>
            <a:off x="4433888"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5" name="Rectangle 95"/>
          <p:cNvSpPr>
            <a:spLocks noChangeArrowheads="1"/>
          </p:cNvSpPr>
          <p:nvPr/>
        </p:nvSpPr>
        <p:spPr bwMode="auto">
          <a:xfrm>
            <a:off x="4535488"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6" name="Rectangle 96"/>
          <p:cNvSpPr>
            <a:spLocks noChangeArrowheads="1"/>
          </p:cNvSpPr>
          <p:nvPr/>
        </p:nvSpPr>
        <p:spPr bwMode="auto">
          <a:xfrm>
            <a:off x="4594225" y="3189288"/>
            <a:ext cx="5873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7" name="Rectangle 97"/>
          <p:cNvSpPr>
            <a:spLocks noChangeArrowheads="1"/>
          </p:cNvSpPr>
          <p:nvPr/>
        </p:nvSpPr>
        <p:spPr bwMode="auto">
          <a:xfrm>
            <a:off x="4697413"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8" name="Rectangle 98"/>
          <p:cNvSpPr>
            <a:spLocks noChangeArrowheads="1"/>
          </p:cNvSpPr>
          <p:nvPr/>
        </p:nvSpPr>
        <p:spPr bwMode="auto">
          <a:xfrm>
            <a:off x="4754563"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89" name="Rectangle 99"/>
          <p:cNvSpPr>
            <a:spLocks noChangeArrowheads="1"/>
          </p:cNvSpPr>
          <p:nvPr/>
        </p:nvSpPr>
        <p:spPr bwMode="auto">
          <a:xfrm>
            <a:off x="4856163"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0" name="Rectangle 100"/>
          <p:cNvSpPr>
            <a:spLocks noChangeArrowheads="1"/>
          </p:cNvSpPr>
          <p:nvPr/>
        </p:nvSpPr>
        <p:spPr bwMode="auto">
          <a:xfrm>
            <a:off x="4913313"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1" name="Rectangle 101"/>
          <p:cNvSpPr>
            <a:spLocks noChangeArrowheads="1"/>
          </p:cNvSpPr>
          <p:nvPr/>
        </p:nvSpPr>
        <p:spPr bwMode="auto">
          <a:xfrm>
            <a:off x="5016500"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2" name="Rectangle 102"/>
          <p:cNvSpPr>
            <a:spLocks noChangeArrowheads="1"/>
          </p:cNvSpPr>
          <p:nvPr/>
        </p:nvSpPr>
        <p:spPr bwMode="auto">
          <a:xfrm>
            <a:off x="5075238" y="3189288"/>
            <a:ext cx="5715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3" name="Rectangle 103"/>
          <p:cNvSpPr>
            <a:spLocks noChangeArrowheads="1"/>
          </p:cNvSpPr>
          <p:nvPr/>
        </p:nvSpPr>
        <p:spPr bwMode="auto">
          <a:xfrm>
            <a:off x="5176838"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4" name="Rectangle 104"/>
          <p:cNvSpPr>
            <a:spLocks noChangeArrowheads="1"/>
          </p:cNvSpPr>
          <p:nvPr/>
        </p:nvSpPr>
        <p:spPr bwMode="auto">
          <a:xfrm>
            <a:off x="5233988"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5" name="Rectangle 105"/>
          <p:cNvSpPr>
            <a:spLocks noChangeArrowheads="1"/>
          </p:cNvSpPr>
          <p:nvPr/>
        </p:nvSpPr>
        <p:spPr bwMode="auto">
          <a:xfrm>
            <a:off x="5337175"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6" name="Rectangle 106"/>
          <p:cNvSpPr>
            <a:spLocks noChangeArrowheads="1"/>
          </p:cNvSpPr>
          <p:nvPr/>
        </p:nvSpPr>
        <p:spPr bwMode="auto">
          <a:xfrm>
            <a:off x="5395913" y="3189288"/>
            <a:ext cx="5715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7" name="Rectangle 107"/>
          <p:cNvSpPr>
            <a:spLocks noChangeArrowheads="1"/>
          </p:cNvSpPr>
          <p:nvPr/>
        </p:nvSpPr>
        <p:spPr bwMode="auto">
          <a:xfrm>
            <a:off x="5497513" y="3189288"/>
            <a:ext cx="1428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8" name="Rectangle 108"/>
          <p:cNvSpPr>
            <a:spLocks noChangeArrowheads="1"/>
          </p:cNvSpPr>
          <p:nvPr/>
        </p:nvSpPr>
        <p:spPr bwMode="auto">
          <a:xfrm>
            <a:off x="5554663" y="3189288"/>
            <a:ext cx="58737"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799" name="Rectangle 109"/>
          <p:cNvSpPr>
            <a:spLocks noChangeArrowheads="1"/>
          </p:cNvSpPr>
          <p:nvPr/>
        </p:nvSpPr>
        <p:spPr bwMode="auto">
          <a:xfrm>
            <a:off x="5657850" y="3189288"/>
            <a:ext cx="1428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0" name="Rectangle 110"/>
          <p:cNvSpPr>
            <a:spLocks noChangeArrowheads="1"/>
          </p:cNvSpPr>
          <p:nvPr/>
        </p:nvSpPr>
        <p:spPr bwMode="auto">
          <a:xfrm>
            <a:off x="5715000" y="3189288"/>
            <a:ext cx="58738"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1" name="Rectangle 112"/>
          <p:cNvSpPr>
            <a:spLocks noChangeArrowheads="1"/>
          </p:cNvSpPr>
          <p:nvPr/>
        </p:nvSpPr>
        <p:spPr bwMode="auto">
          <a:xfrm>
            <a:off x="1695450"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2" name="Rectangle 113"/>
          <p:cNvSpPr>
            <a:spLocks noChangeArrowheads="1"/>
          </p:cNvSpPr>
          <p:nvPr/>
        </p:nvSpPr>
        <p:spPr bwMode="auto">
          <a:xfrm>
            <a:off x="1798638" y="3176588"/>
            <a:ext cx="12700"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3" name="Rectangle 114"/>
          <p:cNvSpPr>
            <a:spLocks noChangeArrowheads="1"/>
          </p:cNvSpPr>
          <p:nvPr/>
        </p:nvSpPr>
        <p:spPr bwMode="auto">
          <a:xfrm>
            <a:off x="1855788"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4" name="Rectangle 115"/>
          <p:cNvSpPr>
            <a:spLocks noChangeArrowheads="1"/>
          </p:cNvSpPr>
          <p:nvPr/>
        </p:nvSpPr>
        <p:spPr bwMode="auto">
          <a:xfrm>
            <a:off x="1958975"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5" name="Rectangle 116"/>
          <p:cNvSpPr>
            <a:spLocks noChangeArrowheads="1"/>
          </p:cNvSpPr>
          <p:nvPr/>
        </p:nvSpPr>
        <p:spPr bwMode="auto">
          <a:xfrm>
            <a:off x="2016125"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6" name="Rectangle 117"/>
          <p:cNvSpPr>
            <a:spLocks noChangeArrowheads="1"/>
          </p:cNvSpPr>
          <p:nvPr/>
        </p:nvSpPr>
        <p:spPr bwMode="auto">
          <a:xfrm>
            <a:off x="2117725"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7" name="Rectangle 118"/>
          <p:cNvSpPr>
            <a:spLocks noChangeArrowheads="1"/>
          </p:cNvSpPr>
          <p:nvPr/>
        </p:nvSpPr>
        <p:spPr bwMode="auto">
          <a:xfrm>
            <a:off x="2176463"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8" name="Rectangle 119"/>
          <p:cNvSpPr>
            <a:spLocks noChangeArrowheads="1"/>
          </p:cNvSpPr>
          <p:nvPr/>
        </p:nvSpPr>
        <p:spPr bwMode="auto">
          <a:xfrm>
            <a:off x="2278063"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09" name="Rectangle 120"/>
          <p:cNvSpPr>
            <a:spLocks noChangeArrowheads="1"/>
          </p:cNvSpPr>
          <p:nvPr/>
        </p:nvSpPr>
        <p:spPr bwMode="auto">
          <a:xfrm>
            <a:off x="2336800" y="3176588"/>
            <a:ext cx="57150"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0" name="Rectangle 121"/>
          <p:cNvSpPr>
            <a:spLocks noChangeArrowheads="1"/>
          </p:cNvSpPr>
          <p:nvPr/>
        </p:nvSpPr>
        <p:spPr bwMode="auto">
          <a:xfrm>
            <a:off x="2438400"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1" name="Rectangle 122"/>
          <p:cNvSpPr>
            <a:spLocks noChangeArrowheads="1"/>
          </p:cNvSpPr>
          <p:nvPr/>
        </p:nvSpPr>
        <p:spPr bwMode="auto">
          <a:xfrm>
            <a:off x="2497138"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2" name="Rectangle 123"/>
          <p:cNvSpPr>
            <a:spLocks noChangeArrowheads="1"/>
          </p:cNvSpPr>
          <p:nvPr/>
        </p:nvSpPr>
        <p:spPr bwMode="auto">
          <a:xfrm>
            <a:off x="2598738"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3" name="Rectangle 124"/>
          <p:cNvSpPr>
            <a:spLocks noChangeArrowheads="1"/>
          </p:cNvSpPr>
          <p:nvPr/>
        </p:nvSpPr>
        <p:spPr bwMode="auto">
          <a:xfrm>
            <a:off x="2657475" y="3176588"/>
            <a:ext cx="57150"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4" name="Rectangle 125"/>
          <p:cNvSpPr>
            <a:spLocks noChangeArrowheads="1"/>
          </p:cNvSpPr>
          <p:nvPr/>
        </p:nvSpPr>
        <p:spPr bwMode="auto">
          <a:xfrm>
            <a:off x="2759075"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5" name="Rectangle 126"/>
          <p:cNvSpPr>
            <a:spLocks noChangeArrowheads="1"/>
          </p:cNvSpPr>
          <p:nvPr/>
        </p:nvSpPr>
        <p:spPr bwMode="auto">
          <a:xfrm>
            <a:off x="2817813" y="3176588"/>
            <a:ext cx="57150"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6" name="Rectangle 127"/>
          <p:cNvSpPr>
            <a:spLocks noChangeArrowheads="1"/>
          </p:cNvSpPr>
          <p:nvPr/>
        </p:nvSpPr>
        <p:spPr bwMode="auto">
          <a:xfrm>
            <a:off x="2919413"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7" name="Rectangle 128"/>
          <p:cNvSpPr>
            <a:spLocks noChangeArrowheads="1"/>
          </p:cNvSpPr>
          <p:nvPr/>
        </p:nvSpPr>
        <p:spPr bwMode="auto">
          <a:xfrm>
            <a:off x="2976563"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8" name="Rectangle 129"/>
          <p:cNvSpPr>
            <a:spLocks noChangeArrowheads="1"/>
          </p:cNvSpPr>
          <p:nvPr/>
        </p:nvSpPr>
        <p:spPr bwMode="auto">
          <a:xfrm>
            <a:off x="3078163"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19" name="Rectangle 130"/>
          <p:cNvSpPr>
            <a:spLocks noChangeArrowheads="1"/>
          </p:cNvSpPr>
          <p:nvPr/>
        </p:nvSpPr>
        <p:spPr bwMode="auto">
          <a:xfrm>
            <a:off x="3136900"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0" name="Rectangle 131"/>
          <p:cNvSpPr>
            <a:spLocks noChangeArrowheads="1"/>
          </p:cNvSpPr>
          <p:nvPr/>
        </p:nvSpPr>
        <p:spPr bwMode="auto">
          <a:xfrm>
            <a:off x="3240088"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1" name="Rectangle 132"/>
          <p:cNvSpPr>
            <a:spLocks noChangeArrowheads="1"/>
          </p:cNvSpPr>
          <p:nvPr/>
        </p:nvSpPr>
        <p:spPr bwMode="auto">
          <a:xfrm>
            <a:off x="3297238"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2" name="Rectangle 133"/>
          <p:cNvSpPr>
            <a:spLocks noChangeArrowheads="1"/>
          </p:cNvSpPr>
          <p:nvPr/>
        </p:nvSpPr>
        <p:spPr bwMode="auto">
          <a:xfrm>
            <a:off x="3398838"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3" name="Rectangle 134"/>
          <p:cNvSpPr>
            <a:spLocks noChangeArrowheads="1"/>
          </p:cNvSpPr>
          <p:nvPr/>
        </p:nvSpPr>
        <p:spPr bwMode="auto">
          <a:xfrm>
            <a:off x="3457575"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4" name="Rectangle 135"/>
          <p:cNvSpPr>
            <a:spLocks noChangeArrowheads="1"/>
          </p:cNvSpPr>
          <p:nvPr/>
        </p:nvSpPr>
        <p:spPr bwMode="auto">
          <a:xfrm>
            <a:off x="3560763"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5" name="Rectangle 136"/>
          <p:cNvSpPr>
            <a:spLocks noChangeArrowheads="1"/>
          </p:cNvSpPr>
          <p:nvPr/>
        </p:nvSpPr>
        <p:spPr bwMode="auto">
          <a:xfrm>
            <a:off x="3617913"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6" name="Rectangle 137"/>
          <p:cNvSpPr>
            <a:spLocks noChangeArrowheads="1"/>
          </p:cNvSpPr>
          <p:nvPr/>
        </p:nvSpPr>
        <p:spPr bwMode="auto">
          <a:xfrm>
            <a:off x="3719513"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7" name="Rectangle 138"/>
          <p:cNvSpPr>
            <a:spLocks noChangeArrowheads="1"/>
          </p:cNvSpPr>
          <p:nvPr/>
        </p:nvSpPr>
        <p:spPr bwMode="auto">
          <a:xfrm>
            <a:off x="3778250"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8" name="Rectangle 139"/>
          <p:cNvSpPr>
            <a:spLocks noChangeArrowheads="1"/>
          </p:cNvSpPr>
          <p:nvPr/>
        </p:nvSpPr>
        <p:spPr bwMode="auto">
          <a:xfrm>
            <a:off x="3879850"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29" name="Rectangle 140"/>
          <p:cNvSpPr>
            <a:spLocks noChangeArrowheads="1"/>
          </p:cNvSpPr>
          <p:nvPr/>
        </p:nvSpPr>
        <p:spPr bwMode="auto">
          <a:xfrm>
            <a:off x="3938588" y="3176588"/>
            <a:ext cx="57150"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0" name="Rectangle 141"/>
          <p:cNvSpPr>
            <a:spLocks noChangeArrowheads="1"/>
          </p:cNvSpPr>
          <p:nvPr/>
        </p:nvSpPr>
        <p:spPr bwMode="auto">
          <a:xfrm>
            <a:off x="4040188"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1" name="Rectangle 142"/>
          <p:cNvSpPr>
            <a:spLocks noChangeArrowheads="1"/>
          </p:cNvSpPr>
          <p:nvPr/>
        </p:nvSpPr>
        <p:spPr bwMode="auto">
          <a:xfrm>
            <a:off x="4097338"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2" name="Rectangle 143"/>
          <p:cNvSpPr>
            <a:spLocks noChangeArrowheads="1"/>
          </p:cNvSpPr>
          <p:nvPr/>
        </p:nvSpPr>
        <p:spPr bwMode="auto">
          <a:xfrm>
            <a:off x="4200525"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3" name="Rectangle 144"/>
          <p:cNvSpPr>
            <a:spLocks noChangeArrowheads="1"/>
          </p:cNvSpPr>
          <p:nvPr/>
        </p:nvSpPr>
        <p:spPr bwMode="auto">
          <a:xfrm>
            <a:off x="4259263" y="3176588"/>
            <a:ext cx="57150"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4" name="Rectangle 145"/>
          <p:cNvSpPr>
            <a:spLocks noChangeArrowheads="1"/>
          </p:cNvSpPr>
          <p:nvPr/>
        </p:nvSpPr>
        <p:spPr bwMode="auto">
          <a:xfrm>
            <a:off x="4360863" y="3176588"/>
            <a:ext cx="1587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5" name="Rectangle 146"/>
          <p:cNvSpPr>
            <a:spLocks noChangeArrowheads="1"/>
          </p:cNvSpPr>
          <p:nvPr/>
        </p:nvSpPr>
        <p:spPr bwMode="auto">
          <a:xfrm>
            <a:off x="4418013"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6" name="Rectangle 147"/>
          <p:cNvSpPr>
            <a:spLocks noChangeArrowheads="1"/>
          </p:cNvSpPr>
          <p:nvPr/>
        </p:nvSpPr>
        <p:spPr bwMode="auto">
          <a:xfrm>
            <a:off x="4521200"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7" name="Rectangle 148"/>
          <p:cNvSpPr>
            <a:spLocks noChangeArrowheads="1"/>
          </p:cNvSpPr>
          <p:nvPr/>
        </p:nvSpPr>
        <p:spPr bwMode="auto">
          <a:xfrm>
            <a:off x="4578350"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8" name="Rectangle 149"/>
          <p:cNvSpPr>
            <a:spLocks noChangeArrowheads="1"/>
          </p:cNvSpPr>
          <p:nvPr/>
        </p:nvSpPr>
        <p:spPr bwMode="auto">
          <a:xfrm>
            <a:off x="4679950" y="3176588"/>
            <a:ext cx="17463"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39" name="Rectangle 150"/>
          <p:cNvSpPr>
            <a:spLocks noChangeArrowheads="1"/>
          </p:cNvSpPr>
          <p:nvPr/>
        </p:nvSpPr>
        <p:spPr bwMode="auto">
          <a:xfrm>
            <a:off x="4738688"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0" name="Rectangle 151"/>
          <p:cNvSpPr>
            <a:spLocks noChangeArrowheads="1"/>
          </p:cNvSpPr>
          <p:nvPr/>
        </p:nvSpPr>
        <p:spPr bwMode="auto">
          <a:xfrm>
            <a:off x="4841875"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1" name="Rectangle 152"/>
          <p:cNvSpPr>
            <a:spLocks noChangeArrowheads="1"/>
          </p:cNvSpPr>
          <p:nvPr/>
        </p:nvSpPr>
        <p:spPr bwMode="auto">
          <a:xfrm>
            <a:off x="4899025" y="3176588"/>
            <a:ext cx="6032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2" name="Rectangle 153"/>
          <p:cNvSpPr>
            <a:spLocks noChangeArrowheads="1"/>
          </p:cNvSpPr>
          <p:nvPr/>
        </p:nvSpPr>
        <p:spPr bwMode="auto">
          <a:xfrm>
            <a:off x="5000625" y="3176588"/>
            <a:ext cx="1587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3" name="Rectangle 154"/>
          <p:cNvSpPr>
            <a:spLocks noChangeArrowheads="1"/>
          </p:cNvSpPr>
          <p:nvPr/>
        </p:nvSpPr>
        <p:spPr bwMode="auto">
          <a:xfrm>
            <a:off x="5059363"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4" name="Rectangle 155"/>
          <p:cNvSpPr>
            <a:spLocks noChangeArrowheads="1"/>
          </p:cNvSpPr>
          <p:nvPr/>
        </p:nvSpPr>
        <p:spPr bwMode="auto">
          <a:xfrm>
            <a:off x="5162550" y="3176588"/>
            <a:ext cx="1428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5" name="Rectangle 156"/>
          <p:cNvSpPr>
            <a:spLocks noChangeArrowheads="1"/>
          </p:cNvSpPr>
          <p:nvPr/>
        </p:nvSpPr>
        <p:spPr bwMode="auto">
          <a:xfrm>
            <a:off x="5219700" y="3176588"/>
            <a:ext cx="6032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6" name="Rectangle 157"/>
          <p:cNvSpPr>
            <a:spLocks noChangeArrowheads="1"/>
          </p:cNvSpPr>
          <p:nvPr/>
        </p:nvSpPr>
        <p:spPr bwMode="auto">
          <a:xfrm>
            <a:off x="5321300" y="3176588"/>
            <a:ext cx="1587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7" name="Rectangle 158"/>
          <p:cNvSpPr>
            <a:spLocks noChangeArrowheads="1"/>
          </p:cNvSpPr>
          <p:nvPr/>
        </p:nvSpPr>
        <p:spPr bwMode="auto">
          <a:xfrm>
            <a:off x="5378450" y="3176588"/>
            <a:ext cx="6032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8" name="Rectangle 159"/>
          <p:cNvSpPr>
            <a:spLocks noChangeArrowheads="1"/>
          </p:cNvSpPr>
          <p:nvPr/>
        </p:nvSpPr>
        <p:spPr bwMode="auto">
          <a:xfrm>
            <a:off x="5481638" y="3176588"/>
            <a:ext cx="1587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49" name="Rectangle 160"/>
          <p:cNvSpPr>
            <a:spLocks noChangeArrowheads="1"/>
          </p:cNvSpPr>
          <p:nvPr/>
        </p:nvSpPr>
        <p:spPr bwMode="auto">
          <a:xfrm>
            <a:off x="5540375" y="3176588"/>
            <a:ext cx="58738"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0" name="Rectangle 161"/>
          <p:cNvSpPr>
            <a:spLocks noChangeArrowheads="1"/>
          </p:cNvSpPr>
          <p:nvPr/>
        </p:nvSpPr>
        <p:spPr bwMode="auto">
          <a:xfrm>
            <a:off x="5641975" y="3176588"/>
            <a:ext cx="15875"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1" name="Rectangle 162"/>
          <p:cNvSpPr>
            <a:spLocks noChangeArrowheads="1"/>
          </p:cNvSpPr>
          <p:nvPr/>
        </p:nvSpPr>
        <p:spPr bwMode="auto">
          <a:xfrm>
            <a:off x="5700713" y="3176588"/>
            <a:ext cx="5873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2" name="Rectangle 163"/>
          <p:cNvSpPr>
            <a:spLocks noChangeArrowheads="1"/>
          </p:cNvSpPr>
          <p:nvPr/>
        </p:nvSpPr>
        <p:spPr bwMode="auto">
          <a:xfrm>
            <a:off x="5802313" y="31765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3" name="Rectangle 165"/>
          <p:cNvSpPr>
            <a:spLocks noChangeArrowheads="1"/>
          </p:cNvSpPr>
          <p:nvPr/>
        </p:nvSpPr>
        <p:spPr bwMode="auto">
          <a:xfrm>
            <a:off x="3749675" y="1706563"/>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4" name="Rectangle 166"/>
          <p:cNvSpPr>
            <a:spLocks noChangeArrowheads="1"/>
          </p:cNvSpPr>
          <p:nvPr/>
        </p:nvSpPr>
        <p:spPr bwMode="auto">
          <a:xfrm>
            <a:off x="3749675" y="1800225"/>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5" name="Rectangle 167"/>
          <p:cNvSpPr>
            <a:spLocks noChangeArrowheads="1"/>
          </p:cNvSpPr>
          <p:nvPr/>
        </p:nvSpPr>
        <p:spPr bwMode="auto">
          <a:xfrm>
            <a:off x="3749675" y="1852613"/>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6" name="Rectangle 168"/>
          <p:cNvSpPr>
            <a:spLocks noChangeArrowheads="1"/>
          </p:cNvSpPr>
          <p:nvPr/>
        </p:nvSpPr>
        <p:spPr bwMode="auto">
          <a:xfrm>
            <a:off x="3749675" y="1946275"/>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7" name="Rectangle 169"/>
          <p:cNvSpPr>
            <a:spLocks noChangeArrowheads="1"/>
          </p:cNvSpPr>
          <p:nvPr/>
        </p:nvSpPr>
        <p:spPr bwMode="auto">
          <a:xfrm>
            <a:off x="3749675" y="1998663"/>
            <a:ext cx="12700" cy="523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8" name="Rectangle 170"/>
          <p:cNvSpPr>
            <a:spLocks noChangeArrowheads="1"/>
          </p:cNvSpPr>
          <p:nvPr/>
        </p:nvSpPr>
        <p:spPr bwMode="auto">
          <a:xfrm>
            <a:off x="3749675" y="2089150"/>
            <a:ext cx="12700" cy="15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59" name="Rectangle 171"/>
          <p:cNvSpPr>
            <a:spLocks noChangeArrowheads="1"/>
          </p:cNvSpPr>
          <p:nvPr/>
        </p:nvSpPr>
        <p:spPr bwMode="auto">
          <a:xfrm>
            <a:off x="3749675" y="2144713"/>
            <a:ext cx="12700" cy="523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0" name="Rectangle 172"/>
          <p:cNvSpPr>
            <a:spLocks noChangeArrowheads="1"/>
          </p:cNvSpPr>
          <p:nvPr/>
        </p:nvSpPr>
        <p:spPr bwMode="auto">
          <a:xfrm>
            <a:off x="3749675" y="2236788"/>
            <a:ext cx="12700" cy="142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1" name="Rectangle 173"/>
          <p:cNvSpPr>
            <a:spLocks noChangeArrowheads="1"/>
          </p:cNvSpPr>
          <p:nvPr/>
        </p:nvSpPr>
        <p:spPr bwMode="auto">
          <a:xfrm>
            <a:off x="3749675" y="2290763"/>
            <a:ext cx="12700" cy="523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2" name="Rectangle 174"/>
          <p:cNvSpPr>
            <a:spLocks noChangeArrowheads="1"/>
          </p:cNvSpPr>
          <p:nvPr/>
        </p:nvSpPr>
        <p:spPr bwMode="auto">
          <a:xfrm>
            <a:off x="3749675" y="2382838"/>
            <a:ext cx="12700" cy="11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3" name="Rectangle 175"/>
          <p:cNvSpPr>
            <a:spLocks noChangeArrowheads="1"/>
          </p:cNvSpPr>
          <p:nvPr/>
        </p:nvSpPr>
        <p:spPr bwMode="auto">
          <a:xfrm>
            <a:off x="3749675" y="2435225"/>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4" name="Rectangle 176"/>
          <p:cNvSpPr>
            <a:spLocks noChangeArrowheads="1"/>
          </p:cNvSpPr>
          <p:nvPr/>
        </p:nvSpPr>
        <p:spPr bwMode="auto">
          <a:xfrm>
            <a:off x="3749675" y="2527300"/>
            <a:ext cx="12700" cy="14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5" name="Rectangle 177"/>
          <p:cNvSpPr>
            <a:spLocks noChangeArrowheads="1"/>
          </p:cNvSpPr>
          <p:nvPr/>
        </p:nvSpPr>
        <p:spPr bwMode="auto">
          <a:xfrm>
            <a:off x="3749675" y="2579688"/>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6" name="Rectangle 178"/>
          <p:cNvSpPr>
            <a:spLocks noChangeArrowheads="1"/>
          </p:cNvSpPr>
          <p:nvPr/>
        </p:nvSpPr>
        <p:spPr bwMode="auto">
          <a:xfrm>
            <a:off x="3749675" y="2674938"/>
            <a:ext cx="12700" cy="11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7" name="Rectangle 179"/>
          <p:cNvSpPr>
            <a:spLocks noChangeArrowheads="1"/>
          </p:cNvSpPr>
          <p:nvPr/>
        </p:nvSpPr>
        <p:spPr bwMode="auto">
          <a:xfrm>
            <a:off x="3749675" y="2727325"/>
            <a:ext cx="12700" cy="52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8" name="Rectangle 180"/>
          <p:cNvSpPr>
            <a:spLocks noChangeArrowheads="1"/>
          </p:cNvSpPr>
          <p:nvPr/>
        </p:nvSpPr>
        <p:spPr bwMode="auto">
          <a:xfrm>
            <a:off x="3749675" y="2820988"/>
            <a:ext cx="12700" cy="11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69" name="Rectangle 181"/>
          <p:cNvSpPr>
            <a:spLocks noChangeArrowheads="1"/>
          </p:cNvSpPr>
          <p:nvPr/>
        </p:nvSpPr>
        <p:spPr bwMode="auto">
          <a:xfrm>
            <a:off x="3749675" y="2873375"/>
            <a:ext cx="12700" cy="52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0" name="Rectangle 182"/>
          <p:cNvSpPr>
            <a:spLocks noChangeArrowheads="1"/>
          </p:cNvSpPr>
          <p:nvPr/>
        </p:nvSpPr>
        <p:spPr bwMode="auto">
          <a:xfrm>
            <a:off x="3749675" y="2963863"/>
            <a:ext cx="12700" cy="15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1" name="Rectangle 183"/>
          <p:cNvSpPr>
            <a:spLocks noChangeArrowheads="1"/>
          </p:cNvSpPr>
          <p:nvPr/>
        </p:nvSpPr>
        <p:spPr bwMode="auto">
          <a:xfrm>
            <a:off x="3749675" y="3017838"/>
            <a:ext cx="12700" cy="523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2" name="Rectangle 184"/>
          <p:cNvSpPr>
            <a:spLocks noChangeArrowheads="1"/>
          </p:cNvSpPr>
          <p:nvPr/>
        </p:nvSpPr>
        <p:spPr bwMode="auto">
          <a:xfrm>
            <a:off x="3749675" y="3111500"/>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3" name="Rectangle 185"/>
          <p:cNvSpPr>
            <a:spLocks noChangeArrowheads="1"/>
          </p:cNvSpPr>
          <p:nvPr/>
        </p:nvSpPr>
        <p:spPr bwMode="auto">
          <a:xfrm>
            <a:off x="3749675" y="3163888"/>
            <a:ext cx="12700" cy="523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4" name="Rectangle 186"/>
          <p:cNvSpPr>
            <a:spLocks noChangeArrowheads="1"/>
          </p:cNvSpPr>
          <p:nvPr/>
        </p:nvSpPr>
        <p:spPr bwMode="auto">
          <a:xfrm>
            <a:off x="3749675" y="3255963"/>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5" name="Rectangle 187"/>
          <p:cNvSpPr>
            <a:spLocks noChangeArrowheads="1"/>
          </p:cNvSpPr>
          <p:nvPr/>
        </p:nvSpPr>
        <p:spPr bwMode="auto">
          <a:xfrm>
            <a:off x="3749675" y="3308350"/>
            <a:ext cx="12700" cy="555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6" name="Rectangle 188"/>
          <p:cNvSpPr>
            <a:spLocks noChangeArrowheads="1"/>
          </p:cNvSpPr>
          <p:nvPr/>
        </p:nvSpPr>
        <p:spPr bwMode="auto">
          <a:xfrm>
            <a:off x="3749675" y="3402013"/>
            <a:ext cx="12700" cy="142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7" name="Rectangle 189"/>
          <p:cNvSpPr>
            <a:spLocks noChangeArrowheads="1"/>
          </p:cNvSpPr>
          <p:nvPr/>
        </p:nvSpPr>
        <p:spPr bwMode="auto">
          <a:xfrm>
            <a:off x="3749675" y="3454400"/>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8" name="Rectangle 190"/>
          <p:cNvSpPr>
            <a:spLocks noChangeArrowheads="1"/>
          </p:cNvSpPr>
          <p:nvPr/>
        </p:nvSpPr>
        <p:spPr bwMode="auto">
          <a:xfrm>
            <a:off x="3749675" y="3549650"/>
            <a:ext cx="12700" cy="11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79" name="Rectangle 191"/>
          <p:cNvSpPr>
            <a:spLocks noChangeArrowheads="1"/>
          </p:cNvSpPr>
          <p:nvPr/>
        </p:nvSpPr>
        <p:spPr bwMode="auto">
          <a:xfrm>
            <a:off x="3749675" y="3600450"/>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0" name="Rectangle 192"/>
          <p:cNvSpPr>
            <a:spLocks noChangeArrowheads="1"/>
          </p:cNvSpPr>
          <p:nvPr/>
        </p:nvSpPr>
        <p:spPr bwMode="auto">
          <a:xfrm>
            <a:off x="3749675" y="3694113"/>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1" name="Rectangle 193"/>
          <p:cNvSpPr>
            <a:spLocks noChangeArrowheads="1"/>
          </p:cNvSpPr>
          <p:nvPr/>
        </p:nvSpPr>
        <p:spPr bwMode="auto">
          <a:xfrm>
            <a:off x="3749675" y="3746500"/>
            <a:ext cx="12700" cy="52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2" name="Rectangle 194"/>
          <p:cNvSpPr>
            <a:spLocks noChangeArrowheads="1"/>
          </p:cNvSpPr>
          <p:nvPr/>
        </p:nvSpPr>
        <p:spPr bwMode="auto">
          <a:xfrm>
            <a:off x="3749675" y="3838575"/>
            <a:ext cx="12700" cy="14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3" name="Rectangle 195"/>
          <p:cNvSpPr>
            <a:spLocks noChangeArrowheads="1"/>
          </p:cNvSpPr>
          <p:nvPr/>
        </p:nvSpPr>
        <p:spPr bwMode="auto">
          <a:xfrm>
            <a:off x="3749675" y="3892550"/>
            <a:ext cx="12700" cy="52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4" name="Rectangle 196"/>
          <p:cNvSpPr>
            <a:spLocks noChangeArrowheads="1"/>
          </p:cNvSpPr>
          <p:nvPr/>
        </p:nvSpPr>
        <p:spPr bwMode="auto">
          <a:xfrm>
            <a:off x="3749675" y="3984625"/>
            <a:ext cx="12700" cy="14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5" name="Rectangle 197"/>
          <p:cNvSpPr>
            <a:spLocks noChangeArrowheads="1"/>
          </p:cNvSpPr>
          <p:nvPr/>
        </p:nvSpPr>
        <p:spPr bwMode="auto">
          <a:xfrm>
            <a:off x="3749675" y="4037013"/>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6" name="Rectangle 198"/>
          <p:cNvSpPr>
            <a:spLocks noChangeArrowheads="1"/>
          </p:cNvSpPr>
          <p:nvPr/>
        </p:nvSpPr>
        <p:spPr bwMode="auto">
          <a:xfrm>
            <a:off x="3749675" y="4130675"/>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7" name="Rectangle 199"/>
          <p:cNvSpPr>
            <a:spLocks noChangeArrowheads="1"/>
          </p:cNvSpPr>
          <p:nvPr/>
        </p:nvSpPr>
        <p:spPr bwMode="auto">
          <a:xfrm>
            <a:off x="3749675" y="4183063"/>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8" name="Rectangle 200"/>
          <p:cNvSpPr>
            <a:spLocks noChangeArrowheads="1"/>
          </p:cNvSpPr>
          <p:nvPr/>
        </p:nvSpPr>
        <p:spPr bwMode="auto">
          <a:xfrm>
            <a:off x="3749675" y="4276725"/>
            <a:ext cx="12700" cy="12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89" name="Rectangle 201"/>
          <p:cNvSpPr>
            <a:spLocks noChangeArrowheads="1"/>
          </p:cNvSpPr>
          <p:nvPr/>
        </p:nvSpPr>
        <p:spPr bwMode="auto">
          <a:xfrm>
            <a:off x="3749675" y="4329113"/>
            <a:ext cx="12700" cy="5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0" name="Rectangle 202"/>
          <p:cNvSpPr>
            <a:spLocks noChangeArrowheads="1"/>
          </p:cNvSpPr>
          <p:nvPr/>
        </p:nvSpPr>
        <p:spPr bwMode="auto">
          <a:xfrm>
            <a:off x="3749675" y="4421188"/>
            <a:ext cx="12700" cy="142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1" name="Rectangle 203"/>
          <p:cNvSpPr>
            <a:spLocks noChangeArrowheads="1"/>
          </p:cNvSpPr>
          <p:nvPr/>
        </p:nvSpPr>
        <p:spPr bwMode="auto">
          <a:xfrm>
            <a:off x="3749675" y="4473575"/>
            <a:ext cx="12700" cy="52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2" name="Rectangle 204"/>
          <p:cNvSpPr>
            <a:spLocks noChangeArrowheads="1"/>
          </p:cNvSpPr>
          <p:nvPr/>
        </p:nvSpPr>
        <p:spPr bwMode="auto">
          <a:xfrm>
            <a:off x="3749675" y="4568825"/>
            <a:ext cx="12700" cy="11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3" name="Rectangle 205"/>
          <p:cNvSpPr>
            <a:spLocks noChangeArrowheads="1"/>
          </p:cNvSpPr>
          <p:nvPr/>
        </p:nvSpPr>
        <p:spPr bwMode="auto">
          <a:xfrm>
            <a:off x="3749675" y="4621213"/>
            <a:ext cx="12700" cy="412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4" name="Rectangle 206"/>
          <p:cNvSpPr>
            <a:spLocks noChangeArrowheads="1"/>
          </p:cNvSpPr>
          <p:nvPr/>
        </p:nvSpPr>
        <p:spPr bwMode="auto">
          <a:xfrm>
            <a:off x="3735388" y="1693863"/>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5" name="Rectangle 207"/>
          <p:cNvSpPr>
            <a:spLocks noChangeArrowheads="1"/>
          </p:cNvSpPr>
          <p:nvPr/>
        </p:nvSpPr>
        <p:spPr bwMode="auto">
          <a:xfrm>
            <a:off x="3735388" y="1785938"/>
            <a:ext cx="14287" cy="142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6" name="Rectangle 208"/>
          <p:cNvSpPr>
            <a:spLocks noChangeArrowheads="1"/>
          </p:cNvSpPr>
          <p:nvPr/>
        </p:nvSpPr>
        <p:spPr bwMode="auto">
          <a:xfrm>
            <a:off x="3735388" y="1839913"/>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7" name="Rectangle 209"/>
          <p:cNvSpPr>
            <a:spLocks noChangeArrowheads="1"/>
          </p:cNvSpPr>
          <p:nvPr/>
        </p:nvSpPr>
        <p:spPr bwMode="auto">
          <a:xfrm>
            <a:off x="3735388" y="1931988"/>
            <a:ext cx="14287" cy="142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8" name="Rectangle 210"/>
          <p:cNvSpPr>
            <a:spLocks noChangeArrowheads="1"/>
          </p:cNvSpPr>
          <p:nvPr/>
        </p:nvSpPr>
        <p:spPr bwMode="auto">
          <a:xfrm>
            <a:off x="3735388" y="1984375"/>
            <a:ext cx="14287" cy="523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899" name="Rectangle 211"/>
          <p:cNvSpPr>
            <a:spLocks noChangeArrowheads="1"/>
          </p:cNvSpPr>
          <p:nvPr/>
        </p:nvSpPr>
        <p:spPr bwMode="auto">
          <a:xfrm>
            <a:off x="3735388" y="2078038"/>
            <a:ext cx="14287" cy="1111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0" name="Rectangle 212"/>
          <p:cNvSpPr>
            <a:spLocks noChangeArrowheads="1"/>
          </p:cNvSpPr>
          <p:nvPr/>
        </p:nvSpPr>
        <p:spPr bwMode="auto">
          <a:xfrm>
            <a:off x="3735388" y="2130425"/>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1" name="Rectangle 213"/>
          <p:cNvSpPr>
            <a:spLocks noChangeArrowheads="1"/>
          </p:cNvSpPr>
          <p:nvPr/>
        </p:nvSpPr>
        <p:spPr bwMode="auto">
          <a:xfrm>
            <a:off x="3735388" y="22240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2" name="Rectangle 214"/>
          <p:cNvSpPr>
            <a:spLocks noChangeArrowheads="1"/>
          </p:cNvSpPr>
          <p:nvPr/>
        </p:nvSpPr>
        <p:spPr bwMode="auto">
          <a:xfrm>
            <a:off x="3735388" y="2276475"/>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3" name="Rectangle 215"/>
          <p:cNvSpPr>
            <a:spLocks noChangeArrowheads="1"/>
          </p:cNvSpPr>
          <p:nvPr/>
        </p:nvSpPr>
        <p:spPr bwMode="auto">
          <a:xfrm>
            <a:off x="3735388" y="2368550"/>
            <a:ext cx="14287" cy="142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4" name="Rectangle 216"/>
          <p:cNvSpPr>
            <a:spLocks noChangeArrowheads="1"/>
          </p:cNvSpPr>
          <p:nvPr/>
        </p:nvSpPr>
        <p:spPr bwMode="auto">
          <a:xfrm>
            <a:off x="3735388" y="2420938"/>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5" name="Rectangle 217"/>
          <p:cNvSpPr>
            <a:spLocks noChangeArrowheads="1"/>
          </p:cNvSpPr>
          <p:nvPr/>
        </p:nvSpPr>
        <p:spPr bwMode="auto">
          <a:xfrm>
            <a:off x="3735388" y="2516188"/>
            <a:ext cx="14287" cy="1111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6" name="Rectangle 218"/>
          <p:cNvSpPr>
            <a:spLocks noChangeArrowheads="1"/>
          </p:cNvSpPr>
          <p:nvPr/>
        </p:nvSpPr>
        <p:spPr bwMode="auto">
          <a:xfrm>
            <a:off x="3735388" y="2568575"/>
            <a:ext cx="14287" cy="523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7" name="Rectangle 219"/>
          <p:cNvSpPr>
            <a:spLocks noChangeArrowheads="1"/>
          </p:cNvSpPr>
          <p:nvPr/>
        </p:nvSpPr>
        <p:spPr bwMode="auto">
          <a:xfrm>
            <a:off x="3735388" y="2659063"/>
            <a:ext cx="14287" cy="158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8" name="Rectangle 220"/>
          <p:cNvSpPr>
            <a:spLocks noChangeArrowheads="1"/>
          </p:cNvSpPr>
          <p:nvPr/>
        </p:nvSpPr>
        <p:spPr bwMode="auto">
          <a:xfrm>
            <a:off x="3735388" y="2714625"/>
            <a:ext cx="14287" cy="523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09" name="Rectangle 221"/>
          <p:cNvSpPr>
            <a:spLocks noChangeArrowheads="1"/>
          </p:cNvSpPr>
          <p:nvPr/>
        </p:nvSpPr>
        <p:spPr bwMode="auto">
          <a:xfrm>
            <a:off x="3735388" y="2805113"/>
            <a:ext cx="14287" cy="158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0" name="Rectangle 222"/>
          <p:cNvSpPr>
            <a:spLocks noChangeArrowheads="1"/>
          </p:cNvSpPr>
          <p:nvPr/>
        </p:nvSpPr>
        <p:spPr bwMode="auto">
          <a:xfrm>
            <a:off x="3735388" y="2859088"/>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1" name="Rectangle 223"/>
          <p:cNvSpPr>
            <a:spLocks noChangeArrowheads="1"/>
          </p:cNvSpPr>
          <p:nvPr/>
        </p:nvSpPr>
        <p:spPr bwMode="auto">
          <a:xfrm>
            <a:off x="3735388" y="2952750"/>
            <a:ext cx="14287" cy="11113"/>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2" name="Rectangle 224"/>
          <p:cNvSpPr>
            <a:spLocks noChangeArrowheads="1"/>
          </p:cNvSpPr>
          <p:nvPr/>
        </p:nvSpPr>
        <p:spPr bwMode="auto">
          <a:xfrm>
            <a:off x="3735388" y="3005138"/>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3" name="Rectangle 225"/>
          <p:cNvSpPr>
            <a:spLocks noChangeArrowheads="1"/>
          </p:cNvSpPr>
          <p:nvPr/>
        </p:nvSpPr>
        <p:spPr bwMode="auto">
          <a:xfrm>
            <a:off x="3735388" y="3097213"/>
            <a:ext cx="14287" cy="142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4" name="Rectangle 226"/>
          <p:cNvSpPr>
            <a:spLocks noChangeArrowheads="1"/>
          </p:cNvSpPr>
          <p:nvPr/>
        </p:nvSpPr>
        <p:spPr bwMode="auto">
          <a:xfrm>
            <a:off x="3735388" y="3149600"/>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5" name="Rectangle 227"/>
          <p:cNvSpPr>
            <a:spLocks noChangeArrowheads="1"/>
          </p:cNvSpPr>
          <p:nvPr/>
        </p:nvSpPr>
        <p:spPr bwMode="auto">
          <a:xfrm>
            <a:off x="3735388" y="3243263"/>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6" name="Rectangle 228"/>
          <p:cNvSpPr>
            <a:spLocks noChangeArrowheads="1"/>
          </p:cNvSpPr>
          <p:nvPr/>
        </p:nvSpPr>
        <p:spPr bwMode="auto">
          <a:xfrm>
            <a:off x="3735388" y="3295650"/>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7" name="Rectangle 229"/>
          <p:cNvSpPr>
            <a:spLocks noChangeArrowheads="1"/>
          </p:cNvSpPr>
          <p:nvPr/>
        </p:nvSpPr>
        <p:spPr bwMode="auto">
          <a:xfrm>
            <a:off x="3735388" y="3390900"/>
            <a:ext cx="14287" cy="11113"/>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8" name="Rectangle 230"/>
          <p:cNvSpPr>
            <a:spLocks noChangeArrowheads="1"/>
          </p:cNvSpPr>
          <p:nvPr/>
        </p:nvSpPr>
        <p:spPr bwMode="auto">
          <a:xfrm>
            <a:off x="3735388" y="3443288"/>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19" name="Rectangle 231"/>
          <p:cNvSpPr>
            <a:spLocks noChangeArrowheads="1"/>
          </p:cNvSpPr>
          <p:nvPr/>
        </p:nvSpPr>
        <p:spPr bwMode="auto">
          <a:xfrm>
            <a:off x="3735388" y="3533775"/>
            <a:ext cx="14287" cy="158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0" name="Rectangle 232"/>
          <p:cNvSpPr>
            <a:spLocks noChangeArrowheads="1"/>
          </p:cNvSpPr>
          <p:nvPr/>
        </p:nvSpPr>
        <p:spPr bwMode="auto">
          <a:xfrm>
            <a:off x="3735388" y="3587750"/>
            <a:ext cx="14287" cy="523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1" name="Rectangle 233"/>
          <p:cNvSpPr>
            <a:spLocks noChangeArrowheads="1"/>
          </p:cNvSpPr>
          <p:nvPr/>
        </p:nvSpPr>
        <p:spPr bwMode="auto">
          <a:xfrm>
            <a:off x="3735388" y="3679825"/>
            <a:ext cx="14287" cy="142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2" name="Rectangle 234"/>
          <p:cNvSpPr>
            <a:spLocks noChangeArrowheads="1"/>
          </p:cNvSpPr>
          <p:nvPr/>
        </p:nvSpPr>
        <p:spPr bwMode="auto">
          <a:xfrm>
            <a:off x="3735388" y="3733800"/>
            <a:ext cx="14287" cy="5238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3" name="Rectangle 235"/>
          <p:cNvSpPr>
            <a:spLocks noChangeArrowheads="1"/>
          </p:cNvSpPr>
          <p:nvPr/>
        </p:nvSpPr>
        <p:spPr bwMode="auto">
          <a:xfrm>
            <a:off x="3735388" y="3825875"/>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4" name="Rectangle 236"/>
          <p:cNvSpPr>
            <a:spLocks noChangeArrowheads="1"/>
          </p:cNvSpPr>
          <p:nvPr/>
        </p:nvSpPr>
        <p:spPr bwMode="auto">
          <a:xfrm>
            <a:off x="3735388" y="3878263"/>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5" name="Rectangle 237"/>
          <p:cNvSpPr>
            <a:spLocks noChangeArrowheads="1"/>
          </p:cNvSpPr>
          <p:nvPr/>
        </p:nvSpPr>
        <p:spPr bwMode="auto">
          <a:xfrm>
            <a:off x="3735388" y="3971925"/>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6" name="Rectangle 238"/>
          <p:cNvSpPr>
            <a:spLocks noChangeArrowheads="1"/>
          </p:cNvSpPr>
          <p:nvPr/>
        </p:nvSpPr>
        <p:spPr bwMode="auto">
          <a:xfrm>
            <a:off x="3735388" y="4024313"/>
            <a:ext cx="14287" cy="539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7" name="Rectangle 239"/>
          <p:cNvSpPr>
            <a:spLocks noChangeArrowheads="1"/>
          </p:cNvSpPr>
          <p:nvPr/>
        </p:nvSpPr>
        <p:spPr bwMode="auto">
          <a:xfrm>
            <a:off x="3735388" y="4117975"/>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8" name="Rectangle 240"/>
          <p:cNvSpPr>
            <a:spLocks noChangeArrowheads="1"/>
          </p:cNvSpPr>
          <p:nvPr/>
        </p:nvSpPr>
        <p:spPr bwMode="auto">
          <a:xfrm>
            <a:off x="3735388" y="4170363"/>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29" name="Rectangle 241"/>
          <p:cNvSpPr>
            <a:spLocks noChangeArrowheads="1"/>
          </p:cNvSpPr>
          <p:nvPr/>
        </p:nvSpPr>
        <p:spPr bwMode="auto">
          <a:xfrm>
            <a:off x="3735388" y="4264025"/>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30" name="Rectangle 242"/>
          <p:cNvSpPr>
            <a:spLocks noChangeArrowheads="1"/>
          </p:cNvSpPr>
          <p:nvPr/>
        </p:nvSpPr>
        <p:spPr bwMode="auto">
          <a:xfrm>
            <a:off x="3735388" y="4316413"/>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31" name="Rectangle 243"/>
          <p:cNvSpPr>
            <a:spLocks noChangeArrowheads="1"/>
          </p:cNvSpPr>
          <p:nvPr/>
        </p:nvSpPr>
        <p:spPr bwMode="auto">
          <a:xfrm>
            <a:off x="3735388" y="4408488"/>
            <a:ext cx="14287" cy="12700"/>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32" name="Rectangle 244"/>
          <p:cNvSpPr>
            <a:spLocks noChangeArrowheads="1"/>
          </p:cNvSpPr>
          <p:nvPr/>
        </p:nvSpPr>
        <p:spPr bwMode="auto">
          <a:xfrm>
            <a:off x="3735388" y="4462463"/>
            <a:ext cx="14287" cy="52387"/>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33" name="Rectangle 245"/>
          <p:cNvSpPr>
            <a:spLocks noChangeArrowheads="1"/>
          </p:cNvSpPr>
          <p:nvPr/>
        </p:nvSpPr>
        <p:spPr bwMode="auto">
          <a:xfrm>
            <a:off x="3735388" y="4552950"/>
            <a:ext cx="14287" cy="1587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3934" name="Rectangle 246"/>
          <p:cNvSpPr>
            <a:spLocks noChangeArrowheads="1"/>
          </p:cNvSpPr>
          <p:nvPr/>
        </p:nvSpPr>
        <p:spPr bwMode="auto">
          <a:xfrm>
            <a:off x="3735388" y="4606925"/>
            <a:ext cx="14287" cy="42863"/>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1448" name="Rectangle 248"/>
          <p:cNvSpPr>
            <a:spLocks noChangeArrowheads="1"/>
          </p:cNvSpPr>
          <p:nvPr/>
        </p:nvSpPr>
        <p:spPr bwMode="auto">
          <a:xfrm>
            <a:off x="2841625" y="3338513"/>
            <a:ext cx="323850" cy="27463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DS</a:t>
            </a:r>
            <a:endParaRPr lang="en-US" sz="2800">
              <a:effectLst>
                <a:outerShdw blurRad="38100" dist="38100" dir="2700000" algn="tl">
                  <a:srgbClr val="DDDDDD"/>
                </a:outerShdw>
              </a:effectLst>
              <a:latin typeface="Comic Sans MS" charset="0"/>
            </a:endParaRPr>
          </a:p>
        </p:txBody>
      </p:sp>
      <p:sp>
        <p:nvSpPr>
          <p:cNvPr id="73936" name="Oval 250"/>
          <p:cNvSpPr>
            <a:spLocks noChangeArrowheads="1"/>
          </p:cNvSpPr>
          <p:nvPr/>
        </p:nvSpPr>
        <p:spPr bwMode="auto">
          <a:xfrm>
            <a:off x="4851400" y="3784600"/>
            <a:ext cx="136525" cy="12223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37" name="Oval 251"/>
          <p:cNvSpPr>
            <a:spLocks noChangeArrowheads="1"/>
          </p:cNvSpPr>
          <p:nvPr/>
        </p:nvSpPr>
        <p:spPr bwMode="auto">
          <a:xfrm>
            <a:off x="4851400" y="3784600"/>
            <a:ext cx="107950" cy="95250"/>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38" name="Oval 252"/>
          <p:cNvSpPr>
            <a:spLocks noChangeArrowheads="1"/>
          </p:cNvSpPr>
          <p:nvPr/>
        </p:nvSpPr>
        <p:spPr bwMode="auto">
          <a:xfrm>
            <a:off x="4835525" y="3770313"/>
            <a:ext cx="138113" cy="122237"/>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53" name="Rectangle 253"/>
          <p:cNvSpPr>
            <a:spLocks noChangeArrowheads="1"/>
          </p:cNvSpPr>
          <p:nvPr/>
        </p:nvSpPr>
        <p:spPr bwMode="auto">
          <a:xfrm>
            <a:off x="5046663" y="3802063"/>
            <a:ext cx="168275" cy="27463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U</a:t>
            </a:r>
            <a:endParaRPr lang="en-US" sz="2800">
              <a:effectLst>
                <a:outerShdw blurRad="38100" dist="38100" dir="2700000" algn="tl">
                  <a:srgbClr val="DDDDDD"/>
                </a:outerShdw>
              </a:effectLst>
              <a:latin typeface="Comic Sans MS" charset="0"/>
            </a:endParaRPr>
          </a:p>
        </p:txBody>
      </p:sp>
      <p:sp>
        <p:nvSpPr>
          <p:cNvPr id="51456" name="Rectangle 256"/>
          <p:cNvSpPr>
            <a:spLocks noChangeArrowheads="1"/>
          </p:cNvSpPr>
          <p:nvPr/>
        </p:nvSpPr>
        <p:spPr bwMode="auto">
          <a:xfrm>
            <a:off x="4330700" y="2867025"/>
            <a:ext cx="144463"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B</a:t>
            </a:r>
            <a:endParaRPr lang="en-US" sz="2800">
              <a:effectLst>
                <a:outerShdw blurRad="38100" dist="38100" dir="2700000" algn="tl">
                  <a:srgbClr val="DDDDDD"/>
                </a:outerShdw>
              </a:effectLst>
              <a:latin typeface="Comic Sans MS" charset="0"/>
            </a:endParaRPr>
          </a:p>
        </p:txBody>
      </p:sp>
      <p:sp>
        <p:nvSpPr>
          <p:cNvPr id="73941" name="Oval 257"/>
          <p:cNvSpPr>
            <a:spLocks noChangeArrowheads="1"/>
          </p:cNvSpPr>
          <p:nvPr/>
        </p:nvSpPr>
        <p:spPr bwMode="auto">
          <a:xfrm>
            <a:off x="4200525" y="2911475"/>
            <a:ext cx="134938" cy="123825"/>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42" name="Oval 258"/>
          <p:cNvSpPr>
            <a:spLocks noChangeArrowheads="1"/>
          </p:cNvSpPr>
          <p:nvPr/>
        </p:nvSpPr>
        <p:spPr bwMode="auto">
          <a:xfrm>
            <a:off x="4200525" y="2911475"/>
            <a:ext cx="106363" cy="98425"/>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43" name="Oval 259"/>
          <p:cNvSpPr>
            <a:spLocks noChangeArrowheads="1"/>
          </p:cNvSpPr>
          <p:nvPr/>
        </p:nvSpPr>
        <p:spPr bwMode="auto">
          <a:xfrm>
            <a:off x="4184650" y="2898775"/>
            <a:ext cx="134938" cy="122238"/>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60" name="Rectangle 260"/>
          <p:cNvSpPr>
            <a:spLocks noChangeArrowheads="1"/>
          </p:cNvSpPr>
          <p:nvPr/>
        </p:nvSpPr>
        <p:spPr bwMode="auto">
          <a:xfrm>
            <a:off x="4157663" y="2274888"/>
            <a:ext cx="176212" cy="27463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H</a:t>
            </a:r>
            <a:endParaRPr lang="en-US" sz="2800">
              <a:effectLst>
                <a:outerShdw blurRad="38100" dist="38100" dir="2700000" algn="tl">
                  <a:srgbClr val="DDDDDD"/>
                </a:outerShdw>
              </a:effectLst>
              <a:latin typeface="Comic Sans MS" charset="0"/>
            </a:endParaRPr>
          </a:p>
        </p:txBody>
      </p:sp>
      <p:sp>
        <p:nvSpPr>
          <p:cNvPr id="73945" name="Oval 262"/>
          <p:cNvSpPr>
            <a:spLocks noChangeArrowheads="1"/>
          </p:cNvSpPr>
          <p:nvPr/>
        </p:nvSpPr>
        <p:spPr bwMode="auto">
          <a:xfrm>
            <a:off x="3952875" y="2290763"/>
            <a:ext cx="138113" cy="123825"/>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46" name="Oval 263"/>
          <p:cNvSpPr>
            <a:spLocks noChangeArrowheads="1"/>
          </p:cNvSpPr>
          <p:nvPr/>
        </p:nvSpPr>
        <p:spPr bwMode="auto">
          <a:xfrm>
            <a:off x="3952875" y="2290763"/>
            <a:ext cx="106363" cy="98425"/>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47" name="Oval 264"/>
          <p:cNvSpPr>
            <a:spLocks noChangeArrowheads="1"/>
          </p:cNvSpPr>
          <p:nvPr/>
        </p:nvSpPr>
        <p:spPr bwMode="auto">
          <a:xfrm>
            <a:off x="3938588" y="2278063"/>
            <a:ext cx="136525" cy="122237"/>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65" name="Rectangle 265"/>
          <p:cNvSpPr>
            <a:spLocks noChangeArrowheads="1"/>
          </p:cNvSpPr>
          <p:nvPr/>
        </p:nvSpPr>
        <p:spPr bwMode="auto">
          <a:xfrm>
            <a:off x="5041900" y="1800225"/>
            <a:ext cx="520700"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N(A)</a:t>
            </a:r>
            <a:endParaRPr lang="en-US" sz="2800">
              <a:effectLst>
                <a:outerShdw blurRad="38100" dist="38100" dir="2700000" algn="tl">
                  <a:srgbClr val="DDDDDD"/>
                </a:outerShdw>
              </a:effectLst>
              <a:latin typeface="Comic Sans MS" charset="0"/>
            </a:endParaRPr>
          </a:p>
        </p:txBody>
      </p:sp>
      <p:sp>
        <p:nvSpPr>
          <p:cNvPr id="73949" name="Oval 267"/>
          <p:cNvSpPr>
            <a:spLocks noChangeArrowheads="1"/>
          </p:cNvSpPr>
          <p:nvPr/>
        </p:nvSpPr>
        <p:spPr bwMode="auto">
          <a:xfrm>
            <a:off x="4968875" y="2089150"/>
            <a:ext cx="134938" cy="12541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50" name="Oval 268"/>
          <p:cNvSpPr>
            <a:spLocks noChangeArrowheads="1"/>
          </p:cNvSpPr>
          <p:nvPr/>
        </p:nvSpPr>
        <p:spPr bwMode="auto">
          <a:xfrm>
            <a:off x="4968875" y="2089150"/>
            <a:ext cx="106363" cy="100013"/>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51" name="Oval 269"/>
          <p:cNvSpPr>
            <a:spLocks noChangeArrowheads="1"/>
          </p:cNvSpPr>
          <p:nvPr/>
        </p:nvSpPr>
        <p:spPr bwMode="auto">
          <a:xfrm>
            <a:off x="4951413" y="2076450"/>
            <a:ext cx="138112" cy="12541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3952" name="Oval 270"/>
          <p:cNvSpPr>
            <a:spLocks noChangeArrowheads="1"/>
          </p:cNvSpPr>
          <p:nvPr/>
        </p:nvSpPr>
        <p:spPr bwMode="auto">
          <a:xfrm>
            <a:off x="2414588" y="2741613"/>
            <a:ext cx="134937" cy="122237"/>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53" name="Oval 271"/>
          <p:cNvSpPr>
            <a:spLocks noChangeArrowheads="1"/>
          </p:cNvSpPr>
          <p:nvPr/>
        </p:nvSpPr>
        <p:spPr bwMode="auto">
          <a:xfrm>
            <a:off x="2414588" y="2741613"/>
            <a:ext cx="107950" cy="96837"/>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54" name="Oval 272"/>
          <p:cNvSpPr>
            <a:spLocks noChangeArrowheads="1"/>
          </p:cNvSpPr>
          <p:nvPr/>
        </p:nvSpPr>
        <p:spPr bwMode="auto">
          <a:xfrm>
            <a:off x="2400300" y="2728913"/>
            <a:ext cx="136525" cy="123825"/>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73" name="Rectangle 273"/>
          <p:cNvSpPr>
            <a:spLocks noChangeArrowheads="1"/>
          </p:cNvSpPr>
          <p:nvPr/>
        </p:nvSpPr>
        <p:spPr bwMode="auto">
          <a:xfrm>
            <a:off x="2638425" y="2724150"/>
            <a:ext cx="0" cy="304800"/>
          </a:xfrm>
          <a:prstGeom prst="rect">
            <a:avLst/>
          </a:prstGeom>
          <a:noFill/>
          <a:ln w="9525">
            <a:noFill/>
            <a:miter lim="800000"/>
            <a:headEnd/>
            <a:tailEnd/>
          </a:ln>
          <a:effectLst/>
        </p:spPr>
        <p:txBody>
          <a:bodyPr wrap="none" lIns="0" tIns="0" rIns="0" bIns="0">
            <a:spAutoFit/>
          </a:bodyPr>
          <a:lstStyle/>
          <a:p>
            <a:pPr>
              <a:defRPr/>
            </a:pPr>
            <a:endParaRPr lang="en-US" sz="2000">
              <a:effectLst>
                <a:outerShdw blurRad="38100" dist="38100" dir="2700000" algn="tl">
                  <a:srgbClr val="DDDDDD"/>
                </a:outerShdw>
              </a:effectLst>
              <a:latin typeface="Times" pitchFamily="-107" charset="0"/>
              <a:ea typeface="+mn-ea"/>
              <a:cs typeface="+mn-cs"/>
            </a:endParaRPr>
          </a:p>
        </p:txBody>
      </p:sp>
      <p:sp>
        <p:nvSpPr>
          <p:cNvPr id="51474" name="Rectangle 274"/>
          <p:cNvSpPr>
            <a:spLocks noChangeArrowheads="1"/>
          </p:cNvSpPr>
          <p:nvPr/>
        </p:nvSpPr>
        <p:spPr bwMode="auto">
          <a:xfrm>
            <a:off x="2501900" y="2409825"/>
            <a:ext cx="157163" cy="304800"/>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rPr>
              <a:t>C</a:t>
            </a:r>
            <a:endParaRPr lang="en-US" sz="3200">
              <a:effectLst>
                <a:outerShdw blurRad="38100" dist="38100" dir="2700000" algn="tl">
                  <a:srgbClr val="DDDDDD"/>
                </a:outerShdw>
              </a:effectLst>
              <a:latin typeface="Comic Sans MS" charset="0"/>
            </a:endParaRPr>
          </a:p>
        </p:txBody>
      </p:sp>
      <p:sp>
        <p:nvSpPr>
          <p:cNvPr id="73957" name="Oval 275"/>
          <p:cNvSpPr>
            <a:spLocks noChangeArrowheads="1"/>
          </p:cNvSpPr>
          <p:nvPr/>
        </p:nvSpPr>
        <p:spPr bwMode="auto">
          <a:xfrm>
            <a:off x="2479675" y="3032125"/>
            <a:ext cx="134938" cy="123825"/>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58" name="Oval 276"/>
          <p:cNvSpPr>
            <a:spLocks noChangeArrowheads="1"/>
          </p:cNvSpPr>
          <p:nvPr/>
        </p:nvSpPr>
        <p:spPr bwMode="auto">
          <a:xfrm>
            <a:off x="2479675" y="3032125"/>
            <a:ext cx="106363" cy="95250"/>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59" name="Oval 277"/>
          <p:cNvSpPr>
            <a:spLocks noChangeArrowheads="1"/>
          </p:cNvSpPr>
          <p:nvPr/>
        </p:nvSpPr>
        <p:spPr bwMode="auto">
          <a:xfrm>
            <a:off x="2465388" y="3016250"/>
            <a:ext cx="133350" cy="12541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78" name="Rectangle 278"/>
          <p:cNvSpPr>
            <a:spLocks noChangeArrowheads="1"/>
          </p:cNvSpPr>
          <p:nvPr/>
        </p:nvSpPr>
        <p:spPr bwMode="auto">
          <a:xfrm>
            <a:off x="2289175" y="2852738"/>
            <a:ext cx="168275" cy="304800"/>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rPr>
              <a:t>J</a:t>
            </a:r>
            <a:endParaRPr lang="en-US" sz="3200">
              <a:effectLst>
                <a:outerShdw blurRad="38100" dist="38100" dir="2700000" algn="tl">
                  <a:srgbClr val="DDDDDD"/>
                </a:outerShdw>
              </a:effectLst>
              <a:latin typeface="Comic Sans MS" charset="0"/>
            </a:endParaRPr>
          </a:p>
        </p:txBody>
      </p:sp>
      <p:sp>
        <p:nvSpPr>
          <p:cNvPr id="73961" name="Oval 280"/>
          <p:cNvSpPr>
            <a:spLocks noChangeArrowheads="1"/>
          </p:cNvSpPr>
          <p:nvPr/>
        </p:nvSpPr>
        <p:spPr bwMode="auto">
          <a:xfrm>
            <a:off x="2820988" y="3009900"/>
            <a:ext cx="136525" cy="12541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62" name="Oval 281"/>
          <p:cNvSpPr>
            <a:spLocks noChangeArrowheads="1"/>
          </p:cNvSpPr>
          <p:nvPr/>
        </p:nvSpPr>
        <p:spPr bwMode="auto">
          <a:xfrm>
            <a:off x="2820988" y="3009900"/>
            <a:ext cx="107950" cy="100013"/>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63" name="Oval 282"/>
          <p:cNvSpPr>
            <a:spLocks noChangeArrowheads="1"/>
          </p:cNvSpPr>
          <p:nvPr/>
        </p:nvSpPr>
        <p:spPr bwMode="auto">
          <a:xfrm>
            <a:off x="2805113" y="2997200"/>
            <a:ext cx="138112" cy="123825"/>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3964" name="Oval 283"/>
          <p:cNvSpPr>
            <a:spLocks noChangeArrowheads="1"/>
          </p:cNvSpPr>
          <p:nvPr/>
        </p:nvSpPr>
        <p:spPr bwMode="auto">
          <a:xfrm>
            <a:off x="2433638" y="3821113"/>
            <a:ext cx="138112" cy="123825"/>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65" name="Oval 284"/>
          <p:cNvSpPr>
            <a:spLocks noChangeArrowheads="1"/>
          </p:cNvSpPr>
          <p:nvPr/>
        </p:nvSpPr>
        <p:spPr bwMode="auto">
          <a:xfrm>
            <a:off x="2433638" y="3821113"/>
            <a:ext cx="107950" cy="98425"/>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66" name="Oval 285"/>
          <p:cNvSpPr>
            <a:spLocks noChangeArrowheads="1"/>
          </p:cNvSpPr>
          <p:nvPr/>
        </p:nvSpPr>
        <p:spPr bwMode="auto">
          <a:xfrm>
            <a:off x="2420938" y="3810000"/>
            <a:ext cx="134937" cy="122238"/>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87" name="Rectangle 287"/>
          <p:cNvSpPr>
            <a:spLocks noChangeArrowheads="1"/>
          </p:cNvSpPr>
          <p:nvPr/>
        </p:nvSpPr>
        <p:spPr bwMode="auto">
          <a:xfrm>
            <a:off x="2568575" y="3671888"/>
            <a:ext cx="284163" cy="27463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KB</a:t>
            </a:r>
            <a:endParaRPr lang="en-US" sz="2800">
              <a:effectLst>
                <a:outerShdw blurRad="38100" dist="38100" dir="2700000" algn="tl">
                  <a:srgbClr val="DDDDDD"/>
                </a:outerShdw>
              </a:effectLst>
              <a:latin typeface="Comic Sans MS" charset="0"/>
            </a:endParaRPr>
          </a:p>
        </p:txBody>
      </p:sp>
      <p:sp>
        <p:nvSpPr>
          <p:cNvPr id="73968" name="Oval 288"/>
          <p:cNvSpPr>
            <a:spLocks noChangeArrowheads="1"/>
          </p:cNvSpPr>
          <p:nvPr/>
        </p:nvSpPr>
        <p:spPr bwMode="auto">
          <a:xfrm>
            <a:off x="2489200" y="4241800"/>
            <a:ext cx="134938" cy="12541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69" name="Oval 289"/>
          <p:cNvSpPr>
            <a:spLocks noChangeArrowheads="1"/>
          </p:cNvSpPr>
          <p:nvPr/>
        </p:nvSpPr>
        <p:spPr bwMode="auto">
          <a:xfrm>
            <a:off x="2489200" y="4241800"/>
            <a:ext cx="106363" cy="98425"/>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70" name="Oval 290"/>
          <p:cNvSpPr>
            <a:spLocks noChangeArrowheads="1"/>
          </p:cNvSpPr>
          <p:nvPr/>
        </p:nvSpPr>
        <p:spPr bwMode="auto">
          <a:xfrm>
            <a:off x="2474913" y="4229100"/>
            <a:ext cx="136525" cy="123825"/>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91" name="Rectangle 291"/>
          <p:cNvSpPr>
            <a:spLocks noChangeArrowheads="1"/>
          </p:cNvSpPr>
          <p:nvPr/>
        </p:nvSpPr>
        <p:spPr bwMode="auto">
          <a:xfrm>
            <a:off x="2217738" y="4006850"/>
            <a:ext cx="360362"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MS</a:t>
            </a:r>
            <a:endParaRPr lang="en-US" sz="2800">
              <a:effectLst>
                <a:outerShdw blurRad="38100" dist="38100" dir="2700000" algn="tl">
                  <a:srgbClr val="DDDDDD"/>
                </a:outerShdw>
              </a:effectLst>
              <a:latin typeface="Comic Sans MS" charset="0"/>
            </a:endParaRPr>
          </a:p>
        </p:txBody>
      </p:sp>
      <p:sp>
        <p:nvSpPr>
          <p:cNvPr id="73972" name="Oval 293"/>
          <p:cNvSpPr>
            <a:spLocks noChangeArrowheads="1"/>
          </p:cNvSpPr>
          <p:nvPr/>
        </p:nvSpPr>
        <p:spPr bwMode="auto">
          <a:xfrm>
            <a:off x="1654175" y="3594100"/>
            <a:ext cx="139700" cy="1206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73" name="Oval 294"/>
          <p:cNvSpPr>
            <a:spLocks noChangeArrowheads="1"/>
          </p:cNvSpPr>
          <p:nvPr/>
        </p:nvSpPr>
        <p:spPr bwMode="auto">
          <a:xfrm>
            <a:off x="1654175" y="3594100"/>
            <a:ext cx="111125" cy="95250"/>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74" name="Oval 295"/>
          <p:cNvSpPr>
            <a:spLocks noChangeArrowheads="1"/>
          </p:cNvSpPr>
          <p:nvPr/>
        </p:nvSpPr>
        <p:spPr bwMode="auto">
          <a:xfrm>
            <a:off x="1639888" y="3579813"/>
            <a:ext cx="139700" cy="123825"/>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496" name="Rectangle 296"/>
          <p:cNvSpPr>
            <a:spLocks noChangeArrowheads="1"/>
          </p:cNvSpPr>
          <p:nvPr/>
        </p:nvSpPr>
        <p:spPr bwMode="auto">
          <a:xfrm>
            <a:off x="1803400" y="3370263"/>
            <a:ext cx="142875" cy="274637"/>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E</a:t>
            </a:r>
            <a:endParaRPr lang="en-US" sz="2800">
              <a:effectLst>
                <a:outerShdw blurRad="38100" dist="38100" dir="2700000" algn="tl">
                  <a:srgbClr val="DDDDDD"/>
                </a:outerShdw>
              </a:effectLst>
              <a:latin typeface="Comic Sans MS" charset="0"/>
            </a:endParaRPr>
          </a:p>
        </p:txBody>
      </p:sp>
      <p:sp>
        <p:nvSpPr>
          <p:cNvPr id="51498" name="Rectangle 298"/>
          <p:cNvSpPr>
            <a:spLocks noChangeArrowheads="1"/>
          </p:cNvSpPr>
          <p:nvPr/>
        </p:nvSpPr>
        <p:spPr bwMode="auto">
          <a:xfrm>
            <a:off x="3009900" y="2908300"/>
            <a:ext cx="387350" cy="274638"/>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MN</a:t>
            </a:r>
            <a:endParaRPr lang="en-US" sz="2800">
              <a:effectLst>
                <a:outerShdw blurRad="38100" dist="38100" dir="2700000" algn="tl">
                  <a:srgbClr val="DDDDDD"/>
                </a:outerShdw>
              </a:effectLst>
              <a:latin typeface="Comic Sans MS" charset="0"/>
            </a:endParaRPr>
          </a:p>
        </p:txBody>
      </p:sp>
      <p:sp>
        <p:nvSpPr>
          <p:cNvPr id="51553" name="Rectangle 353"/>
          <p:cNvSpPr>
            <a:spLocks noChangeArrowheads="1"/>
          </p:cNvSpPr>
          <p:nvPr/>
        </p:nvSpPr>
        <p:spPr bwMode="auto">
          <a:xfrm>
            <a:off x="3219450" y="4017963"/>
            <a:ext cx="93663" cy="258762"/>
          </a:xfrm>
          <a:prstGeom prst="rect">
            <a:avLst/>
          </a:prstGeom>
          <a:noFill/>
          <a:ln w="9525">
            <a:noFill/>
            <a:miter lim="800000"/>
            <a:headEnd/>
            <a:tailEnd/>
          </a:ln>
          <a:effectLst/>
        </p:spPr>
        <p:txBody>
          <a:bodyPr wrap="none" lIns="0" tIns="0" rIns="0" bIns="0">
            <a:spAutoFit/>
          </a:bodyPr>
          <a:lstStyle/>
          <a:p>
            <a:pPr>
              <a:defRPr/>
            </a:pPr>
            <a:r>
              <a:rPr lang="ja-JP" altLang="en-US" sz="1700" b="1">
                <a:effectLst>
                  <a:outerShdw blurRad="38100" dist="38100" dir="2700000" algn="tl">
                    <a:srgbClr val="DDDDDD"/>
                  </a:outerShdw>
                </a:effectLst>
                <a:latin typeface="Comic Sans MS" charset="0"/>
              </a:rPr>
              <a:t>“</a:t>
            </a:r>
            <a:endParaRPr lang="en-US" sz="2000">
              <a:effectLst>
                <a:outerShdw blurRad="38100" dist="38100" dir="2700000" algn="tl">
                  <a:srgbClr val="DDDDDD"/>
                </a:outerShdw>
              </a:effectLst>
              <a:latin typeface="Times" charset="0"/>
            </a:endParaRPr>
          </a:p>
        </p:txBody>
      </p:sp>
      <p:grpSp>
        <p:nvGrpSpPr>
          <p:cNvPr id="73978" name="Group 689"/>
          <p:cNvGrpSpPr>
            <a:grpSpLocks/>
          </p:cNvGrpSpPr>
          <p:nvPr/>
        </p:nvGrpSpPr>
        <p:grpSpPr bwMode="auto">
          <a:xfrm>
            <a:off x="3327400" y="3841750"/>
            <a:ext cx="1284288" cy="708025"/>
            <a:chOff x="1815" y="2600"/>
            <a:chExt cx="995" cy="446"/>
          </a:xfrm>
        </p:grpSpPr>
        <p:sp>
          <p:nvSpPr>
            <p:cNvPr id="51554" name="Rectangle 354"/>
            <p:cNvSpPr>
              <a:spLocks noChangeArrowheads="1"/>
            </p:cNvSpPr>
            <p:nvPr/>
          </p:nvSpPr>
          <p:spPr bwMode="auto">
            <a:xfrm>
              <a:off x="1815" y="2600"/>
              <a:ext cx="995" cy="163"/>
            </a:xfrm>
            <a:prstGeom prst="rect">
              <a:avLst/>
            </a:prstGeom>
            <a:noFill/>
            <a:ln w="9525">
              <a:noFill/>
              <a:miter lim="800000"/>
              <a:headEnd/>
              <a:tailEnd/>
            </a:ln>
            <a:effectLst/>
          </p:spPr>
          <p:txBody>
            <a:bodyPr wrap="none" lIns="0" tIns="0" rIns="0" bIns="0">
              <a:spAutoFit/>
            </a:bodyPr>
            <a:lstStyle/>
            <a:p>
              <a:pPr>
                <a:defRPr/>
              </a:pPr>
              <a:r>
                <a:rPr lang="en-US" sz="1700" b="1">
                  <a:effectLst>
                    <a:outerShdw blurRad="38100" dist="38100" dir="2700000" algn="tl">
                      <a:srgbClr val="DDDDDD"/>
                    </a:outerShdw>
                  </a:effectLst>
                  <a:latin typeface="Comic Sans MS" charset="0"/>
                </a:rPr>
                <a:t>THE STAGE</a:t>
              </a:r>
              <a:endParaRPr lang="en-US" sz="2000">
                <a:effectLst>
                  <a:outerShdw blurRad="38100" dist="38100" dir="2700000" algn="tl">
                    <a:srgbClr val="DDDDDD"/>
                  </a:outerShdw>
                </a:effectLst>
                <a:latin typeface="Times" charset="0"/>
              </a:endParaRPr>
            </a:p>
          </p:txBody>
        </p:sp>
        <p:sp>
          <p:nvSpPr>
            <p:cNvPr id="51555" name="Rectangle 355"/>
            <p:cNvSpPr>
              <a:spLocks noChangeArrowheads="1"/>
            </p:cNvSpPr>
            <p:nvPr/>
          </p:nvSpPr>
          <p:spPr bwMode="auto">
            <a:xfrm>
              <a:off x="1961" y="2740"/>
              <a:ext cx="657" cy="163"/>
            </a:xfrm>
            <a:prstGeom prst="rect">
              <a:avLst/>
            </a:prstGeom>
            <a:noFill/>
            <a:ln w="9525">
              <a:noFill/>
              <a:miter lim="800000"/>
              <a:headEnd/>
              <a:tailEnd/>
            </a:ln>
            <a:effectLst/>
          </p:spPr>
          <p:txBody>
            <a:bodyPr wrap="none" lIns="0" tIns="0" rIns="0" bIns="0">
              <a:spAutoFit/>
            </a:bodyPr>
            <a:lstStyle/>
            <a:p>
              <a:pPr>
                <a:defRPr/>
              </a:pPr>
              <a:r>
                <a:rPr lang="en-US" sz="1700" b="1">
                  <a:effectLst>
                    <a:outerShdw blurRad="38100" dist="38100" dir="2700000" algn="tl">
                      <a:srgbClr val="DDDDDD"/>
                    </a:outerShdw>
                  </a:effectLst>
                  <a:latin typeface="Comic Sans MS" charset="0"/>
                </a:rPr>
                <a:t>OF THE</a:t>
              </a:r>
              <a:endParaRPr lang="en-US" sz="2000">
                <a:effectLst>
                  <a:outerShdw blurRad="38100" dist="38100" dir="2700000" algn="tl">
                    <a:srgbClr val="DDDDDD"/>
                  </a:outerShdw>
                </a:effectLst>
                <a:latin typeface="Times" charset="0"/>
              </a:endParaRPr>
            </a:p>
          </p:txBody>
        </p:sp>
        <p:sp>
          <p:nvSpPr>
            <p:cNvPr id="51556" name="Rectangle 356"/>
            <p:cNvSpPr>
              <a:spLocks noChangeArrowheads="1"/>
            </p:cNvSpPr>
            <p:nvPr/>
          </p:nvSpPr>
          <p:spPr bwMode="auto">
            <a:xfrm>
              <a:off x="1931" y="2883"/>
              <a:ext cx="776" cy="163"/>
            </a:xfrm>
            <a:prstGeom prst="rect">
              <a:avLst/>
            </a:prstGeom>
            <a:noFill/>
            <a:ln w="9525">
              <a:noFill/>
              <a:miter lim="800000"/>
              <a:headEnd/>
              <a:tailEnd/>
            </a:ln>
            <a:effectLst/>
          </p:spPr>
          <p:txBody>
            <a:bodyPr wrap="none" lIns="0" tIns="0" rIns="0" bIns="0">
              <a:spAutoFit/>
            </a:bodyPr>
            <a:lstStyle/>
            <a:p>
              <a:pPr>
                <a:defRPr/>
              </a:pPr>
              <a:r>
                <a:rPr lang="en-US" sz="1700" b="1">
                  <a:effectLst>
                    <a:outerShdw blurRad="38100" dist="38100" dir="2700000" algn="tl">
                      <a:srgbClr val="DDDDDD"/>
                    </a:outerShdw>
                  </a:effectLst>
                  <a:latin typeface="Comic Sans MS" charset="0"/>
                </a:rPr>
                <a:t>ACTION</a:t>
              </a:r>
              <a:r>
                <a:rPr lang="ja-JP" altLang="en-US" sz="1700" b="1">
                  <a:effectLst>
                    <a:outerShdw blurRad="38100" dist="38100" dir="2700000" algn="tl">
                      <a:srgbClr val="DDDDDD"/>
                    </a:outerShdw>
                  </a:effectLst>
                  <a:latin typeface="Comic Sans MS" charset="0"/>
                </a:rPr>
                <a:t>”</a:t>
              </a:r>
              <a:endParaRPr lang="en-US" sz="2000">
                <a:effectLst>
                  <a:outerShdw blurRad="38100" dist="38100" dir="2700000" algn="tl">
                    <a:srgbClr val="DDDDDD"/>
                  </a:outerShdw>
                </a:effectLst>
                <a:latin typeface="Times" charset="0"/>
              </a:endParaRPr>
            </a:p>
          </p:txBody>
        </p:sp>
      </p:grpSp>
      <p:sp>
        <p:nvSpPr>
          <p:cNvPr id="51886" name="Rectangle 686"/>
          <p:cNvSpPr>
            <a:spLocks noChangeArrowheads="1"/>
          </p:cNvSpPr>
          <p:nvPr/>
        </p:nvSpPr>
        <p:spPr bwMode="auto">
          <a:xfrm>
            <a:off x="561975" y="5159375"/>
            <a:ext cx="6421438" cy="381000"/>
          </a:xfrm>
          <a:prstGeom prst="rect">
            <a:avLst/>
          </a:prstGeom>
          <a:noFill/>
          <a:ln w="9525">
            <a:noFill/>
            <a:miter lim="800000"/>
            <a:headEnd/>
            <a:tailEnd/>
          </a:ln>
          <a:effectLst/>
        </p:spPr>
        <p:txBody>
          <a:bodyPr wrap="none" lIns="0" tIns="0" rIns="0" bIns="0">
            <a:spAutoFit/>
          </a:bodyPr>
          <a:lstStyle/>
          <a:p>
            <a:pPr>
              <a:defRPr/>
            </a:pPr>
            <a:r>
              <a:rPr lang="en-US" sz="2500" b="1" i="1">
                <a:effectLst>
                  <a:outerShdw blurRad="38100" dist="38100" dir="2700000" algn="tl">
                    <a:srgbClr val="DDDDDD"/>
                  </a:outerShdw>
                </a:effectLst>
                <a:latin typeface="Comic Sans MS" charset="0"/>
              </a:rPr>
              <a:t> ADDING THE ROUTE OF </a:t>
            </a:r>
            <a:r>
              <a:rPr lang="ja-JP" altLang="en-US" sz="2500" b="1" i="1">
                <a:effectLst>
                  <a:outerShdw blurRad="38100" dist="38100" dir="2700000" algn="tl">
                    <a:srgbClr val="DDDDDD"/>
                  </a:outerShdw>
                </a:effectLst>
                <a:latin typeface="Comic Sans MS" charset="0"/>
              </a:rPr>
              <a:t>“</a:t>
            </a:r>
            <a:r>
              <a:rPr lang="en-US" sz="2500" b="1" i="1">
                <a:effectLst>
                  <a:outerShdw blurRad="38100" dist="38100" dir="2700000" algn="tl">
                    <a:srgbClr val="DDDDDD"/>
                  </a:outerShdw>
                </a:effectLst>
                <a:latin typeface="Comic Sans MS" charset="0"/>
              </a:rPr>
              <a:t>THE STORY</a:t>
            </a:r>
            <a:r>
              <a:rPr lang="ja-JP" altLang="en-US" sz="2500" b="1" i="1">
                <a:effectLst>
                  <a:outerShdw blurRad="38100" dist="38100" dir="2700000" algn="tl">
                    <a:srgbClr val="DDDDDD"/>
                  </a:outerShdw>
                </a:effectLst>
                <a:latin typeface="Comic Sans MS" charset="0"/>
              </a:rPr>
              <a:t>”</a:t>
            </a:r>
            <a:endParaRPr lang="en-US" sz="2400" b="1" i="1">
              <a:effectLst>
                <a:outerShdw blurRad="38100" dist="38100" dir="2700000" algn="tl">
                  <a:srgbClr val="DDDDDD"/>
                </a:outerShdw>
              </a:effectLst>
              <a:latin typeface="Times" charset="0"/>
            </a:endParaRPr>
          </a:p>
        </p:txBody>
      </p:sp>
      <p:sp>
        <p:nvSpPr>
          <p:cNvPr id="73980" name="Line 687"/>
          <p:cNvSpPr>
            <a:spLocks noChangeShapeType="1"/>
          </p:cNvSpPr>
          <p:nvPr/>
        </p:nvSpPr>
        <p:spPr bwMode="auto">
          <a:xfrm>
            <a:off x="911225" y="5008563"/>
            <a:ext cx="557053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73981" name="Group 692"/>
          <p:cNvGrpSpPr>
            <a:grpSpLocks/>
          </p:cNvGrpSpPr>
          <p:nvPr/>
        </p:nvGrpSpPr>
        <p:grpSpPr bwMode="auto">
          <a:xfrm>
            <a:off x="1481138" y="5632450"/>
            <a:ext cx="4684712" cy="3022600"/>
            <a:chOff x="482" y="3416"/>
            <a:chExt cx="3687" cy="1904"/>
          </a:xfrm>
        </p:grpSpPr>
        <p:grpSp>
          <p:nvGrpSpPr>
            <p:cNvPr id="73982" name="Group 372"/>
            <p:cNvGrpSpPr>
              <a:grpSpLocks/>
            </p:cNvGrpSpPr>
            <p:nvPr/>
          </p:nvGrpSpPr>
          <p:grpSpPr bwMode="auto">
            <a:xfrm>
              <a:off x="482" y="3416"/>
              <a:ext cx="902" cy="1083"/>
              <a:chOff x="1131" y="2250"/>
              <a:chExt cx="581" cy="1107"/>
            </a:xfrm>
          </p:grpSpPr>
          <p:sp>
            <p:nvSpPr>
              <p:cNvPr id="74261" name="Freeform 373"/>
              <p:cNvSpPr>
                <a:spLocks/>
              </p:cNvSpPr>
              <p:nvPr/>
            </p:nvSpPr>
            <p:spPr bwMode="auto">
              <a:xfrm>
                <a:off x="1139" y="2258"/>
                <a:ext cx="573" cy="1099"/>
              </a:xfrm>
              <a:custGeom>
                <a:avLst/>
                <a:gdLst>
                  <a:gd name="T0" fmla="*/ 550 w 573"/>
                  <a:gd name="T1" fmla="*/ 1 h 1099"/>
                  <a:gd name="T2" fmla="*/ 542 w 573"/>
                  <a:gd name="T3" fmla="*/ 4 h 1099"/>
                  <a:gd name="T4" fmla="*/ 548 w 573"/>
                  <a:gd name="T5" fmla="*/ 35 h 1099"/>
                  <a:gd name="T6" fmla="*/ 554 w 573"/>
                  <a:gd name="T7" fmla="*/ 73 h 1099"/>
                  <a:gd name="T8" fmla="*/ 561 w 573"/>
                  <a:gd name="T9" fmla="*/ 128 h 1099"/>
                  <a:gd name="T10" fmla="*/ 561 w 573"/>
                  <a:gd name="T11" fmla="*/ 189 h 1099"/>
                  <a:gd name="T12" fmla="*/ 561 w 573"/>
                  <a:gd name="T13" fmla="*/ 249 h 1099"/>
                  <a:gd name="T14" fmla="*/ 549 w 573"/>
                  <a:gd name="T15" fmla="*/ 296 h 1099"/>
                  <a:gd name="T16" fmla="*/ 542 w 573"/>
                  <a:gd name="T17" fmla="*/ 343 h 1099"/>
                  <a:gd name="T18" fmla="*/ 535 w 573"/>
                  <a:gd name="T19" fmla="*/ 399 h 1099"/>
                  <a:gd name="T20" fmla="*/ 515 w 573"/>
                  <a:gd name="T21" fmla="*/ 441 h 1099"/>
                  <a:gd name="T22" fmla="*/ 508 w 573"/>
                  <a:gd name="T23" fmla="*/ 494 h 1099"/>
                  <a:gd name="T24" fmla="*/ 495 w 573"/>
                  <a:gd name="T25" fmla="*/ 535 h 1099"/>
                  <a:gd name="T26" fmla="*/ 470 w 573"/>
                  <a:gd name="T27" fmla="*/ 595 h 1099"/>
                  <a:gd name="T28" fmla="*/ 455 w 573"/>
                  <a:gd name="T29" fmla="*/ 637 h 1099"/>
                  <a:gd name="T30" fmla="*/ 424 w 573"/>
                  <a:gd name="T31" fmla="*/ 695 h 1099"/>
                  <a:gd name="T32" fmla="*/ 404 w 573"/>
                  <a:gd name="T33" fmla="*/ 729 h 1099"/>
                  <a:gd name="T34" fmla="*/ 384 w 573"/>
                  <a:gd name="T35" fmla="*/ 758 h 1099"/>
                  <a:gd name="T36" fmla="*/ 357 w 573"/>
                  <a:gd name="T37" fmla="*/ 799 h 1099"/>
                  <a:gd name="T38" fmla="*/ 332 w 573"/>
                  <a:gd name="T39" fmla="*/ 838 h 1099"/>
                  <a:gd name="T40" fmla="*/ 312 w 573"/>
                  <a:gd name="T41" fmla="*/ 865 h 1099"/>
                  <a:gd name="T42" fmla="*/ 301 w 573"/>
                  <a:gd name="T43" fmla="*/ 884 h 1099"/>
                  <a:gd name="T44" fmla="*/ 286 w 573"/>
                  <a:gd name="T45" fmla="*/ 913 h 1099"/>
                  <a:gd name="T46" fmla="*/ 266 w 573"/>
                  <a:gd name="T47" fmla="*/ 933 h 1099"/>
                  <a:gd name="T48" fmla="*/ 226 w 573"/>
                  <a:gd name="T49" fmla="*/ 967 h 1099"/>
                  <a:gd name="T50" fmla="*/ 189 w 573"/>
                  <a:gd name="T51" fmla="*/ 1000 h 1099"/>
                  <a:gd name="T52" fmla="*/ 160 w 573"/>
                  <a:gd name="T53" fmla="*/ 1021 h 1099"/>
                  <a:gd name="T54" fmla="*/ 96 w 573"/>
                  <a:gd name="T55" fmla="*/ 1054 h 1099"/>
                  <a:gd name="T56" fmla="*/ 57 w 573"/>
                  <a:gd name="T57" fmla="*/ 1068 h 1099"/>
                  <a:gd name="T58" fmla="*/ 6 w 573"/>
                  <a:gd name="T59" fmla="*/ 1087 h 1099"/>
                  <a:gd name="T60" fmla="*/ 0 w 573"/>
                  <a:gd name="T61" fmla="*/ 1093 h 1099"/>
                  <a:gd name="T62" fmla="*/ 6 w 573"/>
                  <a:gd name="T63" fmla="*/ 1099 h 1099"/>
                  <a:gd name="T64" fmla="*/ 49 w 573"/>
                  <a:gd name="T65" fmla="*/ 1086 h 1099"/>
                  <a:gd name="T66" fmla="*/ 84 w 573"/>
                  <a:gd name="T67" fmla="*/ 1078 h 1099"/>
                  <a:gd name="T68" fmla="*/ 148 w 573"/>
                  <a:gd name="T69" fmla="*/ 1045 h 1099"/>
                  <a:gd name="T70" fmla="*/ 183 w 573"/>
                  <a:gd name="T71" fmla="*/ 1024 h 1099"/>
                  <a:gd name="T72" fmla="*/ 227 w 573"/>
                  <a:gd name="T73" fmla="*/ 991 h 1099"/>
                  <a:gd name="T74" fmla="*/ 247 w 573"/>
                  <a:gd name="T75" fmla="*/ 970 h 1099"/>
                  <a:gd name="T76" fmla="*/ 276 w 573"/>
                  <a:gd name="T77" fmla="*/ 940 h 1099"/>
                  <a:gd name="T78" fmla="*/ 296 w 573"/>
                  <a:gd name="T79" fmla="*/ 920 h 1099"/>
                  <a:gd name="T80" fmla="*/ 321 w 573"/>
                  <a:gd name="T81" fmla="*/ 888 h 1099"/>
                  <a:gd name="T82" fmla="*/ 322 w 573"/>
                  <a:gd name="T83" fmla="*/ 872 h 1099"/>
                  <a:gd name="T84" fmla="*/ 341 w 573"/>
                  <a:gd name="T85" fmla="*/ 847 h 1099"/>
                  <a:gd name="T86" fmla="*/ 368 w 573"/>
                  <a:gd name="T87" fmla="*/ 804 h 1099"/>
                  <a:gd name="T88" fmla="*/ 395 w 573"/>
                  <a:gd name="T89" fmla="*/ 763 h 1099"/>
                  <a:gd name="T90" fmla="*/ 415 w 573"/>
                  <a:gd name="T91" fmla="*/ 736 h 1099"/>
                  <a:gd name="T92" fmla="*/ 434 w 573"/>
                  <a:gd name="T93" fmla="*/ 702 h 1099"/>
                  <a:gd name="T94" fmla="*/ 467 w 573"/>
                  <a:gd name="T95" fmla="*/ 641 h 1099"/>
                  <a:gd name="T96" fmla="*/ 474 w 573"/>
                  <a:gd name="T97" fmla="*/ 614 h 1099"/>
                  <a:gd name="T98" fmla="*/ 500 w 573"/>
                  <a:gd name="T99" fmla="*/ 552 h 1099"/>
                  <a:gd name="T100" fmla="*/ 507 w 573"/>
                  <a:gd name="T101" fmla="*/ 524 h 1099"/>
                  <a:gd name="T102" fmla="*/ 520 w 573"/>
                  <a:gd name="T103" fmla="*/ 495 h 1099"/>
                  <a:gd name="T104" fmla="*/ 527 w 573"/>
                  <a:gd name="T105" fmla="*/ 454 h 1099"/>
                  <a:gd name="T106" fmla="*/ 547 w 573"/>
                  <a:gd name="T107" fmla="*/ 403 h 1099"/>
                  <a:gd name="T108" fmla="*/ 547 w 573"/>
                  <a:gd name="T109" fmla="*/ 367 h 1099"/>
                  <a:gd name="T110" fmla="*/ 560 w 573"/>
                  <a:gd name="T111" fmla="*/ 325 h 1099"/>
                  <a:gd name="T112" fmla="*/ 566 w 573"/>
                  <a:gd name="T113" fmla="*/ 284 h 1099"/>
                  <a:gd name="T114" fmla="*/ 573 w 573"/>
                  <a:gd name="T115" fmla="*/ 250 h 1099"/>
                  <a:gd name="T116" fmla="*/ 573 w 573"/>
                  <a:gd name="T117" fmla="*/ 203 h 1099"/>
                  <a:gd name="T118" fmla="*/ 573 w 573"/>
                  <a:gd name="T119" fmla="*/ 141 h 1099"/>
                  <a:gd name="T120" fmla="*/ 573 w 573"/>
                  <a:gd name="T121" fmla="*/ 92 h 1099"/>
                  <a:gd name="T122" fmla="*/ 560 w 573"/>
                  <a:gd name="T123" fmla="*/ 45 h 1099"/>
                  <a:gd name="T124" fmla="*/ 553 w 573"/>
                  <a:gd name="T125" fmla="*/ 6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262" name="Freeform 374"/>
              <p:cNvSpPr>
                <a:spLocks/>
              </p:cNvSpPr>
              <p:nvPr/>
            </p:nvSpPr>
            <p:spPr bwMode="auto">
              <a:xfrm>
                <a:off x="1131" y="2250"/>
                <a:ext cx="573" cy="1099"/>
              </a:xfrm>
              <a:custGeom>
                <a:avLst/>
                <a:gdLst>
                  <a:gd name="T0" fmla="*/ 550 w 573"/>
                  <a:gd name="T1" fmla="*/ 1 h 1099"/>
                  <a:gd name="T2" fmla="*/ 542 w 573"/>
                  <a:gd name="T3" fmla="*/ 4 h 1099"/>
                  <a:gd name="T4" fmla="*/ 548 w 573"/>
                  <a:gd name="T5" fmla="*/ 35 h 1099"/>
                  <a:gd name="T6" fmla="*/ 554 w 573"/>
                  <a:gd name="T7" fmla="*/ 73 h 1099"/>
                  <a:gd name="T8" fmla="*/ 561 w 573"/>
                  <a:gd name="T9" fmla="*/ 128 h 1099"/>
                  <a:gd name="T10" fmla="*/ 561 w 573"/>
                  <a:gd name="T11" fmla="*/ 189 h 1099"/>
                  <a:gd name="T12" fmla="*/ 561 w 573"/>
                  <a:gd name="T13" fmla="*/ 249 h 1099"/>
                  <a:gd name="T14" fmla="*/ 549 w 573"/>
                  <a:gd name="T15" fmla="*/ 296 h 1099"/>
                  <a:gd name="T16" fmla="*/ 542 w 573"/>
                  <a:gd name="T17" fmla="*/ 343 h 1099"/>
                  <a:gd name="T18" fmla="*/ 535 w 573"/>
                  <a:gd name="T19" fmla="*/ 399 h 1099"/>
                  <a:gd name="T20" fmla="*/ 515 w 573"/>
                  <a:gd name="T21" fmla="*/ 441 h 1099"/>
                  <a:gd name="T22" fmla="*/ 508 w 573"/>
                  <a:gd name="T23" fmla="*/ 494 h 1099"/>
                  <a:gd name="T24" fmla="*/ 495 w 573"/>
                  <a:gd name="T25" fmla="*/ 535 h 1099"/>
                  <a:gd name="T26" fmla="*/ 470 w 573"/>
                  <a:gd name="T27" fmla="*/ 595 h 1099"/>
                  <a:gd name="T28" fmla="*/ 455 w 573"/>
                  <a:gd name="T29" fmla="*/ 637 h 1099"/>
                  <a:gd name="T30" fmla="*/ 424 w 573"/>
                  <a:gd name="T31" fmla="*/ 695 h 1099"/>
                  <a:gd name="T32" fmla="*/ 404 w 573"/>
                  <a:gd name="T33" fmla="*/ 729 h 1099"/>
                  <a:gd name="T34" fmla="*/ 384 w 573"/>
                  <a:gd name="T35" fmla="*/ 758 h 1099"/>
                  <a:gd name="T36" fmla="*/ 357 w 573"/>
                  <a:gd name="T37" fmla="*/ 799 h 1099"/>
                  <a:gd name="T38" fmla="*/ 332 w 573"/>
                  <a:gd name="T39" fmla="*/ 838 h 1099"/>
                  <a:gd name="T40" fmla="*/ 312 w 573"/>
                  <a:gd name="T41" fmla="*/ 865 h 1099"/>
                  <a:gd name="T42" fmla="*/ 301 w 573"/>
                  <a:gd name="T43" fmla="*/ 884 h 1099"/>
                  <a:gd name="T44" fmla="*/ 286 w 573"/>
                  <a:gd name="T45" fmla="*/ 913 h 1099"/>
                  <a:gd name="T46" fmla="*/ 266 w 573"/>
                  <a:gd name="T47" fmla="*/ 933 h 1099"/>
                  <a:gd name="T48" fmla="*/ 226 w 573"/>
                  <a:gd name="T49" fmla="*/ 967 h 1099"/>
                  <a:gd name="T50" fmla="*/ 189 w 573"/>
                  <a:gd name="T51" fmla="*/ 1000 h 1099"/>
                  <a:gd name="T52" fmla="*/ 160 w 573"/>
                  <a:gd name="T53" fmla="*/ 1021 h 1099"/>
                  <a:gd name="T54" fmla="*/ 96 w 573"/>
                  <a:gd name="T55" fmla="*/ 1054 h 1099"/>
                  <a:gd name="T56" fmla="*/ 57 w 573"/>
                  <a:gd name="T57" fmla="*/ 1068 h 1099"/>
                  <a:gd name="T58" fmla="*/ 6 w 573"/>
                  <a:gd name="T59" fmla="*/ 1087 h 1099"/>
                  <a:gd name="T60" fmla="*/ 0 w 573"/>
                  <a:gd name="T61" fmla="*/ 1093 h 1099"/>
                  <a:gd name="T62" fmla="*/ 6 w 573"/>
                  <a:gd name="T63" fmla="*/ 1099 h 1099"/>
                  <a:gd name="T64" fmla="*/ 49 w 573"/>
                  <a:gd name="T65" fmla="*/ 1086 h 1099"/>
                  <a:gd name="T66" fmla="*/ 84 w 573"/>
                  <a:gd name="T67" fmla="*/ 1078 h 1099"/>
                  <a:gd name="T68" fmla="*/ 148 w 573"/>
                  <a:gd name="T69" fmla="*/ 1045 h 1099"/>
                  <a:gd name="T70" fmla="*/ 183 w 573"/>
                  <a:gd name="T71" fmla="*/ 1024 h 1099"/>
                  <a:gd name="T72" fmla="*/ 227 w 573"/>
                  <a:gd name="T73" fmla="*/ 991 h 1099"/>
                  <a:gd name="T74" fmla="*/ 247 w 573"/>
                  <a:gd name="T75" fmla="*/ 970 h 1099"/>
                  <a:gd name="T76" fmla="*/ 276 w 573"/>
                  <a:gd name="T77" fmla="*/ 940 h 1099"/>
                  <a:gd name="T78" fmla="*/ 296 w 573"/>
                  <a:gd name="T79" fmla="*/ 920 h 1099"/>
                  <a:gd name="T80" fmla="*/ 321 w 573"/>
                  <a:gd name="T81" fmla="*/ 888 h 1099"/>
                  <a:gd name="T82" fmla="*/ 322 w 573"/>
                  <a:gd name="T83" fmla="*/ 872 h 1099"/>
                  <a:gd name="T84" fmla="*/ 341 w 573"/>
                  <a:gd name="T85" fmla="*/ 847 h 1099"/>
                  <a:gd name="T86" fmla="*/ 368 w 573"/>
                  <a:gd name="T87" fmla="*/ 804 h 1099"/>
                  <a:gd name="T88" fmla="*/ 395 w 573"/>
                  <a:gd name="T89" fmla="*/ 763 h 1099"/>
                  <a:gd name="T90" fmla="*/ 415 w 573"/>
                  <a:gd name="T91" fmla="*/ 736 h 1099"/>
                  <a:gd name="T92" fmla="*/ 434 w 573"/>
                  <a:gd name="T93" fmla="*/ 702 h 1099"/>
                  <a:gd name="T94" fmla="*/ 467 w 573"/>
                  <a:gd name="T95" fmla="*/ 641 h 1099"/>
                  <a:gd name="T96" fmla="*/ 474 w 573"/>
                  <a:gd name="T97" fmla="*/ 614 h 1099"/>
                  <a:gd name="T98" fmla="*/ 500 w 573"/>
                  <a:gd name="T99" fmla="*/ 552 h 1099"/>
                  <a:gd name="T100" fmla="*/ 507 w 573"/>
                  <a:gd name="T101" fmla="*/ 524 h 1099"/>
                  <a:gd name="T102" fmla="*/ 520 w 573"/>
                  <a:gd name="T103" fmla="*/ 495 h 1099"/>
                  <a:gd name="T104" fmla="*/ 527 w 573"/>
                  <a:gd name="T105" fmla="*/ 454 h 1099"/>
                  <a:gd name="T106" fmla="*/ 547 w 573"/>
                  <a:gd name="T107" fmla="*/ 403 h 1099"/>
                  <a:gd name="T108" fmla="*/ 547 w 573"/>
                  <a:gd name="T109" fmla="*/ 367 h 1099"/>
                  <a:gd name="T110" fmla="*/ 560 w 573"/>
                  <a:gd name="T111" fmla="*/ 325 h 1099"/>
                  <a:gd name="T112" fmla="*/ 566 w 573"/>
                  <a:gd name="T113" fmla="*/ 284 h 1099"/>
                  <a:gd name="T114" fmla="*/ 573 w 573"/>
                  <a:gd name="T115" fmla="*/ 250 h 1099"/>
                  <a:gd name="T116" fmla="*/ 573 w 573"/>
                  <a:gd name="T117" fmla="*/ 203 h 1099"/>
                  <a:gd name="T118" fmla="*/ 573 w 573"/>
                  <a:gd name="T119" fmla="*/ 141 h 1099"/>
                  <a:gd name="T120" fmla="*/ 573 w 573"/>
                  <a:gd name="T121" fmla="*/ 92 h 1099"/>
                  <a:gd name="T122" fmla="*/ 560 w 573"/>
                  <a:gd name="T123" fmla="*/ 45 h 1099"/>
                  <a:gd name="T124" fmla="*/ 553 w 573"/>
                  <a:gd name="T125" fmla="*/ 6 h 10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3"/>
                  <a:gd name="T190" fmla="*/ 0 h 1099"/>
                  <a:gd name="T191" fmla="*/ 573 w 573"/>
                  <a:gd name="T192" fmla="*/ 1099 h 10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3" h="1099">
                    <a:moveTo>
                      <a:pt x="553" y="6"/>
                    </a:moveTo>
                    <a:lnTo>
                      <a:pt x="553" y="4"/>
                    </a:lnTo>
                    <a:lnTo>
                      <a:pt x="552" y="2"/>
                    </a:lnTo>
                    <a:lnTo>
                      <a:pt x="550" y="1"/>
                    </a:lnTo>
                    <a:lnTo>
                      <a:pt x="547" y="0"/>
                    </a:lnTo>
                    <a:lnTo>
                      <a:pt x="545" y="1"/>
                    </a:lnTo>
                    <a:lnTo>
                      <a:pt x="543" y="2"/>
                    </a:lnTo>
                    <a:lnTo>
                      <a:pt x="542" y="4"/>
                    </a:lnTo>
                    <a:lnTo>
                      <a:pt x="541" y="6"/>
                    </a:lnTo>
                    <a:lnTo>
                      <a:pt x="541" y="19"/>
                    </a:lnTo>
                    <a:lnTo>
                      <a:pt x="542" y="22"/>
                    </a:lnTo>
                    <a:lnTo>
                      <a:pt x="548" y="35"/>
                    </a:lnTo>
                    <a:lnTo>
                      <a:pt x="548" y="46"/>
                    </a:lnTo>
                    <a:lnTo>
                      <a:pt x="549" y="49"/>
                    </a:lnTo>
                    <a:lnTo>
                      <a:pt x="554" y="62"/>
                    </a:lnTo>
                    <a:lnTo>
                      <a:pt x="554" y="73"/>
                    </a:lnTo>
                    <a:lnTo>
                      <a:pt x="555" y="76"/>
                    </a:lnTo>
                    <a:lnTo>
                      <a:pt x="561" y="95"/>
                    </a:lnTo>
                    <a:lnTo>
                      <a:pt x="561" y="107"/>
                    </a:lnTo>
                    <a:lnTo>
                      <a:pt x="561" y="128"/>
                    </a:lnTo>
                    <a:lnTo>
                      <a:pt x="561" y="141"/>
                    </a:lnTo>
                    <a:lnTo>
                      <a:pt x="561" y="155"/>
                    </a:lnTo>
                    <a:lnTo>
                      <a:pt x="561" y="175"/>
                    </a:lnTo>
                    <a:lnTo>
                      <a:pt x="561" y="189"/>
                    </a:lnTo>
                    <a:lnTo>
                      <a:pt x="561" y="203"/>
                    </a:lnTo>
                    <a:lnTo>
                      <a:pt x="561" y="216"/>
                    </a:lnTo>
                    <a:lnTo>
                      <a:pt x="561" y="230"/>
                    </a:lnTo>
                    <a:lnTo>
                      <a:pt x="561" y="249"/>
                    </a:lnTo>
                    <a:lnTo>
                      <a:pt x="555" y="262"/>
                    </a:lnTo>
                    <a:lnTo>
                      <a:pt x="554" y="264"/>
                    </a:lnTo>
                    <a:lnTo>
                      <a:pt x="554" y="283"/>
                    </a:lnTo>
                    <a:lnTo>
                      <a:pt x="549" y="296"/>
                    </a:lnTo>
                    <a:lnTo>
                      <a:pt x="548" y="298"/>
                    </a:lnTo>
                    <a:lnTo>
                      <a:pt x="548" y="311"/>
                    </a:lnTo>
                    <a:lnTo>
                      <a:pt x="548" y="324"/>
                    </a:lnTo>
                    <a:lnTo>
                      <a:pt x="542" y="343"/>
                    </a:lnTo>
                    <a:lnTo>
                      <a:pt x="536" y="364"/>
                    </a:lnTo>
                    <a:lnTo>
                      <a:pt x="535" y="366"/>
                    </a:lnTo>
                    <a:lnTo>
                      <a:pt x="535" y="386"/>
                    </a:lnTo>
                    <a:lnTo>
                      <a:pt x="535" y="399"/>
                    </a:lnTo>
                    <a:lnTo>
                      <a:pt x="529" y="411"/>
                    </a:lnTo>
                    <a:lnTo>
                      <a:pt x="522" y="425"/>
                    </a:lnTo>
                    <a:lnTo>
                      <a:pt x="516" y="439"/>
                    </a:lnTo>
                    <a:lnTo>
                      <a:pt x="515" y="441"/>
                    </a:lnTo>
                    <a:lnTo>
                      <a:pt x="515" y="453"/>
                    </a:lnTo>
                    <a:lnTo>
                      <a:pt x="509" y="473"/>
                    </a:lnTo>
                    <a:lnTo>
                      <a:pt x="508" y="475"/>
                    </a:lnTo>
                    <a:lnTo>
                      <a:pt x="508" y="494"/>
                    </a:lnTo>
                    <a:lnTo>
                      <a:pt x="503" y="507"/>
                    </a:lnTo>
                    <a:lnTo>
                      <a:pt x="496" y="520"/>
                    </a:lnTo>
                    <a:lnTo>
                      <a:pt x="495" y="522"/>
                    </a:lnTo>
                    <a:lnTo>
                      <a:pt x="495" y="535"/>
                    </a:lnTo>
                    <a:lnTo>
                      <a:pt x="489" y="547"/>
                    </a:lnTo>
                    <a:lnTo>
                      <a:pt x="483" y="561"/>
                    </a:lnTo>
                    <a:lnTo>
                      <a:pt x="476" y="581"/>
                    </a:lnTo>
                    <a:lnTo>
                      <a:pt x="470" y="595"/>
                    </a:lnTo>
                    <a:lnTo>
                      <a:pt x="463" y="609"/>
                    </a:lnTo>
                    <a:lnTo>
                      <a:pt x="456" y="622"/>
                    </a:lnTo>
                    <a:lnTo>
                      <a:pt x="455" y="624"/>
                    </a:lnTo>
                    <a:lnTo>
                      <a:pt x="455" y="637"/>
                    </a:lnTo>
                    <a:lnTo>
                      <a:pt x="443" y="656"/>
                    </a:lnTo>
                    <a:lnTo>
                      <a:pt x="437" y="670"/>
                    </a:lnTo>
                    <a:lnTo>
                      <a:pt x="430" y="683"/>
                    </a:lnTo>
                    <a:lnTo>
                      <a:pt x="424" y="695"/>
                    </a:lnTo>
                    <a:lnTo>
                      <a:pt x="413" y="701"/>
                    </a:lnTo>
                    <a:lnTo>
                      <a:pt x="411" y="702"/>
                    </a:lnTo>
                    <a:lnTo>
                      <a:pt x="410" y="704"/>
                    </a:lnTo>
                    <a:lnTo>
                      <a:pt x="404" y="729"/>
                    </a:lnTo>
                    <a:lnTo>
                      <a:pt x="393" y="735"/>
                    </a:lnTo>
                    <a:lnTo>
                      <a:pt x="391" y="736"/>
                    </a:lnTo>
                    <a:lnTo>
                      <a:pt x="390" y="738"/>
                    </a:lnTo>
                    <a:lnTo>
                      <a:pt x="384" y="758"/>
                    </a:lnTo>
                    <a:lnTo>
                      <a:pt x="378" y="770"/>
                    </a:lnTo>
                    <a:lnTo>
                      <a:pt x="365" y="783"/>
                    </a:lnTo>
                    <a:lnTo>
                      <a:pt x="364" y="785"/>
                    </a:lnTo>
                    <a:lnTo>
                      <a:pt x="357" y="799"/>
                    </a:lnTo>
                    <a:lnTo>
                      <a:pt x="351" y="813"/>
                    </a:lnTo>
                    <a:lnTo>
                      <a:pt x="345" y="824"/>
                    </a:lnTo>
                    <a:lnTo>
                      <a:pt x="332" y="838"/>
                    </a:lnTo>
                    <a:lnTo>
                      <a:pt x="331" y="840"/>
                    </a:lnTo>
                    <a:lnTo>
                      <a:pt x="325" y="851"/>
                    </a:lnTo>
                    <a:lnTo>
                      <a:pt x="312" y="865"/>
                    </a:lnTo>
                    <a:lnTo>
                      <a:pt x="311" y="867"/>
                    </a:lnTo>
                    <a:lnTo>
                      <a:pt x="310" y="869"/>
                    </a:lnTo>
                    <a:lnTo>
                      <a:pt x="310" y="879"/>
                    </a:lnTo>
                    <a:lnTo>
                      <a:pt x="301" y="884"/>
                    </a:lnTo>
                    <a:lnTo>
                      <a:pt x="299" y="885"/>
                    </a:lnTo>
                    <a:lnTo>
                      <a:pt x="298" y="887"/>
                    </a:lnTo>
                    <a:lnTo>
                      <a:pt x="291" y="901"/>
                    </a:lnTo>
                    <a:lnTo>
                      <a:pt x="286" y="913"/>
                    </a:lnTo>
                    <a:lnTo>
                      <a:pt x="275" y="918"/>
                    </a:lnTo>
                    <a:lnTo>
                      <a:pt x="273" y="919"/>
                    </a:lnTo>
                    <a:lnTo>
                      <a:pt x="272" y="921"/>
                    </a:lnTo>
                    <a:lnTo>
                      <a:pt x="266" y="933"/>
                    </a:lnTo>
                    <a:lnTo>
                      <a:pt x="253" y="947"/>
                    </a:lnTo>
                    <a:lnTo>
                      <a:pt x="240" y="960"/>
                    </a:lnTo>
                    <a:lnTo>
                      <a:pt x="228" y="966"/>
                    </a:lnTo>
                    <a:lnTo>
                      <a:pt x="226" y="967"/>
                    </a:lnTo>
                    <a:lnTo>
                      <a:pt x="225" y="969"/>
                    </a:lnTo>
                    <a:lnTo>
                      <a:pt x="219" y="981"/>
                    </a:lnTo>
                    <a:lnTo>
                      <a:pt x="202" y="993"/>
                    </a:lnTo>
                    <a:lnTo>
                      <a:pt x="189" y="1000"/>
                    </a:lnTo>
                    <a:lnTo>
                      <a:pt x="187" y="1001"/>
                    </a:lnTo>
                    <a:lnTo>
                      <a:pt x="174" y="1015"/>
                    </a:lnTo>
                    <a:lnTo>
                      <a:pt x="162" y="1020"/>
                    </a:lnTo>
                    <a:lnTo>
                      <a:pt x="160" y="1021"/>
                    </a:lnTo>
                    <a:lnTo>
                      <a:pt x="141" y="1035"/>
                    </a:lnTo>
                    <a:lnTo>
                      <a:pt x="129" y="1041"/>
                    </a:lnTo>
                    <a:lnTo>
                      <a:pt x="110" y="1048"/>
                    </a:lnTo>
                    <a:lnTo>
                      <a:pt x="96" y="1054"/>
                    </a:lnTo>
                    <a:lnTo>
                      <a:pt x="94" y="1055"/>
                    </a:lnTo>
                    <a:lnTo>
                      <a:pt x="77" y="1067"/>
                    </a:lnTo>
                    <a:lnTo>
                      <a:pt x="59" y="1067"/>
                    </a:lnTo>
                    <a:lnTo>
                      <a:pt x="57" y="1068"/>
                    </a:lnTo>
                    <a:lnTo>
                      <a:pt x="44" y="1075"/>
                    </a:lnTo>
                    <a:lnTo>
                      <a:pt x="30" y="1082"/>
                    </a:lnTo>
                    <a:lnTo>
                      <a:pt x="18" y="1087"/>
                    </a:lnTo>
                    <a:lnTo>
                      <a:pt x="6" y="1087"/>
                    </a:lnTo>
                    <a:lnTo>
                      <a:pt x="4" y="1088"/>
                    </a:lnTo>
                    <a:lnTo>
                      <a:pt x="2" y="1089"/>
                    </a:lnTo>
                    <a:lnTo>
                      <a:pt x="1" y="1091"/>
                    </a:lnTo>
                    <a:lnTo>
                      <a:pt x="0" y="1093"/>
                    </a:lnTo>
                    <a:lnTo>
                      <a:pt x="1" y="1096"/>
                    </a:lnTo>
                    <a:lnTo>
                      <a:pt x="2" y="1098"/>
                    </a:lnTo>
                    <a:lnTo>
                      <a:pt x="4" y="1099"/>
                    </a:lnTo>
                    <a:lnTo>
                      <a:pt x="6" y="1099"/>
                    </a:lnTo>
                    <a:lnTo>
                      <a:pt x="19" y="1099"/>
                    </a:lnTo>
                    <a:lnTo>
                      <a:pt x="22" y="1099"/>
                    </a:lnTo>
                    <a:lnTo>
                      <a:pt x="35" y="1093"/>
                    </a:lnTo>
                    <a:lnTo>
                      <a:pt x="49" y="1086"/>
                    </a:lnTo>
                    <a:lnTo>
                      <a:pt x="61" y="1079"/>
                    </a:lnTo>
                    <a:lnTo>
                      <a:pt x="79" y="1079"/>
                    </a:lnTo>
                    <a:lnTo>
                      <a:pt x="82" y="1079"/>
                    </a:lnTo>
                    <a:lnTo>
                      <a:pt x="84" y="1078"/>
                    </a:lnTo>
                    <a:lnTo>
                      <a:pt x="102" y="1064"/>
                    </a:lnTo>
                    <a:lnTo>
                      <a:pt x="115" y="1059"/>
                    </a:lnTo>
                    <a:lnTo>
                      <a:pt x="134" y="1052"/>
                    </a:lnTo>
                    <a:lnTo>
                      <a:pt x="148" y="1045"/>
                    </a:lnTo>
                    <a:lnTo>
                      <a:pt x="150" y="1044"/>
                    </a:lnTo>
                    <a:lnTo>
                      <a:pt x="168" y="1030"/>
                    </a:lnTo>
                    <a:lnTo>
                      <a:pt x="181" y="1025"/>
                    </a:lnTo>
                    <a:lnTo>
                      <a:pt x="183" y="1024"/>
                    </a:lnTo>
                    <a:lnTo>
                      <a:pt x="196" y="1010"/>
                    </a:lnTo>
                    <a:lnTo>
                      <a:pt x="207" y="1004"/>
                    </a:lnTo>
                    <a:lnTo>
                      <a:pt x="227" y="991"/>
                    </a:lnTo>
                    <a:lnTo>
                      <a:pt x="229" y="990"/>
                    </a:lnTo>
                    <a:lnTo>
                      <a:pt x="230" y="988"/>
                    </a:lnTo>
                    <a:lnTo>
                      <a:pt x="235" y="976"/>
                    </a:lnTo>
                    <a:lnTo>
                      <a:pt x="247" y="970"/>
                    </a:lnTo>
                    <a:lnTo>
                      <a:pt x="249" y="969"/>
                    </a:lnTo>
                    <a:lnTo>
                      <a:pt x="262" y="956"/>
                    </a:lnTo>
                    <a:lnTo>
                      <a:pt x="275" y="942"/>
                    </a:lnTo>
                    <a:lnTo>
                      <a:pt x="276" y="940"/>
                    </a:lnTo>
                    <a:lnTo>
                      <a:pt x="282" y="928"/>
                    </a:lnTo>
                    <a:lnTo>
                      <a:pt x="293" y="923"/>
                    </a:lnTo>
                    <a:lnTo>
                      <a:pt x="295" y="922"/>
                    </a:lnTo>
                    <a:lnTo>
                      <a:pt x="296" y="920"/>
                    </a:lnTo>
                    <a:lnTo>
                      <a:pt x="302" y="906"/>
                    </a:lnTo>
                    <a:lnTo>
                      <a:pt x="308" y="894"/>
                    </a:lnTo>
                    <a:lnTo>
                      <a:pt x="319" y="889"/>
                    </a:lnTo>
                    <a:lnTo>
                      <a:pt x="321" y="888"/>
                    </a:lnTo>
                    <a:lnTo>
                      <a:pt x="322" y="886"/>
                    </a:lnTo>
                    <a:lnTo>
                      <a:pt x="322" y="883"/>
                    </a:lnTo>
                    <a:lnTo>
                      <a:pt x="322" y="872"/>
                    </a:lnTo>
                    <a:lnTo>
                      <a:pt x="334" y="860"/>
                    </a:lnTo>
                    <a:lnTo>
                      <a:pt x="335" y="858"/>
                    </a:lnTo>
                    <a:lnTo>
                      <a:pt x="341" y="847"/>
                    </a:lnTo>
                    <a:lnTo>
                      <a:pt x="354" y="833"/>
                    </a:lnTo>
                    <a:lnTo>
                      <a:pt x="355" y="831"/>
                    </a:lnTo>
                    <a:lnTo>
                      <a:pt x="362" y="818"/>
                    </a:lnTo>
                    <a:lnTo>
                      <a:pt x="368" y="804"/>
                    </a:lnTo>
                    <a:lnTo>
                      <a:pt x="374" y="792"/>
                    </a:lnTo>
                    <a:lnTo>
                      <a:pt x="387" y="779"/>
                    </a:lnTo>
                    <a:lnTo>
                      <a:pt x="388" y="777"/>
                    </a:lnTo>
                    <a:lnTo>
                      <a:pt x="395" y="763"/>
                    </a:lnTo>
                    <a:lnTo>
                      <a:pt x="400" y="745"/>
                    </a:lnTo>
                    <a:lnTo>
                      <a:pt x="412" y="739"/>
                    </a:lnTo>
                    <a:lnTo>
                      <a:pt x="414" y="738"/>
                    </a:lnTo>
                    <a:lnTo>
                      <a:pt x="415" y="736"/>
                    </a:lnTo>
                    <a:lnTo>
                      <a:pt x="420" y="710"/>
                    </a:lnTo>
                    <a:lnTo>
                      <a:pt x="431" y="705"/>
                    </a:lnTo>
                    <a:lnTo>
                      <a:pt x="433" y="704"/>
                    </a:lnTo>
                    <a:lnTo>
                      <a:pt x="434" y="702"/>
                    </a:lnTo>
                    <a:lnTo>
                      <a:pt x="441" y="688"/>
                    </a:lnTo>
                    <a:lnTo>
                      <a:pt x="448" y="675"/>
                    </a:lnTo>
                    <a:lnTo>
                      <a:pt x="454" y="661"/>
                    </a:lnTo>
                    <a:lnTo>
                      <a:pt x="467" y="641"/>
                    </a:lnTo>
                    <a:lnTo>
                      <a:pt x="467" y="638"/>
                    </a:lnTo>
                    <a:lnTo>
                      <a:pt x="467" y="626"/>
                    </a:lnTo>
                    <a:lnTo>
                      <a:pt x="474" y="614"/>
                    </a:lnTo>
                    <a:lnTo>
                      <a:pt x="481" y="600"/>
                    </a:lnTo>
                    <a:lnTo>
                      <a:pt x="487" y="586"/>
                    </a:lnTo>
                    <a:lnTo>
                      <a:pt x="494" y="566"/>
                    </a:lnTo>
                    <a:lnTo>
                      <a:pt x="500" y="552"/>
                    </a:lnTo>
                    <a:lnTo>
                      <a:pt x="507" y="539"/>
                    </a:lnTo>
                    <a:lnTo>
                      <a:pt x="507" y="536"/>
                    </a:lnTo>
                    <a:lnTo>
                      <a:pt x="507" y="524"/>
                    </a:lnTo>
                    <a:lnTo>
                      <a:pt x="514" y="512"/>
                    </a:lnTo>
                    <a:lnTo>
                      <a:pt x="520" y="498"/>
                    </a:lnTo>
                    <a:lnTo>
                      <a:pt x="520" y="495"/>
                    </a:lnTo>
                    <a:lnTo>
                      <a:pt x="520" y="476"/>
                    </a:lnTo>
                    <a:lnTo>
                      <a:pt x="527" y="457"/>
                    </a:lnTo>
                    <a:lnTo>
                      <a:pt x="527" y="454"/>
                    </a:lnTo>
                    <a:lnTo>
                      <a:pt x="527" y="443"/>
                    </a:lnTo>
                    <a:lnTo>
                      <a:pt x="533" y="430"/>
                    </a:lnTo>
                    <a:lnTo>
                      <a:pt x="540" y="416"/>
                    </a:lnTo>
                    <a:lnTo>
                      <a:pt x="547" y="403"/>
                    </a:lnTo>
                    <a:lnTo>
                      <a:pt x="547" y="400"/>
                    </a:lnTo>
                    <a:lnTo>
                      <a:pt x="547" y="386"/>
                    </a:lnTo>
                    <a:lnTo>
                      <a:pt x="547" y="367"/>
                    </a:lnTo>
                    <a:lnTo>
                      <a:pt x="553" y="348"/>
                    </a:lnTo>
                    <a:lnTo>
                      <a:pt x="560" y="328"/>
                    </a:lnTo>
                    <a:lnTo>
                      <a:pt x="560" y="325"/>
                    </a:lnTo>
                    <a:lnTo>
                      <a:pt x="560" y="311"/>
                    </a:lnTo>
                    <a:lnTo>
                      <a:pt x="560" y="300"/>
                    </a:lnTo>
                    <a:lnTo>
                      <a:pt x="566" y="287"/>
                    </a:lnTo>
                    <a:lnTo>
                      <a:pt x="566" y="284"/>
                    </a:lnTo>
                    <a:lnTo>
                      <a:pt x="566" y="266"/>
                    </a:lnTo>
                    <a:lnTo>
                      <a:pt x="573" y="253"/>
                    </a:lnTo>
                    <a:lnTo>
                      <a:pt x="573" y="250"/>
                    </a:lnTo>
                    <a:lnTo>
                      <a:pt x="573" y="230"/>
                    </a:lnTo>
                    <a:lnTo>
                      <a:pt x="573" y="216"/>
                    </a:lnTo>
                    <a:lnTo>
                      <a:pt x="573" y="203"/>
                    </a:lnTo>
                    <a:lnTo>
                      <a:pt x="573" y="189"/>
                    </a:lnTo>
                    <a:lnTo>
                      <a:pt x="573" y="175"/>
                    </a:lnTo>
                    <a:lnTo>
                      <a:pt x="573" y="155"/>
                    </a:lnTo>
                    <a:lnTo>
                      <a:pt x="573" y="141"/>
                    </a:lnTo>
                    <a:lnTo>
                      <a:pt x="573" y="128"/>
                    </a:lnTo>
                    <a:lnTo>
                      <a:pt x="573" y="107"/>
                    </a:lnTo>
                    <a:lnTo>
                      <a:pt x="573" y="94"/>
                    </a:lnTo>
                    <a:lnTo>
                      <a:pt x="573" y="92"/>
                    </a:lnTo>
                    <a:lnTo>
                      <a:pt x="566" y="72"/>
                    </a:lnTo>
                    <a:lnTo>
                      <a:pt x="566" y="60"/>
                    </a:lnTo>
                    <a:lnTo>
                      <a:pt x="566" y="58"/>
                    </a:lnTo>
                    <a:lnTo>
                      <a:pt x="560" y="45"/>
                    </a:lnTo>
                    <a:lnTo>
                      <a:pt x="560" y="33"/>
                    </a:lnTo>
                    <a:lnTo>
                      <a:pt x="560" y="31"/>
                    </a:lnTo>
                    <a:lnTo>
                      <a:pt x="553" y="18"/>
                    </a:lnTo>
                    <a:lnTo>
                      <a:pt x="553" y="6"/>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73983" name="Group 375"/>
            <p:cNvGrpSpPr>
              <a:grpSpLocks/>
            </p:cNvGrpSpPr>
            <p:nvPr/>
          </p:nvGrpSpPr>
          <p:grpSpPr bwMode="auto">
            <a:xfrm>
              <a:off x="3369" y="4506"/>
              <a:ext cx="800" cy="752"/>
              <a:chOff x="2993" y="3363"/>
              <a:chExt cx="515" cy="768"/>
            </a:xfrm>
          </p:grpSpPr>
          <p:sp>
            <p:nvSpPr>
              <p:cNvPr id="74259" name="Freeform 376"/>
              <p:cNvSpPr>
                <a:spLocks/>
              </p:cNvSpPr>
              <p:nvPr/>
            </p:nvSpPr>
            <p:spPr bwMode="auto">
              <a:xfrm>
                <a:off x="3001" y="3371"/>
                <a:ext cx="507" cy="760"/>
              </a:xfrm>
              <a:custGeom>
                <a:avLst/>
                <a:gdLst>
                  <a:gd name="T0" fmla="*/ 507 w 507"/>
                  <a:gd name="T1" fmla="*/ 6 h 760"/>
                  <a:gd name="T2" fmla="*/ 501 w 507"/>
                  <a:gd name="T3" fmla="*/ 0 h 760"/>
                  <a:gd name="T4" fmla="*/ 460 w 507"/>
                  <a:gd name="T5" fmla="*/ 21 h 760"/>
                  <a:gd name="T6" fmla="*/ 430 w 507"/>
                  <a:gd name="T7" fmla="*/ 38 h 760"/>
                  <a:gd name="T8" fmla="*/ 398 w 507"/>
                  <a:gd name="T9" fmla="*/ 70 h 760"/>
                  <a:gd name="T10" fmla="*/ 384 w 507"/>
                  <a:gd name="T11" fmla="*/ 79 h 760"/>
                  <a:gd name="T12" fmla="*/ 364 w 507"/>
                  <a:gd name="T13" fmla="*/ 99 h 760"/>
                  <a:gd name="T14" fmla="*/ 339 w 507"/>
                  <a:gd name="T15" fmla="*/ 138 h 760"/>
                  <a:gd name="T16" fmla="*/ 319 w 507"/>
                  <a:gd name="T17" fmla="*/ 158 h 760"/>
                  <a:gd name="T18" fmla="*/ 292 w 507"/>
                  <a:gd name="T19" fmla="*/ 181 h 760"/>
                  <a:gd name="T20" fmla="*/ 273 w 507"/>
                  <a:gd name="T21" fmla="*/ 206 h 760"/>
                  <a:gd name="T22" fmla="*/ 253 w 507"/>
                  <a:gd name="T23" fmla="*/ 226 h 760"/>
                  <a:gd name="T24" fmla="*/ 226 w 507"/>
                  <a:gd name="T25" fmla="*/ 256 h 760"/>
                  <a:gd name="T26" fmla="*/ 206 w 507"/>
                  <a:gd name="T27" fmla="*/ 283 h 760"/>
                  <a:gd name="T28" fmla="*/ 186 w 507"/>
                  <a:gd name="T29" fmla="*/ 310 h 760"/>
                  <a:gd name="T30" fmla="*/ 153 w 507"/>
                  <a:gd name="T31" fmla="*/ 371 h 760"/>
                  <a:gd name="T32" fmla="*/ 127 w 507"/>
                  <a:gd name="T33" fmla="*/ 419 h 760"/>
                  <a:gd name="T34" fmla="*/ 100 w 507"/>
                  <a:gd name="T35" fmla="*/ 473 h 760"/>
                  <a:gd name="T36" fmla="*/ 74 w 507"/>
                  <a:gd name="T37" fmla="*/ 528 h 760"/>
                  <a:gd name="T38" fmla="*/ 60 w 507"/>
                  <a:gd name="T39" fmla="*/ 568 h 760"/>
                  <a:gd name="T40" fmla="*/ 47 w 507"/>
                  <a:gd name="T41" fmla="*/ 609 h 760"/>
                  <a:gd name="T42" fmla="*/ 33 w 507"/>
                  <a:gd name="T43" fmla="*/ 651 h 760"/>
                  <a:gd name="T44" fmla="*/ 20 w 507"/>
                  <a:gd name="T45" fmla="*/ 692 h 760"/>
                  <a:gd name="T46" fmla="*/ 7 w 507"/>
                  <a:gd name="T47" fmla="*/ 739 h 760"/>
                  <a:gd name="T48" fmla="*/ 2 w 507"/>
                  <a:gd name="T49" fmla="*/ 759 h 760"/>
                  <a:gd name="T50" fmla="*/ 11 w 507"/>
                  <a:gd name="T51" fmla="*/ 759 h 760"/>
                  <a:gd name="T52" fmla="*/ 19 w 507"/>
                  <a:gd name="T53" fmla="*/ 740 h 760"/>
                  <a:gd name="T54" fmla="*/ 32 w 507"/>
                  <a:gd name="T55" fmla="*/ 693 h 760"/>
                  <a:gd name="T56" fmla="*/ 45 w 507"/>
                  <a:gd name="T57" fmla="*/ 655 h 760"/>
                  <a:gd name="T58" fmla="*/ 52 w 507"/>
                  <a:gd name="T59" fmla="*/ 628 h 760"/>
                  <a:gd name="T60" fmla="*/ 65 w 507"/>
                  <a:gd name="T61" fmla="*/ 598 h 760"/>
                  <a:gd name="T62" fmla="*/ 78 w 507"/>
                  <a:gd name="T63" fmla="*/ 557 h 760"/>
                  <a:gd name="T64" fmla="*/ 91 w 507"/>
                  <a:gd name="T65" fmla="*/ 519 h 760"/>
                  <a:gd name="T66" fmla="*/ 118 w 507"/>
                  <a:gd name="T67" fmla="*/ 465 h 760"/>
                  <a:gd name="T68" fmla="*/ 143 w 507"/>
                  <a:gd name="T69" fmla="*/ 412 h 760"/>
                  <a:gd name="T70" fmla="*/ 171 w 507"/>
                  <a:gd name="T71" fmla="*/ 363 h 760"/>
                  <a:gd name="T72" fmla="*/ 209 w 507"/>
                  <a:gd name="T73" fmla="*/ 303 h 760"/>
                  <a:gd name="T74" fmla="*/ 229 w 507"/>
                  <a:gd name="T75" fmla="*/ 276 h 760"/>
                  <a:gd name="T76" fmla="*/ 249 w 507"/>
                  <a:gd name="T77" fmla="*/ 249 h 760"/>
                  <a:gd name="T78" fmla="*/ 280 w 507"/>
                  <a:gd name="T79" fmla="*/ 216 h 760"/>
                  <a:gd name="T80" fmla="*/ 302 w 507"/>
                  <a:gd name="T81" fmla="*/ 188 h 760"/>
                  <a:gd name="T82" fmla="*/ 326 w 507"/>
                  <a:gd name="T83" fmla="*/ 168 h 760"/>
                  <a:gd name="T84" fmla="*/ 346 w 507"/>
                  <a:gd name="T85" fmla="*/ 148 h 760"/>
                  <a:gd name="T86" fmla="*/ 368 w 507"/>
                  <a:gd name="T87" fmla="*/ 120 h 760"/>
                  <a:gd name="T88" fmla="*/ 388 w 507"/>
                  <a:gd name="T89" fmla="*/ 99 h 760"/>
                  <a:gd name="T90" fmla="*/ 407 w 507"/>
                  <a:gd name="T91" fmla="*/ 79 h 760"/>
                  <a:gd name="T92" fmla="*/ 435 w 507"/>
                  <a:gd name="T93" fmla="*/ 57 h 760"/>
                  <a:gd name="T94" fmla="*/ 478 w 507"/>
                  <a:gd name="T95" fmla="*/ 2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260" name="Freeform 377"/>
              <p:cNvSpPr>
                <a:spLocks/>
              </p:cNvSpPr>
              <p:nvPr/>
            </p:nvSpPr>
            <p:spPr bwMode="auto">
              <a:xfrm>
                <a:off x="2993" y="3363"/>
                <a:ext cx="507" cy="760"/>
              </a:xfrm>
              <a:custGeom>
                <a:avLst/>
                <a:gdLst>
                  <a:gd name="T0" fmla="*/ 507 w 507"/>
                  <a:gd name="T1" fmla="*/ 6 h 760"/>
                  <a:gd name="T2" fmla="*/ 501 w 507"/>
                  <a:gd name="T3" fmla="*/ 0 h 760"/>
                  <a:gd name="T4" fmla="*/ 460 w 507"/>
                  <a:gd name="T5" fmla="*/ 21 h 760"/>
                  <a:gd name="T6" fmla="*/ 430 w 507"/>
                  <a:gd name="T7" fmla="*/ 38 h 760"/>
                  <a:gd name="T8" fmla="*/ 398 w 507"/>
                  <a:gd name="T9" fmla="*/ 70 h 760"/>
                  <a:gd name="T10" fmla="*/ 384 w 507"/>
                  <a:gd name="T11" fmla="*/ 79 h 760"/>
                  <a:gd name="T12" fmla="*/ 364 w 507"/>
                  <a:gd name="T13" fmla="*/ 99 h 760"/>
                  <a:gd name="T14" fmla="*/ 339 w 507"/>
                  <a:gd name="T15" fmla="*/ 138 h 760"/>
                  <a:gd name="T16" fmla="*/ 319 w 507"/>
                  <a:gd name="T17" fmla="*/ 158 h 760"/>
                  <a:gd name="T18" fmla="*/ 292 w 507"/>
                  <a:gd name="T19" fmla="*/ 181 h 760"/>
                  <a:gd name="T20" fmla="*/ 273 w 507"/>
                  <a:gd name="T21" fmla="*/ 206 h 760"/>
                  <a:gd name="T22" fmla="*/ 253 w 507"/>
                  <a:gd name="T23" fmla="*/ 226 h 760"/>
                  <a:gd name="T24" fmla="*/ 226 w 507"/>
                  <a:gd name="T25" fmla="*/ 256 h 760"/>
                  <a:gd name="T26" fmla="*/ 206 w 507"/>
                  <a:gd name="T27" fmla="*/ 283 h 760"/>
                  <a:gd name="T28" fmla="*/ 186 w 507"/>
                  <a:gd name="T29" fmla="*/ 310 h 760"/>
                  <a:gd name="T30" fmla="*/ 153 w 507"/>
                  <a:gd name="T31" fmla="*/ 371 h 760"/>
                  <a:gd name="T32" fmla="*/ 127 w 507"/>
                  <a:gd name="T33" fmla="*/ 419 h 760"/>
                  <a:gd name="T34" fmla="*/ 100 w 507"/>
                  <a:gd name="T35" fmla="*/ 473 h 760"/>
                  <a:gd name="T36" fmla="*/ 74 w 507"/>
                  <a:gd name="T37" fmla="*/ 528 h 760"/>
                  <a:gd name="T38" fmla="*/ 60 w 507"/>
                  <a:gd name="T39" fmla="*/ 568 h 760"/>
                  <a:gd name="T40" fmla="*/ 47 w 507"/>
                  <a:gd name="T41" fmla="*/ 609 h 760"/>
                  <a:gd name="T42" fmla="*/ 33 w 507"/>
                  <a:gd name="T43" fmla="*/ 651 h 760"/>
                  <a:gd name="T44" fmla="*/ 20 w 507"/>
                  <a:gd name="T45" fmla="*/ 692 h 760"/>
                  <a:gd name="T46" fmla="*/ 7 w 507"/>
                  <a:gd name="T47" fmla="*/ 739 h 760"/>
                  <a:gd name="T48" fmla="*/ 2 w 507"/>
                  <a:gd name="T49" fmla="*/ 759 h 760"/>
                  <a:gd name="T50" fmla="*/ 11 w 507"/>
                  <a:gd name="T51" fmla="*/ 759 h 760"/>
                  <a:gd name="T52" fmla="*/ 19 w 507"/>
                  <a:gd name="T53" fmla="*/ 740 h 760"/>
                  <a:gd name="T54" fmla="*/ 32 w 507"/>
                  <a:gd name="T55" fmla="*/ 693 h 760"/>
                  <a:gd name="T56" fmla="*/ 45 w 507"/>
                  <a:gd name="T57" fmla="*/ 655 h 760"/>
                  <a:gd name="T58" fmla="*/ 52 w 507"/>
                  <a:gd name="T59" fmla="*/ 628 h 760"/>
                  <a:gd name="T60" fmla="*/ 65 w 507"/>
                  <a:gd name="T61" fmla="*/ 598 h 760"/>
                  <a:gd name="T62" fmla="*/ 78 w 507"/>
                  <a:gd name="T63" fmla="*/ 557 h 760"/>
                  <a:gd name="T64" fmla="*/ 91 w 507"/>
                  <a:gd name="T65" fmla="*/ 519 h 760"/>
                  <a:gd name="T66" fmla="*/ 118 w 507"/>
                  <a:gd name="T67" fmla="*/ 465 h 760"/>
                  <a:gd name="T68" fmla="*/ 143 w 507"/>
                  <a:gd name="T69" fmla="*/ 412 h 760"/>
                  <a:gd name="T70" fmla="*/ 171 w 507"/>
                  <a:gd name="T71" fmla="*/ 363 h 760"/>
                  <a:gd name="T72" fmla="*/ 209 w 507"/>
                  <a:gd name="T73" fmla="*/ 303 h 760"/>
                  <a:gd name="T74" fmla="*/ 229 w 507"/>
                  <a:gd name="T75" fmla="*/ 276 h 760"/>
                  <a:gd name="T76" fmla="*/ 249 w 507"/>
                  <a:gd name="T77" fmla="*/ 249 h 760"/>
                  <a:gd name="T78" fmla="*/ 280 w 507"/>
                  <a:gd name="T79" fmla="*/ 216 h 760"/>
                  <a:gd name="T80" fmla="*/ 302 w 507"/>
                  <a:gd name="T81" fmla="*/ 188 h 760"/>
                  <a:gd name="T82" fmla="*/ 326 w 507"/>
                  <a:gd name="T83" fmla="*/ 168 h 760"/>
                  <a:gd name="T84" fmla="*/ 346 w 507"/>
                  <a:gd name="T85" fmla="*/ 148 h 760"/>
                  <a:gd name="T86" fmla="*/ 368 w 507"/>
                  <a:gd name="T87" fmla="*/ 120 h 760"/>
                  <a:gd name="T88" fmla="*/ 388 w 507"/>
                  <a:gd name="T89" fmla="*/ 99 h 760"/>
                  <a:gd name="T90" fmla="*/ 407 w 507"/>
                  <a:gd name="T91" fmla="*/ 79 h 760"/>
                  <a:gd name="T92" fmla="*/ 435 w 507"/>
                  <a:gd name="T93" fmla="*/ 57 h 760"/>
                  <a:gd name="T94" fmla="*/ 478 w 507"/>
                  <a:gd name="T95" fmla="*/ 26 h 7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7"/>
                  <a:gd name="T145" fmla="*/ 0 h 760"/>
                  <a:gd name="T146" fmla="*/ 507 w 507"/>
                  <a:gd name="T147" fmla="*/ 760 h 7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7" h="760">
                    <a:moveTo>
                      <a:pt x="504" y="12"/>
                    </a:moveTo>
                    <a:lnTo>
                      <a:pt x="506" y="11"/>
                    </a:lnTo>
                    <a:lnTo>
                      <a:pt x="507" y="9"/>
                    </a:lnTo>
                    <a:lnTo>
                      <a:pt x="507" y="6"/>
                    </a:lnTo>
                    <a:lnTo>
                      <a:pt x="507" y="4"/>
                    </a:lnTo>
                    <a:lnTo>
                      <a:pt x="506" y="2"/>
                    </a:lnTo>
                    <a:lnTo>
                      <a:pt x="504" y="1"/>
                    </a:lnTo>
                    <a:lnTo>
                      <a:pt x="501" y="0"/>
                    </a:lnTo>
                    <a:lnTo>
                      <a:pt x="499" y="1"/>
                    </a:lnTo>
                    <a:lnTo>
                      <a:pt x="486" y="8"/>
                    </a:lnTo>
                    <a:lnTo>
                      <a:pt x="473" y="15"/>
                    </a:lnTo>
                    <a:lnTo>
                      <a:pt x="460" y="21"/>
                    </a:lnTo>
                    <a:lnTo>
                      <a:pt x="447" y="28"/>
                    </a:lnTo>
                    <a:lnTo>
                      <a:pt x="433" y="35"/>
                    </a:lnTo>
                    <a:lnTo>
                      <a:pt x="431" y="36"/>
                    </a:lnTo>
                    <a:lnTo>
                      <a:pt x="430" y="38"/>
                    </a:lnTo>
                    <a:lnTo>
                      <a:pt x="425" y="50"/>
                    </a:lnTo>
                    <a:lnTo>
                      <a:pt x="414" y="55"/>
                    </a:lnTo>
                    <a:lnTo>
                      <a:pt x="412" y="56"/>
                    </a:lnTo>
                    <a:lnTo>
                      <a:pt x="398" y="70"/>
                    </a:lnTo>
                    <a:lnTo>
                      <a:pt x="387" y="76"/>
                    </a:lnTo>
                    <a:lnTo>
                      <a:pt x="385" y="77"/>
                    </a:lnTo>
                    <a:lnTo>
                      <a:pt x="384" y="79"/>
                    </a:lnTo>
                    <a:lnTo>
                      <a:pt x="379" y="90"/>
                    </a:lnTo>
                    <a:lnTo>
                      <a:pt x="367" y="96"/>
                    </a:lnTo>
                    <a:lnTo>
                      <a:pt x="365" y="97"/>
                    </a:lnTo>
                    <a:lnTo>
                      <a:pt x="364" y="99"/>
                    </a:lnTo>
                    <a:lnTo>
                      <a:pt x="359" y="111"/>
                    </a:lnTo>
                    <a:lnTo>
                      <a:pt x="346" y="124"/>
                    </a:lnTo>
                    <a:lnTo>
                      <a:pt x="345" y="126"/>
                    </a:lnTo>
                    <a:lnTo>
                      <a:pt x="339" y="138"/>
                    </a:lnTo>
                    <a:lnTo>
                      <a:pt x="328" y="144"/>
                    </a:lnTo>
                    <a:lnTo>
                      <a:pt x="326" y="145"/>
                    </a:lnTo>
                    <a:lnTo>
                      <a:pt x="325" y="147"/>
                    </a:lnTo>
                    <a:lnTo>
                      <a:pt x="319" y="158"/>
                    </a:lnTo>
                    <a:lnTo>
                      <a:pt x="308" y="164"/>
                    </a:lnTo>
                    <a:lnTo>
                      <a:pt x="306" y="165"/>
                    </a:lnTo>
                    <a:lnTo>
                      <a:pt x="293" y="179"/>
                    </a:lnTo>
                    <a:lnTo>
                      <a:pt x="292" y="181"/>
                    </a:lnTo>
                    <a:lnTo>
                      <a:pt x="286" y="192"/>
                    </a:lnTo>
                    <a:lnTo>
                      <a:pt x="273" y="206"/>
                    </a:lnTo>
                    <a:lnTo>
                      <a:pt x="262" y="212"/>
                    </a:lnTo>
                    <a:lnTo>
                      <a:pt x="260" y="213"/>
                    </a:lnTo>
                    <a:lnTo>
                      <a:pt x="259" y="215"/>
                    </a:lnTo>
                    <a:lnTo>
                      <a:pt x="253" y="226"/>
                    </a:lnTo>
                    <a:lnTo>
                      <a:pt x="240" y="240"/>
                    </a:lnTo>
                    <a:lnTo>
                      <a:pt x="227" y="254"/>
                    </a:lnTo>
                    <a:lnTo>
                      <a:pt x="226" y="256"/>
                    </a:lnTo>
                    <a:lnTo>
                      <a:pt x="220" y="267"/>
                    </a:lnTo>
                    <a:lnTo>
                      <a:pt x="207" y="281"/>
                    </a:lnTo>
                    <a:lnTo>
                      <a:pt x="206" y="283"/>
                    </a:lnTo>
                    <a:lnTo>
                      <a:pt x="200" y="294"/>
                    </a:lnTo>
                    <a:lnTo>
                      <a:pt x="187" y="308"/>
                    </a:lnTo>
                    <a:lnTo>
                      <a:pt x="186" y="310"/>
                    </a:lnTo>
                    <a:lnTo>
                      <a:pt x="179" y="324"/>
                    </a:lnTo>
                    <a:lnTo>
                      <a:pt x="173" y="337"/>
                    </a:lnTo>
                    <a:lnTo>
                      <a:pt x="160" y="358"/>
                    </a:lnTo>
                    <a:lnTo>
                      <a:pt x="153" y="371"/>
                    </a:lnTo>
                    <a:lnTo>
                      <a:pt x="146" y="390"/>
                    </a:lnTo>
                    <a:lnTo>
                      <a:pt x="134" y="403"/>
                    </a:lnTo>
                    <a:lnTo>
                      <a:pt x="133" y="405"/>
                    </a:lnTo>
                    <a:lnTo>
                      <a:pt x="127" y="419"/>
                    </a:lnTo>
                    <a:lnTo>
                      <a:pt x="120" y="432"/>
                    </a:lnTo>
                    <a:lnTo>
                      <a:pt x="113" y="446"/>
                    </a:lnTo>
                    <a:lnTo>
                      <a:pt x="107" y="460"/>
                    </a:lnTo>
                    <a:lnTo>
                      <a:pt x="100" y="473"/>
                    </a:lnTo>
                    <a:lnTo>
                      <a:pt x="93" y="487"/>
                    </a:lnTo>
                    <a:lnTo>
                      <a:pt x="87" y="500"/>
                    </a:lnTo>
                    <a:lnTo>
                      <a:pt x="80" y="514"/>
                    </a:lnTo>
                    <a:lnTo>
                      <a:pt x="74" y="528"/>
                    </a:lnTo>
                    <a:lnTo>
                      <a:pt x="67" y="541"/>
                    </a:lnTo>
                    <a:lnTo>
                      <a:pt x="66" y="543"/>
                    </a:lnTo>
                    <a:lnTo>
                      <a:pt x="66" y="556"/>
                    </a:lnTo>
                    <a:lnTo>
                      <a:pt x="60" y="568"/>
                    </a:lnTo>
                    <a:lnTo>
                      <a:pt x="54" y="582"/>
                    </a:lnTo>
                    <a:lnTo>
                      <a:pt x="53" y="584"/>
                    </a:lnTo>
                    <a:lnTo>
                      <a:pt x="53" y="597"/>
                    </a:lnTo>
                    <a:lnTo>
                      <a:pt x="47" y="609"/>
                    </a:lnTo>
                    <a:lnTo>
                      <a:pt x="41" y="623"/>
                    </a:lnTo>
                    <a:lnTo>
                      <a:pt x="34" y="636"/>
                    </a:lnTo>
                    <a:lnTo>
                      <a:pt x="33" y="638"/>
                    </a:lnTo>
                    <a:lnTo>
                      <a:pt x="33" y="651"/>
                    </a:lnTo>
                    <a:lnTo>
                      <a:pt x="27" y="664"/>
                    </a:lnTo>
                    <a:lnTo>
                      <a:pt x="21" y="677"/>
                    </a:lnTo>
                    <a:lnTo>
                      <a:pt x="20" y="679"/>
                    </a:lnTo>
                    <a:lnTo>
                      <a:pt x="20" y="692"/>
                    </a:lnTo>
                    <a:lnTo>
                      <a:pt x="14" y="704"/>
                    </a:lnTo>
                    <a:lnTo>
                      <a:pt x="8" y="718"/>
                    </a:lnTo>
                    <a:lnTo>
                      <a:pt x="7" y="720"/>
                    </a:lnTo>
                    <a:lnTo>
                      <a:pt x="7" y="739"/>
                    </a:lnTo>
                    <a:lnTo>
                      <a:pt x="1" y="752"/>
                    </a:lnTo>
                    <a:lnTo>
                      <a:pt x="0" y="754"/>
                    </a:lnTo>
                    <a:lnTo>
                      <a:pt x="1" y="757"/>
                    </a:lnTo>
                    <a:lnTo>
                      <a:pt x="2" y="759"/>
                    </a:lnTo>
                    <a:lnTo>
                      <a:pt x="4" y="760"/>
                    </a:lnTo>
                    <a:lnTo>
                      <a:pt x="6" y="760"/>
                    </a:lnTo>
                    <a:lnTo>
                      <a:pt x="9" y="760"/>
                    </a:lnTo>
                    <a:lnTo>
                      <a:pt x="11" y="759"/>
                    </a:lnTo>
                    <a:lnTo>
                      <a:pt x="12" y="757"/>
                    </a:lnTo>
                    <a:lnTo>
                      <a:pt x="19" y="743"/>
                    </a:lnTo>
                    <a:lnTo>
                      <a:pt x="19" y="740"/>
                    </a:lnTo>
                    <a:lnTo>
                      <a:pt x="19" y="722"/>
                    </a:lnTo>
                    <a:lnTo>
                      <a:pt x="25" y="709"/>
                    </a:lnTo>
                    <a:lnTo>
                      <a:pt x="32" y="696"/>
                    </a:lnTo>
                    <a:lnTo>
                      <a:pt x="32" y="693"/>
                    </a:lnTo>
                    <a:lnTo>
                      <a:pt x="32" y="681"/>
                    </a:lnTo>
                    <a:lnTo>
                      <a:pt x="38" y="669"/>
                    </a:lnTo>
                    <a:lnTo>
                      <a:pt x="45" y="655"/>
                    </a:lnTo>
                    <a:lnTo>
                      <a:pt x="45" y="652"/>
                    </a:lnTo>
                    <a:lnTo>
                      <a:pt x="45" y="640"/>
                    </a:lnTo>
                    <a:lnTo>
                      <a:pt x="52" y="628"/>
                    </a:lnTo>
                    <a:lnTo>
                      <a:pt x="58" y="614"/>
                    </a:lnTo>
                    <a:lnTo>
                      <a:pt x="65" y="601"/>
                    </a:lnTo>
                    <a:lnTo>
                      <a:pt x="65" y="598"/>
                    </a:lnTo>
                    <a:lnTo>
                      <a:pt x="65" y="586"/>
                    </a:lnTo>
                    <a:lnTo>
                      <a:pt x="71" y="573"/>
                    </a:lnTo>
                    <a:lnTo>
                      <a:pt x="78" y="560"/>
                    </a:lnTo>
                    <a:lnTo>
                      <a:pt x="78" y="557"/>
                    </a:lnTo>
                    <a:lnTo>
                      <a:pt x="78" y="545"/>
                    </a:lnTo>
                    <a:lnTo>
                      <a:pt x="85" y="533"/>
                    </a:lnTo>
                    <a:lnTo>
                      <a:pt x="91" y="519"/>
                    </a:lnTo>
                    <a:lnTo>
                      <a:pt x="98" y="505"/>
                    </a:lnTo>
                    <a:lnTo>
                      <a:pt x="104" y="492"/>
                    </a:lnTo>
                    <a:lnTo>
                      <a:pt x="111" y="478"/>
                    </a:lnTo>
                    <a:lnTo>
                      <a:pt x="118" y="465"/>
                    </a:lnTo>
                    <a:lnTo>
                      <a:pt x="124" y="451"/>
                    </a:lnTo>
                    <a:lnTo>
                      <a:pt x="131" y="437"/>
                    </a:lnTo>
                    <a:lnTo>
                      <a:pt x="138" y="424"/>
                    </a:lnTo>
                    <a:lnTo>
                      <a:pt x="143" y="412"/>
                    </a:lnTo>
                    <a:lnTo>
                      <a:pt x="156" y="399"/>
                    </a:lnTo>
                    <a:lnTo>
                      <a:pt x="157" y="397"/>
                    </a:lnTo>
                    <a:lnTo>
                      <a:pt x="164" y="376"/>
                    </a:lnTo>
                    <a:lnTo>
                      <a:pt x="171" y="363"/>
                    </a:lnTo>
                    <a:lnTo>
                      <a:pt x="184" y="342"/>
                    </a:lnTo>
                    <a:lnTo>
                      <a:pt x="190" y="329"/>
                    </a:lnTo>
                    <a:lnTo>
                      <a:pt x="196" y="317"/>
                    </a:lnTo>
                    <a:lnTo>
                      <a:pt x="209" y="303"/>
                    </a:lnTo>
                    <a:lnTo>
                      <a:pt x="210" y="301"/>
                    </a:lnTo>
                    <a:lnTo>
                      <a:pt x="216" y="290"/>
                    </a:lnTo>
                    <a:lnTo>
                      <a:pt x="229" y="276"/>
                    </a:lnTo>
                    <a:lnTo>
                      <a:pt x="230" y="274"/>
                    </a:lnTo>
                    <a:lnTo>
                      <a:pt x="236" y="263"/>
                    </a:lnTo>
                    <a:lnTo>
                      <a:pt x="249" y="249"/>
                    </a:lnTo>
                    <a:lnTo>
                      <a:pt x="262" y="235"/>
                    </a:lnTo>
                    <a:lnTo>
                      <a:pt x="263" y="233"/>
                    </a:lnTo>
                    <a:lnTo>
                      <a:pt x="269" y="222"/>
                    </a:lnTo>
                    <a:lnTo>
                      <a:pt x="280" y="216"/>
                    </a:lnTo>
                    <a:lnTo>
                      <a:pt x="282" y="215"/>
                    </a:lnTo>
                    <a:lnTo>
                      <a:pt x="295" y="201"/>
                    </a:lnTo>
                    <a:lnTo>
                      <a:pt x="296" y="199"/>
                    </a:lnTo>
                    <a:lnTo>
                      <a:pt x="302" y="188"/>
                    </a:lnTo>
                    <a:lnTo>
                      <a:pt x="315" y="174"/>
                    </a:lnTo>
                    <a:lnTo>
                      <a:pt x="326" y="168"/>
                    </a:lnTo>
                    <a:lnTo>
                      <a:pt x="328" y="167"/>
                    </a:lnTo>
                    <a:lnTo>
                      <a:pt x="329" y="165"/>
                    </a:lnTo>
                    <a:lnTo>
                      <a:pt x="335" y="154"/>
                    </a:lnTo>
                    <a:lnTo>
                      <a:pt x="346" y="148"/>
                    </a:lnTo>
                    <a:lnTo>
                      <a:pt x="348" y="147"/>
                    </a:lnTo>
                    <a:lnTo>
                      <a:pt x="349" y="145"/>
                    </a:lnTo>
                    <a:lnTo>
                      <a:pt x="355" y="133"/>
                    </a:lnTo>
                    <a:lnTo>
                      <a:pt x="368" y="120"/>
                    </a:lnTo>
                    <a:lnTo>
                      <a:pt x="369" y="118"/>
                    </a:lnTo>
                    <a:lnTo>
                      <a:pt x="374" y="106"/>
                    </a:lnTo>
                    <a:lnTo>
                      <a:pt x="386" y="100"/>
                    </a:lnTo>
                    <a:lnTo>
                      <a:pt x="388" y="99"/>
                    </a:lnTo>
                    <a:lnTo>
                      <a:pt x="389" y="97"/>
                    </a:lnTo>
                    <a:lnTo>
                      <a:pt x="394" y="86"/>
                    </a:lnTo>
                    <a:lnTo>
                      <a:pt x="405" y="80"/>
                    </a:lnTo>
                    <a:lnTo>
                      <a:pt x="407" y="79"/>
                    </a:lnTo>
                    <a:lnTo>
                      <a:pt x="421" y="65"/>
                    </a:lnTo>
                    <a:lnTo>
                      <a:pt x="432" y="60"/>
                    </a:lnTo>
                    <a:lnTo>
                      <a:pt x="434" y="59"/>
                    </a:lnTo>
                    <a:lnTo>
                      <a:pt x="435" y="57"/>
                    </a:lnTo>
                    <a:lnTo>
                      <a:pt x="440" y="45"/>
                    </a:lnTo>
                    <a:lnTo>
                      <a:pt x="452" y="39"/>
                    </a:lnTo>
                    <a:lnTo>
                      <a:pt x="465" y="32"/>
                    </a:lnTo>
                    <a:lnTo>
                      <a:pt x="478" y="26"/>
                    </a:lnTo>
                    <a:lnTo>
                      <a:pt x="491" y="19"/>
                    </a:lnTo>
                    <a:lnTo>
                      <a:pt x="504" y="12"/>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73984" name="Group 378"/>
            <p:cNvGrpSpPr>
              <a:grpSpLocks/>
            </p:cNvGrpSpPr>
            <p:nvPr/>
          </p:nvGrpSpPr>
          <p:grpSpPr bwMode="auto">
            <a:xfrm>
              <a:off x="1528" y="3707"/>
              <a:ext cx="2231" cy="1038"/>
              <a:chOff x="1805" y="2548"/>
              <a:chExt cx="1439" cy="1060"/>
            </a:xfrm>
          </p:grpSpPr>
          <p:sp>
            <p:nvSpPr>
              <p:cNvPr id="74257" name="Freeform 379"/>
              <p:cNvSpPr>
                <a:spLocks/>
              </p:cNvSpPr>
              <p:nvPr/>
            </p:nvSpPr>
            <p:spPr bwMode="auto">
              <a:xfrm>
                <a:off x="1813" y="2556"/>
                <a:ext cx="1431" cy="1052"/>
              </a:xfrm>
              <a:custGeom>
                <a:avLst/>
                <a:gdLst>
                  <a:gd name="T0" fmla="*/ 1431 w 1431"/>
                  <a:gd name="T1" fmla="*/ 1044 h 1052"/>
                  <a:gd name="T2" fmla="*/ 1366 w 1431"/>
                  <a:gd name="T3" fmla="*/ 1020 h 1052"/>
                  <a:gd name="T4" fmla="*/ 1315 w 1431"/>
                  <a:gd name="T5" fmla="*/ 987 h 1052"/>
                  <a:gd name="T6" fmla="*/ 1247 w 1431"/>
                  <a:gd name="T7" fmla="*/ 953 h 1052"/>
                  <a:gd name="T8" fmla="*/ 1164 w 1431"/>
                  <a:gd name="T9" fmla="*/ 904 h 1052"/>
                  <a:gd name="T10" fmla="*/ 1082 w 1431"/>
                  <a:gd name="T11" fmla="*/ 856 h 1052"/>
                  <a:gd name="T12" fmla="*/ 1030 w 1431"/>
                  <a:gd name="T13" fmla="*/ 822 h 1052"/>
                  <a:gd name="T14" fmla="*/ 975 w 1431"/>
                  <a:gd name="T15" fmla="*/ 787 h 1052"/>
                  <a:gd name="T16" fmla="*/ 919 w 1431"/>
                  <a:gd name="T17" fmla="*/ 745 h 1052"/>
                  <a:gd name="T18" fmla="*/ 834 w 1431"/>
                  <a:gd name="T19" fmla="*/ 679 h 1052"/>
                  <a:gd name="T20" fmla="*/ 772 w 1431"/>
                  <a:gd name="T21" fmla="*/ 615 h 1052"/>
                  <a:gd name="T22" fmla="*/ 738 w 1431"/>
                  <a:gd name="T23" fmla="*/ 560 h 1052"/>
                  <a:gd name="T24" fmla="*/ 656 w 1431"/>
                  <a:gd name="T25" fmla="*/ 484 h 1052"/>
                  <a:gd name="T26" fmla="*/ 616 w 1431"/>
                  <a:gd name="T27" fmla="*/ 436 h 1052"/>
                  <a:gd name="T28" fmla="*/ 569 w 1431"/>
                  <a:gd name="T29" fmla="*/ 390 h 1052"/>
                  <a:gd name="T30" fmla="*/ 521 w 1431"/>
                  <a:gd name="T31" fmla="*/ 328 h 1052"/>
                  <a:gd name="T32" fmla="*/ 481 w 1431"/>
                  <a:gd name="T33" fmla="*/ 266 h 1052"/>
                  <a:gd name="T34" fmla="*/ 439 w 1431"/>
                  <a:gd name="T35" fmla="*/ 195 h 1052"/>
                  <a:gd name="T36" fmla="*/ 379 w 1431"/>
                  <a:gd name="T37" fmla="*/ 128 h 1052"/>
                  <a:gd name="T38" fmla="*/ 342 w 1431"/>
                  <a:gd name="T39" fmla="*/ 91 h 1052"/>
                  <a:gd name="T40" fmla="*/ 304 w 1431"/>
                  <a:gd name="T41" fmla="*/ 59 h 1052"/>
                  <a:gd name="T42" fmla="*/ 233 w 1431"/>
                  <a:gd name="T43" fmla="*/ 29 h 1052"/>
                  <a:gd name="T44" fmla="*/ 156 w 1431"/>
                  <a:gd name="T45" fmla="*/ 7 h 1052"/>
                  <a:gd name="T46" fmla="*/ 86 w 1431"/>
                  <a:gd name="T47" fmla="*/ 7 h 1052"/>
                  <a:gd name="T48" fmla="*/ 16 w 1431"/>
                  <a:gd name="T49" fmla="*/ 30 h 1052"/>
                  <a:gd name="T50" fmla="*/ 0 w 1431"/>
                  <a:gd name="T51" fmla="*/ 102 h 1052"/>
                  <a:gd name="T52" fmla="*/ 36 w 1431"/>
                  <a:gd name="T53" fmla="*/ 156 h 1052"/>
                  <a:gd name="T54" fmla="*/ 92 w 1431"/>
                  <a:gd name="T55" fmla="*/ 191 h 1052"/>
                  <a:gd name="T56" fmla="*/ 140 w 1431"/>
                  <a:gd name="T57" fmla="*/ 197 h 1052"/>
                  <a:gd name="T58" fmla="*/ 122 w 1431"/>
                  <a:gd name="T59" fmla="*/ 179 h 1052"/>
                  <a:gd name="T60" fmla="*/ 46 w 1431"/>
                  <a:gd name="T61" fmla="*/ 149 h 1052"/>
                  <a:gd name="T62" fmla="*/ 12 w 1431"/>
                  <a:gd name="T63" fmla="*/ 89 h 1052"/>
                  <a:gd name="T64" fmla="*/ 62 w 1431"/>
                  <a:gd name="T65" fmla="*/ 19 h 1052"/>
                  <a:gd name="T66" fmla="*/ 140 w 1431"/>
                  <a:gd name="T67" fmla="*/ 19 h 1052"/>
                  <a:gd name="T68" fmla="*/ 216 w 1431"/>
                  <a:gd name="T69" fmla="*/ 32 h 1052"/>
                  <a:gd name="T70" fmla="*/ 300 w 1431"/>
                  <a:gd name="T71" fmla="*/ 78 h 1052"/>
                  <a:gd name="T72" fmla="*/ 323 w 1431"/>
                  <a:gd name="T73" fmla="*/ 95 h 1052"/>
                  <a:gd name="T74" fmla="*/ 375 w 1431"/>
                  <a:gd name="T75" fmla="*/ 147 h 1052"/>
                  <a:gd name="T76" fmla="*/ 418 w 1431"/>
                  <a:gd name="T77" fmla="*/ 198 h 1052"/>
                  <a:gd name="T78" fmla="*/ 471 w 1431"/>
                  <a:gd name="T79" fmla="*/ 273 h 1052"/>
                  <a:gd name="T80" fmla="*/ 511 w 1431"/>
                  <a:gd name="T81" fmla="*/ 335 h 1052"/>
                  <a:gd name="T82" fmla="*/ 559 w 1431"/>
                  <a:gd name="T83" fmla="*/ 397 h 1052"/>
                  <a:gd name="T84" fmla="*/ 607 w 1431"/>
                  <a:gd name="T85" fmla="*/ 445 h 1052"/>
                  <a:gd name="T86" fmla="*/ 647 w 1431"/>
                  <a:gd name="T87" fmla="*/ 493 h 1052"/>
                  <a:gd name="T88" fmla="*/ 734 w 1431"/>
                  <a:gd name="T89" fmla="*/ 581 h 1052"/>
                  <a:gd name="T90" fmla="*/ 768 w 1431"/>
                  <a:gd name="T91" fmla="*/ 636 h 1052"/>
                  <a:gd name="T92" fmla="*/ 830 w 1431"/>
                  <a:gd name="T93" fmla="*/ 698 h 1052"/>
                  <a:gd name="T94" fmla="*/ 900 w 1431"/>
                  <a:gd name="T95" fmla="*/ 749 h 1052"/>
                  <a:gd name="T96" fmla="*/ 980 w 1431"/>
                  <a:gd name="T97" fmla="*/ 810 h 1052"/>
                  <a:gd name="T98" fmla="*/ 1043 w 1431"/>
                  <a:gd name="T99" fmla="*/ 846 h 1052"/>
                  <a:gd name="T100" fmla="*/ 1089 w 1431"/>
                  <a:gd name="T101" fmla="*/ 872 h 1052"/>
                  <a:gd name="T102" fmla="*/ 1172 w 1431"/>
                  <a:gd name="T103" fmla="*/ 922 h 1052"/>
                  <a:gd name="T104" fmla="*/ 1253 w 1431"/>
                  <a:gd name="T105" fmla="*/ 970 h 1052"/>
                  <a:gd name="T106" fmla="*/ 1324 w 1431"/>
                  <a:gd name="T107" fmla="*/ 1011 h 1052"/>
                  <a:gd name="T108" fmla="*/ 1389 w 1431"/>
                  <a:gd name="T109" fmla="*/ 1039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chemeClr val="bg2"/>
              </a:solidFill>
              <a:ln w="9525">
                <a:solidFill>
                  <a:srgbClr val="00AE00"/>
                </a:solidFill>
                <a:round/>
                <a:headEnd/>
                <a:tailEnd/>
              </a:ln>
            </p:spPr>
            <p:txBody>
              <a:bodyPr/>
              <a:lstStyle/>
              <a:p>
                <a:endParaRPr lang="en-US"/>
              </a:p>
            </p:txBody>
          </p:sp>
          <p:sp>
            <p:nvSpPr>
              <p:cNvPr id="74258" name="Freeform 380"/>
              <p:cNvSpPr>
                <a:spLocks/>
              </p:cNvSpPr>
              <p:nvPr/>
            </p:nvSpPr>
            <p:spPr bwMode="auto">
              <a:xfrm>
                <a:off x="1805" y="2548"/>
                <a:ext cx="1431" cy="1052"/>
              </a:xfrm>
              <a:custGeom>
                <a:avLst/>
                <a:gdLst>
                  <a:gd name="T0" fmla="*/ 1431 w 1431"/>
                  <a:gd name="T1" fmla="*/ 1044 h 1052"/>
                  <a:gd name="T2" fmla="*/ 1366 w 1431"/>
                  <a:gd name="T3" fmla="*/ 1020 h 1052"/>
                  <a:gd name="T4" fmla="*/ 1315 w 1431"/>
                  <a:gd name="T5" fmla="*/ 987 h 1052"/>
                  <a:gd name="T6" fmla="*/ 1247 w 1431"/>
                  <a:gd name="T7" fmla="*/ 953 h 1052"/>
                  <a:gd name="T8" fmla="*/ 1164 w 1431"/>
                  <a:gd name="T9" fmla="*/ 904 h 1052"/>
                  <a:gd name="T10" fmla="*/ 1082 w 1431"/>
                  <a:gd name="T11" fmla="*/ 856 h 1052"/>
                  <a:gd name="T12" fmla="*/ 1030 w 1431"/>
                  <a:gd name="T13" fmla="*/ 822 h 1052"/>
                  <a:gd name="T14" fmla="*/ 975 w 1431"/>
                  <a:gd name="T15" fmla="*/ 787 h 1052"/>
                  <a:gd name="T16" fmla="*/ 919 w 1431"/>
                  <a:gd name="T17" fmla="*/ 745 h 1052"/>
                  <a:gd name="T18" fmla="*/ 834 w 1431"/>
                  <a:gd name="T19" fmla="*/ 679 h 1052"/>
                  <a:gd name="T20" fmla="*/ 772 w 1431"/>
                  <a:gd name="T21" fmla="*/ 615 h 1052"/>
                  <a:gd name="T22" fmla="*/ 738 w 1431"/>
                  <a:gd name="T23" fmla="*/ 560 h 1052"/>
                  <a:gd name="T24" fmla="*/ 656 w 1431"/>
                  <a:gd name="T25" fmla="*/ 484 h 1052"/>
                  <a:gd name="T26" fmla="*/ 616 w 1431"/>
                  <a:gd name="T27" fmla="*/ 436 h 1052"/>
                  <a:gd name="T28" fmla="*/ 569 w 1431"/>
                  <a:gd name="T29" fmla="*/ 390 h 1052"/>
                  <a:gd name="T30" fmla="*/ 521 w 1431"/>
                  <a:gd name="T31" fmla="*/ 328 h 1052"/>
                  <a:gd name="T32" fmla="*/ 481 w 1431"/>
                  <a:gd name="T33" fmla="*/ 266 h 1052"/>
                  <a:gd name="T34" fmla="*/ 439 w 1431"/>
                  <a:gd name="T35" fmla="*/ 195 h 1052"/>
                  <a:gd name="T36" fmla="*/ 379 w 1431"/>
                  <a:gd name="T37" fmla="*/ 128 h 1052"/>
                  <a:gd name="T38" fmla="*/ 342 w 1431"/>
                  <a:gd name="T39" fmla="*/ 91 h 1052"/>
                  <a:gd name="T40" fmla="*/ 304 w 1431"/>
                  <a:gd name="T41" fmla="*/ 59 h 1052"/>
                  <a:gd name="T42" fmla="*/ 233 w 1431"/>
                  <a:gd name="T43" fmla="*/ 29 h 1052"/>
                  <a:gd name="T44" fmla="*/ 156 w 1431"/>
                  <a:gd name="T45" fmla="*/ 7 h 1052"/>
                  <a:gd name="T46" fmla="*/ 86 w 1431"/>
                  <a:gd name="T47" fmla="*/ 7 h 1052"/>
                  <a:gd name="T48" fmla="*/ 16 w 1431"/>
                  <a:gd name="T49" fmla="*/ 30 h 1052"/>
                  <a:gd name="T50" fmla="*/ 0 w 1431"/>
                  <a:gd name="T51" fmla="*/ 102 h 1052"/>
                  <a:gd name="T52" fmla="*/ 36 w 1431"/>
                  <a:gd name="T53" fmla="*/ 156 h 1052"/>
                  <a:gd name="T54" fmla="*/ 92 w 1431"/>
                  <a:gd name="T55" fmla="*/ 191 h 1052"/>
                  <a:gd name="T56" fmla="*/ 140 w 1431"/>
                  <a:gd name="T57" fmla="*/ 197 h 1052"/>
                  <a:gd name="T58" fmla="*/ 122 w 1431"/>
                  <a:gd name="T59" fmla="*/ 179 h 1052"/>
                  <a:gd name="T60" fmla="*/ 46 w 1431"/>
                  <a:gd name="T61" fmla="*/ 149 h 1052"/>
                  <a:gd name="T62" fmla="*/ 12 w 1431"/>
                  <a:gd name="T63" fmla="*/ 89 h 1052"/>
                  <a:gd name="T64" fmla="*/ 62 w 1431"/>
                  <a:gd name="T65" fmla="*/ 19 h 1052"/>
                  <a:gd name="T66" fmla="*/ 140 w 1431"/>
                  <a:gd name="T67" fmla="*/ 19 h 1052"/>
                  <a:gd name="T68" fmla="*/ 216 w 1431"/>
                  <a:gd name="T69" fmla="*/ 32 h 1052"/>
                  <a:gd name="T70" fmla="*/ 300 w 1431"/>
                  <a:gd name="T71" fmla="*/ 78 h 1052"/>
                  <a:gd name="T72" fmla="*/ 323 w 1431"/>
                  <a:gd name="T73" fmla="*/ 95 h 1052"/>
                  <a:gd name="T74" fmla="*/ 375 w 1431"/>
                  <a:gd name="T75" fmla="*/ 147 h 1052"/>
                  <a:gd name="T76" fmla="*/ 418 w 1431"/>
                  <a:gd name="T77" fmla="*/ 198 h 1052"/>
                  <a:gd name="T78" fmla="*/ 471 w 1431"/>
                  <a:gd name="T79" fmla="*/ 273 h 1052"/>
                  <a:gd name="T80" fmla="*/ 511 w 1431"/>
                  <a:gd name="T81" fmla="*/ 335 h 1052"/>
                  <a:gd name="T82" fmla="*/ 559 w 1431"/>
                  <a:gd name="T83" fmla="*/ 397 h 1052"/>
                  <a:gd name="T84" fmla="*/ 607 w 1431"/>
                  <a:gd name="T85" fmla="*/ 445 h 1052"/>
                  <a:gd name="T86" fmla="*/ 647 w 1431"/>
                  <a:gd name="T87" fmla="*/ 493 h 1052"/>
                  <a:gd name="T88" fmla="*/ 734 w 1431"/>
                  <a:gd name="T89" fmla="*/ 581 h 1052"/>
                  <a:gd name="T90" fmla="*/ 768 w 1431"/>
                  <a:gd name="T91" fmla="*/ 636 h 1052"/>
                  <a:gd name="T92" fmla="*/ 830 w 1431"/>
                  <a:gd name="T93" fmla="*/ 698 h 1052"/>
                  <a:gd name="T94" fmla="*/ 900 w 1431"/>
                  <a:gd name="T95" fmla="*/ 749 h 1052"/>
                  <a:gd name="T96" fmla="*/ 980 w 1431"/>
                  <a:gd name="T97" fmla="*/ 810 h 1052"/>
                  <a:gd name="T98" fmla="*/ 1043 w 1431"/>
                  <a:gd name="T99" fmla="*/ 846 h 1052"/>
                  <a:gd name="T100" fmla="*/ 1089 w 1431"/>
                  <a:gd name="T101" fmla="*/ 872 h 1052"/>
                  <a:gd name="T102" fmla="*/ 1172 w 1431"/>
                  <a:gd name="T103" fmla="*/ 922 h 1052"/>
                  <a:gd name="T104" fmla="*/ 1253 w 1431"/>
                  <a:gd name="T105" fmla="*/ 970 h 1052"/>
                  <a:gd name="T106" fmla="*/ 1324 w 1431"/>
                  <a:gd name="T107" fmla="*/ 1011 h 1052"/>
                  <a:gd name="T108" fmla="*/ 1389 w 1431"/>
                  <a:gd name="T109" fmla="*/ 1039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31"/>
                  <a:gd name="T166" fmla="*/ 0 h 1052"/>
                  <a:gd name="T167" fmla="*/ 1431 w 1431"/>
                  <a:gd name="T168" fmla="*/ 1052 h 10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31" h="1052">
                    <a:moveTo>
                      <a:pt x="1423" y="1052"/>
                    </a:moveTo>
                    <a:lnTo>
                      <a:pt x="1425" y="1052"/>
                    </a:lnTo>
                    <a:lnTo>
                      <a:pt x="1428" y="1052"/>
                    </a:lnTo>
                    <a:lnTo>
                      <a:pt x="1430" y="1051"/>
                    </a:lnTo>
                    <a:lnTo>
                      <a:pt x="1431" y="1049"/>
                    </a:lnTo>
                    <a:lnTo>
                      <a:pt x="1431" y="1046"/>
                    </a:lnTo>
                    <a:lnTo>
                      <a:pt x="1431" y="1044"/>
                    </a:lnTo>
                    <a:lnTo>
                      <a:pt x="1430" y="1042"/>
                    </a:lnTo>
                    <a:lnTo>
                      <a:pt x="1428" y="1041"/>
                    </a:lnTo>
                    <a:lnTo>
                      <a:pt x="1415" y="1035"/>
                    </a:lnTo>
                    <a:lnTo>
                      <a:pt x="1394" y="1028"/>
                    </a:lnTo>
                    <a:lnTo>
                      <a:pt x="1381" y="1021"/>
                    </a:lnTo>
                    <a:lnTo>
                      <a:pt x="1378" y="1020"/>
                    </a:lnTo>
                    <a:lnTo>
                      <a:pt x="1366" y="1020"/>
                    </a:lnTo>
                    <a:lnTo>
                      <a:pt x="1356" y="1015"/>
                    </a:lnTo>
                    <a:lnTo>
                      <a:pt x="1342" y="1001"/>
                    </a:lnTo>
                    <a:lnTo>
                      <a:pt x="1340" y="1000"/>
                    </a:lnTo>
                    <a:lnTo>
                      <a:pt x="1337" y="999"/>
                    </a:lnTo>
                    <a:lnTo>
                      <a:pt x="1327" y="999"/>
                    </a:lnTo>
                    <a:lnTo>
                      <a:pt x="1315" y="987"/>
                    </a:lnTo>
                    <a:lnTo>
                      <a:pt x="1313" y="986"/>
                    </a:lnTo>
                    <a:lnTo>
                      <a:pt x="1299" y="980"/>
                    </a:lnTo>
                    <a:lnTo>
                      <a:pt x="1286" y="972"/>
                    </a:lnTo>
                    <a:lnTo>
                      <a:pt x="1272" y="965"/>
                    </a:lnTo>
                    <a:lnTo>
                      <a:pt x="1258" y="959"/>
                    </a:lnTo>
                    <a:lnTo>
                      <a:pt x="1247" y="953"/>
                    </a:lnTo>
                    <a:lnTo>
                      <a:pt x="1233" y="939"/>
                    </a:lnTo>
                    <a:lnTo>
                      <a:pt x="1231" y="938"/>
                    </a:lnTo>
                    <a:lnTo>
                      <a:pt x="1212" y="931"/>
                    </a:lnTo>
                    <a:lnTo>
                      <a:pt x="1199" y="918"/>
                    </a:lnTo>
                    <a:lnTo>
                      <a:pt x="1197" y="917"/>
                    </a:lnTo>
                    <a:lnTo>
                      <a:pt x="1177" y="911"/>
                    </a:lnTo>
                    <a:lnTo>
                      <a:pt x="1164" y="904"/>
                    </a:lnTo>
                    <a:lnTo>
                      <a:pt x="1150" y="897"/>
                    </a:lnTo>
                    <a:lnTo>
                      <a:pt x="1136" y="890"/>
                    </a:lnTo>
                    <a:lnTo>
                      <a:pt x="1123" y="883"/>
                    </a:lnTo>
                    <a:lnTo>
                      <a:pt x="1111" y="877"/>
                    </a:lnTo>
                    <a:lnTo>
                      <a:pt x="1098" y="863"/>
                    </a:lnTo>
                    <a:lnTo>
                      <a:pt x="1096" y="862"/>
                    </a:lnTo>
                    <a:lnTo>
                      <a:pt x="1082" y="856"/>
                    </a:lnTo>
                    <a:lnTo>
                      <a:pt x="1071" y="850"/>
                    </a:lnTo>
                    <a:lnTo>
                      <a:pt x="1064" y="838"/>
                    </a:lnTo>
                    <a:lnTo>
                      <a:pt x="1063" y="836"/>
                    </a:lnTo>
                    <a:lnTo>
                      <a:pt x="1061" y="835"/>
                    </a:lnTo>
                    <a:lnTo>
                      <a:pt x="1058" y="834"/>
                    </a:lnTo>
                    <a:lnTo>
                      <a:pt x="1048" y="834"/>
                    </a:lnTo>
                    <a:lnTo>
                      <a:pt x="1030" y="822"/>
                    </a:lnTo>
                    <a:lnTo>
                      <a:pt x="1016" y="808"/>
                    </a:lnTo>
                    <a:lnTo>
                      <a:pt x="1014" y="807"/>
                    </a:lnTo>
                    <a:lnTo>
                      <a:pt x="1011" y="806"/>
                    </a:lnTo>
                    <a:lnTo>
                      <a:pt x="999" y="806"/>
                    </a:lnTo>
                    <a:lnTo>
                      <a:pt x="989" y="801"/>
                    </a:lnTo>
                    <a:lnTo>
                      <a:pt x="975" y="787"/>
                    </a:lnTo>
                    <a:lnTo>
                      <a:pt x="962" y="774"/>
                    </a:lnTo>
                    <a:lnTo>
                      <a:pt x="960" y="773"/>
                    </a:lnTo>
                    <a:lnTo>
                      <a:pt x="946" y="766"/>
                    </a:lnTo>
                    <a:lnTo>
                      <a:pt x="935" y="760"/>
                    </a:lnTo>
                    <a:lnTo>
                      <a:pt x="921" y="746"/>
                    </a:lnTo>
                    <a:lnTo>
                      <a:pt x="919" y="745"/>
                    </a:lnTo>
                    <a:lnTo>
                      <a:pt x="907" y="739"/>
                    </a:lnTo>
                    <a:lnTo>
                      <a:pt x="887" y="719"/>
                    </a:lnTo>
                    <a:lnTo>
                      <a:pt x="867" y="705"/>
                    </a:lnTo>
                    <a:lnTo>
                      <a:pt x="865" y="704"/>
                    </a:lnTo>
                    <a:lnTo>
                      <a:pt x="851" y="697"/>
                    </a:lnTo>
                    <a:lnTo>
                      <a:pt x="840" y="691"/>
                    </a:lnTo>
                    <a:lnTo>
                      <a:pt x="834" y="679"/>
                    </a:lnTo>
                    <a:lnTo>
                      <a:pt x="833" y="677"/>
                    </a:lnTo>
                    <a:lnTo>
                      <a:pt x="813" y="663"/>
                    </a:lnTo>
                    <a:lnTo>
                      <a:pt x="799" y="643"/>
                    </a:lnTo>
                    <a:lnTo>
                      <a:pt x="797" y="642"/>
                    </a:lnTo>
                    <a:lnTo>
                      <a:pt x="778" y="629"/>
                    </a:lnTo>
                    <a:lnTo>
                      <a:pt x="773" y="617"/>
                    </a:lnTo>
                    <a:lnTo>
                      <a:pt x="772" y="615"/>
                    </a:lnTo>
                    <a:lnTo>
                      <a:pt x="759" y="603"/>
                    </a:lnTo>
                    <a:lnTo>
                      <a:pt x="759" y="592"/>
                    </a:lnTo>
                    <a:lnTo>
                      <a:pt x="759" y="590"/>
                    </a:lnTo>
                    <a:lnTo>
                      <a:pt x="758" y="588"/>
                    </a:lnTo>
                    <a:lnTo>
                      <a:pt x="744" y="574"/>
                    </a:lnTo>
                    <a:lnTo>
                      <a:pt x="739" y="562"/>
                    </a:lnTo>
                    <a:lnTo>
                      <a:pt x="738" y="560"/>
                    </a:lnTo>
                    <a:lnTo>
                      <a:pt x="724" y="547"/>
                    </a:lnTo>
                    <a:lnTo>
                      <a:pt x="704" y="526"/>
                    </a:lnTo>
                    <a:lnTo>
                      <a:pt x="702" y="525"/>
                    </a:lnTo>
                    <a:lnTo>
                      <a:pt x="690" y="519"/>
                    </a:lnTo>
                    <a:lnTo>
                      <a:pt x="670" y="498"/>
                    </a:lnTo>
                    <a:lnTo>
                      <a:pt x="656" y="484"/>
                    </a:lnTo>
                    <a:lnTo>
                      <a:pt x="650" y="473"/>
                    </a:lnTo>
                    <a:lnTo>
                      <a:pt x="649" y="471"/>
                    </a:lnTo>
                    <a:lnTo>
                      <a:pt x="647" y="470"/>
                    </a:lnTo>
                    <a:lnTo>
                      <a:pt x="636" y="464"/>
                    </a:lnTo>
                    <a:lnTo>
                      <a:pt x="630" y="452"/>
                    </a:lnTo>
                    <a:lnTo>
                      <a:pt x="629" y="450"/>
                    </a:lnTo>
                    <a:lnTo>
                      <a:pt x="616" y="436"/>
                    </a:lnTo>
                    <a:lnTo>
                      <a:pt x="609" y="424"/>
                    </a:lnTo>
                    <a:lnTo>
                      <a:pt x="608" y="422"/>
                    </a:lnTo>
                    <a:lnTo>
                      <a:pt x="606" y="421"/>
                    </a:lnTo>
                    <a:lnTo>
                      <a:pt x="594" y="416"/>
                    </a:lnTo>
                    <a:lnTo>
                      <a:pt x="575" y="402"/>
                    </a:lnTo>
                    <a:lnTo>
                      <a:pt x="569" y="390"/>
                    </a:lnTo>
                    <a:lnTo>
                      <a:pt x="568" y="388"/>
                    </a:lnTo>
                    <a:lnTo>
                      <a:pt x="555" y="374"/>
                    </a:lnTo>
                    <a:lnTo>
                      <a:pt x="553" y="373"/>
                    </a:lnTo>
                    <a:lnTo>
                      <a:pt x="541" y="367"/>
                    </a:lnTo>
                    <a:lnTo>
                      <a:pt x="535" y="355"/>
                    </a:lnTo>
                    <a:lnTo>
                      <a:pt x="528" y="342"/>
                    </a:lnTo>
                    <a:lnTo>
                      <a:pt x="521" y="328"/>
                    </a:lnTo>
                    <a:lnTo>
                      <a:pt x="520" y="326"/>
                    </a:lnTo>
                    <a:lnTo>
                      <a:pt x="518" y="325"/>
                    </a:lnTo>
                    <a:lnTo>
                      <a:pt x="507" y="319"/>
                    </a:lnTo>
                    <a:lnTo>
                      <a:pt x="501" y="307"/>
                    </a:lnTo>
                    <a:lnTo>
                      <a:pt x="494" y="294"/>
                    </a:lnTo>
                    <a:lnTo>
                      <a:pt x="487" y="279"/>
                    </a:lnTo>
                    <a:lnTo>
                      <a:pt x="481" y="266"/>
                    </a:lnTo>
                    <a:lnTo>
                      <a:pt x="480" y="264"/>
                    </a:lnTo>
                    <a:lnTo>
                      <a:pt x="466" y="250"/>
                    </a:lnTo>
                    <a:lnTo>
                      <a:pt x="460" y="238"/>
                    </a:lnTo>
                    <a:lnTo>
                      <a:pt x="453" y="224"/>
                    </a:lnTo>
                    <a:lnTo>
                      <a:pt x="447" y="211"/>
                    </a:lnTo>
                    <a:lnTo>
                      <a:pt x="440" y="197"/>
                    </a:lnTo>
                    <a:lnTo>
                      <a:pt x="439" y="195"/>
                    </a:lnTo>
                    <a:lnTo>
                      <a:pt x="437" y="194"/>
                    </a:lnTo>
                    <a:lnTo>
                      <a:pt x="424" y="188"/>
                    </a:lnTo>
                    <a:lnTo>
                      <a:pt x="413" y="169"/>
                    </a:lnTo>
                    <a:lnTo>
                      <a:pt x="412" y="167"/>
                    </a:lnTo>
                    <a:lnTo>
                      <a:pt x="398" y="153"/>
                    </a:lnTo>
                    <a:lnTo>
                      <a:pt x="385" y="140"/>
                    </a:lnTo>
                    <a:lnTo>
                      <a:pt x="379" y="128"/>
                    </a:lnTo>
                    <a:lnTo>
                      <a:pt x="378" y="126"/>
                    </a:lnTo>
                    <a:lnTo>
                      <a:pt x="376" y="125"/>
                    </a:lnTo>
                    <a:lnTo>
                      <a:pt x="364" y="119"/>
                    </a:lnTo>
                    <a:lnTo>
                      <a:pt x="359" y="107"/>
                    </a:lnTo>
                    <a:lnTo>
                      <a:pt x="358" y="105"/>
                    </a:lnTo>
                    <a:lnTo>
                      <a:pt x="344" y="92"/>
                    </a:lnTo>
                    <a:lnTo>
                      <a:pt x="342" y="91"/>
                    </a:lnTo>
                    <a:lnTo>
                      <a:pt x="330" y="85"/>
                    </a:lnTo>
                    <a:lnTo>
                      <a:pt x="324" y="73"/>
                    </a:lnTo>
                    <a:lnTo>
                      <a:pt x="323" y="71"/>
                    </a:lnTo>
                    <a:lnTo>
                      <a:pt x="321" y="70"/>
                    </a:lnTo>
                    <a:lnTo>
                      <a:pt x="318" y="69"/>
                    </a:lnTo>
                    <a:lnTo>
                      <a:pt x="309" y="69"/>
                    </a:lnTo>
                    <a:lnTo>
                      <a:pt x="304" y="59"/>
                    </a:lnTo>
                    <a:lnTo>
                      <a:pt x="303" y="57"/>
                    </a:lnTo>
                    <a:lnTo>
                      <a:pt x="283" y="43"/>
                    </a:lnTo>
                    <a:lnTo>
                      <a:pt x="281" y="42"/>
                    </a:lnTo>
                    <a:lnTo>
                      <a:pt x="278" y="41"/>
                    </a:lnTo>
                    <a:lnTo>
                      <a:pt x="266" y="41"/>
                    </a:lnTo>
                    <a:lnTo>
                      <a:pt x="253" y="36"/>
                    </a:lnTo>
                    <a:lnTo>
                      <a:pt x="233" y="29"/>
                    </a:lnTo>
                    <a:lnTo>
                      <a:pt x="220" y="21"/>
                    </a:lnTo>
                    <a:lnTo>
                      <a:pt x="217" y="20"/>
                    </a:lnTo>
                    <a:lnTo>
                      <a:pt x="204" y="20"/>
                    </a:lnTo>
                    <a:lnTo>
                      <a:pt x="186" y="15"/>
                    </a:lnTo>
                    <a:lnTo>
                      <a:pt x="172" y="8"/>
                    </a:lnTo>
                    <a:lnTo>
                      <a:pt x="169" y="7"/>
                    </a:lnTo>
                    <a:lnTo>
                      <a:pt x="156" y="7"/>
                    </a:lnTo>
                    <a:lnTo>
                      <a:pt x="144" y="7"/>
                    </a:lnTo>
                    <a:lnTo>
                      <a:pt x="131" y="1"/>
                    </a:lnTo>
                    <a:lnTo>
                      <a:pt x="128" y="0"/>
                    </a:lnTo>
                    <a:lnTo>
                      <a:pt x="115" y="0"/>
                    </a:lnTo>
                    <a:lnTo>
                      <a:pt x="101" y="0"/>
                    </a:lnTo>
                    <a:lnTo>
                      <a:pt x="99" y="1"/>
                    </a:lnTo>
                    <a:lnTo>
                      <a:pt x="86" y="7"/>
                    </a:lnTo>
                    <a:lnTo>
                      <a:pt x="74" y="7"/>
                    </a:lnTo>
                    <a:lnTo>
                      <a:pt x="60" y="7"/>
                    </a:lnTo>
                    <a:lnTo>
                      <a:pt x="58" y="8"/>
                    </a:lnTo>
                    <a:lnTo>
                      <a:pt x="45" y="15"/>
                    </a:lnTo>
                    <a:lnTo>
                      <a:pt x="31" y="21"/>
                    </a:lnTo>
                    <a:lnTo>
                      <a:pt x="18" y="29"/>
                    </a:lnTo>
                    <a:lnTo>
                      <a:pt x="16" y="30"/>
                    </a:lnTo>
                    <a:lnTo>
                      <a:pt x="15" y="32"/>
                    </a:lnTo>
                    <a:lnTo>
                      <a:pt x="8" y="45"/>
                    </a:lnTo>
                    <a:lnTo>
                      <a:pt x="1" y="59"/>
                    </a:lnTo>
                    <a:lnTo>
                      <a:pt x="0" y="61"/>
                    </a:lnTo>
                    <a:lnTo>
                      <a:pt x="0" y="75"/>
                    </a:lnTo>
                    <a:lnTo>
                      <a:pt x="0" y="89"/>
                    </a:lnTo>
                    <a:lnTo>
                      <a:pt x="0" y="102"/>
                    </a:lnTo>
                    <a:lnTo>
                      <a:pt x="1" y="105"/>
                    </a:lnTo>
                    <a:lnTo>
                      <a:pt x="8" y="120"/>
                    </a:lnTo>
                    <a:lnTo>
                      <a:pt x="15" y="133"/>
                    </a:lnTo>
                    <a:lnTo>
                      <a:pt x="21" y="147"/>
                    </a:lnTo>
                    <a:lnTo>
                      <a:pt x="22" y="149"/>
                    </a:lnTo>
                    <a:lnTo>
                      <a:pt x="24" y="150"/>
                    </a:lnTo>
                    <a:lnTo>
                      <a:pt x="36" y="156"/>
                    </a:lnTo>
                    <a:lnTo>
                      <a:pt x="42" y="168"/>
                    </a:lnTo>
                    <a:lnTo>
                      <a:pt x="43" y="170"/>
                    </a:lnTo>
                    <a:lnTo>
                      <a:pt x="45" y="171"/>
                    </a:lnTo>
                    <a:lnTo>
                      <a:pt x="47" y="171"/>
                    </a:lnTo>
                    <a:lnTo>
                      <a:pt x="59" y="171"/>
                    </a:lnTo>
                    <a:lnTo>
                      <a:pt x="79" y="184"/>
                    </a:lnTo>
                    <a:lnTo>
                      <a:pt x="92" y="191"/>
                    </a:lnTo>
                    <a:lnTo>
                      <a:pt x="94" y="191"/>
                    </a:lnTo>
                    <a:lnTo>
                      <a:pt x="108" y="191"/>
                    </a:lnTo>
                    <a:lnTo>
                      <a:pt x="121" y="191"/>
                    </a:lnTo>
                    <a:lnTo>
                      <a:pt x="133" y="198"/>
                    </a:lnTo>
                    <a:lnTo>
                      <a:pt x="135" y="198"/>
                    </a:lnTo>
                    <a:lnTo>
                      <a:pt x="138" y="198"/>
                    </a:lnTo>
                    <a:lnTo>
                      <a:pt x="140" y="197"/>
                    </a:lnTo>
                    <a:lnTo>
                      <a:pt x="141" y="195"/>
                    </a:lnTo>
                    <a:lnTo>
                      <a:pt x="141" y="192"/>
                    </a:lnTo>
                    <a:lnTo>
                      <a:pt x="141" y="190"/>
                    </a:lnTo>
                    <a:lnTo>
                      <a:pt x="140" y="188"/>
                    </a:lnTo>
                    <a:lnTo>
                      <a:pt x="138" y="187"/>
                    </a:lnTo>
                    <a:lnTo>
                      <a:pt x="125" y="180"/>
                    </a:lnTo>
                    <a:lnTo>
                      <a:pt x="122" y="179"/>
                    </a:lnTo>
                    <a:lnTo>
                      <a:pt x="108" y="179"/>
                    </a:lnTo>
                    <a:lnTo>
                      <a:pt x="96" y="179"/>
                    </a:lnTo>
                    <a:lnTo>
                      <a:pt x="84" y="173"/>
                    </a:lnTo>
                    <a:lnTo>
                      <a:pt x="63" y="160"/>
                    </a:lnTo>
                    <a:lnTo>
                      <a:pt x="60" y="159"/>
                    </a:lnTo>
                    <a:lnTo>
                      <a:pt x="51" y="159"/>
                    </a:lnTo>
                    <a:lnTo>
                      <a:pt x="46" y="149"/>
                    </a:lnTo>
                    <a:lnTo>
                      <a:pt x="45" y="147"/>
                    </a:lnTo>
                    <a:lnTo>
                      <a:pt x="43" y="146"/>
                    </a:lnTo>
                    <a:lnTo>
                      <a:pt x="31" y="140"/>
                    </a:lnTo>
                    <a:lnTo>
                      <a:pt x="26" y="128"/>
                    </a:lnTo>
                    <a:lnTo>
                      <a:pt x="19" y="115"/>
                    </a:lnTo>
                    <a:lnTo>
                      <a:pt x="12" y="101"/>
                    </a:lnTo>
                    <a:lnTo>
                      <a:pt x="12" y="89"/>
                    </a:lnTo>
                    <a:lnTo>
                      <a:pt x="12" y="75"/>
                    </a:lnTo>
                    <a:lnTo>
                      <a:pt x="12" y="63"/>
                    </a:lnTo>
                    <a:lnTo>
                      <a:pt x="19" y="50"/>
                    </a:lnTo>
                    <a:lnTo>
                      <a:pt x="25" y="38"/>
                    </a:lnTo>
                    <a:lnTo>
                      <a:pt x="36" y="32"/>
                    </a:lnTo>
                    <a:lnTo>
                      <a:pt x="50" y="26"/>
                    </a:lnTo>
                    <a:lnTo>
                      <a:pt x="62" y="19"/>
                    </a:lnTo>
                    <a:lnTo>
                      <a:pt x="74" y="19"/>
                    </a:lnTo>
                    <a:lnTo>
                      <a:pt x="87" y="19"/>
                    </a:lnTo>
                    <a:lnTo>
                      <a:pt x="90" y="19"/>
                    </a:lnTo>
                    <a:lnTo>
                      <a:pt x="103" y="12"/>
                    </a:lnTo>
                    <a:lnTo>
                      <a:pt x="115" y="12"/>
                    </a:lnTo>
                    <a:lnTo>
                      <a:pt x="127" y="12"/>
                    </a:lnTo>
                    <a:lnTo>
                      <a:pt x="140" y="19"/>
                    </a:lnTo>
                    <a:lnTo>
                      <a:pt x="142" y="19"/>
                    </a:lnTo>
                    <a:lnTo>
                      <a:pt x="156" y="19"/>
                    </a:lnTo>
                    <a:lnTo>
                      <a:pt x="168" y="19"/>
                    </a:lnTo>
                    <a:lnTo>
                      <a:pt x="181" y="26"/>
                    </a:lnTo>
                    <a:lnTo>
                      <a:pt x="201" y="32"/>
                    </a:lnTo>
                    <a:lnTo>
                      <a:pt x="203" y="32"/>
                    </a:lnTo>
                    <a:lnTo>
                      <a:pt x="216" y="32"/>
                    </a:lnTo>
                    <a:lnTo>
                      <a:pt x="228" y="40"/>
                    </a:lnTo>
                    <a:lnTo>
                      <a:pt x="248" y="47"/>
                    </a:lnTo>
                    <a:lnTo>
                      <a:pt x="262" y="53"/>
                    </a:lnTo>
                    <a:lnTo>
                      <a:pt x="264" y="53"/>
                    </a:lnTo>
                    <a:lnTo>
                      <a:pt x="276" y="53"/>
                    </a:lnTo>
                    <a:lnTo>
                      <a:pt x="294" y="66"/>
                    </a:lnTo>
                    <a:lnTo>
                      <a:pt x="300" y="78"/>
                    </a:lnTo>
                    <a:lnTo>
                      <a:pt x="301" y="80"/>
                    </a:lnTo>
                    <a:lnTo>
                      <a:pt x="303" y="81"/>
                    </a:lnTo>
                    <a:lnTo>
                      <a:pt x="305" y="81"/>
                    </a:lnTo>
                    <a:lnTo>
                      <a:pt x="315" y="81"/>
                    </a:lnTo>
                    <a:lnTo>
                      <a:pt x="320" y="92"/>
                    </a:lnTo>
                    <a:lnTo>
                      <a:pt x="321" y="94"/>
                    </a:lnTo>
                    <a:lnTo>
                      <a:pt x="323" y="95"/>
                    </a:lnTo>
                    <a:lnTo>
                      <a:pt x="335" y="101"/>
                    </a:lnTo>
                    <a:lnTo>
                      <a:pt x="349" y="114"/>
                    </a:lnTo>
                    <a:lnTo>
                      <a:pt x="354" y="126"/>
                    </a:lnTo>
                    <a:lnTo>
                      <a:pt x="355" y="128"/>
                    </a:lnTo>
                    <a:lnTo>
                      <a:pt x="357" y="129"/>
                    </a:lnTo>
                    <a:lnTo>
                      <a:pt x="369" y="135"/>
                    </a:lnTo>
                    <a:lnTo>
                      <a:pt x="375" y="147"/>
                    </a:lnTo>
                    <a:lnTo>
                      <a:pt x="376" y="149"/>
                    </a:lnTo>
                    <a:lnTo>
                      <a:pt x="389" y="162"/>
                    </a:lnTo>
                    <a:lnTo>
                      <a:pt x="403" y="176"/>
                    </a:lnTo>
                    <a:lnTo>
                      <a:pt x="415" y="195"/>
                    </a:lnTo>
                    <a:lnTo>
                      <a:pt x="416" y="197"/>
                    </a:lnTo>
                    <a:lnTo>
                      <a:pt x="418" y="198"/>
                    </a:lnTo>
                    <a:lnTo>
                      <a:pt x="430" y="204"/>
                    </a:lnTo>
                    <a:lnTo>
                      <a:pt x="436" y="216"/>
                    </a:lnTo>
                    <a:lnTo>
                      <a:pt x="442" y="229"/>
                    </a:lnTo>
                    <a:lnTo>
                      <a:pt x="449" y="243"/>
                    </a:lnTo>
                    <a:lnTo>
                      <a:pt x="456" y="257"/>
                    </a:lnTo>
                    <a:lnTo>
                      <a:pt x="457" y="259"/>
                    </a:lnTo>
                    <a:lnTo>
                      <a:pt x="471" y="273"/>
                    </a:lnTo>
                    <a:lnTo>
                      <a:pt x="476" y="284"/>
                    </a:lnTo>
                    <a:lnTo>
                      <a:pt x="483" y="299"/>
                    </a:lnTo>
                    <a:lnTo>
                      <a:pt x="490" y="312"/>
                    </a:lnTo>
                    <a:lnTo>
                      <a:pt x="497" y="326"/>
                    </a:lnTo>
                    <a:lnTo>
                      <a:pt x="498" y="328"/>
                    </a:lnTo>
                    <a:lnTo>
                      <a:pt x="500" y="329"/>
                    </a:lnTo>
                    <a:lnTo>
                      <a:pt x="511" y="335"/>
                    </a:lnTo>
                    <a:lnTo>
                      <a:pt x="517" y="347"/>
                    </a:lnTo>
                    <a:lnTo>
                      <a:pt x="524" y="360"/>
                    </a:lnTo>
                    <a:lnTo>
                      <a:pt x="531" y="374"/>
                    </a:lnTo>
                    <a:lnTo>
                      <a:pt x="532" y="376"/>
                    </a:lnTo>
                    <a:lnTo>
                      <a:pt x="534" y="377"/>
                    </a:lnTo>
                    <a:lnTo>
                      <a:pt x="546" y="383"/>
                    </a:lnTo>
                    <a:lnTo>
                      <a:pt x="559" y="397"/>
                    </a:lnTo>
                    <a:lnTo>
                      <a:pt x="565" y="409"/>
                    </a:lnTo>
                    <a:lnTo>
                      <a:pt x="566" y="411"/>
                    </a:lnTo>
                    <a:lnTo>
                      <a:pt x="586" y="425"/>
                    </a:lnTo>
                    <a:lnTo>
                      <a:pt x="588" y="426"/>
                    </a:lnTo>
                    <a:lnTo>
                      <a:pt x="599" y="431"/>
                    </a:lnTo>
                    <a:lnTo>
                      <a:pt x="606" y="443"/>
                    </a:lnTo>
                    <a:lnTo>
                      <a:pt x="607" y="445"/>
                    </a:lnTo>
                    <a:lnTo>
                      <a:pt x="620" y="459"/>
                    </a:lnTo>
                    <a:lnTo>
                      <a:pt x="626" y="471"/>
                    </a:lnTo>
                    <a:lnTo>
                      <a:pt x="627" y="473"/>
                    </a:lnTo>
                    <a:lnTo>
                      <a:pt x="629" y="474"/>
                    </a:lnTo>
                    <a:lnTo>
                      <a:pt x="640" y="480"/>
                    </a:lnTo>
                    <a:lnTo>
                      <a:pt x="646" y="491"/>
                    </a:lnTo>
                    <a:lnTo>
                      <a:pt x="647" y="493"/>
                    </a:lnTo>
                    <a:lnTo>
                      <a:pt x="661" y="507"/>
                    </a:lnTo>
                    <a:lnTo>
                      <a:pt x="681" y="528"/>
                    </a:lnTo>
                    <a:lnTo>
                      <a:pt x="683" y="529"/>
                    </a:lnTo>
                    <a:lnTo>
                      <a:pt x="695" y="535"/>
                    </a:lnTo>
                    <a:lnTo>
                      <a:pt x="715" y="556"/>
                    </a:lnTo>
                    <a:lnTo>
                      <a:pt x="729" y="569"/>
                    </a:lnTo>
                    <a:lnTo>
                      <a:pt x="734" y="581"/>
                    </a:lnTo>
                    <a:lnTo>
                      <a:pt x="735" y="583"/>
                    </a:lnTo>
                    <a:lnTo>
                      <a:pt x="747" y="595"/>
                    </a:lnTo>
                    <a:lnTo>
                      <a:pt x="747" y="606"/>
                    </a:lnTo>
                    <a:lnTo>
                      <a:pt x="748" y="609"/>
                    </a:lnTo>
                    <a:lnTo>
                      <a:pt x="749" y="611"/>
                    </a:lnTo>
                    <a:lnTo>
                      <a:pt x="763" y="624"/>
                    </a:lnTo>
                    <a:lnTo>
                      <a:pt x="768" y="636"/>
                    </a:lnTo>
                    <a:lnTo>
                      <a:pt x="769" y="638"/>
                    </a:lnTo>
                    <a:lnTo>
                      <a:pt x="771" y="639"/>
                    </a:lnTo>
                    <a:lnTo>
                      <a:pt x="790" y="652"/>
                    </a:lnTo>
                    <a:lnTo>
                      <a:pt x="804" y="672"/>
                    </a:lnTo>
                    <a:lnTo>
                      <a:pt x="824" y="686"/>
                    </a:lnTo>
                    <a:lnTo>
                      <a:pt x="830" y="698"/>
                    </a:lnTo>
                    <a:lnTo>
                      <a:pt x="831" y="700"/>
                    </a:lnTo>
                    <a:lnTo>
                      <a:pt x="833" y="701"/>
                    </a:lnTo>
                    <a:lnTo>
                      <a:pt x="846" y="708"/>
                    </a:lnTo>
                    <a:lnTo>
                      <a:pt x="858" y="714"/>
                    </a:lnTo>
                    <a:lnTo>
                      <a:pt x="878" y="728"/>
                    </a:lnTo>
                    <a:lnTo>
                      <a:pt x="898" y="748"/>
                    </a:lnTo>
                    <a:lnTo>
                      <a:pt x="900" y="749"/>
                    </a:lnTo>
                    <a:lnTo>
                      <a:pt x="912" y="755"/>
                    </a:lnTo>
                    <a:lnTo>
                      <a:pt x="926" y="769"/>
                    </a:lnTo>
                    <a:lnTo>
                      <a:pt x="928" y="770"/>
                    </a:lnTo>
                    <a:lnTo>
                      <a:pt x="941" y="777"/>
                    </a:lnTo>
                    <a:lnTo>
                      <a:pt x="953" y="783"/>
                    </a:lnTo>
                    <a:lnTo>
                      <a:pt x="966" y="796"/>
                    </a:lnTo>
                    <a:lnTo>
                      <a:pt x="980" y="810"/>
                    </a:lnTo>
                    <a:lnTo>
                      <a:pt x="982" y="811"/>
                    </a:lnTo>
                    <a:lnTo>
                      <a:pt x="995" y="818"/>
                    </a:lnTo>
                    <a:lnTo>
                      <a:pt x="997" y="818"/>
                    </a:lnTo>
                    <a:lnTo>
                      <a:pt x="1008" y="818"/>
                    </a:lnTo>
                    <a:lnTo>
                      <a:pt x="1021" y="831"/>
                    </a:lnTo>
                    <a:lnTo>
                      <a:pt x="1041" y="845"/>
                    </a:lnTo>
                    <a:lnTo>
                      <a:pt x="1043" y="846"/>
                    </a:lnTo>
                    <a:lnTo>
                      <a:pt x="1045" y="846"/>
                    </a:lnTo>
                    <a:lnTo>
                      <a:pt x="1055" y="846"/>
                    </a:lnTo>
                    <a:lnTo>
                      <a:pt x="1061" y="857"/>
                    </a:lnTo>
                    <a:lnTo>
                      <a:pt x="1062" y="859"/>
                    </a:lnTo>
                    <a:lnTo>
                      <a:pt x="1064" y="860"/>
                    </a:lnTo>
                    <a:lnTo>
                      <a:pt x="1077" y="867"/>
                    </a:lnTo>
                    <a:lnTo>
                      <a:pt x="1089" y="872"/>
                    </a:lnTo>
                    <a:lnTo>
                      <a:pt x="1102" y="886"/>
                    </a:lnTo>
                    <a:lnTo>
                      <a:pt x="1104" y="887"/>
                    </a:lnTo>
                    <a:lnTo>
                      <a:pt x="1118" y="894"/>
                    </a:lnTo>
                    <a:lnTo>
                      <a:pt x="1131" y="901"/>
                    </a:lnTo>
                    <a:lnTo>
                      <a:pt x="1145" y="908"/>
                    </a:lnTo>
                    <a:lnTo>
                      <a:pt x="1159" y="915"/>
                    </a:lnTo>
                    <a:lnTo>
                      <a:pt x="1172" y="922"/>
                    </a:lnTo>
                    <a:lnTo>
                      <a:pt x="1190" y="927"/>
                    </a:lnTo>
                    <a:lnTo>
                      <a:pt x="1204" y="941"/>
                    </a:lnTo>
                    <a:lnTo>
                      <a:pt x="1206" y="942"/>
                    </a:lnTo>
                    <a:lnTo>
                      <a:pt x="1224" y="948"/>
                    </a:lnTo>
                    <a:lnTo>
                      <a:pt x="1238" y="962"/>
                    </a:lnTo>
                    <a:lnTo>
                      <a:pt x="1240" y="963"/>
                    </a:lnTo>
                    <a:lnTo>
                      <a:pt x="1253" y="970"/>
                    </a:lnTo>
                    <a:lnTo>
                      <a:pt x="1267" y="976"/>
                    </a:lnTo>
                    <a:lnTo>
                      <a:pt x="1281" y="983"/>
                    </a:lnTo>
                    <a:lnTo>
                      <a:pt x="1294" y="991"/>
                    </a:lnTo>
                    <a:lnTo>
                      <a:pt x="1306" y="996"/>
                    </a:lnTo>
                    <a:lnTo>
                      <a:pt x="1320" y="1010"/>
                    </a:lnTo>
                    <a:lnTo>
                      <a:pt x="1322" y="1011"/>
                    </a:lnTo>
                    <a:lnTo>
                      <a:pt x="1324" y="1011"/>
                    </a:lnTo>
                    <a:lnTo>
                      <a:pt x="1334" y="1011"/>
                    </a:lnTo>
                    <a:lnTo>
                      <a:pt x="1347" y="1024"/>
                    </a:lnTo>
                    <a:lnTo>
                      <a:pt x="1349" y="1025"/>
                    </a:lnTo>
                    <a:lnTo>
                      <a:pt x="1362" y="1032"/>
                    </a:lnTo>
                    <a:lnTo>
                      <a:pt x="1364" y="1032"/>
                    </a:lnTo>
                    <a:lnTo>
                      <a:pt x="1377" y="1032"/>
                    </a:lnTo>
                    <a:lnTo>
                      <a:pt x="1389" y="1039"/>
                    </a:lnTo>
                    <a:lnTo>
                      <a:pt x="1410" y="1046"/>
                    </a:lnTo>
                    <a:lnTo>
                      <a:pt x="1423" y="1052"/>
                    </a:lnTo>
                    <a:close/>
                  </a:path>
                </a:pathLst>
              </a:custGeom>
              <a:solidFill>
                <a:schemeClr val="bg2"/>
              </a:solidFill>
              <a:ln w="9525">
                <a:solidFill>
                  <a:srgbClr val="00AE00"/>
                </a:solidFill>
                <a:round/>
                <a:headEnd/>
                <a:tailEnd/>
              </a:ln>
            </p:spPr>
            <p:txBody>
              <a:bodyPr/>
              <a:lstStyle/>
              <a:p>
                <a:endParaRPr lang="en-US"/>
              </a:p>
            </p:txBody>
          </p:sp>
        </p:grpSp>
        <p:sp>
          <p:nvSpPr>
            <p:cNvPr id="51581" name="Rectangle 381"/>
            <p:cNvSpPr>
              <a:spLocks noChangeArrowheads="1"/>
            </p:cNvSpPr>
            <p:nvPr/>
          </p:nvSpPr>
          <p:spPr bwMode="auto">
            <a:xfrm>
              <a:off x="2199" y="4102"/>
              <a:ext cx="227"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ER</a:t>
              </a:r>
              <a:endParaRPr lang="en-US" sz="2800">
                <a:effectLst>
                  <a:outerShdw blurRad="38100" dist="38100" dir="2700000" algn="tl">
                    <a:srgbClr val="DDDDDD"/>
                  </a:outerShdw>
                </a:effectLst>
                <a:latin typeface="Comic Sans MS" charset="0"/>
              </a:endParaRPr>
            </a:p>
          </p:txBody>
        </p:sp>
        <p:grpSp>
          <p:nvGrpSpPr>
            <p:cNvPr id="73986" name="Group 382"/>
            <p:cNvGrpSpPr>
              <a:grpSpLocks/>
            </p:cNvGrpSpPr>
            <p:nvPr/>
          </p:nvGrpSpPr>
          <p:grpSpPr bwMode="auto">
            <a:xfrm>
              <a:off x="708" y="4720"/>
              <a:ext cx="1045" cy="538"/>
              <a:chOff x="1277" y="3582"/>
              <a:chExt cx="673" cy="550"/>
            </a:xfrm>
          </p:grpSpPr>
          <p:sp>
            <p:nvSpPr>
              <p:cNvPr id="74255" name="Freeform 383"/>
              <p:cNvSpPr>
                <a:spLocks/>
              </p:cNvSpPr>
              <p:nvPr/>
            </p:nvSpPr>
            <p:spPr bwMode="auto">
              <a:xfrm>
                <a:off x="1285" y="3590"/>
                <a:ext cx="665" cy="542"/>
              </a:xfrm>
              <a:custGeom>
                <a:avLst/>
                <a:gdLst>
                  <a:gd name="T0" fmla="*/ 177 w 665"/>
                  <a:gd name="T1" fmla="*/ 539 h 542"/>
                  <a:gd name="T2" fmla="*/ 164 w 665"/>
                  <a:gd name="T3" fmla="*/ 468 h 542"/>
                  <a:gd name="T4" fmla="*/ 151 w 665"/>
                  <a:gd name="T5" fmla="*/ 400 h 542"/>
                  <a:gd name="T6" fmla="*/ 131 w 665"/>
                  <a:gd name="T7" fmla="*/ 364 h 542"/>
                  <a:gd name="T8" fmla="*/ 85 w 665"/>
                  <a:gd name="T9" fmla="*/ 269 h 542"/>
                  <a:gd name="T10" fmla="*/ 44 w 665"/>
                  <a:gd name="T11" fmla="*/ 206 h 542"/>
                  <a:gd name="T12" fmla="*/ 12 w 665"/>
                  <a:gd name="T13" fmla="*/ 128 h 542"/>
                  <a:gd name="T14" fmla="*/ 31 w 665"/>
                  <a:gd name="T15" fmla="*/ 52 h 542"/>
                  <a:gd name="T16" fmla="*/ 72 w 665"/>
                  <a:gd name="T17" fmla="*/ 19 h 542"/>
                  <a:gd name="T18" fmla="*/ 142 w 665"/>
                  <a:gd name="T19" fmla="*/ 26 h 542"/>
                  <a:gd name="T20" fmla="*/ 186 w 665"/>
                  <a:gd name="T21" fmla="*/ 70 h 542"/>
                  <a:gd name="T22" fmla="*/ 219 w 665"/>
                  <a:gd name="T23" fmla="*/ 152 h 542"/>
                  <a:gd name="T24" fmla="*/ 238 w 665"/>
                  <a:gd name="T25" fmla="*/ 230 h 542"/>
                  <a:gd name="T26" fmla="*/ 251 w 665"/>
                  <a:gd name="T27" fmla="*/ 298 h 542"/>
                  <a:gd name="T28" fmla="*/ 279 w 665"/>
                  <a:gd name="T29" fmla="*/ 358 h 542"/>
                  <a:gd name="T30" fmla="*/ 334 w 665"/>
                  <a:gd name="T31" fmla="*/ 393 h 542"/>
                  <a:gd name="T32" fmla="*/ 405 w 665"/>
                  <a:gd name="T33" fmla="*/ 393 h 542"/>
                  <a:gd name="T34" fmla="*/ 453 w 665"/>
                  <a:gd name="T35" fmla="*/ 344 h 542"/>
                  <a:gd name="T36" fmla="*/ 467 w 665"/>
                  <a:gd name="T37" fmla="*/ 280 h 542"/>
                  <a:gd name="T38" fmla="*/ 506 w 665"/>
                  <a:gd name="T39" fmla="*/ 201 h 542"/>
                  <a:gd name="T40" fmla="*/ 538 w 665"/>
                  <a:gd name="T41" fmla="*/ 155 h 542"/>
                  <a:gd name="T42" fmla="*/ 611 w 665"/>
                  <a:gd name="T43" fmla="*/ 155 h 542"/>
                  <a:gd name="T44" fmla="*/ 653 w 665"/>
                  <a:gd name="T45" fmla="*/ 219 h 542"/>
                  <a:gd name="T46" fmla="*/ 621 w 665"/>
                  <a:gd name="T47" fmla="*/ 310 h 542"/>
                  <a:gd name="T48" fmla="*/ 582 w 665"/>
                  <a:gd name="T49" fmla="*/ 358 h 542"/>
                  <a:gd name="T50" fmla="*/ 550 w 665"/>
                  <a:gd name="T51" fmla="*/ 410 h 542"/>
                  <a:gd name="T52" fmla="*/ 509 w 665"/>
                  <a:gd name="T53" fmla="*/ 480 h 542"/>
                  <a:gd name="T54" fmla="*/ 489 w 665"/>
                  <a:gd name="T55" fmla="*/ 539 h 542"/>
                  <a:gd name="T56" fmla="*/ 507 w 665"/>
                  <a:gd name="T57" fmla="*/ 526 h 542"/>
                  <a:gd name="T58" fmla="*/ 533 w 665"/>
                  <a:gd name="T59" fmla="*/ 458 h 542"/>
                  <a:gd name="T60" fmla="*/ 573 w 665"/>
                  <a:gd name="T61" fmla="*/ 400 h 542"/>
                  <a:gd name="T62" fmla="*/ 603 w 665"/>
                  <a:gd name="T63" fmla="*/ 359 h 542"/>
                  <a:gd name="T64" fmla="*/ 639 w 665"/>
                  <a:gd name="T65" fmla="*/ 301 h 542"/>
                  <a:gd name="T66" fmla="*/ 665 w 665"/>
                  <a:gd name="T67" fmla="*/ 230 h 542"/>
                  <a:gd name="T68" fmla="*/ 646 w 665"/>
                  <a:gd name="T69" fmla="*/ 160 h 542"/>
                  <a:gd name="T70" fmla="*/ 587 w 665"/>
                  <a:gd name="T71" fmla="*/ 136 h 542"/>
                  <a:gd name="T72" fmla="*/ 530 w 665"/>
                  <a:gd name="T73" fmla="*/ 145 h 542"/>
                  <a:gd name="T74" fmla="*/ 497 w 665"/>
                  <a:gd name="T75" fmla="*/ 192 h 542"/>
                  <a:gd name="T76" fmla="*/ 462 w 665"/>
                  <a:gd name="T77" fmla="*/ 251 h 542"/>
                  <a:gd name="T78" fmla="*/ 450 w 665"/>
                  <a:gd name="T79" fmla="*/ 310 h 542"/>
                  <a:gd name="T80" fmla="*/ 424 w 665"/>
                  <a:gd name="T81" fmla="*/ 362 h 542"/>
                  <a:gd name="T82" fmla="*/ 362 w 665"/>
                  <a:gd name="T83" fmla="*/ 388 h 542"/>
                  <a:gd name="T84" fmla="*/ 288 w 665"/>
                  <a:gd name="T85" fmla="*/ 349 h 542"/>
                  <a:gd name="T86" fmla="*/ 263 w 665"/>
                  <a:gd name="T87" fmla="*/ 283 h 542"/>
                  <a:gd name="T88" fmla="*/ 250 w 665"/>
                  <a:gd name="T89" fmla="*/ 203 h 542"/>
                  <a:gd name="T90" fmla="*/ 223 w 665"/>
                  <a:gd name="T91" fmla="*/ 134 h 542"/>
                  <a:gd name="T92" fmla="*/ 190 w 665"/>
                  <a:gd name="T93" fmla="*/ 52 h 542"/>
                  <a:gd name="T94" fmla="*/ 148 w 665"/>
                  <a:gd name="T95" fmla="*/ 15 h 542"/>
                  <a:gd name="T96" fmla="*/ 84 w 665"/>
                  <a:gd name="T97" fmla="*/ 7 h 542"/>
                  <a:gd name="T98" fmla="*/ 37 w 665"/>
                  <a:gd name="T99" fmla="*/ 28 h 542"/>
                  <a:gd name="T100" fmla="*/ 0 w 665"/>
                  <a:gd name="T101" fmla="*/ 88 h 542"/>
                  <a:gd name="T102" fmla="*/ 1 w 665"/>
                  <a:gd name="T103" fmla="*/ 159 h 542"/>
                  <a:gd name="T104" fmla="*/ 48 w 665"/>
                  <a:gd name="T105" fmla="*/ 229 h 542"/>
                  <a:gd name="T106" fmla="*/ 87 w 665"/>
                  <a:gd name="T107" fmla="*/ 301 h 542"/>
                  <a:gd name="T108" fmla="*/ 120 w 665"/>
                  <a:gd name="T109" fmla="*/ 383 h 542"/>
                  <a:gd name="T110" fmla="*/ 145 w 665"/>
                  <a:gd name="T111" fmla="*/ 430 h 542"/>
                  <a:gd name="T112" fmla="*/ 152 w 665"/>
                  <a:gd name="T113" fmla="*/ 509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256" name="Freeform 384"/>
              <p:cNvSpPr>
                <a:spLocks/>
              </p:cNvSpPr>
              <p:nvPr/>
            </p:nvSpPr>
            <p:spPr bwMode="auto">
              <a:xfrm>
                <a:off x="1277" y="3582"/>
                <a:ext cx="665" cy="542"/>
              </a:xfrm>
              <a:custGeom>
                <a:avLst/>
                <a:gdLst>
                  <a:gd name="T0" fmla="*/ 177 w 665"/>
                  <a:gd name="T1" fmla="*/ 539 h 542"/>
                  <a:gd name="T2" fmla="*/ 164 w 665"/>
                  <a:gd name="T3" fmla="*/ 468 h 542"/>
                  <a:gd name="T4" fmla="*/ 151 w 665"/>
                  <a:gd name="T5" fmla="*/ 400 h 542"/>
                  <a:gd name="T6" fmla="*/ 131 w 665"/>
                  <a:gd name="T7" fmla="*/ 364 h 542"/>
                  <a:gd name="T8" fmla="*/ 85 w 665"/>
                  <a:gd name="T9" fmla="*/ 269 h 542"/>
                  <a:gd name="T10" fmla="*/ 44 w 665"/>
                  <a:gd name="T11" fmla="*/ 206 h 542"/>
                  <a:gd name="T12" fmla="*/ 12 w 665"/>
                  <a:gd name="T13" fmla="*/ 128 h 542"/>
                  <a:gd name="T14" fmla="*/ 31 w 665"/>
                  <a:gd name="T15" fmla="*/ 52 h 542"/>
                  <a:gd name="T16" fmla="*/ 72 w 665"/>
                  <a:gd name="T17" fmla="*/ 19 h 542"/>
                  <a:gd name="T18" fmla="*/ 142 w 665"/>
                  <a:gd name="T19" fmla="*/ 26 h 542"/>
                  <a:gd name="T20" fmla="*/ 186 w 665"/>
                  <a:gd name="T21" fmla="*/ 70 h 542"/>
                  <a:gd name="T22" fmla="*/ 219 w 665"/>
                  <a:gd name="T23" fmla="*/ 152 h 542"/>
                  <a:gd name="T24" fmla="*/ 238 w 665"/>
                  <a:gd name="T25" fmla="*/ 230 h 542"/>
                  <a:gd name="T26" fmla="*/ 251 w 665"/>
                  <a:gd name="T27" fmla="*/ 298 h 542"/>
                  <a:gd name="T28" fmla="*/ 279 w 665"/>
                  <a:gd name="T29" fmla="*/ 358 h 542"/>
                  <a:gd name="T30" fmla="*/ 334 w 665"/>
                  <a:gd name="T31" fmla="*/ 393 h 542"/>
                  <a:gd name="T32" fmla="*/ 405 w 665"/>
                  <a:gd name="T33" fmla="*/ 393 h 542"/>
                  <a:gd name="T34" fmla="*/ 453 w 665"/>
                  <a:gd name="T35" fmla="*/ 344 h 542"/>
                  <a:gd name="T36" fmla="*/ 467 w 665"/>
                  <a:gd name="T37" fmla="*/ 280 h 542"/>
                  <a:gd name="T38" fmla="*/ 506 w 665"/>
                  <a:gd name="T39" fmla="*/ 201 h 542"/>
                  <a:gd name="T40" fmla="*/ 538 w 665"/>
                  <a:gd name="T41" fmla="*/ 155 h 542"/>
                  <a:gd name="T42" fmla="*/ 611 w 665"/>
                  <a:gd name="T43" fmla="*/ 155 h 542"/>
                  <a:gd name="T44" fmla="*/ 653 w 665"/>
                  <a:gd name="T45" fmla="*/ 219 h 542"/>
                  <a:gd name="T46" fmla="*/ 621 w 665"/>
                  <a:gd name="T47" fmla="*/ 310 h 542"/>
                  <a:gd name="T48" fmla="*/ 582 w 665"/>
                  <a:gd name="T49" fmla="*/ 358 h 542"/>
                  <a:gd name="T50" fmla="*/ 550 w 665"/>
                  <a:gd name="T51" fmla="*/ 410 h 542"/>
                  <a:gd name="T52" fmla="*/ 509 w 665"/>
                  <a:gd name="T53" fmla="*/ 480 h 542"/>
                  <a:gd name="T54" fmla="*/ 489 w 665"/>
                  <a:gd name="T55" fmla="*/ 539 h 542"/>
                  <a:gd name="T56" fmla="*/ 507 w 665"/>
                  <a:gd name="T57" fmla="*/ 526 h 542"/>
                  <a:gd name="T58" fmla="*/ 533 w 665"/>
                  <a:gd name="T59" fmla="*/ 458 h 542"/>
                  <a:gd name="T60" fmla="*/ 573 w 665"/>
                  <a:gd name="T61" fmla="*/ 400 h 542"/>
                  <a:gd name="T62" fmla="*/ 603 w 665"/>
                  <a:gd name="T63" fmla="*/ 359 h 542"/>
                  <a:gd name="T64" fmla="*/ 639 w 665"/>
                  <a:gd name="T65" fmla="*/ 301 h 542"/>
                  <a:gd name="T66" fmla="*/ 665 w 665"/>
                  <a:gd name="T67" fmla="*/ 230 h 542"/>
                  <a:gd name="T68" fmla="*/ 646 w 665"/>
                  <a:gd name="T69" fmla="*/ 160 h 542"/>
                  <a:gd name="T70" fmla="*/ 587 w 665"/>
                  <a:gd name="T71" fmla="*/ 136 h 542"/>
                  <a:gd name="T72" fmla="*/ 530 w 665"/>
                  <a:gd name="T73" fmla="*/ 145 h 542"/>
                  <a:gd name="T74" fmla="*/ 497 w 665"/>
                  <a:gd name="T75" fmla="*/ 192 h 542"/>
                  <a:gd name="T76" fmla="*/ 462 w 665"/>
                  <a:gd name="T77" fmla="*/ 251 h 542"/>
                  <a:gd name="T78" fmla="*/ 450 w 665"/>
                  <a:gd name="T79" fmla="*/ 310 h 542"/>
                  <a:gd name="T80" fmla="*/ 424 w 665"/>
                  <a:gd name="T81" fmla="*/ 362 h 542"/>
                  <a:gd name="T82" fmla="*/ 362 w 665"/>
                  <a:gd name="T83" fmla="*/ 388 h 542"/>
                  <a:gd name="T84" fmla="*/ 288 w 665"/>
                  <a:gd name="T85" fmla="*/ 349 h 542"/>
                  <a:gd name="T86" fmla="*/ 263 w 665"/>
                  <a:gd name="T87" fmla="*/ 283 h 542"/>
                  <a:gd name="T88" fmla="*/ 250 w 665"/>
                  <a:gd name="T89" fmla="*/ 203 h 542"/>
                  <a:gd name="T90" fmla="*/ 223 w 665"/>
                  <a:gd name="T91" fmla="*/ 134 h 542"/>
                  <a:gd name="T92" fmla="*/ 190 w 665"/>
                  <a:gd name="T93" fmla="*/ 52 h 542"/>
                  <a:gd name="T94" fmla="*/ 148 w 665"/>
                  <a:gd name="T95" fmla="*/ 15 h 542"/>
                  <a:gd name="T96" fmla="*/ 84 w 665"/>
                  <a:gd name="T97" fmla="*/ 7 h 542"/>
                  <a:gd name="T98" fmla="*/ 37 w 665"/>
                  <a:gd name="T99" fmla="*/ 28 h 542"/>
                  <a:gd name="T100" fmla="*/ 0 w 665"/>
                  <a:gd name="T101" fmla="*/ 88 h 542"/>
                  <a:gd name="T102" fmla="*/ 1 w 665"/>
                  <a:gd name="T103" fmla="*/ 159 h 542"/>
                  <a:gd name="T104" fmla="*/ 48 w 665"/>
                  <a:gd name="T105" fmla="*/ 229 h 542"/>
                  <a:gd name="T106" fmla="*/ 87 w 665"/>
                  <a:gd name="T107" fmla="*/ 301 h 542"/>
                  <a:gd name="T108" fmla="*/ 120 w 665"/>
                  <a:gd name="T109" fmla="*/ 383 h 542"/>
                  <a:gd name="T110" fmla="*/ 145 w 665"/>
                  <a:gd name="T111" fmla="*/ 430 h 542"/>
                  <a:gd name="T112" fmla="*/ 152 w 665"/>
                  <a:gd name="T113" fmla="*/ 509 h 5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5"/>
                  <a:gd name="T172" fmla="*/ 0 h 542"/>
                  <a:gd name="T173" fmla="*/ 665 w 665"/>
                  <a:gd name="T174" fmla="*/ 542 h 5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5" h="542">
                    <a:moveTo>
                      <a:pt x="166" y="539"/>
                    </a:moveTo>
                    <a:lnTo>
                      <a:pt x="167" y="541"/>
                    </a:lnTo>
                    <a:lnTo>
                      <a:pt x="169" y="542"/>
                    </a:lnTo>
                    <a:lnTo>
                      <a:pt x="171" y="542"/>
                    </a:lnTo>
                    <a:lnTo>
                      <a:pt x="174" y="542"/>
                    </a:lnTo>
                    <a:lnTo>
                      <a:pt x="176" y="541"/>
                    </a:lnTo>
                    <a:lnTo>
                      <a:pt x="177" y="539"/>
                    </a:lnTo>
                    <a:lnTo>
                      <a:pt x="177" y="536"/>
                    </a:lnTo>
                    <a:lnTo>
                      <a:pt x="177" y="534"/>
                    </a:lnTo>
                    <a:lnTo>
                      <a:pt x="170" y="521"/>
                    </a:lnTo>
                    <a:lnTo>
                      <a:pt x="164" y="508"/>
                    </a:lnTo>
                    <a:lnTo>
                      <a:pt x="164" y="496"/>
                    </a:lnTo>
                    <a:lnTo>
                      <a:pt x="164" y="482"/>
                    </a:lnTo>
                    <a:lnTo>
                      <a:pt x="164" y="468"/>
                    </a:lnTo>
                    <a:lnTo>
                      <a:pt x="164" y="455"/>
                    </a:lnTo>
                    <a:lnTo>
                      <a:pt x="164" y="453"/>
                    </a:lnTo>
                    <a:lnTo>
                      <a:pt x="157" y="440"/>
                    </a:lnTo>
                    <a:lnTo>
                      <a:pt x="157" y="428"/>
                    </a:lnTo>
                    <a:lnTo>
                      <a:pt x="157" y="426"/>
                    </a:lnTo>
                    <a:lnTo>
                      <a:pt x="151" y="413"/>
                    </a:lnTo>
                    <a:lnTo>
                      <a:pt x="151" y="400"/>
                    </a:lnTo>
                    <a:lnTo>
                      <a:pt x="151" y="398"/>
                    </a:lnTo>
                    <a:lnTo>
                      <a:pt x="144" y="385"/>
                    </a:lnTo>
                    <a:lnTo>
                      <a:pt x="143" y="383"/>
                    </a:lnTo>
                    <a:lnTo>
                      <a:pt x="141" y="382"/>
                    </a:lnTo>
                    <a:lnTo>
                      <a:pt x="131" y="377"/>
                    </a:lnTo>
                    <a:lnTo>
                      <a:pt x="131" y="366"/>
                    </a:lnTo>
                    <a:lnTo>
                      <a:pt x="131" y="364"/>
                    </a:lnTo>
                    <a:lnTo>
                      <a:pt x="124" y="351"/>
                    </a:lnTo>
                    <a:lnTo>
                      <a:pt x="118" y="337"/>
                    </a:lnTo>
                    <a:lnTo>
                      <a:pt x="111" y="324"/>
                    </a:lnTo>
                    <a:lnTo>
                      <a:pt x="104" y="310"/>
                    </a:lnTo>
                    <a:lnTo>
                      <a:pt x="98" y="296"/>
                    </a:lnTo>
                    <a:lnTo>
                      <a:pt x="91" y="283"/>
                    </a:lnTo>
                    <a:lnTo>
                      <a:pt x="85" y="269"/>
                    </a:lnTo>
                    <a:lnTo>
                      <a:pt x="78" y="249"/>
                    </a:lnTo>
                    <a:lnTo>
                      <a:pt x="77" y="247"/>
                    </a:lnTo>
                    <a:lnTo>
                      <a:pt x="64" y="233"/>
                    </a:lnTo>
                    <a:lnTo>
                      <a:pt x="58" y="222"/>
                    </a:lnTo>
                    <a:lnTo>
                      <a:pt x="57" y="220"/>
                    </a:lnTo>
                    <a:lnTo>
                      <a:pt x="44" y="206"/>
                    </a:lnTo>
                    <a:lnTo>
                      <a:pt x="38" y="194"/>
                    </a:lnTo>
                    <a:lnTo>
                      <a:pt x="37" y="192"/>
                    </a:lnTo>
                    <a:lnTo>
                      <a:pt x="24" y="179"/>
                    </a:lnTo>
                    <a:lnTo>
                      <a:pt x="19" y="167"/>
                    </a:lnTo>
                    <a:lnTo>
                      <a:pt x="12" y="155"/>
                    </a:lnTo>
                    <a:lnTo>
                      <a:pt x="12" y="142"/>
                    </a:lnTo>
                    <a:lnTo>
                      <a:pt x="12" y="128"/>
                    </a:lnTo>
                    <a:lnTo>
                      <a:pt x="12" y="115"/>
                    </a:lnTo>
                    <a:lnTo>
                      <a:pt x="12" y="101"/>
                    </a:lnTo>
                    <a:lnTo>
                      <a:pt x="12" y="90"/>
                    </a:lnTo>
                    <a:lnTo>
                      <a:pt x="19" y="77"/>
                    </a:lnTo>
                    <a:lnTo>
                      <a:pt x="25" y="63"/>
                    </a:lnTo>
                    <a:lnTo>
                      <a:pt x="31" y="52"/>
                    </a:lnTo>
                    <a:lnTo>
                      <a:pt x="44" y="38"/>
                    </a:lnTo>
                    <a:lnTo>
                      <a:pt x="55" y="32"/>
                    </a:lnTo>
                    <a:lnTo>
                      <a:pt x="57" y="31"/>
                    </a:lnTo>
                    <a:lnTo>
                      <a:pt x="58" y="29"/>
                    </a:lnTo>
                    <a:lnTo>
                      <a:pt x="63" y="19"/>
                    </a:lnTo>
                    <a:lnTo>
                      <a:pt x="72" y="19"/>
                    </a:lnTo>
                    <a:lnTo>
                      <a:pt x="85" y="19"/>
                    </a:lnTo>
                    <a:lnTo>
                      <a:pt x="88" y="19"/>
                    </a:lnTo>
                    <a:lnTo>
                      <a:pt x="98" y="13"/>
                    </a:lnTo>
                    <a:lnTo>
                      <a:pt x="110" y="19"/>
                    </a:lnTo>
                    <a:lnTo>
                      <a:pt x="129" y="26"/>
                    </a:lnTo>
                    <a:lnTo>
                      <a:pt x="131" y="26"/>
                    </a:lnTo>
                    <a:lnTo>
                      <a:pt x="142" y="26"/>
                    </a:lnTo>
                    <a:lnTo>
                      <a:pt x="154" y="38"/>
                    </a:lnTo>
                    <a:lnTo>
                      <a:pt x="156" y="39"/>
                    </a:lnTo>
                    <a:lnTo>
                      <a:pt x="167" y="45"/>
                    </a:lnTo>
                    <a:lnTo>
                      <a:pt x="180" y="59"/>
                    </a:lnTo>
                    <a:lnTo>
                      <a:pt x="186" y="70"/>
                    </a:lnTo>
                    <a:lnTo>
                      <a:pt x="192" y="84"/>
                    </a:lnTo>
                    <a:lnTo>
                      <a:pt x="199" y="97"/>
                    </a:lnTo>
                    <a:lnTo>
                      <a:pt x="206" y="111"/>
                    </a:lnTo>
                    <a:lnTo>
                      <a:pt x="211" y="124"/>
                    </a:lnTo>
                    <a:lnTo>
                      <a:pt x="211" y="135"/>
                    </a:lnTo>
                    <a:lnTo>
                      <a:pt x="212" y="138"/>
                    </a:lnTo>
                    <a:lnTo>
                      <a:pt x="219" y="152"/>
                    </a:lnTo>
                    <a:lnTo>
                      <a:pt x="224" y="164"/>
                    </a:lnTo>
                    <a:lnTo>
                      <a:pt x="224" y="176"/>
                    </a:lnTo>
                    <a:lnTo>
                      <a:pt x="225" y="179"/>
                    </a:lnTo>
                    <a:lnTo>
                      <a:pt x="232" y="193"/>
                    </a:lnTo>
                    <a:lnTo>
                      <a:pt x="238" y="205"/>
                    </a:lnTo>
                    <a:lnTo>
                      <a:pt x="238" y="217"/>
                    </a:lnTo>
                    <a:lnTo>
                      <a:pt x="238" y="230"/>
                    </a:lnTo>
                    <a:lnTo>
                      <a:pt x="239" y="233"/>
                    </a:lnTo>
                    <a:lnTo>
                      <a:pt x="244" y="246"/>
                    </a:lnTo>
                    <a:lnTo>
                      <a:pt x="244" y="258"/>
                    </a:lnTo>
                    <a:lnTo>
                      <a:pt x="244" y="271"/>
                    </a:lnTo>
                    <a:lnTo>
                      <a:pt x="245" y="274"/>
                    </a:lnTo>
                    <a:lnTo>
                      <a:pt x="251" y="287"/>
                    </a:lnTo>
                    <a:lnTo>
                      <a:pt x="251" y="298"/>
                    </a:lnTo>
                    <a:lnTo>
                      <a:pt x="252" y="301"/>
                    </a:lnTo>
                    <a:lnTo>
                      <a:pt x="258" y="315"/>
                    </a:lnTo>
                    <a:lnTo>
                      <a:pt x="264" y="328"/>
                    </a:lnTo>
                    <a:lnTo>
                      <a:pt x="264" y="339"/>
                    </a:lnTo>
                    <a:lnTo>
                      <a:pt x="265" y="342"/>
                    </a:lnTo>
                    <a:lnTo>
                      <a:pt x="266" y="344"/>
                    </a:lnTo>
                    <a:lnTo>
                      <a:pt x="279" y="358"/>
                    </a:lnTo>
                    <a:lnTo>
                      <a:pt x="285" y="369"/>
                    </a:lnTo>
                    <a:lnTo>
                      <a:pt x="286" y="371"/>
                    </a:lnTo>
                    <a:lnTo>
                      <a:pt x="288" y="372"/>
                    </a:lnTo>
                    <a:lnTo>
                      <a:pt x="301" y="379"/>
                    </a:lnTo>
                    <a:lnTo>
                      <a:pt x="314" y="386"/>
                    </a:lnTo>
                    <a:lnTo>
                      <a:pt x="334" y="393"/>
                    </a:lnTo>
                    <a:lnTo>
                      <a:pt x="347" y="400"/>
                    </a:lnTo>
                    <a:lnTo>
                      <a:pt x="349" y="400"/>
                    </a:lnTo>
                    <a:lnTo>
                      <a:pt x="362" y="400"/>
                    </a:lnTo>
                    <a:lnTo>
                      <a:pt x="376" y="400"/>
                    </a:lnTo>
                    <a:lnTo>
                      <a:pt x="389" y="400"/>
                    </a:lnTo>
                    <a:lnTo>
                      <a:pt x="392" y="400"/>
                    </a:lnTo>
                    <a:lnTo>
                      <a:pt x="405" y="393"/>
                    </a:lnTo>
                    <a:lnTo>
                      <a:pt x="418" y="386"/>
                    </a:lnTo>
                    <a:lnTo>
                      <a:pt x="420" y="385"/>
                    </a:lnTo>
                    <a:lnTo>
                      <a:pt x="433" y="371"/>
                    </a:lnTo>
                    <a:lnTo>
                      <a:pt x="434" y="369"/>
                    </a:lnTo>
                    <a:lnTo>
                      <a:pt x="440" y="358"/>
                    </a:lnTo>
                    <a:lnTo>
                      <a:pt x="453" y="344"/>
                    </a:lnTo>
                    <a:lnTo>
                      <a:pt x="454" y="342"/>
                    </a:lnTo>
                    <a:lnTo>
                      <a:pt x="454" y="339"/>
                    </a:lnTo>
                    <a:lnTo>
                      <a:pt x="454" y="328"/>
                    </a:lnTo>
                    <a:lnTo>
                      <a:pt x="461" y="315"/>
                    </a:lnTo>
                    <a:lnTo>
                      <a:pt x="467" y="295"/>
                    </a:lnTo>
                    <a:lnTo>
                      <a:pt x="467" y="292"/>
                    </a:lnTo>
                    <a:lnTo>
                      <a:pt x="467" y="280"/>
                    </a:lnTo>
                    <a:lnTo>
                      <a:pt x="474" y="267"/>
                    </a:lnTo>
                    <a:lnTo>
                      <a:pt x="474" y="264"/>
                    </a:lnTo>
                    <a:lnTo>
                      <a:pt x="474" y="253"/>
                    </a:lnTo>
                    <a:lnTo>
                      <a:pt x="481" y="240"/>
                    </a:lnTo>
                    <a:lnTo>
                      <a:pt x="487" y="227"/>
                    </a:lnTo>
                    <a:lnTo>
                      <a:pt x="493" y="215"/>
                    </a:lnTo>
                    <a:lnTo>
                      <a:pt x="506" y="201"/>
                    </a:lnTo>
                    <a:lnTo>
                      <a:pt x="507" y="199"/>
                    </a:lnTo>
                    <a:lnTo>
                      <a:pt x="514" y="186"/>
                    </a:lnTo>
                    <a:lnTo>
                      <a:pt x="519" y="174"/>
                    </a:lnTo>
                    <a:lnTo>
                      <a:pt x="530" y="168"/>
                    </a:lnTo>
                    <a:lnTo>
                      <a:pt x="532" y="167"/>
                    </a:lnTo>
                    <a:lnTo>
                      <a:pt x="533" y="165"/>
                    </a:lnTo>
                    <a:lnTo>
                      <a:pt x="538" y="155"/>
                    </a:lnTo>
                    <a:lnTo>
                      <a:pt x="547" y="155"/>
                    </a:lnTo>
                    <a:lnTo>
                      <a:pt x="550" y="155"/>
                    </a:lnTo>
                    <a:lnTo>
                      <a:pt x="562" y="148"/>
                    </a:lnTo>
                    <a:lnTo>
                      <a:pt x="574" y="148"/>
                    </a:lnTo>
                    <a:lnTo>
                      <a:pt x="587" y="148"/>
                    </a:lnTo>
                    <a:lnTo>
                      <a:pt x="599" y="148"/>
                    </a:lnTo>
                    <a:lnTo>
                      <a:pt x="611" y="155"/>
                    </a:lnTo>
                    <a:lnTo>
                      <a:pt x="624" y="162"/>
                    </a:lnTo>
                    <a:lnTo>
                      <a:pt x="636" y="167"/>
                    </a:lnTo>
                    <a:lnTo>
                      <a:pt x="641" y="179"/>
                    </a:lnTo>
                    <a:lnTo>
                      <a:pt x="647" y="192"/>
                    </a:lnTo>
                    <a:lnTo>
                      <a:pt x="647" y="203"/>
                    </a:lnTo>
                    <a:lnTo>
                      <a:pt x="648" y="206"/>
                    </a:lnTo>
                    <a:lnTo>
                      <a:pt x="653" y="219"/>
                    </a:lnTo>
                    <a:lnTo>
                      <a:pt x="653" y="230"/>
                    </a:lnTo>
                    <a:lnTo>
                      <a:pt x="653" y="243"/>
                    </a:lnTo>
                    <a:lnTo>
                      <a:pt x="648" y="256"/>
                    </a:lnTo>
                    <a:lnTo>
                      <a:pt x="641" y="269"/>
                    </a:lnTo>
                    <a:lnTo>
                      <a:pt x="635" y="283"/>
                    </a:lnTo>
                    <a:lnTo>
                      <a:pt x="628" y="296"/>
                    </a:lnTo>
                    <a:lnTo>
                      <a:pt x="621" y="310"/>
                    </a:lnTo>
                    <a:lnTo>
                      <a:pt x="616" y="322"/>
                    </a:lnTo>
                    <a:lnTo>
                      <a:pt x="603" y="335"/>
                    </a:lnTo>
                    <a:lnTo>
                      <a:pt x="602" y="337"/>
                    </a:lnTo>
                    <a:lnTo>
                      <a:pt x="596" y="349"/>
                    </a:lnTo>
                    <a:lnTo>
                      <a:pt x="585" y="355"/>
                    </a:lnTo>
                    <a:lnTo>
                      <a:pt x="583" y="356"/>
                    </a:lnTo>
                    <a:lnTo>
                      <a:pt x="582" y="358"/>
                    </a:lnTo>
                    <a:lnTo>
                      <a:pt x="575" y="376"/>
                    </a:lnTo>
                    <a:lnTo>
                      <a:pt x="565" y="382"/>
                    </a:lnTo>
                    <a:lnTo>
                      <a:pt x="563" y="383"/>
                    </a:lnTo>
                    <a:lnTo>
                      <a:pt x="562" y="385"/>
                    </a:lnTo>
                    <a:lnTo>
                      <a:pt x="561" y="387"/>
                    </a:lnTo>
                    <a:lnTo>
                      <a:pt x="561" y="397"/>
                    </a:lnTo>
                    <a:lnTo>
                      <a:pt x="550" y="410"/>
                    </a:lnTo>
                    <a:lnTo>
                      <a:pt x="549" y="412"/>
                    </a:lnTo>
                    <a:lnTo>
                      <a:pt x="543" y="424"/>
                    </a:lnTo>
                    <a:lnTo>
                      <a:pt x="530" y="437"/>
                    </a:lnTo>
                    <a:lnTo>
                      <a:pt x="529" y="439"/>
                    </a:lnTo>
                    <a:lnTo>
                      <a:pt x="522" y="453"/>
                    </a:lnTo>
                    <a:lnTo>
                      <a:pt x="516" y="466"/>
                    </a:lnTo>
                    <a:lnTo>
                      <a:pt x="509" y="480"/>
                    </a:lnTo>
                    <a:lnTo>
                      <a:pt x="503" y="494"/>
                    </a:lnTo>
                    <a:lnTo>
                      <a:pt x="496" y="507"/>
                    </a:lnTo>
                    <a:lnTo>
                      <a:pt x="495" y="509"/>
                    </a:lnTo>
                    <a:lnTo>
                      <a:pt x="495" y="522"/>
                    </a:lnTo>
                    <a:lnTo>
                      <a:pt x="489" y="534"/>
                    </a:lnTo>
                    <a:lnTo>
                      <a:pt x="488" y="536"/>
                    </a:lnTo>
                    <a:lnTo>
                      <a:pt x="489" y="539"/>
                    </a:lnTo>
                    <a:lnTo>
                      <a:pt x="490" y="541"/>
                    </a:lnTo>
                    <a:lnTo>
                      <a:pt x="492" y="542"/>
                    </a:lnTo>
                    <a:lnTo>
                      <a:pt x="494" y="542"/>
                    </a:lnTo>
                    <a:lnTo>
                      <a:pt x="497" y="542"/>
                    </a:lnTo>
                    <a:lnTo>
                      <a:pt x="499" y="541"/>
                    </a:lnTo>
                    <a:lnTo>
                      <a:pt x="500" y="539"/>
                    </a:lnTo>
                    <a:lnTo>
                      <a:pt x="507" y="526"/>
                    </a:lnTo>
                    <a:lnTo>
                      <a:pt x="507" y="523"/>
                    </a:lnTo>
                    <a:lnTo>
                      <a:pt x="507" y="511"/>
                    </a:lnTo>
                    <a:lnTo>
                      <a:pt x="514" y="499"/>
                    </a:lnTo>
                    <a:lnTo>
                      <a:pt x="520" y="485"/>
                    </a:lnTo>
                    <a:lnTo>
                      <a:pt x="527" y="471"/>
                    </a:lnTo>
                    <a:lnTo>
                      <a:pt x="533" y="458"/>
                    </a:lnTo>
                    <a:lnTo>
                      <a:pt x="539" y="446"/>
                    </a:lnTo>
                    <a:lnTo>
                      <a:pt x="552" y="433"/>
                    </a:lnTo>
                    <a:lnTo>
                      <a:pt x="553" y="431"/>
                    </a:lnTo>
                    <a:lnTo>
                      <a:pt x="559" y="419"/>
                    </a:lnTo>
                    <a:lnTo>
                      <a:pt x="572" y="405"/>
                    </a:lnTo>
                    <a:lnTo>
                      <a:pt x="573" y="403"/>
                    </a:lnTo>
                    <a:lnTo>
                      <a:pt x="573" y="400"/>
                    </a:lnTo>
                    <a:lnTo>
                      <a:pt x="573" y="391"/>
                    </a:lnTo>
                    <a:lnTo>
                      <a:pt x="583" y="386"/>
                    </a:lnTo>
                    <a:lnTo>
                      <a:pt x="585" y="385"/>
                    </a:lnTo>
                    <a:lnTo>
                      <a:pt x="586" y="383"/>
                    </a:lnTo>
                    <a:lnTo>
                      <a:pt x="592" y="364"/>
                    </a:lnTo>
                    <a:lnTo>
                      <a:pt x="603" y="359"/>
                    </a:lnTo>
                    <a:lnTo>
                      <a:pt x="605" y="358"/>
                    </a:lnTo>
                    <a:lnTo>
                      <a:pt x="606" y="356"/>
                    </a:lnTo>
                    <a:lnTo>
                      <a:pt x="612" y="344"/>
                    </a:lnTo>
                    <a:lnTo>
                      <a:pt x="625" y="331"/>
                    </a:lnTo>
                    <a:lnTo>
                      <a:pt x="626" y="329"/>
                    </a:lnTo>
                    <a:lnTo>
                      <a:pt x="632" y="315"/>
                    </a:lnTo>
                    <a:lnTo>
                      <a:pt x="639" y="301"/>
                    </a:lnTo>
                    <a:lnTo>
                      <a:pt x="646" y="288"/>
                    </a:lnTo>
                    <a:lnTo>
                      <a:pt x="652" y="274"/>
                    </a:lnTo>
                    <a:lnTo>
                      <a:pt x="659" y="261"/>
                    </a:lnTo>
                    <a:lnTo>
                      <a:pt x="665" y="247"/>
                    </a:lnTo>
                    <a:lnTo>
                      <a:pt x="665" y="244"/>
                    </a:lnTo>
                    <a:lnTo>
                      <a:pt x="665" y="230"/>
                    </a:lnTo>
                    <a:lnTo>
                      <a:pt x="665" y="217"/>
                    </a:lnTo>
                    <a:lnTo>
                      <a:pt x="665" y="215"/>
                    </a:lnTo>
                    <a:lnTo>
                      <a:pt x="659" y="202"/>
                    </a:lnTo>
                    <a:lnTo>
                      <a:pt x="659" y="190"/>
                    </a:lnTo>
                    <a:lnTo>
                      <a:pt x="659" y="188"/>
                    </a:lnTo>
                    <a:lnTo>
                      <a:pt x="652" y="174"/>
                    </a:lnTo>
                    <a:lnTo>
                      <a:pt x="646" y="160"/>
                    </a:lnTo>
                    <a:lnTo>
                      <a:pt x="645" y="158"/>
                    </a:lnTo>
                    <a:lnTo>
                      <a:pt x="643" y="157"/>
                    </a:lnTo>
                    <a:lnTo>
                      <a:pt x="629" y="151"/>
                    </a:lnTo>
                    <a:lnTo>
                      <a:pt x="616" y="144"/>
                    </a:lnTo>
                    <a:lnTo>
                      <a:pt x="603" y="137"/>
                    </a:lnTo>
                    <a:lnTo>
                      <a:pt x="600" y="136"/>
                    </a:lnTo>
                    <a:lnTo>
                      <a:pt x="587" y="136"/>
                    </a:lnTo>
                    <a:lnTo>
                      <a:pt x="574" y="136"/>
                    </a:lnTo>
                    <a:lnTo>
                      <a:pt x="560" y="136"/>
                    </a:lnTo>
                    <a:lnTo>
                      <a:pt x="558" y="137"/>
                    </a:lnTo>
                    <a:lnTo>
                      <a:pt x="546" y="143"/>
                    </a:lnTo>
                    <a:lnTo>
                      <a:pt x="534" y="143"/>
                    </a:lnTo>
                    <a:lnTo>
                      <a:pt x="532" y="144"/>
                    </a:lnTo>
                    <a:lnTo>
                      <a:pt x="530" y="145"/>
                    </a:lnTo>
                    <a:lnTo>
                      <a:pt x="529" y="147"/>
                    </a:lnTo>
                    <a:lnTo>
                      <a:pt x="523" y="158"/>
                    </a:lnTo>
                    <a:lnTo>
                      <a:pt x="512" y="164"/>
                    </a:lnTo>
                    <a:lnTo>
                      <a:pt x="510" y="165"/>
                    </a:lnTo>
                    <a:lnTo>
                      <a:pt x="509" y="167"/>
                    </a:lnTo>
                    <a:lnTo>
                      <a:pt x="503" y="181"/>
                    </a:lnTo>
                    <a:lnTo>
                      <a:pt x="497" y="192"/>
                    </a:lnTo>
                    <a:lnTo>
                      <a:pt x="484" y="206"/>
                    </a:lnTo>
                    <a:lnTo>
                      <a:pt x="483" y="208"/>
                    </a:lnTo>
                    <a:lnTo>
                      <a:pt x="476" y="222"/>
                    </a:lnTo>
                    <a:lnTo>
                      <a:pt x="470" y="235"/>
                    </a:lnTo>
                    <a:lnTo>
                      <a:pt x="463" y="249"/>
                    </a:lnTo>
                    <a:lnTo>
                      <a:pt x="462" y="251"/>
                    </a:lnTo>
                    <a:lnTo>
                      <a:pt x="462" y="263"/>
                    </a:lnTo>
                    <a:lnTo>
                      <a:pt x="456" y="276"/>
                    </a:lnTo>
                    <a:lnTo>
                      <a:pt x="455" y="278"/>
                    </a:lnTo>
                    <a:lnTo>
                      <a:pt x="455" y="291"/>
                    </a:lnTo>
                    <a:lnTo>
                      <a:pt x="450" y="310"/>
                    </a:lnTo>
                    <a:lnTo>
                      <a:pt x="443" y="324"/>
                    </a:lnTo>
                    <a:lnTo>
                      <a:pt x="442" y="326"/>
                    </a:lnTo>
                    <a:lnTo>
                      <a:pt x="442" y="336"/>
                    </a:lnTo>
                    <a:lnTo>
                      <a:pt x="431" y="349"/>
                    </a:lnTo>
                    <a:lnTo>
                      <a:pt x="430" y="351"/>
                    </a:lnTo>
                    <a:lnTo>
                      <a:pt x="424" y="362"/>
                    </a:lnTo>
                    <a:lnTo>
                      <a:pt x="411" y="376"/>
                    </a:lnTo>
                    <a:lnTo>
                      <a:pt x="400" y="382"/>
                    </a:lnTo>
                    <a:lnTo>
                      <a:pt x="388" y="388"/>
                    </a:lnTo>
                    <a:lnTo>
                      <a:pt x="376" y="388"/>
                    </a:lnTo>
                    <a:lnTo>
                      <a:pt x="362" y="388"/>
                    </a:lnTo>
                    <a:lnTo>
                      <a:pt x="351" y="388"/>
                    </a:lnTo>
                    <a:lnTo>
                      <a:pt x="339" y="382"/>
                    </a:lnTo>
                    <a:lnTo>
                      <a:pt x="319" y="375"/>
                    </a:lnTo>
                    <a:lnTo>
                      <a:pt x="306" y="368"/>
                    </a:lnTo>
                    <a:lnTo>
                      <a:pt x="295" y="362"/>
                    </a:lnTo>
                    <a:lnTo>
                      <a:pt x="289" y="351"/>
                    </a:lnTo>
                    <a:lnTo>
                      <a:pt x="288" y="349"/>
                    </a:lnTo>
                    <a:lnTo>
                      <a:pt x="276" y="336"/>
                    </a:lnTo>
                    <a:lnTo>
                      <a:pt x="276" y="326"/>
                    </a:lnTo>
                    <a:lnTo>
                      <a:pt x="276" y="324"/>
                    </a:lnTo>
                    <a:lnTo>
                      <a:pt x="269" y="310"/>
                    </a:lnTo>
                    <a:lnTo>
                      <a:pt x="263" y="297"/>
                    </a:lnTo>
                    <a:lnTo>
                      <a:pt x="263" y="285"/>
                    </a:lnTo>
                    <a:lnTo>
                      <a:pt x="263" y="283"/>
                    </a:lnTo>
                    <a:lnTo>
                      <a:pt x="256" y="270"/>
                    </a:lnTo>
                    <a:lnTo>
                      <a:pt x="256" y="258"/>
                    </a:lnTo>
                    <a:lnTo>
                      <a:pt x="256" y="244"/>
                    </a:lnTo>
                    <a:lnTo>
                      <a:pt x="256" y="242"/>
                    </a:lnTo>
                    <a:lnTo>
                      <a:pt x="250" y="229"/>
                    </a:lnTo>
                    <a:lnTo>
                      <a:pt x="250" y="217"/>
                    </a:lnTo>
                    <a:lnTo>
                      <a:pt x="250" y="203"/>
                    </a:lnTo>
                    <a:lnTo>
                      <a:pt x="250" y="201"/>
                    </a:lnTo>
                    <a:lnTo>
                      <a:pt x="243" y="188"/>
                    </a:lnTo>
                    <a:lnTo>
                      <a:pt x="236" y="175"/>
                    </a:lnTo>
                    <a:lnTo>
                      <a:pt x="236" y="162"/>
                    </a:lnTo>
                    <a:lnTo>
                      <a:pt x="236" y="160"/>
                    </a:lnTo>
                    <a:lnTo>
                      <a:pt x="230" y="147"/>
                    </a:lnTo>
                    <a:lnTo>
                      <a:pt x="223" y="134"/>
                    </a:lnTo>
                    <a:lnTo>
                      <a:pt x="223" y="122"/>
                    </a:lnTo>
                    <a:lnTo>
                      <a:pt x="223" y="120"/>
                    </a:lnTo>
                    <a:lnTo>
                      <a:pt x="217" y="106"/>
                    </a:lnTo>
                    <a:lnTo>
                      <a:pt x="210" y="92"/>
                    </a:lnTo>
                    <a:lnTo>
                      <a:pt x="203" y="79"/>
                    </a:lnTo>
                    <a:lnTo>
                      <a:pt x="197" y="65"/>
                    </a:lnTo>
                    <a:lnTo>
                      <a:pt x="190" y="52"/>
                    </a:lnTo>
                    <a:lnTo>
                      <a:pt x="189" y="50"/>
                    </a:lnTo>
                    <a:lnTo>
                      <a:pt x="176" y="36"/>
                    </a:lnTo>
                    <a:lnTo>
                      <a:pt x="174" y="35"/>
                    </a:lnTo>
                    <a:lnTo>
                      <a:pt x="163" y="29"/>
                    </a:lnTo>
                    <a:lnTo>
                      <a:pt x="150" y="16"/>
                    </a:lnTo>
                    <a:lnTo>
                      <a:pt x="148" y="15"/>
                    </a:lnTo>
                    <a:lnTo>
                      <a:pt x="145" y="14"/>
                    </a:lnTo>
                    <a:lnTo>
                      <a:pt x="132" y="14"/>
                    </a:lnTo>
                    <a:lnTo>
                      <a:pt x="115" y="8"/>
                    </a:lnTo>
                    <a:lnTo>
                      <a:pt x="101" y="1"/>
                    </a:lnTo>
                    <a:lnTo>
                      <a:pt x="98" y="0"/>
                    </a:lnTo>
                    <a:lnTo>
                      <a:pt x="96" y="1"/>
                    </a:lnTo>
                    <a:lnTo>
                      <a:pt x="84" y="7"/>
                    </a:lnTo>
                    <a:lnTo>
                      <a:pt x="72" y="7"/>
                    </a:lnTo>
                    <a:lnTo>
                      <a:pt x="59" y="7"/>
                    </a:lnTo>
                    <a:lnTo>
                      <a:pt x="57" y="8"/>
                    </a:lnTo>
                    <a:lnTo>
                      <a:pt x="55" y="9"/>
                    </a:lnTo>
                    <a:lnTo>
                      <a:pt x="54" y="11"/>
                    </a:lnTo>
                    <a:lnTo>
                      <a:pt x="48" y="22"/>
                    </a:lnTo>
                    <a:lnTo>
                      <a:pt x="37" y="28"/>
                    </a:lnTo>
                    <a:lnTo>
                      <a:pt x="35" y="29"/>
                    </a:lnTo>
                    <a:lnTo>
                      <a:pt x="22" y="43"/>
                    </a:lnTo>
                    <a:lnTo>
                      <a:pt x="21" y="45"/>
                    </a:lnTo>
                    <a:lnTo>
                      <a:pt x="14" y="58"/>
                    </a:lnTo>
                    <a:lnTo>
                      <a:pt x="8" y="72"/>
                    </a:lnTo>
                    <a:lnTo>
                      <a:pt x="1" y="86"/>
                    </a:lnTo>
                    <a:lnTo>
                      <a:pt x="0" y="88"/>
                    </a:lnTo>
                    <a:lnTo>
                      <a:pt x="0" y="101"/>
                    </a:lnTo>
                    <a:lnTo>
                      <a:pt x="0" y="115"/>
                    </a:lnTo>
                    <a:lnTo>
                      <a:pt x="0" y="128"/>
                    </a:lnTo>
                    <a:lnTo>
                      <a:pt x="0" y="142"/>
                    </a:lnTo>
                    <a:lnTo>
                      <a:pt x="0" y="156"/>
                    </a:lnTo>
                    <a:lnTo>
                      <a:pt x="1" y="159"/>
                    </a:lnTo>
                    <a:lnTo>
                      <a:pt x="8" y="172"/>
                    </a:lnTo>
                    <a:lnTo>
                      <a:pt x="14" y="186"/>
                    </a:lnTo>
                    <a:lnTo>
                      <a:pt x="15" y="188"/>
                    </a:lnTo>
                    <a:lnTo>
                      <a:pt x="28" y="201"/>
                    </a:lnTo>
                    <a:lnTo>
                      <a:pt x="34" y="213"/>
                    </a:lnTo>
                    <a:lnTo>
                      <a:pt x="35" y="215"/>
                    </a:lnTo>
                    <a:lnTo>
                      <a:pt x="48" y="229"/>
                    </a:lnTo>
                    <a:lnTo>
                      <a:pt x="54" y="240"/>
                    </a:lnTo>
                    <a:lnTo>
                      <a:pt x="55" y="242"/>
                    </a:lnTo>
                    <a:lnTo>
                      <a:pt x="67" y="255"/>
                    </a:lnTo>
                    <a:lnTo>
                      <a:pt x="74" y="274"/>
                    </a:lnTo>
                    <a:lnTo>
                      <a:pt x="80" y="288"/>
                    </a:lnTo>
                    <a:lnTo>
                      <a:pt x="87" y="301"/>
                    </a:lnTo>
                    <a:lnTo>
                      <a:pt x="93" y="315"/>
                    </a:lnTo>
                    <a:lnTo>
                      <a:pt x="100" y="329"/>
                    </a:lnTo>
                    <a:lnTo>
                      <a:pt x="107" y="342"/>
                    </a:lnTo>
                    <a:lnTo>
                      <a:pt x="113" y="356"/>
                    </a:lnTo>
                    <a:lnTo>
                      <a:pt x="119" y="368"/>
                    </a:lnTo>
                    <a:lnTo>
                      <a:pt x="119" y="380"/>
                    </a:lnTo>
                    <a:lnTo>
                      <a:pt x="120" y="383"/>
                    </a:lnTo>
                    <a:lnTo>
                      <a:pt x="121" y="385"/>
                    </a:lnTo>
                    <a:lnTo>
                      <a:pt x="123" y="386"/>
                    </a:lnTo>
                    <a:lnTo>
                      <a:pt x="134" y="392"/>
                    </a:lnTo>
                    <a:lnTo>
                      <a:pt x="139" y="402"/>
                    </a:lnTo>
                    <a:lnTo>
                      <a:pt x="139" y="414"/>
                    </a:lnTo>
                    <a:lnTo>
                      <a:pt x="140" y="417"/>
                    </a:lnTo>
                    <a:lnTo>
                      <a:pt x="145" y="430"/>
                    </a:lnTo>
                    <a:lnTo>
                      <a:pt x="145" y="441"/>
                    </a:lnTo>
                    <a:lnTo>
                      <a:pt x="146" y="444"/>
                    </a:lnTo>
                    <a:lnTo>
                      <a:pt x="152" y="457"/>
                    </a:lnTo>
                    <a:lnTo>
                      <a:pt x="152" y="468"/>
                    </a:lnTo>
                    <a:lnTo>
                      <a:pt x="152" y="482"/>
                    </a:lnTo>
                    <a:lnTo>
                      <a:pt x="152" y="496"/>
                    </a:lnTo>
                    <a:lnTo>
                      <a:pt x="152" y="509"/>
                    </a:lnTo>
                    <a:lnTo>
                      <a:pt x="153" y="512"/>
                    </a:lnTo>
                    <a:lnTo>
                      <a:pt x="159" y="526"/>
                    </a:lnTo>
                    <a:lnTo>
                      <a:pt x="166" y="539"/>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1585" name="Rectangle 385"/>
            <p:cNvSpPr>
              <a:spLocks noChangeArrowheads="1"/>
            </p:cNvSpPr>
            <p:nvPr/>
          </p:nvSpPr>
          <p:spPr bwMode="auto">
            <a:xfrm>
              <a:off x="3611" y="5013"/>
              <a:ext cx="220"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PG</a:t>
              </a:r>
              <a:endParaRPr lang="en-US" sz="2800">
                <a:effectLst>
                  <a:outerShdw blurRad="38100" dist="38100" dir="2700000" algn="tl">
                    <a:srgbClr val="DDDDDD"/>
                  </a:outerShdw>
                </a:effectLst>
                <a:latin typeface="Comic Sans MS" charset="0"/>
              </a:endParaRPr>
            </a:p>
          </p:txBody>
        </p:sp>
        <p:grpSp>
          <p:nvGrpSpPr>
            <p:cNvPr id="73988" name="Group 386"/>
            <p:cNvGrpSpPr>
              <a:grpSpLocks/>
            </p:cNvGrpSpPr>
            <p:nvPr/>
          </p:nvGrpSpPr>
          <p:grpSpPr bwMode="auto">
            <a:xfrm>
              <a:off x="1360" y="4032"/>
              <a:ext cx="182" cy="131"/>
              <a:chOff x="1697" y="2879"/>
              <a:chExt cx="118" cy="134"/>
            </a:xfrm>
          </p:grpSpPr>
          <p:sp>
            <p:nvSpPr>
              <p:cNvPr id="74253" name="Freeform 387"/>
              <p:cNvSpPr>
                <a:spLocks/>
              </p:cNvSpPr>
              <p:nvPr/>
            </p:nvSpPr>
            <p:spPr bwMode="auto">
              <a:xfrm>
                <a:off x="1705" y="2887"/>
                <a:ext cx="110" cy="126"/>
              </a:xfrm>
              <a:custGeom>
                <a:avLst/>
                <a:gdLst>
                  <a:gd name="T0" fmla="*/ 73 w 110"/>
                  <a:gd name="T1" fmla="*/ 23 h 126"/>
                  <a:gd name="T2" fmla="*/ 77 w 110"/>
                  <a:gd name="T3" fmla="*/ 20 h 126"/>
                  <a:gd name="T4" fmla="*/ 86 w 110"/>
                  <a:gd name="T5" fmla="*/ 33 h 126"/>
                  <a:gd name="T6" fmla="*/ 92 w 110"/>
                  <a:gd name="T7" fmla="*/ 56 h 126"/>
                  <a:gd name="T8" fmla="*/ 86 w 110"/>
                  <a:gd name="T9" fmla="*/ 80 h 126"/>
                  <a:gd name="T10" fmla="*/ 75 w 110"/>
                  <a:gd name="T11" fmla="*/ 104 h 126"/>
                  <a:gd name="T12" fmla="*/ 55 w 110"/>
                  <a:gd name="T13" fmla="*/ 108 h 126"/>
                  <a:gd name="T14" fmla="*/ 35 w 110"/>
                  <a:gd name="T15" fmla="*/ 104 h 126"/>
                  <a:gd name="T16" fmla="*/ 29 w 110"/>
                  <a:gd name="T17" fmla="*/ 91 h 126"/>
                  <a:gd name="T18" fmla="*/ 18 w 110"/>
                  <a:gd name="T19" fmla="*/ 85 h 126"/>
                  <a:gd name="T20" fmla="*/ 18 w 110"/>
                  <a:gd name="T21" fmla="*/ 67 h 126"/>
                  <a:gd name="T22" fmla="*/ 31 w 110"/>
                  <a:gd name="T23" fmla="*/ 53 h 126"/>
                  <a:gd name="T24" fmla="*/ 46 w 110"/>
                  <a:gd name="T25" fmla="*/ 38 h 126"/>
                  <a:gd name="T26" fmla="*/ 72 w 110"/>
                  <a:gd name="T27" fmla="*/ 24 h 126"/>
                  <a:gd name="T28" fmla="*/ 52 w 110"/>
                  <a:gd name="T29" fmla="*/ 14 h 126"/>
                  <a:gd name="T30" fmla="*/ 25 w 110"/>
                  <a:gd name="T31" fmla="*/ 28 h 126"/>
                  <a:gd name="T32" fmla="*/ 20 w 110"/>
                  <a:gd name="T33" fmla="*/ 33 h 126"/>
                  <a:gd name="T34" fmla="*/ 3 w 110"/>
                  <a:gd name="T35" fmla="*/ 57 h 126"/>
                  <a:gd name="T36" fmla="*/ 0 w 110"/>
                  <a:gd name="T37" fmla="*/ 63 h 126"/>
                  <a:gd name="T38" fmla="*/ 0 w 110"/>
                  <a:gd name="T39" fmla="*/ 90 h 126"/>
                  <a:gd name="T40" fmla="*/ 3 w 110"/>
                  <a:gd name="T41" fmla="*/ 97 h 126"/>
                  <a:gd name="T42" fmla="*/ 15 w 110"/>
                  <a:gd name="T43" fmla="*/ 104 h 126"/>
                  <a:gd name="T44" fmla="*/ 22 w 110"/>
                  <a:gd name="T45" fmla="*/ 118 h 126"/>
                  <a:gd name="T46" fmla="*/ 39 w 110"/>
                  <a:gd name="T47" fmla="*/ 126 h 126"/>
                  <a:gd name="T48" fmla="*/ 55 w 110"/>
                  <a:gd name="T49" fmla="*/ 126 h 126"/>
                  <a:gd name="T50" fmla="*/ 72 w 110"/>
                  <a:gd name="T51" fmla="*/ 126 h 126"/>
                  <a:gd name="T52" fmla="*/ 88 w 110"/>
                  <a:gd name="T53" fmla="*/ 118 h 126"/>
                  <a:gd name="T54" fmla="*/ 97 w 110"/>
                  <a:gd name="T55" fmla="*/ 101 h 126"/>
                  <a:gd name="T56" fmla="*/ 110 w 110"/>
                  <a:gd name="T57" fmla="*/ 74 h 126"/>
                  <a:gd name="T58" fmla="*/ 110 w 110"/>
                  <a:gd name="T59" fmla="*/ 56 h 126"/>
                  <a:gd name="T60" fmla="*/ 110 w 110"/>
                  <a:gd name="T61" fmla="*/ 40 h 126"/>
                  <a:gd name="T62" fmla="*/ 97 w 110"/>
                  <a:gd name="T63" fmla="*/ 12 h 126"/>
                  <a:gd name="T64" fmla="*/ 92 w 110"/>
                  <a:gd name="T65" fmla="*/ 7 h 126"/>
                  <a:gd name="T66" fmla="*/ 75 w 110"/>
                  <a:gd name="T67" fmla="*/ 0 h 126"/>
                  <a:gd name="T68" fmla="*/ 69 w 110"/>
                  <a:gd name="T69" fmla="*/ 3 h 126"/>
                  <a:gd name="T70" fmla="*/ 72 w 110"/>
                  <a:gd name="T71" fmla="*/ 24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254" name="Freeform 388"/>
              <p:cNvSpPr>
                <a:spLocks/>
              </p:cNvSpPr>
              <p:nvPr/>
            </p:nvSpPr>
            <p:spPr bwMode="auto">
              <a:xfrm>
                <a:off x="1697" y="2879"/>
                <a:ext cx="110" cy="126"/>
              </a:xfrm>
              <a:custGeom>
                <a:avLst/>
                <a:gdLst>
                  <a:gd name="T0" fmla="*/ 73 w 110"/>
                  <a:gd name="T1" fmla="*/ 23 h 126"/>
                  <a:gd name="T2" fmla="*/ 77 w 110"/>
                  <a:gd name="T3" fmla="*/ 20 h 126"/>
                  <a:gd name="T4" fmla="*/ 86 w 110"/>
                  <a:gd name="T5" fmla="*/ 33 h 126"/>
                  <a:gd name="T6" fmla="*/ 92 w 110"/>
                  <a:gd name="T7" fmla="*/ 56 h 126"/>
                  <a:gd name="T8" fmla="*/ 86 w 110"/>
                  <a:gd name="T9" fmla="*/ 80 h 126"/>
                  <a:gd name="T10" fmla="*/ 75 w 110"/>
                  <a:gd name="T11" fmla="*/ 104 h 126"/>
                  <a:gd name="T12" fmla="*/ 55 w 110"/>
                  <a:gd name="T13" fmla="*/ 108 h 126"/>
                  <a:gd name="T14" fmla="*/ 35 w 110"/>
                  <a:gd name="T15" fmla="*/ 104 h 126"/>
                  <a:gd name="T16" fmla="*/ 29 w 110"/>
                  <a:gd name="T17" fmla="*/ 91 h 126"/>
                  <a:gd name="T18" fmla="*/ 18 w 110"/>
                  <a:gd name="T19" fmla="*/ 85 h 126"/>
                  <a:gd name="T20" fmla="*/ 18 w 110"/>
                  <a:gd name="T21" fmla="*/ 67 h 126"/>
                  <a:gd name="T22" fmla="*/ 31 w 110"/>
                  <a:gd name="T23" fmla="*/ 53 h 126"/>
                  <a:gd name="T24" fmla="*/ 46 w 110"/>
                  <a:gd name="T25" fmla="*/ 38 h 126"/>
                  <a:gd name="T26" fmla="*/ 72 w 110"/>
                  <a:gd name="T27" fmla="*/ 24 h 126"/>
                  <a:gd name="T28" fmla="*/ 52 w 110"/>
                  <a:gd name="T29" fmla="*/ 14 h 126"/>
                  <a:gd name="T30" fmla="*/ 25 w 110"/>
                  <a:gd name="T31" fmla="*/ 28 h 126"/>
                  <a:gd name="T32" fmla="*/ 20 w 110"/>
                  <a:gd name="T33" fmla="*/ 33 h 126"/>
                  <a:gd name="T34" fmla="*/ 3 w 110"/>
                  <a:gd name="T35" fmla="*/ 57 h 126"/>
                  <a:gd name="T36" fmla="*/ 0 w 110"/>
                  <a:gd name="T37" fmla="*/ 63 h 126"/>
                  <a:gd name="T38" fmla="*/ 0 w 110"/>
                  <a:gd name="T39" fmla="*/ 90 h 126"/>
                  <a:gd name="T40" fmla="*/ 3 w 110"/>
                  <a:gd name="T41" fmla="*/ 97 h 126"/>
                  <a:gd name="T42" fmla="*/ 15 w 110"/>
                  <a:gd name="T43" fmla="*/ 104 h 126"/>
                  <a:gd name="T44" fmla="*/ 22 w 110"/>
                  <a:gd name="T45" fmla="*/ 118 h 126"/>
                  <a:gd name="T46" fmla="*/ 39 w 110"/>
                  <a:gd name="T47" fmla="*/ 126 h 126"/>
                  <a:gd name="T48" fmla="*/ 55 w 110"/>
                  <a:gd name="T49" fmla="*/ 126 h 126"/>
                  <a:gd name="T50" fmla="*/ 72 w 110"/>
                  <a:gd name="T51" fmla="*/ 126 h 126"/>
                  <a:gd name="T52" fmla="*/ 88 w 110"/>
                  <a:gd name="T53" fmla="*/ 118 h 126"/>
                  <a:gd name="T54" fmla="*/ 97 w 110"/>
                  <a:gd name="T55" fmla="*/ 101 h 126"/>
                  <a:gd name="T56" fmla="*/ 110 w 110"/>
                  <a:gd name="T57" fmla="*/ 74 h 126"/>
                  <a:gd name="T58" fmla="*/ 110 w 110"/>
                  <a:gd name="T59" fmla="*/ 56 h 126"/>
                  <a:gd name="T60" fmla="*/ 110 w 110"/>
                  <a:gd name="T61" fmla="*/ 40 h 126"/>
                  <a:gd name="T62" fmla="*/ 97 w 110"/>
                  <a:gd name="T63" fmla="*/ 12 h 126"/>
                  <a:gd name="T64" fmla="*/ 92 w 110"/>
                  <a:gd name="T65" fmla="*/ 7 h 126"/>
                  <a:gd name="T66" fmla="*/ 75 w 110"/>
                  <a:gd name="T67" fmla="*/ 0 h 126"/>
                  <a:gd name="T68" fmla="*/ 69 w 110"/>
                  <a:gd name="T69" fmla="*/ 3 h 126"/>
                  <a:gd name="T70" fmla="*/ 72 w 110"/>
                  <a:gd name="T71" fmla="*/ 24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126"/>
                  <a:gd name="T110" fmla="*/ 110 w 110"/>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126">
                    <a:moveTo>
                      <a:pt x="72" y="24"/>
                    </a:moveTo>
                    <a:lnTo>
                      <a:pt x="73" y="23"/>
                    </a:lnTo>
                    <a:lnTo>
                      <a:pt x="75" y="22"/>
                    </a:lnTo>
                    <a:lnTo>
                      <a:pt x="77" y="20"/>
                    </a:lnTo>
                    <a:lnTo>
                      <a:pt x="81" y="22"/>
                    </a:lnTo>
                    <a:lnTo>
                      <a:pt x="86" y="33"/>
                    </a:lnTo>
                    <a:lnTo>
                      <a:pt x="92" y="46"/>
                    </a:lnTo>
                    <a:lnTo>
                      <a:pt x="92" y="56"/>
                    </a:lnTo>
                    <a:lnTo>
                      <a:pt x="92" y="68"/>
                    </a:lnTo>
                    <a:lnTo>
                      <a:pt x="86" y="80"/>
                    </a:lnTo>
                    <a:lnTo>
                      <a:pt x="80" y="94"/>
                    </a:lnTo>
                    <a:lnTo>
                      <a:pt x="75" y="104"/>
                    </a:lnTo>
                    <a:lnTo>
                      <a:pt x="66" y="108"/>
                    </a:lnTo>
                    <a:lnTo>
                      <a:pt x="55" y="108"/>
                    </a:lnTo>
                    <a:lnTo>
                      <a:pt x="45" y="108"/>
                    </a:lnTo>
                    <a:lnTo>
                      <a:pt x="35" y="104"/>
                    </a:lnTo>
                    <a:lnTo>
                      <a:pt x="31" y="94"/>
                    </a:lnTo>
                    <a:lnTo>
                      <a:pt x="29" y="91"/>
                    </a:lnTo>
                    <a:lnTo>
                      <a:pt x="26" y="89"/>
                    </a:lnTo>
                    <a:lnTo>
                      <a:pt x="18" y="85"/>
                    </a:lnTo>
                    <a:lnTo>
                      <a:pt x="18" y="77"/>
                    </a:lnTo>
                    <a:lnTo>
                      <a:pt x="18" y="67"/>
                    </a:lnTo>
                    <a:lnTo>
                      <a:pt x="29" y="56"/>
                    </a:lnTo>
                    <a:lnTo>
                      <a:pt x="31" y="53"/>
                    </a:lnTo>
                    <a:lnTo>
                      <a:pt x="35" y="43"/>
                    </a:lnTo>
                    <a:lnTo>
                      <a:pt x="46" y="38"/>
                    </a:lnTo>
                    <a:lnTo>
                      <a:pt x="59" y="31"/>
                    </a:lnTo>
                    <a:lnTo>
                      <a:pt x="72" y="24"/>
                    </a:lnTo>
                    <a:lnTo>
                      <a:pt x="63" y="8"/>
                    </a:lnTo>
                    <a:lnTo>
                      <a:pt x="52" y="14"/>
                    </a:lnTo>
                    <a:lnTo>
                      <a:pt x="39" y="21"/>
                    </a:lnTo>
                    <a:lnTo>
                      <a:pt x="25" y="28"/>
                    </a:lnTo>
                    <a:lnTo>
                      <a:pt x="22" y="30"/>
                    </a:lnTo>
                    <a:lnTo>
                      <a:pt x="20" y="33"/>
                    </a:lnTo>
                    <a:lnTo>
                      <a:pt x="15" y="44"/>
                    </a:lnTo>
                    <a:lnTo>
                      <a:pt x="3" y="57"/>
                    </a:lnTo>
                    <a:lnTo>
                      <a:pt x="1" y="60"/>
                    </a:lnTo>
                    <a:lnTo>
                      <a:pt x="0" y="63"/>
                    </a:lnTo>
                    <a:lnTo>
                      <a:pt x="0" y="77"/>
                    </a:lnTo>
                    <a:lnTo>
                      <a:pt x="0" y="90"/>
                    </a:lnTo>
                    <a:lnTo>
                      <a:pt x="1" y="94"/>
                    </a:lnTo>
                    <a:lnTo>
                      <a:pt x="3" y="97"/>
                    </a:lnTo>
                    <a:lnTo>
                      <a:pt x="6" y="99"/>
                    </a:lnTo>
                    <a:lnTo>
                      <a:pt x="15" y="104"/>
                    </a:lnTo>
                    <a:lnTo>
                      <a:pt x="20" y="115"/>
                    </a:lnTo>
                    <a:lnTo>
                      <a:pt x="22" y="118"/>
                    </a:lnTo>
                    <a:lnTo>
                      <a:pt x="25" y="120"/>
                    </a:lnTo>
                    <a:lnTo>
                      <a:pt x="39" y="126"/>
                    </a:lnTo>
                    <a:lnTo>
                      <a:pt x="42" y="126"/>
                    </a:lnTo>
                    <a:lnTo>
                      <a:pt x="55" y="126"/>
                    </a:lnTo>
                    <a:lnTo>
                      <a:pt x="68" y="126"/>
                    </a:lnTo>
                    <a:lnTo>
                      <a:pt x="72" y="126"/>
                    </a:lnTo>
                    <a:lnTo>
                      <a:pt x="85" y="120"/>
                    </a:lnTo>
                    <a:lnTo>
                      <a:pt x="88" y="118"/>
                    </a:lnTo>
                    <a:lnTo>
                      <a:pt x="90" y="115"/>
                    </a:lnTo>
                    <a:lnTo>
                      <a:pt x="97" y="101"/>
                    </a:lnTo>
                    <a:lnTo>
                      <a:pt x="103" y="87"/>
                    </a:lnTo>
                    <a:lnTo>
                      <a:pt x="110" y="74"/>
                    </a:lnTo>
                    <a:lnTo>
                      <a:pt x="110" y="70"/>
                    </a:lnTo>
                    <a:lnTo>
                      <a:pt x="110" y="56"/>
                    </a:lnTo>
                    <a:lnTo>
                      <a:pt x="110" y="43"/>
                    </a:lnTo>
                    <a:lnTo>
                      <a:pt x="110" y="40"/>
                    </a:lnTo>
                    <a:lnTo>
                      <a:pt x="103" y="26"/>
                    </a:lnTo>
                    <a:lnTo>
                      <a:pt x="97" y="12"/>
                    </a:lnTo>
                    <a:lnTo>
                      <a:pt x="95" y="9"/>
                    </a:lnTo>
                    <a:lnTo>
                      <a:pt x="92" y="7"/>
                    </a:lnTo>
                    <a:lnTo>
                      <a:pt x="79" y="1"/>
                    </a:lnTo>
                    <a:lnTo>
                      <a:pt x="75" y="0"/>
                    </a:lnTo>
                    <a:lnTo>
                      <a:pt x="72" y="1"/>
                    </a:lnTo>
                    <a:lnTo>
                      <a:pt x="69" y="3"/>
                    </a:lnTo>
                    <a:lnTo>
                      <a:pt x="63" y="8"/>
                    </a:lnTo>
                    <a:lnTo>
                      <a:pt x="72" y="24"/>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3989" name="Freeform 390"/>
            <p:cNvSpPr>
              <a:spLocks/>
            </p:cNvSpPr>
            <p:nvPr/>
          </p:nvSpPr>
          <p:spPr bwMode="auto">
            <a:xfrm>
              <a:off x="1275" y="4288"/>
              <a:ext cx="253" cy="331"/>
            </a:xfrm>
            <a:custGeom>
              <a:avLst/>
              <a:gdLst>
                <a:gd name="T0" fmla="*/ 3469 w 163"/>
                <a:gd name="T1" fmla="*/ 1 h 338"/>
                <a:gd name="T2" fmla="*/ 3343 w 163"/>
                <a:gd name="T3" fmla="*/ 6 h 338"/>
                <a:gd name="T4" fmla="*/ 3373 w 163"/>
                <a:gd name="T5" fmla="*/ 11 h 338"/>
                <a:gd name="T6" fmla="*/ 3343 w 163"/>
                <a:gd name="T7" fmla="*/ 24 h 338"/>
                <a:gd name="T8" fmla="*/ 3343 w 163"/>
                <a:gd name="T9" fmla="*/ 59 h 338"/>
                <a:gd name="T10" fmla="*/ 3343 w 163"/>
                <a:gd name="T11" fmla="*/ 91 h 338"/>
                <a:gd name="T12" fmla="*/ 2688 w 163"/>
                <a:gd name="T13" fmla="*/ 123 h 338"/>
                <a:gd name="T14" fmla="*/ 1821 w 163"/>
                <a:gd name="T15" fmla="*/ 162 h 338"/>
                <a:gd name="T16" fmla="*/ 1766 w 163"/>
                <a:gd name="T17" fmla="*/ 165 h 338"/>
                <a:gd name="T18" fmla="*/ 1388 w 163"/>
                <a:gd name="T19" fmla="*/ 181 h 338"/>
                <a:gd name="T20" fmla="*/ 934 w 163"/>
                <a:gd name="T21" fmla="*/ 203 h 338"/>
                <a:gd name="T22" fmla="*/ 475 w 163"/>
                <a:gd name="T23" fmla="*/ 210 h 338"/>
                <a:gd name="T24" fmla="*/ 433 w 163"/>
                <a:gd name="T25" fmla="*/ 223 h 338"/>
                <a:gd name="T26" fmla="*/ 0 w 163"/>
                <a:gd name="T27" fmla="*/ 247 h 338"/>
                <a:gd name="T28" fmla="*/ 197 w 163"/>
                <a:gd name="T29" fmla="*/ 270 h 338"/>
                <a:gd name="T30" fmla="*/ 354 w 163"/>
                <a:gd name="T31" fmla="*/ 275 h 338"/>
                <a:gd name="T32" fmla="*/ 1523 w 163"/>
                <a:gd name="T33" fmla="*/ 286 h 338"/>
                <a:gd name="T34" fmla="*/ 2125 w 163"/>
                <a:gd name="T35" fmla="*/ 285 h 338"/>
                <a:gd name="T36" fmla="*/ 2741 w 163"/>
                <a:gd name="T37" fmla="*/ 269 h 338"/>
                <a:gd name="T38" fmla="*/ 3036 w 163"/>
                <a:gd name="T39" fmla="*/ 256 h 338"/>
                <a:gd name="T40" fmla="*/ 3494 w 163"/>
                <a:gd name="T41" fmla="*/ 250 h 338"/>
                <a:gd name="T42" fmla="*/ 3494 w 163"/>
                <a:gd name="T43" fmla="*/ 239 h 338"/>
                <a:gd name="T44" fmla="*/ 3946 w 163"/>
                <a:gd name="T45" fmla="*/ 232 h 338"/>
                <a:gd name="T46" fmla="*/ 4816 w 163"/>
                <a:gd name="T47" fmla="*/ 199 h 338"/>
                <a:gd name="T48" fmla="*/ 5297 w 163"/>
                <a:gd name="T49" fmla="*/ 174 h 338"/>
                <a:gd name="T50" fmla="*/ 5297 w 163"/>
                <a:gd name="T51" fmla="*/ 162 h 338"/>
                <a:gd name="T52" fmla="*/ 5498 w 163"/>
                <a:gd name="T53" fmla="*/ 150 h 338"/>
                <a:gd name="T54" fmla="*/ 5498 w 163"/>
                <a:gd name="T55" fmla="*/ 114 h 338"/>
                <a:gd name="T56" fmla="*/ 5498 w 163"/>
                <a:gd name="T57" fmla="*/ 78 h 338"/>
                <a:gd name="T58" fmla="*/ 5498 w 163"/>
                <a:gd name="T59" fmla="*/ 57 h 338"/>
                <a:gd name="T60" fmla="*/ 4816 w 163"/>
                <a:gd name="T61" fmla="*/ 28 h 338"/>
                <a:gd name="T62" fmla="*/ 4517 w 163"/>
                <a:gd name="T63" fmla="*/ 21 h 338"/>
                <a:gd name="T64" fmla="*/ 4079 w 163"/>
                <a:gd name="T65" fmla="*/ 12 h 338"/>
                <a:gd name="T66" fmla="*/ 4172 w 163"/>
                <a:gd name="T67" fmla="*/ 6 h 338"/>
                <a:gd name="T68" fmla="*/ 4079 w 163"/>
                <a:gd name="T69" fmla="*/ 1 h 338"/>
                <a:gd name="T70" fmla="*/ 3731 w 163"/>
                <a:gd name="T71" fmla="*/ 22 h 338"/>
                <a:gd name="T72" fmla="*/ 4279 w 163"/>
                <a:gd name="T73" fmla="*/ 24 h 338"/>
                <a:gd name="T74" fmla="*/ 4944 w 163"/>
                <a:gd name="T75" fmla="*/ 51 h 338"/>
                <a:gd name="T76" fmla="*/ 5074 w 163"/>
                <a:gd name="T77" fmla="*/ 78 h 338"/>
                <a:gd name="T78" fmla="*/ 5074 w 163"/>
                <a:gd name="T79" fmla="*/ 114 h 338"/>
                <a:gd name="T80" fmla="*/ 5074 w 163"/>
                <a:gd name="T81" fmla="*/ 149 h 338"/>
                <a:gd name="T82" fmla="*/ 4882 w 163"/>
                <a:gd name="T83" fmla="*/ 170 h 338"/>
                <a:gd name="T84" fmla="*/ 4045 w 163"/>
                <a:gd name="T85" fmla="*/ 203 h 338"/>
                <a:gd name="T86" fmla="*/ 3604 w 163"/>
                <a:gd name="T87" fmla="*/ 226 h 338"/>
                <a:gd name="T88" fmla="*/ 3134 w 163"/>
                <a:gd name="T89" fmla="*/ 234 h 338"/>
                <a:gd name="T90" fmla="*/ 2792 w 163"/>
                <a:gd name="T91" fmla="*/ 248 h 338"/>
                <a:gd name="T92" fmla="*/ 2483 w 163"/>
                <a:gd name="T93" fmla="*/ 260 h 338"/>
                <a:gd name="T94" fmla="*/ 2019 w 163"/>
                <a:gd name="T95" fmla="*/ 268 h 338"/>
                <a:gd name="T96" fmla="*/ 1144 w 163"/>
                <a:gd name="T97" fmla="*/ 276 h 338"/>
                <a:gd name="T98" fmla="*/ 602 w 163"/>
                <a:gd name="T99" fmla="*/ 256 h 338"/>
                <a:gd name="T100" fmla="*/ 852 w 163"/>
                <a:gd name="T101" fmla="*/ 226 h 338"/>
                <a:gd name="T102" fmla="*/ 1173 w 163"/>
                <a:gd name="T103" fmla="*/ 211 h 338"/>
                <a:gd name="T104" fmla="*/ 1523 w 163"/>
                <a:gd name="T105" fmla="*/ 197 h 338"/>
                <a:gd name="T106" fmla="*/ 2125 w 163"/>
                <a:gd name="T107" fmla="*/ 183 h 338"/>
                <a:gd name="T108" fmla="*/ 2154 w 163"/>
                <a:gd name="T109" fmla="*/ 167 h 338"/>
                <a:gd name="T110" fmla="*/ 2826 w 163"/>
                <a:gd name="T111" fmla="*/ 141 h 338"/>
                <a:gd name="T112" fmla="*/ 3494 w 163"/>
                <a:gd name="T113" fmla="*/ 107 h 338"/>
                <a:gd name="T114" fmla="*/ 3731 w 163"/>
                <a:gd name="T115" fmla="*/ 78 h 338"/>
                <a:gd name="T116" fmla="*/ 3731 w 163"/>
                <a:gd name="T117" fmla="*/ 46 h 338"/>
                <a:gd name="T118" fmla="*/ 3731 w 163"/>
                <a:gd name="T119" fmla="*/ 22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90" name="Freeform 391"/>
            <p:cNvSpPr>
              <a:spLocks/>
            </p:cNvSpPr>
            <p:nvPr/>
          </p:nvSpPr>
          <p:spPr bwMode="auto">
            <a:xfrm>
              <a:off x="1263" y="4281"/>
              <a:ext cx="253" cy="331"/>
            </a:xfrm>
            <a:custGeom>
              <a:avLst/>
              <a:gdLst>
                <a:gd name="T0" fmla="*/ 3469 w 163"/>
                <a:gd name="T1" fmla="*/ 1 h 338"/>
                <a:gd name="T2" fmla="*/ 3343 w 163"/>
                <a:gd name="T3" fmla="*/ 6 h 338"/>
                <a:gd name="T4" fmla="*/ 3373 w 163"/>
                <a:gd name="T5" fmla="*/ 11 h 338"/>
                <a:gd name="T6" fmla="*/ 3343 w 163"/>
                <a:gd name="T7" fmla="*/ 24 h 338"/>
                <a:gd name="T8" fmla="*/ 3343 w 163"/>
                <a:gd name="T9" fmla="*/ 59 h 338"/>
                <a:gd name="T10" fmla="*/ 3343 w 163"/>
                <a:gd name="T11" fmla="*/ 91 h 338"/>
                <a:gd name="T12" fmla="*/ 2688 w 163"/>
                <a:gd name="T13" fmla="*/ 123 h 338"/>
                <a:gd name="T14" fmla="*/ 1821 w 163"/>
                <a:gd name="T15" fmla="*/ 162 h 338"/>
                <a:gd name="T16" fmla="*/ 1766 w 163"/>
                <a:gd name="T17" fmla="*/ 165 h 338"/>
                <a:gd name="T18" fmla="*/ 1388 w 163"/>
                <a:gd name="T19" fmla="*/ 181 h 338"/>
                <a:gd name="T20" fmla="*/ 934 w 163"/>
                <a:gd name="T21" fmla="*/ 203 h 338"/>
                <a:gd name="T22" fmla="*/ 475 w 163"/>
                <a:gd name="T23" fmla="*/ 210 h 338"/>
                <a:gd name="T24" fmla="*/ 433 w 163"/>
                <a:gd name="T25" fmla="*/ 223 h 338"/>
                <a:gd name="T26" fmla="*/ 0 w 163"/>
                <a:gd name="T27" fmla="*/ 247 h 338"/>
                <a:gd name="T28" fmla="*/ 197 w 163"/>
                <a:gd name="T29" fmla="*/ 270 h 338"/>
                <a:gd name="T30" fmla="*/ 354 w 163"/>
                <a:gd name="T31" fmla="*/ 275 h 338"/>
                <a:gd name="T32" fmla="*/ 1523 w 163"/>
                <a:gd name="T33" fmla="*/ 286 h 338"/>
                <a:gd name="T34" fmla="*/ 2125 w 163"/>
                <a:gd name="T35" fmla="*/ 285 h 338"/>
                <a:gd name="T36" fmla="*/ 2741 w 163"/>
                <a:gd name="T37" fmla="*/ 269 h 338"/>
                <a:gd name="T38" fmla="*/ 3036 w 163"/>
                <a:gd name="T39" fmla="*/ 256 h 338"/>
                <a:gd name="T40" fmla="*/ 3494 w 163"/>
                <a:gd name="T41" fmla="*/ 250 h 338"/>
                <a:gd name="T42" fmla="*/ 3494 w 163"/>
                <a:gd name="T43" fmla="*/ 239 h 338"/>
                <a:gd name="T44" fmla="*/ 3946 w 163"/>
                <a:gd name="T45" fmla="*/ 232 h 338"/>
                <a:gd name="T46" fmla="*/ 4816 w 163"/>
                <a:gd name="T47" fmla="*/ 199 h 338"/>
                <a:gd name="T48" fmla="*/ 5297 w 163"/>
                <a:gd name="T49" fmla="*/ 174 h 338"/>
                <a:gd name="T50" fmla="*/ 5297 w 163"/>
                <a:gd name="T51" fmla="*/ 162 h 338"/>
                <a:gd name="T52" fmla="*/ 5498 w 163"/>
                <a:gd name="T53" fmla="*/ 150 h 338"/>
                <a:gd name="T54" fmla="*/ 5498 w 163"/>
                <a:gd name="T55" fmla="*/ 114 h 338"/>
                <a:gd name="T56" fmla="*/ 5498 w 163"/>
                <a:gd name="T57" fmla="*/ 78 h 338"/>
                <a:gd name="T58" fmla="*/ 5498 w 163"/>
                <a:gd name="T59" fmla="*/ 57 h 338"/>
                <a:gd name="T60" fmla="*/ 4816 w 163"/>
                <a:gd name="T61" fmla="*/ 28 h 338"/>
                <a:gd name="T62" fmla="*/ 4517 w 163"/>
                <a:gd name="T63" fmla="*/ 21 h 338"/>
                <a:gd name="T64" fmla="*/ 4079 w 163"/>
                <a:gd name="T65" fmla="*/ 12 h 338"/>
                <a:gd name="T66" fmla="*/ 4172 w 163"/>
                <a:gd name="T67" fmla="*/ 6 h 338"/>
                <a:gd name="T68" fmla="*/ 4079 w 163"/>
                <a:gd name="T69" fmla="*/ 1 h 338"/>
                <a:gd name="T70" fmla="*/ 3731 w 163"/>
                <a:gd name="T71" fmla="*/ 22 h 338"/>
                <a:gd name="T72" fmla="*/ 4279 w 163"/>
                <a:gd name="T73" fmla="*/ 24 h 338"/>
                <a:gd name="T74" fmla="*/ 4944 w 163"/>
                <a:gd name="T75" fmla="*/ 51 h 338"/>
                <a:gd name="T76" fmla="*/ 5074 w 163"/>
                <a:gd name="T77" fmla="*/ 78 h 338"/>
                <a:gd name="T78" fmla="*/ 5074 w 163"/>
                <a:gd name="T79" fmla="*/ 114 h 338"/>
                <a:gd name="T80" fmla="*/ 5074 w 163"/>
                <a:gd name="T81" fmla="*/ 149 h 338"/>
                <a:gd name="T82" fmla="*/ 4882 w 163"/>
                <a:gd name="T83" fmla="*/ 170 h 338"/>
                <a:gd name="T84" fmla="*/ 4045 w 163"/>
                <a:gd name="T85" fmla="*/ 203 h 338"/>
                <a:gd name="T86" fmla="*/ 3604 w 163"/>
                <a:gd name="T87" fmla="*/ 226 h 338"/>
                <a:gd name="T88" fmla="*/ 3134 w 163"/>
                <a:gd name="T89" fmla="*/ 234 h 338"/>
                <a:gd name="T90" fmla="*/ 2792 w 163"/>
                <a:gd name="T91" fmla="*/ 248 h 338"/>
                <a:gd name="T92" fmla="*/ 2483 w 163"/>
                <a:gd name="T93" fmla="*/ 260 h 338"/>
                <a:gd name="T94" fmla="*/ 2019 w 163"/>
                <a:gd name="T95" fmla="*/ 268 h 338"/>
                <a:gd name="T96" fmla="*/ 1144 w 163"/>
                <a:gd name="T97" fmla="*/ 276 h 338"/>
                <a:gd name="T98" fmla="*/ 602 w 163"/>
                <a:gd name="T99" fmla="*/ 256 h 338"/>
                <a:gd name="T100" fmla="*/ 852 w 163"/>
                <a:gd name="T101" fmla="*/ 226 h 338"/>
                <a:gd name="T102" fmla="*/ 1173 w 163"/>
                <a:gd name="T103" fmla="*/ 211 h 338"/>
                <a:gd name="T104" fmla="*/ 1523 w 163"/>
                <a:gd name="T105" fmla="*/ 197 h 338"/>
                <a:gd name="T106" fmla="*/ 2125 w 163"/>
                <a:gd name="T107" fmla="*/ 183 h 338"/>
                <a:gd name="T108" fmla="*/ 2154 w 163"/>
                <a:gd name="T109" fmla="*/ 167 h 338"/>
                <a:gd name="T110" fmla="*/ 2826 w 163"/>
                <a:gd name="T111" fmla="*/ 141 h 338"/>
                <a:gd name="T112" fmla="*/ 3494 w 163"/>
                <a:gd name="T113" fmla="*/ 107 h 338"/>
                <a:gd name="T114" fmla="*/ 3731 w 163"/>
                <a:gd name="T115" fmla="*/ 78 h 338"/>
                <a:gd name="T116" fmla="*/ 3731 w 163"/>
                <a:gd name="T117" fmla="*/ 46 h 338"/>
                <a:gd name="T118" fmla="*/ 3731 w 163"/>
                <a:gd name="T119" fmla="*/ 22 h 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
                <a:gd name="T181" fmla="*/ 0 h 338"/>
                <a:gd name="T182" fmla="*/ 163 w 163"/>
                <a:gd name="T183" fmla="*/ 338 h 3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 h="338">
                  <a:moveTo>
                    <a:pt x="106" y="0"/>
                  </a:moveTo>
                  <a:lnTo>
                    <a:pt x="105" y="0"/>
                  </a:lnTo>
                  <a:lnTo>
                    <a:pt x="103" y="1"/>
                  </a:lnTo>
                  <a:lnTo>
                    <a:pt x="101" y="2"/>
                  </a:lnTo>
                  <a:lnTo>
                    <a:pt x="100" y="4"/>
                  </a:lnTo>
                  <a:lnTo>
                    <a:pt x="99" y="6"/>
                  </a:lnTo>
                  <a:lnTo>
                    <a:pt x="100" y="9"/>
                  </a:lnTo>
                  <a:lnTo>
                    <a:pt x="100" y="10"/>
                  </a:lnTo>
                  <a:lnTo>
                    <a:pt x="100" y="11"/>
                  </a:lnTo>
                  <a:lnTo>
                    <a:pt x="99" y="13"/>
                  </a:lnTo>
                  <a:lnTo>
                    <a:pt x="99" y="26"/>
                  </a:lnTo>
                  <a:lnTo>
                    <a:pt x="99" y="40"/>
                  </a:lnTo>
                  <a:lnTo>
                    <a:pt x="99" y="54"/>
                  </a:lnTo>
                  <a:lnTo>
                    <a:pt x="99" y="67"/>
                  </a:lnTo>
                  <a:lnTo>
                    <a:pt x="99" y="81"/>
                  </a:lnTo>
                  <a:lnTo>
                    <a:pt x="99" y="94"/>
                  </a:lnTo>
                  <a:lnTo>
                    <a:pt x="99" y="107"/>
                  </a:lnTo>
                  <a:lnTo>
                    <a:pt x="93" y="120"/>
                  </a:lnTo>
                  <a:lnTo>
                    <a:pt x="86" y="133"/>
                  </a:lnTo>
                  <a:lnTo>
                    <a:pt x="80" y="147"/>
                  </a:lnTo>
                  <a:lnTo>
                    <a:pt x="73" y="160"/>
                  </a:lnTo>
                  <a:lnTo>
                    <a:pt x="67" y="179"/>
                  </a:lnTo>
                  <a:lnTo>
                    <a:pt x="54" y="192"/>
                  </a:lnTo>
                  <a:lnTo>
                    <a:pt x="53" y="194"/>
                  </a:lnTo>
                  <a:lnTo>
                    <a:pt x="52" y="196"/>
                  </a:lnTo>
                  <a:lnTo>
                    <a:pt x="52" y="207"/>
                  </a:lnTo>
                  <a:lnTo>
                    <a:pt x="43" y="212"/>
                  </a:lnTo>
                  <a:lnTo>
                    <a:pt x="41" y="213"/>
                  </a:lnTo>
                  <a:lnTo>
                    <a:pt x="40" y="215"/>
                  </a:lnTo>
                  <a:lnTo>
                    <a:pt x="34" y="228"/>
                  </a:lnTo>
                  <a:lnTo>
                    <a:pt x="28" y="240"/>
                  </a:lnTo>
                  <a:lnTo>
                    <a:pt x="17" y="246"/>
                  </a:lnTo>
                  <a:lnTo>
                    <a:pt x="15" y="247"/>
                  </a:lnTo>
                  <a:lnTo>
                    <a:pt x="14" y="249"/>
                  </a:lnTo>
                  <a:lnTo>
                    <a:pt x="13" y="251"/>
                  </a:lnTo>
                  <a:lnTo>
                    <a:pt x="13" y="263"/>
                  </a:lnTo>
                  <a:lnTo>
                    <a:pt x="7" y="276"/>
                  </a:lnTo>
                  <a:lnTo>
                    <a:pt x="1" y="290"/>
                  </a:lnTo>
                  <a:lnTo>
                    <a:pt x="0" y="292"/>
                  </a:lnTo>
                  <a:lnTo>
                    <a:pt x="1" y="295"/>
                  </a:lnTo>
                  <a:lnTo>
                    <a:pt x="6" y="307"/>
                  </a:lnTo>
                  <a:lnTo>
                    <a:pt x="6" y="319"/>
                  </a:lnTo>
                  <a:lnTo>
                    <a:pt x="7" y="322"/>
                  </a:lnTo>
                  <a:lnTo>
                    <a:pt x="8" y="324"/>
                  </a:lnTo>
                  <a:lnTo>
                    <a:pt x="10" y="325"/>
                  </a:lnTo>
                  <a:lnTo>
                    <a:pt x="30" y="338"/>
                  </a:lnTo>
                  <a:lnTo>
                    <a:pt x="32" y="338"/>
                  </a:lnTo>
                  <a:lnTo>
                    <a:pt x="45" y="338"/>
                  </a:lnTo>
                  <a:lnTo>
                    <a:pt x="58" y="338"/>
                  </a:lnTo>
                  <a:lnTo>
                    <a:pt x="61" y="338"/>
                  </a:lnTo>
                  <a:lnTo>
                    <a:pt x="63" y="337"/>
                  </a:lnTo>
                  <a:lnTo>
                    <a:pt x="64" y="335"/>
                  </a:lnTo>
                  <a:lnTo>
                    <a:pt x="70" y="324"/>
                  </a:lnTo>
                  <a:lnTo>
                    <a:pt x="81" y="318"/>
                  </a:lnTo>
                  <a:lnTo>
                    <a:pt x="83" y="317"/>
                  </a:lnTo>
                  <a:lnTo>
                    <a:pt x="84" y="315"/>
                  </a:lnTo>
                  <a:lnTo>
                    <a:pt x="90" y="303"/>
                  </a:lnTo>
                  <a:lnTo>
                    <a:pt x="101" y="298"/>
                  </a:lnTo>
                  <a:lnTo>
                    <a:pt x="103" y="297"/>
                  </a:lnTo>
                  <a:lnTo>
                    <a:pt x="104" y="295"/>
                  </a:lnTo>
                  <a:lnTo>
                    <a:pt x="104" y="292"/>
                  </a:lnTo>
                  <a:lnTo>
                    <a:pt x="104" y="282"/>
                  </a:lnTo>
                  <a:lnTo>
                    <a:pt x="114" y="277"/>
                  </a:lnTo>
                  <a:lnTo>
                    <a:pt x="116" y="276"/>
                  </a:lnTo>
                  <a:lnTo>
                    <a:pt x="117" y="274"/>
                  </a:lnTo>
                  <a:lnTo>
                    <a:pt x="124" y="261"/>
                  </a:lnTo>
                  <a:lnTo>
                    <a:pt x="129" y="249"/>
                  </a:lnTo>
                  <a:lnTo>
                    <a:pt x="143" y="235"/>
                  </a:lnTo>
                  <a:lnTo>
                    <a:pt x="144" y="233"/>
                  </a:lnTo>
                  <a:lnTo>
                    <a:pt x="150" y="220"/>
                  </a:lnTo>
                  <a:lnTo>
                    <a:pt x="157" y="206"/>
                  </a:lnTo>
                  <a:lnTo>
                    <a:pt x="157" y="203"/>
                  </a:lnTo>
                  <a:lnTo>
                    <a:pt x="157" y="192"/>
                  </a:lnTo>
                  <a:lnTo>
                    <a:pt x="163" y="179"/>
                  </a:lnTo>
                  <a:lnTo>
                    <a:pt x="163" y="176"/>
                  </a:lnTo>
                  <a:lnTo>
                    <a:pt x="163" y="162"/>
                  </a:lnTo>
                  <a:lnTo>
                    <a:pt x="163" y="149"/>
                  </a:lnTo>
                  <a:lnTo>
                    <a:pt x="163" y="135"/>
                  </a:lnTo>
                  <a:lnTo>
                    <a:pt x="163" y="122"/>
                  </a:lnTo>
                  <a:lnTo>
                    <a:pt x="163" y="108"/>
                  </a:lnTo>
                  <a:lnTo>
                    <a:pt x="163" y="94"/>
                  </a:lnTo>
                  <a:lnTo>
                    <a:pt x="163" y="81"/>
                  </a:lnTo>
                  <a:lnTo>
                    <a:pt x="163" y="67"/>
                  </a:lnTo>
                  <a:lnTo>
                    <a:pt x="163" y="65"/>
                  </a:lnTo>
                  <a:lnTo>
                    <a:pt x="157" y="52"/>
                  </a:lnTo>
                  <a:lnTo>
                    <a:pt x="156" y="50"/>
                  </a:lnTo>
                  <a:lnTo>
                    <a:pt x="143" y="36"/>
                  </a:lnTo>
                  <a:lnTo>
                    <a:pt x="137" y="24"/>
                  </a:lnTo>
                  <a:lnTo>
                    <a:pt x="136" y="22"/>
                  </a:lnTo>
                  <a:lnTo>
                    <a:pt x="134" y="21"/>
                  </a:lnTo>
                  <a:lnTo>
                    <a:pt x="123" y="16"/>
                  </a:lnTo>
                  <a:lnTo>
                    <a:pt x="120" y="12"/>
                  </a:lnTo>
                  <a:lnTo>
                    <a:pt x="121" y="12"/>
                  </a:lnTo>
                  <a:lnTo>
                    <a:pt x="123" y="11"/>
                  </a:lnTo>
                  <a:lnTo>
                    <a:pt x="124" y="9"/>
                  </a:lnTo>
                  <a:lnTo>
                    <a:pt x="124" y="6"/>
                  </a:lnTo>
                  <a:lnTo>
                    <a:pt x="124" y="4"/>
                  </a:lnTo>
                  <a:lnTo>
                    <a:pt x="123" y="2"/>
                  </a:lnTo>
                  <a:lnTo>
                    <a:pt x="121" y="1"/>
                  </a:lnTo>
                  <a:lnTo>
                    <a:pt x="118" y="0"/>
                  </a:lnTo>
                  <a:lnTo>
                    <a:pt x="106" y="0"/>
                  </a:lnTo>
                  <a:lnTo>
                    <a:pt x="111" y="22"/>
                  </a:lnTo>
                  <a:lnTo>
                    <a:pt x="114" y="25"/>
                  </a:lnTo>
                  <a:lnTo>
                    <a:pt x="116" y="26"/>
                  </a:lnTo>
                  <a:lnTo>
                    <a:pt x="127" y="31"/>
                  </a:lnTo>
                  <a:lnTo>
                    <a:pt x="133" y="43"/>
                  </a:lnTo>
                  <a:lnTo>
                    <a:pt x="134" y="45"/>
                  </a:lnTo>
                  <a:lnTo>
                    <a:pt x="147" y="59"/>
                  </a:lnTo>
                  <a:lnTo>
                    <a:pt x="151" y="69"/>
                  </a:lnTo>
                  <a:lnTo>
                    <a:pt x="151" y="81"/>
                  </a:lnTo>
                  <a:lnTo>
                    <a:pt x="151" y="94"/>
                  </a:lnTo>
                  <a:lnTo>
                    <a:pt x="151" y="108"/>
                  </a:lnTo>
                  <a:lnTo>
                    <a:pt x="151" y="122"/>
                  </a:lnTo>
                  <a:lnTo>
                    <a:pt x="151" y="135"/>
                  </a:lnTo>
                  <a:lnTo>
                    <a:pt x="151" y="149"/>
                  </a:lnTo>
                  <a:lnTo>
                    <a:pt x="151" y="162"/>
                  </a:lnTo>
                  <a:lnTo>
                    <a:pt x="151" y="175"/>
                  </a:lnTo>
                  <a:lnTo>
                    <a:pt x="146" y="188"/>
                  </a:lnTo>
                  <a:lnTo>
                    <a:pt x="145" y="190"/>
                  </a:lnTo>
                  <a:lnTo>
                    <a:pt x="145" y="202"/>
                  </a:lnTo>
                  <a:lnTo>
                    <a:pt x="139" y="215"/>
                  </a:lnTo>
                  <a:lnTo>
                    <a:pt x="134" y="226"/>
                  </a:lnTo>
                  <a:lnTo>
                    <a:pt x="120" y="240"/>
                  </a:lnTo>
                  <a:lnTo>
                    <a:pt x="119" y="242"/>
                  </a:lnTo>
                  <a:lnTo>
                    <a:pt x="113" y="256"/>
                  </a:lnTo>
                  <a:lnTo>
                    <a:pt x="107" y="267"/>
                  </a:lnTo>
                  <a:lnTo>
                    <a:pt x="96" y="273"/>
                  </a:lnTo>
                  <a:lnTo>
                    <a:pt x="94" y="274"/>
                  </a:lnTo>
                  <a:lnTo>
                    <a:pt x="93" y="276"/>
                  </a:lnTo>
                  <a:lnTo>
                    <a:pt x="92" y="278"/>
                  </a:lnTo>
                  <a:lnTo>
                    <a:pt x="92" y="288"/>
                  </a:lnTo>
                  <a:lnTo>
                    <a:pt x="83" y="293"/>
                  </a:lnTo>
                  <a:lnTo>
                    <a:pt x="81" y="294"/>
                  </a:lnTo>
                  <a:lnTo>
                    <a:pt x="80" y="296"/>
                  </a:lnTo>
                  <a:lnTo>
                    <a:pt x="74" y="308"/>
                  </a:lnTo>
                  <a:lnTo>
                    <a:pt x="63" y="314"/>
                  </a:lnTo>
                  <a:lnTo>
                    <a:pt x="61" y="315"/>
                  </a:lnTo>
                  <a:lnTo>
                    <a:pt x="60" y="317"/>
                  </a:lnTo>
                  <a:lnTo>
                    <a:pt x="55" y="326"/>
                  </a:lnTo>
                  <a:lnTo>
                    <a:pt x="45" y="326"/>
                  </a:lnTo>
                  <a:lnTo>
                    <a:pt x="34" y="326"/>
                  </a:lnTo>
                  <a:lnTo>
                    <a:pt x="18" y="316"/>
                  </a:lnTo>
                  <a:lnTo>
                    <a:pt x="18" y="305"/>
                  </a:lnTo>
                  <a:lnTo>
                    <a:pt x="18" y="303"/>
                  </a:lnTo>
                  <a:lnTo>
                    <a:pt x="13" y="292"/>
                  </a:lnTo>
                  <a:lnTo>
                    <a:pt x="18" y="281"/>
                  </a:lnTo>
                  <a:lnTo>
                    <a:pt x="25" y="267"/>
                  </a:lnTo>
                  <a:lnTo>
                    <a:pt x="25" y="264"/>
                  </a:lnTo>
                  <a:lnTo>
                    <a:pt x="25" y="255"/>
                  </a:lnTo>
                  <a:lnTo>
                    <a:pt x="35" y="250"/>
                  </a:lnTo>
                  <a:lnTo>
                    <a:pt x="37" y="249"/>
                  </a:lnTo>
                  <a:lnTo>
                    <a:pt x="38" y="247"/>
                  </a:lnTo>
                  <a:lnTo>
                    <a:pt x="45" y="233"/>
                  </a:lnTo>
                  <a:lnTo>
                    <a:pt x="50" y="222"/>
                  </a:lnTo>
                  <a:lnTo>
                    <a:pt x="61" y="216"/>
                  </a:lnTo>
                  <a:lnTo>
                    <a:pt x="63" y="215"/>
                  </a:lnTo>
                  <a:lnTo>
                    <a:pt x="64" y="213"/>
                  </a:lnTo>
                  <a:lnTo>
                    <a:pt x="64" y="210"/>
                  </a:lnTo>
                  <a:lnTo>
                    <a:pt x="64" y="199"/>
                  </a:lnTo>
                  <a:lnTo>
                    <a:pt x="77" y="188"/>
                  </a:lnTo>
                  <a:lnTo>
                    <a:pt x="78" y="186"/>
                  </a:lnTo>
                  <a:lnTo>
                    <a:pt x="84" y="165"/>
                  </a:lnTo>
                  <a:lnTo>
                    <a:pt x="91" y="152"/>
                  </a:lnTo>
                  <a:lnTo>
                    <a:pt x="97" y="138"/>
                  </a:lnTo>
                  <a:lnTo>
                    <a:pt x="104" y="125"/>
                  </a:lnTo>
                  <a:lnTo>
                    <a:pt x="111" y="111"/>
                  </a:lnTo>
                  <a:lnTo>
                    <a:pt x="111" y="108"/>
                  </a:lnTo>
                  <a:lnTo>
                    <a:pt x="111" y="94"/>
                  </a:lnTo>
                  <a:lnTo>
                    <a:pt x="111" y="81"/>
                  </a:lnTo>
                  <a:lnTo>
                    <a:pt x="111" y="67"/>
                  </a:lnTo>
                  <a:lnTo>
                    <a:pt x="111" y="54"/>
                  </a:lnTo>
                  <a:lnTo>
                    <a:pt x="111" y="40"/>
                  </a:lnTo>
                  <a:lnTo>
                    <a:pt x="111" y="26"/>
                  </a:lnTo>
                  <a:lnTo>
                    <a:pt x="111" y="22"/>
                  </a:lnTo>
                  <a:lnTo>
                    <a:pt x="106" y="0"/>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73991" name="Group 392"/>
            <p:cNvGrpSpPr>
              <a:grpSpLocks/>
            </p:cNvGrpSpPr>
            <p:nvPr/>
          </p:nvGrpSpPr>
          <p:grpSpPr bwMode="auto">
            <a:xfrm>
              <a:off x="1400" y="4137"/>
              <a:ext cx="72" cy="173"/>
              <a:chOff x="1723" y="2987"/>
              <a:chExt cx="46" cy="176"/>
            </a:xfrm>
          </p:grpSpPr>
          <p:sp>
            <p:nvSpPr>
              <p:cNvPr id="74251" name="Freeform 393"/>
              <p:cNvSpPr>
                <a:spLocks/>
              </p:cNvSpPr>
              <p:nvPr/>
            </p:nvSpPr>
            <p:spPr bwMode="auto">
              <a:xfrm>
                <a:off x="1731" y="2995"/>
                <a:ext cx="38" cy="168"/>
              </a:xfrm>
              <a:custGeom>
                <a:avLst/>
                <a:gdLst>
                  <a:gd name="T0" fmla="*/ 13 w 38"/>
                  <a:gd name="T1" fmla="*/ 8 h 168"/>
                  <a:gd name="T2" fmla="*/ 10 w 38"/>
                  <a:gd name="T3" fmla="*/ 10 h 168"/>
                  <a:gd name="T4" fmla="*/ 8 w 38"/>
                  <a:gd name="T5" fmla="*/ 13 h 168"/>
                  <a:gd name="T6" fmla="*/ 7 w 38"/>
                  <a:gd name="T7" fmla="*/ 16 h 168"/>
                  <a:gd name="T8" fmla="*/ 8 w 38"/>
                  <a:gd name="T9" fmla="*/ 20 h 168"/>
                  <a:gd name="T10" fmla="*/ 10 w 38"/>
                  <a:gd name="T11" fmla="*/ 23 h 168"/>
                  <a:gd name="T12" fmla="*/ 13 w 38"/>
                  <a:gd name="T13" fmla="*/ 25 h 168"/>
                  <a:gd name="T14" fmla="*/ 16 w 38"/>
                  <a:gd name="T15" fmla="*/ 25 h 168"/>
                  <a:gd name="T16" fmla="*/ 20 w 38"/>
                  <a:gd name="T17" fmla="*/ 25 h 168"/>
                  <a:gd name="T18" fmla="*/ 20 w 38"/>
                  <a:gd name="T19" fmla="*/ 24 h 168"/>
                  <a:gd name="T20" fmla="*/ 20 w 38"/>
                  <a:gd name="T21" fmla="*/ 36 h 168"/>
                  <a:gd name="T22" fmla="*/ 20 w 38"/>
                  <a:gd name="T23" fmla="*/ 50 h 168"/>
                  <a:gd name="T24" fmla="*/ 20 w 38"/>
                  <a:gd name="T25" fmla="*/ 62 h 168"/>
                  <a:gd name="T26" fmla="*/ 14 w 38"/>
                  <a:gd name="T27" fmla="*/ 74 h 168"/>
                  <a:gd name="T28" fmla="*/ 8 w 38"/>
                  <a:gd name="T29" fmla="*/ 88 h 168"/>
                  <a:gd name="T30" fmla="*/ 1 w 38"/>
                  <a:gd name="T31" fmla="*/ 101 h 168"/>
                  <a:gd name="T32" fmla="*/ 0 w 38"/>
                  <a:gd name="T33" fmla="*/ 104 h 168"/>
                  <a:gd name="T34" fmla="*/ 0 w 38"/>
                  <a:gd name="T35" fmla="*/ 118 h 168"/>
                  <a:gd name="T36" fmla="*/ 0 w 38"/>
                  <a:gd name="T37" fmla="*/ 132 h 168"/>
                  <a:gd name="T38" fmla="*/ 0 w 38"/>
                  <a:gd name="T39" fmla="*/ 145 h 168"/>
                  <a:gd name="T40" fmla="*/ 1 w 38"/>
                  <a:gd name="T41" fmla="*/ 149 h 168"/>
                  <a:gd name="T42" fmla="*/ 8 w 38"/>
                  <a:gd name="T43" fmla="*/ 163 h 168"/>
                  <a:gd name="T44" fmla="*/ 10 w 38"/>
                  <a:gd name="T45" fmla="*/ 166 h 168"/>
                  <a:gd name="T46" fmla="*/ 13 w 38"/>
                  <a:gd name="T47" fmla="*/ 168 h 168"/>
                  <a:gd name="T48" fmla="*/ 16 w 38"/>
                  <a:gd name="T49" fmla="*/ 168 h 168"/>
                  <a:gd name="T50" fmla="*/ 20 w 38"/>
                  <a:gd name="T51" fmla="*/ 168 h 168"/>
                  <a:gd name="T52" fmla="*/ 23 w 38"/>
                  <a:gd name="T53" fmla="*/ 166 h 168"/>
                  <a:gd name="T54" fmla="*/ 25 w 38"/>
                  <a:gd name="T55" fmla="*/ 163 h 168"/>
                  <a:gd name="T56" fmla="*/ 25 w 38"/>
                  <a:gd name="T57" fmla="*/ 159 h 168"/>
                  <a:gd name="T58" fmla="*/ 25 w 38"/>
                  <a:gd name="T59" fmla="*/ 156 h 168"/>
                  <a:gd name="T60" fmla="*/ 18 w 38"/>
                  <a:gd name="T61" fmla="*/ 143 h 168"/>
                  <a:gd name="T62" fmla="*/ 18 w 38"/>
                  <a:gd name="T63" fmla="*/ 132 h 168"/>
                  <a:gd name="T64" fmla="*/ 18 w 38"/>
                  <a:gd name="T65" fmla="*/ 118 h 168"/>
                  <a:gd name="T66" fmla="*/ 18 w 38"/>
                  <a:gd name="T67" fmla="*/ 107 h 168"/>
                  <a:gd name="T68" fmla="*/ 25 w 38"/>
                  <a:gd name="T69" fmla="*/ 95 h 168"/>
                  <a:gd name="T70" fmla="*/ 31 w 38"/>
                  <a:gd name="T71" fmla="*/ 81 h 168"/>
                  <a:gd name="T72" fmla="*/ 38 w 38"/>
                  <a:gd name="T73" fmla="*/ 68 h 168"/>
                  <a:gd name="T74" fmla="*/ 38 w 38"/>
                  <a:gd name="T75" fmla="*/ 64 h 168"/>
                  <a:gd name="T76" fmla="*/ 38 w 38"/>
                  <a:gd name="T77" fmla="*/ 64 h 168"/>
                  <a:gd name="T78" fmla="*/ 38 w 38"/>
                  <a:gd name="T79" fmla="*/ 50 h 168"/>
                  <a:gd name="T80" fmla="*/ 38 w 38"/>
                  <a:gd name="T81" fmla="*/ 36 h 168"/>
                  <a:gd name="T82" fmla="*/ 38 w 38"/>
                  <a:gd name="T83" fmla="*/ 23 h 168"/>
                  <a:gd name="T84" fmla="*/ 38 w 38"/>
                  <a:gd name="T85" fmla="*/ 9 h 168"/>
                  <a:gd name="T86" fmla="*/ 38 w 38"/>
                  <a:gd name="T87" fmla="*/ 6 h 168"/>
                  <a:gd name="T88" fmla="*/ 36 w 38"/>
                  <a:gd name="T89" fmla="*/ 3 h 168"/>
                  <a:gd name="T90" fmla="*/ 33 w 38"/>
                  <a:gd name="T91" fmla="*/ 1 h 168"/>
                  <a:gd name="T92" fmla="*/ 29 w 38"/>
                  <a:gd name="T93" fmla="*/ 0 h 168"/>
                  <a:gd name="T94" fmla="*/ 26 w 38"/>
                  <a:gd name="T95" fmla="*/ 1 h 168"/>
                  <a:gd name="T96" fmla="*/ 13 w 38"/>
                  <a:gd name="T97" fmla="*/ 8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252" name="Freeform 394"/>
              <p:cNvSpPr>
                <a:spLocks/>
              </p:cNvSpPr>
              <p:nvPr/>
            </p:nvSpPr>
            <p:spPr bwMode="auto">
              <a:xfrm>
                <a:off x="1723" y="2987"/>
                <a:ext cx="38" cy="168"/>
              </a:xfrm>
              <a:custGeom>
                <a:avLst/>
                <a:gdLst>
                  <a:gd name="T0" fmla="*/ 13 w 38"/>
                  <a:gd name="T1" fmla="*/ 8 h 168"/>
                  <a:gd name="T2" fmla="*/ 10 w 38"/>
                  <a:gd name="T3" fmla="*/ 10 h 168"/>
                  <a:gd name="T4" fmla="*/ 8 w 38"/>
                  <a:gd name="T5" fmla="*/ 13 h 168"/>
                  <a:gd name="T6" fmla="*/ 7 w 38"/>
                  <a:gd name="T7" fmla="*/ 16 h 168"/>
                  <a:gd name="T8" fmla="*/ 8 w 38"/>
                  <a:gd name="T9" fmla="*/ 20 h 168"/>
                  <a:gd name="T10" fmla="*/ 10 w 38"/>
                  <a:gd name="T11" fmla="*/ 23 h 168"/>
                  <a:gd name="T12" fmla="*/ 13 w 38"/>
                  <a:gd name="T13" fmla="*/ 25 h 168"/>
                  <a:gd name="T14" fmla="*/ 16 w 38"/>
                  <a:gd name="T15" fmla="*/ 25 h 168"/>
                  <a:gd name="T16" fmla="*/ 20 w 38"/>
                  <a:gd name="T17" fmla="*/ 25 h 168"/>
                  <a:gd name="T18" fmla="*/ 20 w 38"/>
                  <a:gd name="T19" fmla="*/ 24 h 168"/>
                  <a:gd name="T20" fmla="*/ 20 w 38"/>
                  <a:gd name="T21" fmla="*/ 36 h 168"/>
                  <a:gd name="T22" fmla="*/ 20 w 38"/>
                  <a:gd name="T23" fmla="*/ 50 h 168"/>
                  <a:gd name="T24" fmla="*/ 20 w 38"/>
                  <a:gd name="T25" fmla="*/ 62 h 168"/>
                  <a:gd name="T26" fmla="*/ 14 w 38"/>
                  <a:gd name="T27" fmla="*/ 74 h 168"/>
                  <a:gd name="T28" fmla="*/ 8 w 38"/>
                  <a:gd name="T29" fmla="*/ 88 h 168"/>
                  <a:gd name="T30" fmla="*/ 1 w 38"/>
                  <a:gd name="T31" fmla="*/ 101 h 168"/>
                  <a:gd name="T32" fmla="*/ 0 w 38"/>
                  <a:gd name="T33" fmla="*/ 104 h 168"/>
                  <a:gd name="T34" fmla="*/ 0 w 38"/>
                  <a:gd name="T35" fmla="*/ 118 h 168"/>
                  <a:gd name="T36" fmla="*/ 0 w 38"/>
                  <a:gd name="T37" fmla="*/ 132 h 168"/>
                  <a:gd name="T38" fmla="*/ 0 w 38"/>
                  <a:gd name="T39" fmla="*/ 145 h 168"/>
                  <a:gd name="T40" fmla="*/ 1 w 38"/>
                  <a:gd name="T41" fmla="*/ 149 h 168"/>
                  <a:gd name="T42" fmla="*/ 8 w 38"/>
                  <a:gd name="T43" fmla="*/ 163 h 168"/>
                  <a:gd name="T44" fmla="*/ 10 w 38"/>
                  <a:gd name="T45" fmla="*/ 166 h 168"/>
                  <a:gd name="T46" fmla="*/ 13 w 38"/>
                  <a:gd name="T47" fmla="*/ 168 h 168"/>
                  <a:gd name="T48" fmla="*/ 16 w 38"/>
                  <a:gd name="T49" fmla="*/ 168 h 168"/>
                  <a:gd name="T50" fmla="*/ 20 w 38"/>
                  <a:gd name="T51" fmla="*/ 168 h 168"/>
                  <a:gd name="T52" fmla="*/ 23 w 38"/>
                  <a:gd name="T53" fmla="*/ 166 h 168"/>
                  <a:gd name="T54" fmla="*/ 25 w 38"/>
                  <a:gd name="T55" fmla="*/ 163 h 168"/>
                  <a:gd name="T56" fmla="*/ 25 w 38"/>
                  <a:gd name="T57" fmla="*/ 159 h 168"/>
                  <a:gd name="T58" fmla="*/ 25 w 38"/>
                  <a:gd name="T59" fmla="*/ 156 h 168"/>
                  <a:gd name="T60" fmla="*/ 18 w 38"/>
                  <a:gd name="T61" fmla="*/ 143 h 168"/>
                  <a:gd name="T62" fmla="*/ 18 w 38"/>
                  <a:gd name="T63" fmla="*/ 132 h 168"/>
                  <a:gd name="T64" fmla="*/ 18 w 38"/>
                  <a:gd name="T65" fmla="*/ 118 h 168"/>
                  <a:gd name="T66" fmla="*/ 18 w 38"/>
                  <a:gd name="T67" fmla="*/ 107 h 168"/>
                  <a:gd name="T68" fmla="*/ 25 w 38"/>
                  <a:gd name="T69" fmla="*/ 95 h 168"/>
                  <a:gd name="T70" fmla="*/ 31 w 38"/>
                  <a:gd name="T71" fmla="*/ 81 h 168"/>
                  <a:gd name="T72" fmla="*/ 38 w 38"/>
                  <a:gd name="T73" fmla="*/ 68 h 168"/>
                  <a:gd name="T74" fmla="*/ 38 w 38"/>
                  <a:gd name="T75" fmla="*/ 64 h 168"/>
                  <a:gd name="T76" fmla="*/ 38 w 38"/>
                  <a:gd name="T77" fmla="*/ 64 h 168"/>
                  <a:gd name="T78" fmla="*/ 38 w 38"/>
                  <a:gd name="T79" fmla="*/ 50 h 168"/>
                  <a:gd name="T80" fmla="*/ 38 w 38"/>
                  <a:gd name="T81" fmla="*/ 36 h 168"/>
                  <a:gd name="T82" fmla="*/ 38 w 38"/>
                  <a:gd name="T83" fmla="*/ 23 h 168"/>
                  <a:gd name="T84" fmla="*/ 38 w 38"/>
                  <a:gd name="T85" fmla="*/ 9 h 168"/>
                  <a:gd name="T86" fmla="*/ 38 w 38"/>
                  <a:gd name="T87" fmla="*/ 6 h 168"/>
                  <a:gd name="T88" fmla="*/ 36 w 38"/>
                  <a:gd name="T89" fmla="*/ 3 h 168"/>
                  <a:gd name="T90" fmla="*/ 33 w 38"/>
                  <a:gd name="T91" fmla="*/ 1 h 168"/>
                  <a:gd name="T92" fmla="*/ 29 w 38"/>
                  <a:gd name="T93" fmla="*/ 0 h 168"/>
                  <a:gd name="T94" fmla="*/ 26 w 38"/>
                  <a:gd name="T95" fmla="*/ 1 h 168"/>
                  <a:gd name="T96" fmla="*/ 13 w 38"/>
                  <a:gd name="T97" fmla="*/ 8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168"/>
                  <a:gd name="T149" fmla="*/ 38 w 38"/>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168">
                    <a:moveTo>
                      <a:pt x="13" y="8"/>
                    </a:moveTo>
                    <a:lnTo>
                      <a:pt x="10" y="10"/>
                    </a:lnTo>
                    <a:lnTo>
                      <a:pt x="8" y="13"/>
                    </a:lnTo>
                    <a:lnTo>
                      <a:pt x="7" y="16"/>
                    </a:lnTo>
                    <a:lnTo>
                      <a:pt x="8" y="20"/>
                    </a:lnTo>
                    <a:lnTo>
                      <a:pt x="10" y="23"/>
                    </a:lnTo>
                    <a:lnTo>
                      <a:pt x="13" y="25"/>
                    </a:lnTo>
                    <a:lnTo>
                      <a:pt x="16" y="25"/>
                    </a:lnTo>
                    <a:lnTo>
                      <a:pt x="20" y="25"/>
                    </a:lnTo>
                    <a:lnTo>
                      <a:pt x="20" y="24"/>
                    </a:lnTo>
                    <a:lnTo>
                      <a:pt x="20" y="36"/>
                    </a:lnTo>
                    <a:lnTo>
                      <a:pt x="20" y="50"/>
                    </a:lnTo>
                    <a:lnTo>
                      <a:pt x="20" y="62"/>
                    </a:lnTo>
                    <a:lnTo>
                      <a:pt x="14" y="74"/>
                    </a:lnTo>
                    <a:lnTo>
                      <a:pt x="8" y="88"/>
                    </a:lnTo>
                    <a:lnTo>
                      <a:pt x="1" y="101"/>
                    </a:lnTo>
                    <a:lnTo>
                      <a:pt x="0" y="104"/>
                    </a:lnTo>
                    <a:lnTo>
                      <a:pt x="0" y="118"/>
                    </a:lnTo>
                    <a:lnTo>
                      <a:pt x="0" y="132"/>
                    </a:lnTo>
                    <a:lnTo>
                      <a:pt x="0" y="145"/>
                    </a:lnTo>
                    <a:lnTo>
                      <a:pt x="1" y="149"/>
                    </a:lnTo>
                    <a:lnTo>
                      <a:pt x="8" y="163"/>
                    </a:lnTo>
                    <a:lnTo>
                      <a:pt x="10" y="166"/>
                    </a:lnTo>
                    <a:lnTo>
                      <a:pt x="13" y="168"/>
                    </a:lnTo>
                    <a:lnTo>
                      <a:pt x="16" y="168"/>
                    </a:lnTo>
                    <a:lnTo>
                      <a:pt x="20" y="168"/>
                    </a:lnTo>
                    <a:lnTo>
                      <a:pt x="23" y="166"/>
                    </a:lnTo>
                    <a:lnTo>
                      <a:pt x="25" y="163"/>
                    </a:lnTo>
                    <a:lnTo>
                      <a:pt x="25" y="159"/>
                    </a:lnTo>
                    <a:lnTo>
                      <a:pt x="25" y="156"/>
                    </a:lnTo>
                    <a:lnTo>
                      <a:pt x="18" y="143"/>
                    </a:lnTo>
                    <a:lnTo>
                      <a:pt x="18" y="132"/>
                    </a:lnTo>
                    <a:lnTo>
                      <a:pt x="18" y="118"/>
                    </a:lnTo>
                    <a:lnTo>
                      <a:pt x="18" y="107"/>
                    </a:lnTo>
                    <a:lnTo>
                      <a:pt x="25" y="95"/>
                    </a:lnTo>
                    <a:lnTo>
                      <a:pt x="31" y="81"/>
                    </a:lnTo>
                    <a:lnTo>
                      <a:pt x="38" y="68"/>
                    </a:lnTo>
                    <a:lnTo>
                      <a:pt x="38" y="64"/>
                    </a:lnTo>
                    <a:lnTo>
                      <a:pt x="38" y="50"/>
                    </a:lnTo>
                    <a:lnTo>
                      <a:pt x="38" y="36"/>
                    </a:lnTo>
                    <a:lnTo>
                      <a:pt x="38" y="23"/>
                    </a:lnTo>
                    <a:lnTo>
                      <a:pt x="38" y="9"/>
                    </a:lnTo>
                    <a:lnTo>
                      <a:pt x="38" y="6"/>
                    </a:lnTo>
                    <a:lnTo>
                      <a:pt x="36" y="3"/>
                    </a:lnTo>
                    <a:lnTo>
                      <a:pt x="33" y="1"/>
                    </a:lnTo>
                    <a:lnTo>
                      <a:pt x="29" y="0"/>
                    </a:lnTo>
                    <a:lnTo>
                      <a:pt x="26" y="1"/>
                    </a:lnTo>
                    <a:lnTo>
                      <a:pt x="13" y="8"/>
                    </a:lnTo>
                    <a:close/>
                  </a:path>
                </a:pathLst>
              </a:custGeom>
              <a:solidFill>
                <a:srgbClr val="00AE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1595" name="Rectangle 395"/>
            <p:cNvSpPr>
              <a:spLocks noChangeArrowheads="1"/>
            </p:cNvSpPr>
            <p:nvPr/>
          </p:nvSpPr>
          <p:spPr bwMode="auto">
            <a:xfrm>
              <a:off x="1551" y="4002"/>
              <a:ext cx="245"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SG</a:t>
              </a:r>
              <a:endParaRPr lang="en-US" sz="2800">
                <a:effectLst>
                  <a:outerShdw blurRad="38100" dist="38100" dir="2700000" algn="tl">
                    <a:srgbClr val="DDDDDD"/>
                  </a:outerShdw>
                </a:effectLst>
                <a:latin typeface="Comic Sans MS" charset="0"/>
              </a:endParaRPr>
            </a:p>
          </p:txBody>
        </p:sp>
        <p:sp>
          <p:nvSpPr>
            <p:cNvPr id="51596" name="Rectangle 396"/>
            <p:cNvSpPr>
              <a:spLocks noChangeArrowheads="1"/>
            </p:cNvSpPr>
            <p:nvPr/>
          </p:nvSpPr>
          <p:spPr bwMode="auto">
            <a:xfrm>
              <a:off x="1063" y="5147"/>
              <a:ext cx="240"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RS</a:t>
              </a:r>
              <a:endParaRPr lang="en-US" sz="2800">
                <a:effectLst>
                  <a:outerShdw blurRad="38100" dist="38100" dir="2700000" algn="tl">
                    <a:srgbClr val="DDDDDD"/>
                  </a:outerShdw>
                </a:effectLst>
                <a:latin typeface="Comic Sans MS" charset="0"/>
              </a:endParaRPr>
            </a:p>
          </p:txBody>
        </p:sp>
        <p:sp>
          <p:nvSpPr>
            <p:cNvPr id="51597" name="Rectangle 397"/>
            <p:cNvSpPr>
              <a:spLocks noChangeArrowheads="1"/>
            </p:cNvSpPr>
            <p:nvPr/>
          </p:nvSpPr>
          <p:spPr bwMode="auto">
            <a:xfrm>
              <a:off x="878" y="3773"/>
              <a:ext cx="284"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MS</a:t>
              </a:r>
              <a:endParaRPr lang="en-US" sz="2800">
                <a:effectLst>
                  <a:outerShdw blurRad="38100" dist="38100" dir="2700000" algn="tl">
                    <a:srgbClr val="DDDDDD"/>
                  </a:outerShdw>
                </a:effectLst>
                <a:latin typeface="Comic Sans MS" charset="0"/>
              </a:endParaRPr>
            </a:p>
          </p:txBody>
        </p:sp>
        <p:grpSp>
          <p:nvGrpSpPr>
            <p:cNvPr id="73995" name="Group 398"/>
            <p:cNvGrpSpPr>
              <a:grpSpLocks/>
            </p:cNvGrpSpPr>
            <p:nvPr/>
          </p:nvGrpSpPr>
          <p:grpSpPr bwMode="auto">
            <a:xfrm>
              <a:off x="562" y="4343"/>
              <a:ext cx="3522" cy="15"/>
              <a:chOff x="1182" y="3196"/>
              <a:chExt cx="2272" cy="16"/>
            </a:xfrm>
          </p:grpSpPr>
          <p:sp>
            <p:nvSpPr>
              <p:cNvPr id="74147" name="Rectangle 399"/>
              <p:cNvSpPr>
                <a:spLocks noChangeArrowheads="1"/>
              </p:cNvSpPr>
              <p:nvPr/>
            </p:nvSpPr>
            <p:spPr bwMode="auto">
              <a:xfrm>
                <a:off x="1190"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8" name="Rectangle 400"/>
              <p:cNvSpPr>
                <a:spLocks noChangeArrowheads="1"/>
              </p:cNvSpPr>
              <p:nvPr/>
            </p:nvSpPr>
            <p:spPr bwMode="auto">
              <a:xfrm>
                <a:off x="1246"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9" name="Rectangle 401"/>
              <p:cNvSpPr>
                <a:spLocks noChangeArrowheads="1"/>
              </p:cNvSpPr>
              <p:nvPr/>
            </p:nvSpPr>
            <p:spPr bwMode="auto">
              <a:xfrm>
                <a:off x="1278"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0" name="Rectangle 402"/>
              <p:cNvSpPr>
                <a:spLocks noChangeArrowheads="1"/>
              </p:cNvSpPr>
              <p:nvPr/>
            </p:nvSpPr>
            <p:spPr bwMode="auto">
              <a:xfrm>
                <a:off x="1334"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1" name="Rectangle 403"/>
              <p:cNvSpPr>
                <a:spLocks noChangeArrowheads="1"/>
              </p:cNvSpPr>
              <p:nvPr/>
            </p:nvSpPr>
            <p:spPr bwMode="auto">
              <a:xfrm>
                <a:off x="1366"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2" name="Rectangle 404"/>
              <p:cNvSpPr>
                <a:spLocks noChangeArrowheads="1"/>
              </p:cNvSpPr>
              <p:nvPr/>
            </p:nvSpPr>
            <p:spPr bwMode="auto">
              <a:xfrm>
                <a:off x="1422"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3" name="Rectangle 405"/>
              <p:cNvSpPr>
                <a:spLocks noChangeArrowheads="1"/>
              </p:cNvSpPr>
              <p:nvPr/>
            </p:nvSpPr>
            <p:spPr bwMode="auto">
              <a:xfrm>
                <a:off x="1454"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4" name="Rectangle 406"/>
              <p:cNvSpPr>
                <a:spLocks noChangeArrowheads="1"/>
              </p:cNvSpPr>
              <p:nvPr/>
            </p:nvSpPr>
            <p:spPr bwMode="auto">
              <a:xfrm>
                <a:off x="1510"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5" name="Rectangle 407"/>
              <p:cNvSpPr>
                <a:spLocks noChangeArrowheads="1"/>
              </p:cNvSpPr>
              <p:nvPr/>
            </p:nvSpPr>
            <p:spPr bwMode="auto">
              <a:xfrm>
                <a:off x="1542"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6" name="Rectangle 408"/>
              <p:cNvSpPr>
                <a:spLocks noChangeArrowheads="1"/>
              </p:cNvSpPr>
              <p:nvPr/>
            </p:nvSpPr>
            <p:spPr bwMode="auto">
              <a:xfrm>
                <a:off x="1598"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7" name="Rectangle 409"/>
              <p:cNvSpPr>
                <a:spLocks noChangeArrowheads="1"/>
              </p:cNvSpPr>
              <p:nvPr/>
            </p:nvSpPr>
            <p:spPr bwMode="auto">
              <a:xfrm>
                <a:off x="1630"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8" name="Rectangle 410"/>
              <p:cNvSpPr>
                <a:spLocks noChangeArrowheads="1"/>
              </p:cNvSpPr>
              <p:nvPr/>
            </p:nvSpPr>
            <p:spPr bwMode="auto">
              <a:xfrm>
                <a:off x="1686"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59" name="Rectangle 411"/>
              <p:cNvSpPr>
                <a:spLocks noChangeArrowheads="1"/>
              </p:cNvSpPr>
              <p:nvPr/>
            </p:nvSpPr>
            <p:spPr bwMode="auto">
              <a:xfrm>
                <a:off x="1718"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0" name="Rectangle 412"/>
              <p:cNvSpPr>
                <a:spLocks noChangeArrowheads="1"/>
              </p:cNvSpPr>
              <p:nvPr/>
            </p:nvSpPr>
            <p:spPr bwMode="auto">
              <a:xfrm>
                <a:off x="1774"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1" name="Rectangle 413"/>
              <p:cNvSpPr>
                <a:spLocks noChangeArrowheads="1"/>
              </p:cNvSpPr>
              <p:nvPr/>
            </p:nvSpPr>
            <p:spPr bwMode="auto">
              <a:xfrm>
                <a:off x="1806"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2" name="Rectangle 414"/>
              <p:cNvSpPr>
                <a:spLocks noChangeArrowheads="1"/>
              </p:cNvSpPr>
              <p:nvPr/>
            </p:nvSpPr>
            <p:spPr bwMode="auto">
              <a:xfrm>
                <a:off x="1862"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3" name="Rectangle 415"/>
              <p:cNvSpPr>
                <a:spLocks noChangeArrowheads="1"/>
              </p:cNvSpPr>
              <p:nvPr/>
            </p:nvSpPr>
            <p:spPr bwMode="auto">
              <a:xfrm>
                <a:off x="1894"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4" name="Rectangle 416"/>
              <p:cNvSpPr>
                <a:spLocks noChangeArrowheads="1"/>
              </p:cNvSpPr>
              <p:nvPr/>
            </p:nvSpPr>
            <p:spPr bwMode="auto">
              <a:xfrm>
                <a:off x="1950"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5" name="Rectangle 417"/>
              <p:cNvSpPr>
                <a:spLocks noChangeArrowheads="1"/>
              </p:cNvSpPr>
              <p:nvPr/>
            </p:nvSpPr>
            <p:spPr bwMode="auto">
              <a:xfrm>
                <a:off x="1982"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6" name="Rectangle 418"/>
              <p:cNvSpPr>
                <a:spLocks noChangeArrowheads="1"/>
              </p:cNvSpPr>
              <p:nvPr/>
            </p:nvSpPr>
            <p:spPr bwMode="auto">
              <a:xfrm>
                <a:off x="2038"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7" name="Rectangle 419"/>
              <p:cNvSpPr>
                <a:spLocks noChangeArrowheads="1"/>
              </p:cNvSpPr>
              <p:nvPr/>
            </p:nvSpPr>
            <p:spPr bwMode="auto">
              <a:xfrm>
                <a:off x="2070"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8" name="Rectangle 420"/>
              <p:cNvSpPr>
                <a:spLocks noChangeArrowheads="1"/>
              </p:cNvSpPr>
              <p:nvPr/>
            </p:nvSpPr>
            <p:spPr bwMode="auto">
              <a:xfrm>
                <a:off x="2126"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69" name="Rectangle 421"/>
              <p:cNvSpPr>
                <a:spLocks noChangeArrowheads="1"/>
              </p:cNvSpPr>
              <p:nvPr/>
            </p:nvSpPr>
            <p:spPr bwMode="auto">
              <a:xfrm>
                <a:off x="2158"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0" name="Rectangle 422"/>
              <p:cNvSpPr>
                <a:spLocks noChangeArrowheads="1"/>
              </p:cNvSpPr>
              <p:nvPr/>
            </p:nvSpPr>
            <p:spPr bwMode="auto">
              <a:xfrm>
                <a:off x="2214"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1" name="Rectangle 423"/>
              <p:cNvSpPr>
                <a:spLocks noChangeArrowheads="1"/>
              </p:cNvSpPr>
              <p:nvPr/>
            </p:nvSpPr>
            <p:spPr bwMode="auto">
              <a:xfrm>
                <a:off x="2246"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2" name="Rectangle 424"/>
              <p:cNvSpPr>
                <a:spLocks noChangeArrowheads="1"/>
              </p:cNvSpPr>
              <p:nvPr/>
            </p:nvSpPr>
            <p:spPr bwMode="auto">
              <a:xfrm>
                <a:off x="2302"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3" name="Rectangle 425"/>
              <p:cNvSpPr>
                <a:spLocks noChangeArrowheads="1"/>
              </p:cNvSpPr>
              <p:nvPr/>
            </p:nvSpPr>
            <p:spPr bwMode="auto">
              <a:xfrm>
                <a:off x="2334"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4" name="Rectangle 426"/>
              <p:cNvSpPr>
                <a:spLocks noChangeArrowheads="1"/>
              </p:cNvSpPr>
              <p:nvPr/>
            </p:nvSpPr>
            <p:spPr bwMode="auto">
              <a:xfrm>
                <a:off x="2390"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5" name="Rectangle 427"/>
              <p:cNvSpPr>
                <a:spLocks noChangeArrowheads="1"/>
              </p:cNvSpPr>
              <p:nvPr/>
            </p:nvSpPr>
            <p:spPr bwMode="auto">
              <a:xfrm>
                <a:off x="2422"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6" name="Rectangle 428"/>
              <p:cNvSpPr>
                <a:spLocks noChangeArrowheads="1"/>
              </p:cNvSpPr>
              <p:nvPr/>
            </p:nvSpPr>
            <p:spPr bwMode="auto">
              <a:xfrm>
                <a:off x="2478"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7" name="Rectangle 429"/>
              <p:cNvSpPr>
                <a:spLocks noChangeArrowheads="1"/>
              </p:cNvSpPr>
              <p:nvPr/>
            </p:nvSpPr>
            <p:spPr bwMode="auto">
              <a:xfrm>
                <a:off x="2510"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8" name="Rectangle 430"/>
              <p:cNvSpPr>
                <a:spLocks noChangeArrowheads="1"/>
              </p:cNvSpPr>
              <p:nvPr/>
            </p:nvSpPr>
            <p:spPr bwMode="auto">
              <a:xfrm>
                <a:off x="2566"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79" name="Rectangle 431"/>
              <p:cNvSpPr>
                <a:spLocks noChangeArrowheads="1"/>
              </p:cNvSpPr>
              <p:nvPr/>
            </p:nvSpPr>
            <p:spPr bwMode="auto">
              <a:xfrm>
                <a:off x="2598"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0" name="Rectangle 432"/>
              <p:cNvSpPr>
                <a:spLocks noChangeArrowheads="1"/>
              </p:cNvSpPr>
              <p:nvPr/>
            </p:nvSpPr>
            <p:spPr bwMode="auto">
              <a:xfrm>
                <a:off x="2654"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1" name="Rectangle 433"/>
              <p:cNvSpPr>
                <a:spLocks noChangeArrowheads="1"/>
              </p:cNvSpPr>
              <p:nvPr/>
            </p:nvSpPr>
            <p:spPr bwMode="auto">
              <a:xfrm>
                <a:off x="2686"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2" name="Rectangle 434"/>
              <p:cNvSpPr>
                <a:spLocks noChangeArrowheads="1"/>
              </p:cNvSpPr>
              <p:nvPr/>
            </p:nvSpPr>
            <p:spPr bwMode="auto">
              <a:xfrm>
                <a:off x="2742"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3" name="Rectangle 435"/>
              <p:cNvSpPr>
                <a:spLocks noChangeArrowheads="1"/>
              </p:cNvSpPr>
              <p:nvPr/>
            </p:nvSpPr>
            <p:spPr bwMode="auto">
              <a:xfrm>
                <a:off x="2774"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4" name="Rectangle 436"/>
              <p:cNvSpPr>
                <a:spLocks noChangeArrowheads="1"/>
              </p:cNvSpPr>
              <p:nvPr/>
            </p:nvSpPr>
            <p:spPr bwMode="auto">
              <a:xfrm>
                <a:off x="2830"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5" name="Rectangle 437"/>
              <p:cNvSpPr>
                <a:spLocks noChangeArrowheads="1"/>
              </p:cNvSpPr>
              <p:nvPr/>
            </p:nvSpPr>
            <p:spPr bwMode="auto">
              <a:xfrm>
                <a:off x="2862"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6" name="Rectangle 438"/>
              <p:cNvSpPr>
                <a:spLocks noChangeArrowheads="1"/>
              </p:cNvSpPr>
              <p:nvPr/>
            </p:nvSpPr>
            <p:spPr bwMode="auto">
              <a:xfrm>
                <a:off x="2918"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7" name="Rectangle 439"/>
              <p:cNvSpPr>
                <a:spLocks noChangeArrowheads="1"/>
              </p:cNvSpPr>
              <p:nvPr/>
            </p:nvSpPr>
            <p:spPr bwMode="auto">
              <a:xfrm>
                <a:off x="2950"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8" name="Rectangle 440"/>
              <p:cNvSpPr>
                <a:spLocks noChangeArrowheads="1"/>
              </p:cNvSpPr>
              <p:nvPr/>
            </p:nvSpPr>
            <p:spPr bwMode="auto">
              <a:xfrm>
                <a:off x="3006"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89" name="Rectangle 441"/>
              <p:cNvSpPr>
                <a:spLocks noChangeArrowheads="1"/>
              </p:cNvSpPr>
              <p:nvPr/>
            </p:nvSpPr>
            <p:spPr bwMode="auto">
              <a:xfrm>
                <a:off x="3038"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0" name="Rectangle 442"/>
              <p:cNvSpPr>
                <a:spLocks noChangeArrowheads="1"/>
              </p:cNvSpPr>
              <p:nvPr/>
            </p:nvSpPr>
            <p:spPr bwMode="auto">
              <a:xfrm>
                <a:off x="3094"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1" name="Rectangle 443"/>
              <p:cNvSpPr>
                <a:spLocks noChangeArrowheads="1"/>
              </p:cNvSpPr>
              <p:nvPr/>
            </p:nvSpPr>
            <p:spPr bwMode="auto">
              <a:xfrm>
                <a:off x="3126"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2" name="Rectangle 444"/>
              <p:cNvSpPr>
                <a:spLocks noChangeArrowheads="1"/>
              </p:cNvSpPr>
              <p:nvPr/>
            </p:nvSpPr>
            <p:spPr bwMode="auto">
              <a:xfrm>
                <a:off x="3182"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3" name="Rectangle 445"/>
              <p:cNvSpPr>
                <a:spLocks noChangeArrowheads="1"/>
              </p:cNvSpPr>
              <p:nvPr/>
            </p:nvSpPr>
            <p:spPr bwMode="auto">
              <a:xfrm>
                <a:off x="3214"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4" name="Rectangle 446"/>
              <p:cNvSpPr>
                <a:spLocks noChangeArrowheads="1"/>
              </p:cNvSpPr>
              <p:nvPr/>
            </p:nvSpPr>
            <p:spPr bwMode="auto">
              <a:xfrm>
                <a:off x="3270"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5" name="Rectangle 447"/>
              <p:cNvSpPr>
                <a:spLocks noChangeArrowheads="1"/>
              </p:cNvSpPr>
              <p:nvPr/>
            </p:nvSpPr>
            <p:spPr bwMode="auto">
              <a:xfrm>
                <a:off x="3302"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6" name="Rectangle 448"/>
              <p:cNvSpPr>
                <a:spLocks noChangeArrowheads="1"/>
              </p:cNvSpPr>
              <p:nvPr/>
            </p:nvSpPr>
            <p:spPr bwMode="auto">
              <a:xfrm>
                <a:off x="3358"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7" name="Rectangle 449"/>
              <p:cNvSpPr>
                <a:spLocks noChangeArrowheads="1"/>
              </p:cNvSpPr>
              <p:nvPr/>
            </p:nvSpPr>
            <p:spPr bwMode="auto">
              <a:xfrm>
                <a:off x="3390" y="3204"/>
                <a:ext cx="32"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8" name="Rectangle 450"/>
              <p:cNvSpPr>
                <a:spLocks noChangeArrowheads="1"/>
              </p:cNvSpPr>
              <p:nvPr/>
            </p:nvSpPr>
            <p:spPr bwMode="auto">
              <a:xfrm>
                <a:off x="3446" y="3204"/>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99" name="Rectangle 451"/>
              <p:cNvSpPr>
                <a:spLocks noChangeArrowheads="1"/>
              </p:cNvSpPr>
              <p:nvPr/>
            </p:nvSpPr>
            <p:spPr bwMode="auto">
              <a:xfrm>
                <a:off x="1182"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0" name="Rectangle 452"/>
              <p:cNvSpPr>
                <a:spLocks noChangeArrowheads="1"/>
              </p:cNvSpPr>
              <p:nvPr/>
            </p:nvSpPr>
            <p:spPr bwMode="auto">
              <a:xfrm>
                <a:off x="1238"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1" name="Rectangle 453"/>
              <p:cNvSpPr>
                <a:spLocks noChangeArrowheads="1"/>
              </p:cNvSpPr>
              <p:nvPr/>
            </p:nvSpPr>
            <p:spPr bwMode="auto">
              <a:xfrm>
                <a:off x="1270"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2" name="Rectangle 454"/>
              <p:cNvSpPr>
                <a:spLocks noChangeArrowheads="1"/>
              </p:cNvSpPr>
              <p:nvPr/>
            </p:nvSpPr>
            <p:spPr bwMode="auto">
              <a:xfrm>
                <a:off x="1326"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3" name="Rectangle 455"/>
              <p:cNvSpPr>
                <a:spLocks noChangeArrowheads="1"/>
              </p:cNvSpPr>
              <p:nvPr/>
            </p:nvSpPr>
            <p:spPr bwMode="auto">
              <a:xfrm>
                <a:off x="1358"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4" name="Rectangle 456"/>
              <p:cNvSpPr>
                <a:spLocks noChangeArrowheads="1"/>
              </p:cNvSpPr>
              <p:nvPr/>
            </p:nvSpPr>
            <p:spPr bwMode="auto">
              <a:xfrm>
                <a:off x="1414"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5" name="Rectangle 457"/>
              <p:cNvSpPr>
                <a:spLocks noChangeArrowheads="1"/>
              </p:cNvSpPr>
              <p:nvPr/>
            </p:nvSpPr>
            <p:spPr bwMode="auto">
              <a:xfrm>
                <a:off x="1446"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6" name="Rectangle 458"/>
              <p:cNvSpPr>
                <a:spLocks noChangeArrowheads="1"/>
              </p:cNvSpPr>
              <p:nvPr/>
            </p:nvSpPr>
            <p:spPr bwMode="auto">
              <a:xfrm>
                <a:off x="1502"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7" name="Rectangle 459"/>
              <p:cNvSpPr>
                <a:spLocks noChangeArrowheads="1"/>
              </p:cNvSpPr>
              <p:nvPr/>
            </p:nvSpPr>
            <p:spPr bwMode="auto">
              <a:xfrm>
                <a:off x="1534"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8" name="Rectangle 460"/>
              <p:cNvSpPr>
                <a:spLocks noChangeArrowheads="1"/>
              </p:cNvSpPr>
              <p:nvPr/>
            </p:nvSpPr>
            <p:spPr bwMode="auto">
              <a:xfrm>
                <a:off x="1590"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09" name="Rectangle 461"/>
              <p:cNvSpPr>
                <a:spLocks noChangeArrowheads="1"/>
              </p:cNvSpPr>
              <p:nvPr/>
            </p:nvSpPr>
            <p:spPr bwMode="auto">
              <a:xfrm>
                <a:off x="1622"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0" name="Rectangle 462"/>
              <p:cNvSpPr>
                <a:spLocks noChangeArrowheads="1"/>
              </p:cNvSpPr>
              <p:nvPr/>
            </p:nvSpPr>
            <p:spPr bwMode="auto">
              <a:xfrm>
                <a:off x="1678"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1" name="Rectangle 463"/>
              <p:cNvSpPr>
                <a:spLocks noChangeArrowheads="1"/>
              </p:cNvSpPr>
              <p:nvPr/>
            </p:nvSpPr>
            <p:spPr bwMode="auto">
              <a:xfrm>
                <a:off x="1710"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2" name="Rectangle 464"/>
              <p:cNvSpPr>
                <a:spLocks noChangeArrowheads="1"/>
              </p:cNvSpPr>
              <p:nvPr/>
            </p:nvSpPr>
            <p:spPr bwMode="auto">
              <a:xfrm>
                <a:off x="1766"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3" name="Rectangle 465"/>
              <p:cNvSpPr>
                <a:spLocks noChangeArrowheads="1"/>
              </p:cNvSpPr>
              <p:nvPr/>
            </p:nvSpPr>
            <p:spPr bwMode="auto">
              <a:xfrm>
                <a:off x="1798"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4" name="Rectangle 466"/>
              <p:cNvSpPr>
                <a:spLocks noChangeArrowheads="1"/>
              </p:cNvSpPr>
              <p:nvPr/>
            </p:nvSpPr>
            <p:spPr bwMode="auto">
              <a:xfrm>
                <a:off x="1854"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5" name="Rectangle 467"/>
              <p:cNvSpPr>
                <a:spLocks noChangeArrowheads="1"/>
              </p:cNvSpPr>
              <p:nvPr/>
            </p:nvSpPr>
            <p:spPr bwMode="auto">
              <a:xfrm>
                <a:off x="1886"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6" name="Rectangle 468"/>
              <p:cNvSpPr>
                <a:spLocks noChangeArrowheads="1"/>
              </p:cNvSpPr>
              <p:nvPr/>
            </p:nvSpPr>
            <p:spPr bwMode="auto">
              <a:xfrm>
                <a:off x="1942"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7" name="Rectangle 469"/>
              <p:cNvSpPr>
                <a:spLocks noChangeArrowheads="1"/>
              </p:cNvSpPr>
              <p:nvPr/>
            </p:nvSpPr>
            <p:spPr bwMode="auto">
              <a:xfrm>
                <a:off x="1974"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8" name="Rectangle 470"/>
              <p:cNvSpPr>
                <a:spLocks noChangeArrowheads="1"/>
              </p:cNvSpPr>
              <p:nvPr/>
            </p:nvSpPr>
            <p:spPr bwMode="auto">
              <a:xfrm>
                <a:off x="2030"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19" name="Rectangle 471"/>
              <p:cNvSpPr>
                <a:spLocks noChangeArrowheads="1"/>
              </p:cNvSpPr>
              <p:nvPr/>
            </p:nvSpPr>
            <p:spPr bwMode="auto">
              <a:xfrm>
                <a:off x="2062"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0" name="Rectangle 472"/>
              <p:cNvSpPr>
                <a:spLocks noChangeArrowheads="1"/>
              </p:cNvSpPr>
              <p:nvPr/>
            </p:nvSpPr>
            <p:spPr bwMode="auto">
              <a:xfrm>
                <a:off x="2118"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1" name="Rectangle 473"/>
              <p:cNvSpPr>
                <a:spLocks noChangeArrowheads="1"/>
              </p:cNvSpPr>
              <p:nvPr/>
            </p:nvSpPr>
            <p:spPr bwMode="auto">
              <a:xfrm>
                <a:off x="2150"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2" name="Rectangle 474"/>
              <p:cNvSpPr>
                <a:spLocks noChangeArrowheads="1"/>
              </p:cNvSpPr>
              <p:nvPr/>
            </p:nvSpPr>
            <p:spPr bwMode="auto">
              <a:xfrm>
                <a:off x="2206"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3" name="Rectangle 475"/>
              <p:cNvSpPr>
                <a:spLocks noChangeArrowheads="1"/>
              </p:cNvSpPr>
              <p:nvPr/>
            </p:nvSpPr>
            <p:spPr bwMode="auto">
              <a:xfrm>
                <a:off x="2238"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4" name="Rectangle 476"/>
              <p:cNvSpPr>
                <a:spLocks noChangeArrowheads="1"/>
              </p:cNvSpPr>
              <p:nvPr/>
            </p:nvSpPr>
            <p:spPr bwMode="auto">
              <a:xfrm>
                <a:off x="2294"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5" name="Rectangle 477"/>
              <p:cNvSpPr>
                <a:spLocks noChangeArrowheads="1"/>
              </p:cNvSpPr>
              <p:nvPr/>
            </p:nvSpPr>
            <p:spPr bwMode="auto">
              <a:xfrm>
                <a:off x="2326"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6" name="Rectangle 478"/>
              <p:cNvSpPr>
                <a:spLocks noChangeArrowheads="1"/>
              </p:cNvSpPr>
              <p:nvPr/>
            </p:nvSpPr>
            <p:spPr bwMode="auto">
              <a:xfrm>
                <a:off x="2382"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7" name="Rectangle 479"/>
              <p:cNvSpPr>
                <a:spLocks noChangeArrowheads="1"/>
              </p:cNvSpPr>
              <p:nvPr/>
            </p:nvSpPr>
            <p:spPr bwMode="auto">
              <a:xfrm>
                <a:off x="2414"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8" name="Rectangle 480"/>
              <p:cNvSpPr>
                <a:spLocks noChangeArrowheads="1"/>
              </p:cNvSpPr>
              <p:nvPr/>
            </p:nvSpPr>
            <p:spPr bwMode="auto">
              <a:xfrm>
                <a:off x="2470"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29" name="Rectangle 481"/>
              <p:cNvSpPr>
                <a:spLocks noChangeArrowheads="1"/>
              </p:cNvSpPr>
              <p:nvPr/>
            </p:nvSpPr>
            <p:spPr bwMode="auto">
              <a:xfrm>
                <a:off x="2502"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0" name="Rectangle 482"/>
              <p:cNvSpPr>
                <a:spLocks noChangeArrowheads="1"/>
              </p:cNvSpPr>
              <p:nvPr/>
            </p:nvSpPr>
            <p:spPr bwMode="auto">
              <a:xfrm>
                <a:off x="2558"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1" name="Rectangle 483"/>
              <p:cNvSpPr>
                <a:spLocks noChangeArrowheads="1"/>
              </p:cNvSpPr>
              <p:nvPr/>
            </p:nvSpPr>
            <p:spPr bwMode="auto">
              <a:xfrm>
                <a:off x="2590"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2" name="Rectangle 484"/>
              <p:cNvSpPr>
                <a:spLocks noChangeArrowheads="1"/>
              </p:cNvSpPr>
              <p:nvPr/>
            </p:nvSpPr>
            <p:spPr bwMode="auto">
              <a:xfrm>
                <a:off x="2646"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3" name="Rectangle 485"/>
              <p:cNvSpPr>
                <a:spLocks noChangeArrowheads="1"/>
              </p:cNvSpPr>
              <p:nvPr/>
            </p:nvSpPr>
            <p:spPr bwMode="auto">
              <a:xfrm>
                <a:off x="2678"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4" name="Rectangle 486"/>
              <p:cNvSpPr>
                <a:spLocks noChangeArrowheads="1"/>
              </p:cNvSpPr>
              <p:nvPr/>
            </p:nvSpPr>
            <p:spPr bwMode="auto">
              <a:xfrm>
                <a:off x="2734"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5" name="Rectangle 487"/>
              <p:cNvSpPr>
                <a:spLocks noChangeArrowheads="1"/>
              </p:cNvSpPr>
              <p:nvPr/>
            </p:nvSpPr>
            <p:spPr bwMode="auto">
              <a:xfrm>
                <a:off x="2766"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6" name="Rectangle 488"/>
              <p:cNvSpPr>
                <a:spLocks noChangeArrowheads="1"/>
              </p:cNvSpPr>
              <p:nvPr/>
            </p:nvSpPr>
            <p:spPr bwMode="auto">
              <a:xfrm>
                <a:off x="2822"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7" name="Rectangle 489"/>
              <p:cNvSpPr>
                <a:spLocks noChangeArrowheads="1"/>
              </p:cNvSpPr>
              <p:nvPr/>
            </p:nvSpPr>
            <p:spPr bwMode="auto">
              <a:xfrm>
                <a:off x="2854"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8" name="Rectangle 490"/>
              <p:cNvSpPr>
                <a:spLocks noChangeArrowheads="1"/>
              </p:cNvSpPr>
              <p:nvPr/>
            </p:nvSpPr>
            <p:spPr bwMode="auto">
              <a:xfrm>
                <a:off x="2910"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39" name="Rectangle 491"/>
              <p:cNvSpPr>
                <a:spLocks noChangeArrowheads="1"/>
              </p:cNvSpPr>
              <p:nvPr/>
            </p:nvSpPr>
            <p:spPr bwMode="auto">
              <a:xfrm>
                <a:off x="2942"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0" name="Rectangle 492"/>
              <p:cNvSpPr>
                <a:spLocks noChangeArrowheads="1"/>
              </p:cNvSpPr>
              <p:nvPr/>
            </p:nvSpPr>
            <p:spPr bwMode="auto">
              <a:xfrm>
                <a:off x="2998"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1" name="Rectangle 493"/>
              <p:cNvSpPr>
                <a:spLocks noChangeArrowheads="1"/>
              </p:cNvSpPr>
              <p:nvPr/>
            </p:nvSpPr>
            <p:spPr bwMode="auto">
              <a:xfrm>
                <a:off x="3030"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2" name="Rectangle 494"/>
              <p:cNvSpPr>
                <a:spLocks noChangeArrowheads="1"/>
              </p:cNvSpPr>
              <p:nvPr/>
            </p:nvSpPr>
            <p:spPr bwMode="auto">
              <a:xfrm>
                <a:off x="3086"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3" name="Rectangle 495"/>
              <p:cNvSpPr>
                <a:spLocks noChangeArrowheads="1"/>
              </p:cNvSpPr>
              <p:nvPr/>
            </p:nvSpPr>
            <p:spPr bwMode="auto">
              <a:xfrm>
                <a:off x="3118"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4" name="Rectangle 496"/>
              <p:cNvSpPr>
                <a:spLocks noChangeArrowheads="1"/>
              </p:cNvSpPr>
              <p:nvPr/>
            </p:nvSpPr>
            <p:spPr bwMode="auto">
              <a:xfrm>
                <a:off x="3174"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5" name="Rectangle 497"/>
              <p:cNvSpPr>
                <a:spLocks noChangeArrowheads="1"/>
              </p:cNvSpPr>
              <p:nvPr/>
            </p:nvSpPr>
            <p:spPr bwMode="auto">
              <a:xfrm>
                <a:off x="3206"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6" name="Rectangle 498"/>
              <p:cNvSpPr>
                <a:spLocks noChangeArrowheads="1"/>
              </p:cNvSpPr>
              <p:nvPr/>
            </p:nvSpPr>
            <p:spPr bwMode="auto">
              <a:xfrm>
                <a:off x="3262"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7" name="Rectangle 499"/>
              <p:cNvSpPr>
                <a:spLocks noChangeArrowheads="1"/>
              </p:cNvSpPr>
              <p:nvPr/>
            </p:nvSpPr>
            <p:spPr bwMode="auto">
              <a:xfrm>
                <a:off x="3294"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8" name="Rectangle 500"/>
              <p:cNvSpPr>
                <a:spLocks noChangeArrowheads="1"/>
              </p:cNvSpPr>
              <p:nvPr/>
            </p:nvSpPr>
            <p:spPr bwMode="auto">
              <a:xfrm>
                <a:off x="3350"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49" name="Rectangle 501"/>
              <p:cNvSpPr>
                <a:spLocks noChangeArrowheads="1"/>
              </p:cNvSpPr>
              <p:nvPr/>
            </p:nvSpPr>
            <p:spPr bwMode="auto">
              <a:xfrm>
                <a:off x="3382" y="3196"/>
                <a:ext cx="32"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250" name="Rectangle 502"/>
              <p:cNvSpPr>
                <a:spLocks noChangeArrowheads="1"/>
              </p:cNvSpPr>
              <p:nvPr/>
            </p:nvSpPr>
            <p:spPr bwMode="auto">
              <a:xfrm>
                <a:off x="3438" y="3196"/>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grpSp>
          <p:nvGrpSpPr>
            <p:cNvPr id="73996" name="Group 503"/>
            <p:cNvGrpSpPr>
              <a:grpSpLocks/>
            </p:cNvGrpSpPr>
            <p:nvPr/>
          </p:nvGrpSpPr>
          <p:grpSpPr bwMode="auto">
            <a:xfrm>
              <a:off x="2299" y="3465"/>
              <a:ext cx="23" cy="1756"/>
              <a:chOff x="2302" y="2301"/>
              <a:chExt cx="16" cy="1793"/>
            </a:xfrm>
          </p:grpSpPr>
          <p:sp>
            <p:nvSpPr>
              <p:cNvPr id="74065" name="Rectangle 504"/>
              <p:cNvSpPr>
                <a:spLocks noChangeArrowheads="1"/>
              </p:cNvSpPr>
              <p:nvPr/>
            </p:nvSpPr>
            <p:spPr bwMode="auto">
              <a:xfrm>
                <a:off x="2310" y="2309"/>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66" name="Rectangle 505"/>
              <p:cNvSpPr>
                <a:spLocks noChangeArrowheads="1"/>
              </p:cNvSpPr>
              <p:nvPr/>
            </p:nvSpPr>
            <p:spPr bwMode="auto">
              <a:xfrm>
                <a:off x="2310" y="2365"/>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67" name="Rectangle 506"/>
              <p:cNvSpPr>
                <a:spLocks noChangeArrowheads="1"/>
              </p:cNvSpPr>
              <p:nvPr/>
            </p:nvSpPr>
            <p:spPr bwMode="auto">
              <a:xfrm>
                <a:off x="2310" y="2397"/>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68" name="Rectangle 507"/>
              <p:cNvSpPr>
                <a:spLocks noChangeArrowheads="1"/>
              </p:cNvSpPr>
              <p:nvPr/>
            </p:nvSpPr>
            <p:spPr bwMode="auto">
              <a:xfrm>
                <a:off x="2310" y="2453"/>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69" name="Rectangle 508"/>
              <p:cNvSpPr>
                <a:spLocks noChangeArrowheads="1"/>
              </p:cNvSpPr>
              <p:nvPr/>
            </p:nvSpPr>
            <p:spPr bwMode="auto">
              <a:xfrm>
                <a:off x="2310" y="2485"/>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0" name="Rectangle 509"/>
              <p:cNvSpPr>
                <a:spLocks noChangeArrowheads="1"/>
              </p:cNvSpPr>
              <p:nvPr/>
            </p:nvSpPr>
            <p:spPr bwMode="auto">
              <a:xfrm>
                <a:off x="2310" y="2541"/>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1" name="Rectangle 510"/>
              <p:cNvSpPr>
                <a:spLocks noChangeArrowheads="1"/>
              </p:cNvSpPr>
              <p:nvPr/>
            </p:nvSpPr>
            <p:spPr bwMode="auto">
              <a:xfrm>
                <a:off x="2310" y="2573"/>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2" name="Rectangle 511"/>
              <p:cNvSpPr>
                <a:spLocks noChangeArrowheads="1"/>
              </p:cNvSpPr>
              <p:nvPr/>
            </p:nvSpPr>
            <p:spPr bwMode="auto">
              <a:xfrm>
                <a:off x="2310" y="2629"/>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3" name="Rectangle 512"/>
              <p:cNvSpPr>
                <a:spLocks noChangeArrowheads="1"/>
              </p:cNvSpPr>
              <p:nvPr/>
            </p:nvSpPr>
            <p:spPr bwMode="auto">
              <a:xfrm>
                <a:off x="2310" y="2661"/>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4" name="Rectangle 513"/>
              <p:cNvSpPr>
                <a:spLocks noChangeArrowheads="1"/>
              </p:cNvSpPr>
              <p:nvPr/>
            </p:nvSpPr>
            <p:spPr bwMode="auto">
              <a:xfrm>
                <a:off x="2310" y="2717"/>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5" name="Rectangle 514"/>
              <p:cNvSpPr>
                <a:spLocks noChangeArrowheads="1"/>
              </p:cNvSpPr>
              <p:nvPr/>
            </p:nvSpPr>
            <p:spPr bwMode="auto">
              <a:xfrm>
                <a:off x="2310" y="2749"/>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6" name="Rectangle 515"/>
              <p:cNvSpPr>
                <a:spLocks noChangeArrowheads="1"/>
              </p:cNvSpPr>
              <p:nvPr/>
            </p:nvSpPr>
            <p:spPr bwMode="auto">
              <a:xfrm>
                <a:off x="2310" y="2805"/>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7" name="Rectangle 516"/>
              <p:cNvSpPr>
                <a:spLocks noChangeArrowheads="1"/>
              </p:cNvSpPr>
              <p:nvPr/>
            </p:nvSpPr>
            <p:spPr bwMode="auto">
              <a:xfrm>
                <a:off x="2310" y="2837"/>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8" name="Rectangle 517"/>
              <p:cNvSpPr>
                <a:spLocks noChangeArrowheads="1"/>
              </p:cNvSpPr>
              <p:nvPr/>
            </p:nvSpPr>
            <p:spPr bwMode="auto">
              <a:xfrm>
                <a:off x="2310" y="2893"/>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79" name="Rectangle 518"/>
              <p:cNvSpPr>
                <a:spLocks noChangeArrowheads="1"/>
              </p:cNvSpPr>
              <p:nvPr/>
            </p:nvSpPr>
            <p:spPr bwMode="auto">
              <a:xfrm>
                <a:off x="2310" y="2925"/>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0" name="Rectangle 519"/>
              <p:cNvSpPr>
                <a:spLocks noChangeArrowheads="1"/>
              </p:cNvSpPr>
              <p:nvPr/>
            </p:nvSpPr>
            <p:spPr bwMode="auto">
              <a:xfrm>
                <a:off x="2310" y="2981"/>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1" name="Rectangle 520"/>
              <p:cNvSpPr>
                <a:spLocks noChangeArrowheads="1"/>
              </p:cNvSpPr>
              <p:nvPr/>
            </p:nvSpPr>
            <p:spPr bwMode="auto">
              <a:xfrm>
                <a:off x="2310" y="3013"/>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2" name="Rectangle 521"/>
              <p:cNvSpPr>
                <a:spLocks noChangeArrowheads="1"/>
              </p:cNvSpPr>
              <p:nvPr/>
            </p:nvSpPr>
            <p:spPr bwMode="auto">
              <a:xfrm>
                <a:off x="2310" y="3069"/>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3" name="Rectangle 522"/>
              <p:cNvSpPr>
                <a:spLocks noChangeArrowheads="1"/>
              </p:cNvSpPr>
              <p:nvPr/>
            </p:nvSpPr>
            <p:spPr bwMode="auto">
              <a:xfrm>
                <a:off x="2310" y="3101"/>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4" name="Rectangle 523"/>
              <p:cNvSpPr>
                <a:spLocks noChangeArrowheads="1"/>
              </p:cNvSpPr>
              <p:nvPr/>
            </p:nvSpPr>
            <p:spPr bwMode="auto">
              <a:xfrm>
                <a:off x="2310" y="3157"/>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5" name="Rectangle 524"/>
              <p:cNvSpPr>
                <a:spLocks noChangeArrowheads="1"/>
              </p:cNvSpPr>
              <p:nvPr/>
            </p:nvSpPr>
            <p:spPr bwMode="auto">
              <a:xfrm>
                <a:off x="2310" y="3189"/>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6" name="Rectangle 525"/>
              <p:cNvSpPr>
                <a:spLocks noChangeArrowheads="1"/>
              </p:cNvSpPr>
              <p:nvPr/>
            </p:nvSpPr>
            <p:spPr bwMode="auto">
              <a:xfrm>
                <a:off x="2310" y="3245"/>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7" name="Rectangle 526"/>
              <p:cNvSpPr>
                <a:spLocks noChangeArrowheads="1"/>
              </p:cNvSpPr>
              <p:nvPr/>
            </p:nvSpPr>
            <p:spPr bwMode="auto">
              <a:xfrm>
                <a:off x="2310" y="3277"/>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8" name="Rectangle 527"/>
              <p:cNvSpPr>
                <a:spLocks noChangeArrowheads="1"/>
              </p:cNvSpPr>
              <p:nvPr/>
            </p:nvSpPr>
            <p:spPr bwMode="auto">
              <a:xfrm>
                <a:off x="2310" y="3333"/>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89" name="Rectangle 528"/>
              <p:cNvSpPr>
                <a:spLocks noChangeArrowheads="1"/>
              </p:cNvSpPr>
              <p:nvPr/>
            </p:nvSpPr>
            <p:spPr bwMode="auto">
              <a:xfrm>
                <a:off x="2310" y="3365"/>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0" name="Rectangle 529"/>
              <p:cNvSpPr>
                <a:spLocks noChangeArrowheads="1"/>
              </p:cNvSpPr>
              <p:nvPr/>
            </p:nvSpPr>
            <p:spPr bwMode="auto">
              <a:xfrm>
                <a:off x="2310" y="3421"/>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1" name="Rectangle 530"/>
              <p:cNvSpPr>
                <a:spLocks noChangeArrowheads="1"/>
              </p:cNvSpPr>
              <p:nvPr/>
            </p:nvSpPr>
            <p:spPr bwMode="auto">
              <a:xfrm>
                <a:off x="2310" y="3453"/>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2" name="Rectangle 531"/>
              <p:cNvSpPr>
                <a:spLocks noChangeArrowheads="1"/>
              </p:cNvSpPr>
              <p:nvPr/>
            </p:nvSpPr>
            <p:spPr bwMode="auto">
              <a:xfrm>
                <a:off x="2310" y="3509"/>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3" name="Rectangle 532"/>
              <p:cNvSpPr>
                <a:spLocks noChangeArrowheads="1"/>
              </p:cNvSpPr>
              <p:nvPr/>
            </p:nvSpPr>
            <p:spPr bwMode="auto">
              <a:xfrm>
                <a:off x="2310" y="3541"/>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4" name="Rectangle 533"/>
              <p:cNvSpPr>
                <a:spLocks noChangeArrowheads="1"/>
              </p:cNvSpPr>
              <p:nvPr/>
            </p:nvSpPr>
            <p:spPr bwMode="auto">
              <a:xfrm>
                <a:off x="2310" y="3597"/>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5" name="Rectangle 534"/>
              <p:cNvSpPr>
                <a:spLocks noChangeArrowheads="1"/>
              </p:cNvSpPr>
              <p:nvPr/>
            </p:nvSpPr>
            <p:spPr bwMode="auto">
              <a:xfrm>
                <a:off x="2310" y="3629"/>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6" name="Rectangle 535"/>
              <p:cNvSpPr>
                <a:spLocks noChangeArrowheads="1"/>
              </p:cNvSpPr>
              <p:nvPr/>
            </p:nvSpPr>
            <p:spPr bwMode="auto">
              <a:xfrm>
                <a:off x="2310" y="3685"/>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7" name="Rectangle 536"/>
              <p:cNvSpPr>
                <a:spLocks noChangeArrowheads="1"/>
              </p:cNvSpPr>
              <p:nvPr/>
            </p:nvSpPr>
            <p:spPr bwMode="auto">
              <a:xfrm>
                <a:off x="2310" y="3717"/>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8" name="Rectangle 537"/>
              <p:cNvSpPr>
                <a:spLocks noChangeArrowheads="1"/>
              </p:cNvSpPr>
              <p:nvPr/>
            </p:nvSpPr>
            <p:spPr bwMode="auto">
              <a:xfrm>
                <a:off x="2310" y="3773"/>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099" name="Rectangle 538"/>
              <p:cNvSpPr>
                <a:spLocks noChangeArrowheads="1"/>
              </p:cNvSpPr>
              <p:nvPr/>
            </p:nvSpPr>
            <p:spPr bwMode="auto">
              <a:xfrm>
                <a:off x="2310" y="3805"/>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0" name="Rectangle 539"/>
              <p:cNvSpPr>
                <a:spLocks noChangeArrowheads="1"/>
              </p:cNvSpPr>
              <p:nvPr/>
            </p:nvSpPr>
            <p:spPr bwMode="auto">
              <a:xfrm>
                <a:off x="2310" y="3861"/>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1" name="Rectangle 540"/>
              <p:cNvSpPr>
                <a:spLocks noChangeArrowheads="1"/>
              </p:cNvSpPr>
              <p:nvPr/>
            </p:nvSpPr>
            <p:spPr bwMode="auto">
              <a:xfrm>
                <a:off x="2310" y="3893"/>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2" name="Rectangle 541"/>
              <p:cNvSpPr>
                <a:spLocks noChangeArrowheads="1"/>
              </p:cNvSpPr>
              <p:nvPr/>
            </p:nvSpPr>
            <p:spPr bwMode="auto">
              <a:xfrm>
                <a:off x="2310" y="3949"/>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3" name="Rectangle 542"/>
              <p:cNvSpPr>
                <a:spLocks noChangeArrowheads="1"/>
              </p:cNvSpPr>
              <p:nvPr/>
            </p:nvSpPr>
            <p:spPr bwMode="auto">
              <a:xfrm>
                <a:off x="2310" y="3981"/>
                <a:ext cx="8" cy="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4" name="Rectangle 543"/>
              <p:cNvSpPr>
                <a:spLocks noChangeArrowheads="1"/>
              </p:cNvSpPr>
              <p:nvPr/>
            </p:nvSpPr>
            <p:spPr bwMode="auto">
              <a:xfrm>
                <a:off x="2310" y="4037"/>
                <a:ext cx="8" cy="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5" name="Rectangle 544"/>
              <p:cNvSpPr>
                <a:spLocks noChangeArrowheads="1"/>
              </p:cNvSpPr>
              <p:nvPr/>
            </p:nvSpPr>
            <p:spPr bwMode="auto">
              <a:xfrm>
                <a:off x="2310" y="4069"/>
                <a:ext cx="8" cy="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6" name="Rectangle 545"/>
              <p:cNvSpPr>
                <a:spLocks noChangeArrowheads="1"/>
              </p:cNvSpPr>
              <p:nvPr/>
            </p:nvSpPr>
            <p:spPr bwMode="auto">
              <a:xfrm>
                <a:off x="2302" y="2301"/>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7" name="Rectangle 546"/>
              <p:cNvSpPr>
                <a:spLocks noChangeArrowheads="1"/>
              </p:cNvSpPr>
              <p:nvPr/>
            </p:nvSpPr>
            <p:spPr bwMode="auto">
              <a:xfrm>
                <a:off x="2302" y="2357"/>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8" name="Rectangle 547"/>
              <p:cNvSpPr>
                <a:spLocks noChangeArrowheads="1"/>
              </p:cNvSpPr>
              <p:nvPr/>
            </p:nvSpPr>
            <p:spPr bwMode="auto">
              <a:xfrm>
                <a:off x="2302" y="2389"/>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09" name="Rectangle 548"/>
              <p:cNvSpPr>
                <a:spLocks noChangeArrowheads="1"/>
              </p:cNvSpPr>
              <p:nvPr/>
            </p:nvSpPr>
            <p:spPr bwMode="auto">
              <a:xfrm>
                <a:off x="2302" y="2445"/>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0" name="Rectangle 549"/>
              <p:cNvSpPr>
                <a:spLocks noChangeArrowheads="1"/>
              </p:cNvSpPr>
              <p:nvPr/>
            </p:nvSpPr>
            <p:spPr bwMode="auto">
              <a:xfrm>
                <a:off x="2302" y="2477"/>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1" name="Rectangle 550"/>
              <p:cNvSpPr>
                <a:spLocks noChangeArrowheads="1"/>
              </p:cNvSpPr>
              <p:nvPr/>
            </p:nvSpPr>
            <p:spPr bwMode="auto">
              <a:xfrm>
                <a:off x="2302" y="2533"/>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2" name="Rectangle 551"/>
              <p:cNvSpPr>
                <a:spLocks noChangeArrowheads="1"/>
              </p:cNvSpPr>
              <p:nvPr/>
            </p:nvSpPr>
            <p:spPr bwMode="auto">
              <a:xfrm>
                <a:off x="2302" y="2565"/>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3" name="Rectangle 552"/>
              <p:cNvSpPr>
                <a:spLocks noChangeArrowheads="1"/>
              </p:cNvSpPr>
              <p:nvPr/>
            </p:nvSpPr>
            <p:spPr bwMode="auto">
              <a:xfrm>
                <a:off x="2302" y="2621"/>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4" name="Rectangle 553"/>
              <p:cNvSpPr>
                <a:spLocks noChangeArrowheads="1"/>
              </p:cNvSpPr>
              <p:nvPr/>
            </p:nvSpPr>
            <p:spPr bwMode="auto">
              <a:xfrm>
                <a:off x="2302" y="2653"/>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5" name="Rectangle 554"/>
              <p:cNvSpPr>
                <a:spLocks noChangeArrowheads="1"/>
              </p:cNvSpPr>
              <p:nvPr/>
            </p:nvSpPr>
            <p:spPr bwMode="auto">
              <a:xfrm>
                <a:off x="2302" y="2709"/>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6" name="Rectangle 555"/>
              <p:cNvSpPr>
                <a:spLocks noChangeArrowheads="1"/>
              </p:cNvSpPr>
              <p:nvPr/>
            </p:nvSpPr>
            <p:spPr bwMode="auto">
              <a:xfrm>
                <a:off x="2302" y="2741"/>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7" name="Rectangle 556"/>
              <p:cNvSpPr>
                <a:spLocks noChangeArrowheads="1"/>
              </p:cNvSpPr>
              <p:nvPr/>
            </p:nvSpPr>
            <p:spPr bwMode="auto">
              <a:xfrm>
                <a:off x="2302" y="2797"/>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8" name="Rectangle 557"/>
              <p:cNvSpPr>
                <a:spLocks noChangeArrowheads="1"/>
              </p:cNvSpPr>
              <p:nvPr/>
            </p:nvSpPr>
            <p:spPr bwMode="auto">
              <a:xfrm>
                <a:off x="2302" y="2829"/>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19" name="Rectangle 558"/>
              <p:cNvSpPr>
                <a:spLocks noChangeArrowheads="1"/>
              </p:cNvSpPr>
              <p:nvPr/>
            </p:nvSpPr>
            <p:spPr bwMode="auto">
              <a:xfrm>
                <a:off x="2302" y="2885"/>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0" name="Rectangle 559"/>
              <p:cNvSpPr>
                <a:spLocks noChangeArrowheads="1"/>
              </p:cNvSpPr>
              <p:nvPr/>
            </p:nvSpPr>
            <p:spPr bwMode="auto">
              <a:xfrm>
                <a:off x="2302" y="2917"/>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1" name="Rectangle 560"/>
              <p:cNvSpPr>
                <a:spLocks noChangeArrowheads="1"/>
              </p:cNvSpPr>
              <p:nvPr/>
            </p:nvSpPr>
            <p:spPr bwMode="auto">
              <a:xfrm>
                <a:off x="2302" y="2973"/>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2" name="Rectangle 561"/>
              <p:cNvSpPr>
                <a:spLocks noChangeArrowheads="1"/>
              </p:cNvSpPr>
              <p:nvPr/>
            </p:nvSpPr>
            <p:spPr bwMode="auto">
              <a:xfrm>
                <a:off x="2302" y="3005"/>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3" name="Rectangle 562"/>
              <p:cNvSpPr>
                <a:spLocks noChangeArrowheads="1"/>
              </p:cNvSpPr>
              <p:nvPr/>
            </p:nvSpPr>
            <p:spPr bwMode="auto">
              <a:xfrm>
                <a:off x="2302" y="3061"/>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4" name="Rectangle 563"/>
              <p:cNvSpPr>
                <a:spLocks noChangeArrowheads="1"/>
              </p:cNvSpPr>
              <p:nvPr/>
            </p:nvSpPr>
            <p:spPr bwMode="auto">
              <a:xfrm>
                <a:off x="2302" y="3093"/>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5" name="Rectangle 564"/>
              <p:cNvSpPr>
                <a:spLocks noChangeArrowheads="1"/>
              </p:cNvSpPr>
              <p:nvPr/>
            </p:nvSpPr>
            <p:spPr bwMode="auto">
              <a:xfrm>
                <a:off x="2302" y="3149"/>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6" name="Rectangle 565"/>
              <p:cNvSpPr>
                <a:spLocks noChangeArrowheads="1"/>
              </p:cNvSpPr>
              <p:nvPr/>
            </p:nvSpPr>
            <p:spPr bwMode="auto">
              <a:xfrm>
                <a:off x="2302" y="3181"/>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7" name="Rectangle 566"/>
              <p:cNvSpPr>
                <a:spLocks noChangeArrowheads="1"/>
              </p:cNvSpPr>
              <p:nvPr/>
            </p:nvSpPr>
            <p:spPr bwMode="auto">
              <a:xfrm>
                <a:off x="2302" y="3237"/>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8" name="Rectangle 567"/>
              <p:cNvSpPr>
                <a:spLocks noChangeArrowheads="1"/>
              </p:cNvSpPr>
              <p:nvPr/>
            </p:nvSpPr>
            <p:spPr bwMode="auto">
              <a:xfrm>
                <a:off x="2302" y="3269"/>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29" name="Rectangle 568"/>
              <p:cNvSpPr>
                <a:spLocks noChangeArrowheads="1"/>
              </p:cNvSpPr>
              <p:nvPr/>
            </p:nvSpPr>
            <p:spPr bwMode="auto">
              <a:xfrm>
                <a:off x="2302" y="3325"/>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0" name="Rectangle 569"/>
              <p:cNvSpPr>
                <a:spLocks noChangeArrowheads="1"/>
              </p:cNvSpPr>
              <p:nvPr/>
            </p:nvSpPr>
            <p:spPr bwMode="auto">
              <a:xfrm>
                <a:off x="2302" y="3357"/>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1" name="Rectangle 570"/>
              <p:cNvSpPr>
                <a:spLocks noChangeArrowheads="1"/>
              </p:cNvSpPr>
              <p:nvPr/>
            </p:nvSpPr>
            <p:spPr bwMode="auto">
              <a:xfrm>
                <a:off x="2302" y="3413"/>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2" name="Rectangle 571"/>
              <p:cNvSpPr>
                <a:spLocks noChangeArrowheads="1"/>
              </p:cNvSpPr>
              <p:nvPr/>
            </p:nvSpPr>
            <p:spPr bwMode="auto">
              <a:xfrm>
                <a:off x="2302" y="3445"/>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3" name="Rectangle 572"/>
              <p:cNvSpPr>
                <a:spLocks noChangeArrowheads="1"/>
              </p:cNvSpPr>
              <p:nvPr/>
            </p:nvSpPr>
            <p:spPr bwMode="auto">
              <a:xfrm>
                <a:off x="2302" y="3501"/>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4" name="Rectangle 573"/>
              <p:cNvSpPr>
                <a:spLocks noChangeArrowheads="1"/>
              </p:cNvSpPr>
              <p:nvPr/>
            </p:nvSpPr>
            <p:spPr bwMode="auto">
              <a:xfrm>
                <a:off x="2302" y="3533"/>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5" name="Rectangle 574"/>
              <p:cNvSpPr>
                <a:spLocks noChangeArrowheads="1"/>
              </p:cNvSpPr>
              <p:nvPr/>
            </p:nvSpPr>
            <p:spPr bwMode="auto">
              <a:xfrm>
                <a:off x="2302" y="3589"/>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6" name="Rectangle 575"/>
              <p:cNvSpPr>
                <a:spLocks noChangeArrowheads="1"/>
              </p:cNvSpPr>
              <p:nvPr/>
            </p:nvSpPr>
            <p:spPr bwMode="auto">
              <a:xfrm>
                <a:off x="2302" y="3621"/>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7" name="Rectangle 576"/>
              <p:cNvSpPr>
                <a:spLocks noChangeArrowheads="1"/>
              </p:cNvSpPr>
              <p:nvPr/>
            </p:nvSpPr>
            <p:spPr bwMode="auto">
              <a:xfrm>
                <a:off x="2302" y="3677"/>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8" name="Rectangle 577"/>
              <p:cNvSpPr>
                <a:spLocks noChangeArrowheads="1"/>
              </p:cNvSpPr>
              <p:nvPr/>
            </p:nvSpPr>
            <p:spPr bwMode="auto">
              <a:xfrm>
                <a:off x="2302" y="3709"/>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39" name="Rectangle 578"/>
              <p:cNvSpPr>
                <a:spLocks noChangeArrowheads="1"/>
              </p:cNvSpPr>
              <p:nvPr/>
            </p:nvSpPr>
            <p:spPr bwMode="auto">
              <a:xfrm>
                <a:off x="2302" y="3765"/>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0" name="Rectangle 579"/>
              <p:cNvSpPr>
                <a:spLocks noChangeArrowheads="1"/>
              </p:cNvSpPr>
              <p:nvPr/>
            </p:nvSpPr>
            <p:spPr bwMode="auto">
              <a:xfrm>
                <a:off x="2302" y="3797"/>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1" name="Rectangle 580"/>
              <p:cNvSpPr>
                <a:spLocks noChangeArrowheads="1"/>
              </p:cNvSpPr>
              <p:nvPr/>
            </p:nvSpPr>
            <p:spPr bwMode="auto">
              <a:xfrm>
                <a:off x="2302" y="3853"/>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2" name="Rectangle 581"/>
              <p:cNvSpPr>
                <a:spLocks noChangeArrowheads="1"/>
              </p:cNvSpPr>
              <p:nvPr/>
            </p:nvSpPr>
            <p:spPr bwMode="auto">
              <a:xfrm>
                <a:off x="2302" y="3885"/>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3" name="Rectangle 582"/>
              <p:cNvSpPr>
                <a:spLocks noChangeArrowheads="1"/>
              </p:cNvSpPr>
              <p:nvPr/>
            </p:nvSpPr>
            <p:spPr bwMode="auto">
              <a:xfrm>
                <a:off x="2302" y="3941"/>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4" name="Rectangle 583"/>
              <p:cNvSpPr>
                <a:spLocks noChangeArrowheads="1"/>
              </p:cNvSpPr>
              <p:nvPr/>
            </p:nvSpPr>
            <p:spPr bwMode="auto">
              <a:xfrm>
                <a:off x="2302" y="3973"/>
                <a:ext cx="8" cy="32"/>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5" name="Rectangle 584"/>
              <p:cNvSpPr>
                <a:spLocks noChangeArrowheads="1"/>
              </p:cNvSpPr>
              <p:nvPr/>
            </p:nvSpPr>
            <p:spPr bwMode="auto">
              <a:xfrm>
                <a:off x="2302" y="4029"/>
                <a:ext cx="8" cy="8"/>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4146" name="Rectangle 585"/>
              <p:cNvSpPr>
                <a:spLocks noChangeArrowheads="1"/>
              </p:cNvSpPr>
              <p:nvPr/>
            </p:nvSpPr>
            <p:spPr bwMode="auto">
              <a:xfrm>
                <a:off x="2302" y="4061"/>
                <a:ext cx="8" cy="25"/>
              </a:xfrm>
              <a:prstGeom prst="rect">
                <a:avLst/>
              </a:prstGeom>
              <a:solidFill>
                <a:srgbClr val="00AE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51786" name="Rectangle 586"/>
            <p:cNvSpPr>
              <a:spLocks noChangeArrowheads="1"/>
            </p:cNvSpPr>
            <p:nvPr/>
          </p:nvSpPr>
          <p:spPr bwMode="auto">
            <a:xfrm>
              <a:off x="1115" y="4437"/>
              <a:ext cx="255"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DS</a:t>
              </a:r>
              <a:endParaRPr lang="en-US" sz="2800">
                <a:effectLst>
                  <a:outerShdw blurRad="38100" dist="38100" dir="2700000" algn="tl">
                    <a:srgbClr val="DDDDDD"/>
                  </a:outerShdw>
                </a:effectLst>
                <a:latin typeface="Comic Sans MS" charset="0"/>
              </a:endParaRPr>
            </a:p>
          </p:txBody>
        </p:sp>
        <p:sp>
          <p:nvSpPr>
            <p:cNvPr id="73998" name="Oval 587"/>
            <p:cNvSpPr>
              <a:spLocks noChangeArrowheads="1"/>
            </p:cNvSpPr>
            <p:nvPr/>
          </p:nvSpPr>
          <p:spPr bwMode="auto">
            <a:xfrm>
              <a:off x="3249" y="4702"/>
              <a:ext cx="117" cy="72"/>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999" name="Oval 589"/>
            <p:cNvSpPr>
              <a:spLocks noChangeArrowheads="1"/>
            </p:cNvSpPr>
            <p:nvPr/>
          </p:nvSpPr>
          <p:spPr bwMode="auto">
            <a:xfrm>
              <a:off x="3236" y="4693"/>
              <a:ext cx="118" cy="7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790" name="Rectangle 590"/>
            <p:cNvSpPr>
              <a:spLocks noChangeArrowheads="1"/>
            </p:cNvSpPr>
            <p:nvPr/>
          </p:nvSpPr>
          <p:spPr bwMode="auto">
            <a:xfrm>
              <a:off x="3416" y="4712"/>
              <a:ext cx="132"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U</a:t>
              </a:r>
              <a:endParaRPr lang="en-US" sz="2800">
                <a:effectLst>
                  <a:outerShdw blurRad="38100" dist="38100" dir="2700000" algn="tl">
                    <a:srgbClr val="DDDDDD"/>
                  </a:outerShdw>
                </a:effectLst>
                <a:latin typeface="Comic Sans MS" charset="0"/>
              </a:endParaRPr>
            </a:p>
          </p:txBody>
        </p:sp>
        <p:sp>
          <p:nvSpPr>
            <p:cNvPr id="51791" name="Rectangle 591"/>
            <p:cNvSpPr>
              <a:spLocks noChangeArrowheads="1"/>
            </p:cNvSpPr>
            <p:nvPr/>
          </p:nvSpPr>
          <p:spPr bwMode="auto">
            <a:xfrm>
              <a:off x="2806" y="4160"/>
              <a:ext cx="114"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B</a:t>
              </a:r>
              <a:endParaRPr lang="en-US" sz="2800">
                <a:effectLst>
                  <a:outerShdw blurRad="38100" dist="38100" dir="2700000" algn="tl">
                    <a:srgbClr val="DDDDDD"/>
                  </a:outerShdw>
                </a:effectLst>
                <a:latin typeface="Comic Sans MS" charset="0"/>
              </a:endParaRPr>
            </a:p>
          </p:txBody>
        </p:sp>
        <p:sp>
          <p:nvSpPr>
            <p:cNvPr id="74002" name="Oval 592"/>
            <p:cNvSpPr>
              <a:spLocks noChangeArrowheads="1"/>
            </p:cNvSpPr>
            <p:nvPr/>
          </p:nvSpPr>
          <p:spPr bwMode="auto">
            <a:xfrm>
              <a:off x="2695" y="4186"/>
              <a:ext cx="114" cy="72"/>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03" name="Oval 594"/>
            <p:cNvSpPr>
              <a:spLocks noChangeArrowheads="1"/>
            </p:cNvSpPr>
            <p:nvPr/>
          </p:nvSpPr>
          <p:spPr bwMode="auto">
            <a:xfrm>
              <a:off x="2682" y="4177"/>
              <a:ext cx="115" cy="74"/>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795" name="Rectangle 595"/>
            <p:cNvSpPr>
              <a:spLocks noChangeArrowheads="1"/>
            </p:cNvSpPr>
            <p:nvPr/>
          </p:nvSpPr>
          <p:spPr bwMode="auto">
            <a:xfrm>
              <a:off x="2660" y="3809"/>
              <a:ext cx="139"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H</a:t>
              </a:r>
              <a:endParaRPr lang="en-US" sz="2800">
                <a:effectLst>
                  <a:outerShdw blurRad="38100" dist="38100" dir="2700000" algn="tl">
                    <a:srgbClr val="DDDDDD"/>
                  </a:outerShdw>
                </a:effectLst>
                <a:latin typeface="Comic Sans MS" charset="0"/>
              </a:endParaRPr>
            </a:p>
          </p:txBody>
        </p:sp>
        <p:sp>
          <p:nvSpPr>
            <p:cNvPr id="74005" name="Oval 596"/>
            <p:cNvSpPr>
              <a:spLocks noChangeArrowheads="1"/>
            </p:cNvSpPr>
            <p:nvPr/>
          </p:nvSpPr>
          <p:spPr bwMode="auto">
            <a:xfrm>
              <a:off x="2484" y="3818"/>
              <a:ext cx="118" cy="7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06" name="Oval 598"/>
            <p:cNvSpPr>
              <a:spLocks noChangeArrowheads="1"/>
            </p:cNvSpPr>
            <p:nvPr/>
          </p:nvSpPr>
          <p:spPr bwMode="auto">
            <a:xfrm>
              <a:off x="2472" y="3811"/>
              <a:ext cx="116" cy="7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799" name="Rectangle 599"/>
            <p:cNvSpPr>
              <a:spLocks noChangeArrowheads="1"/>
            </p:cNvSpPr>
            <p:nvPr/>
          </p:nvSpPr>
          <p:spPr bwMode="auto">
            <a:xfrm>
              <a:off x="3544" y="3622"/>
              <a:ext cx="410"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N(A)</a:t>
              </a:r>
              <a:endParaRPr lang="en-US" sz="2800">
                <a:effectLst>
                  <a:outerShdw blurRad="38100" dist="38100" dir="2700000" algn="tl">
                    <a:srgbClr val="DDDDDD"/>
                  </a:outerShdw>
                </a:effectLst>
                <a:latin typeface="Comic Sans MS" charset="0"/>
              </a:endParaRPr>
            </a:p>
          </p:txBody>
        </p:sp>
        <p:sp>
          <p:nvSpPr>
            <p:cNvPr id="74008" name="Oval 600"/>
            <p:cNvSpPr>
              <a:spLocks noChangeArrowheads="1"/>
            </p:cNvSpPr>
            <p:nvPr/>
          </p:nvSpPr>
          <p:spPr bwMode="auto">
            <a:xfrm>
              <a:off x="3348" y="3700"/>
              <a:ext cx="117" cy="7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09" name="Oval 601"/>
            <p:cNvSpPr>
              <a:spLocks noChangeArrowheads="1"/>
            </p:cNvSpPr>
            <p:nvPr/>
          </p:nvSpPr>
          <p:spPr bwMode="auto">
            <a:xfrm>
              <a:off x="3348" y="3700"/>
              <a:ext cx="92" cy="58"/>
            </a:xfrm>
            <a:prstGeom prst="ellipse">
              <a:avLst/>
            </a:prstGeom>
            <a:solidFill>
              <a:srgbClr val="FAF200"/>
            </a:solidFill>
            <a:ln w="28575">
              <a:solidFill>
                <a:srgbClr val="ED181E"/>
              </a:solidFill>
              <a:round/>
              <a:headEnd/>
              <a:tailEnd/>
            </a:ln>
          </p:spPr>
          <p:txBody>
            <a:bodyPr/>
            <a:lstStyle/>
            <a:p>
              <a:endParaRPr lang="en-US"/>
            </a:p>
          </p:txBody>
        </p:sp>
        <p:sp>
          <p:nvSpPr>
            <p:cNvPr id="74010" name="Oval 602"/>
            <p:cNvSpPr>
              <a:spLocks noChangeArrowheads="1"/>
            </p:cNvSpPr>
            <p:nvPr/>
          </p:nvSpPr>
          <p:spPr bwMode="auto">
            <a:xfrm>
              <a:off x="3335" y="3692"/>
              <a:ext cx="118" cy="74"/>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011" name="Oval 603"/>
            <p:cNvSpPr>
              <a:spLocks noChangeArrowheads="1"/>
            </p:cNvSpPr>
            <p:nvPr/>
          </p:nvSpPr>
          <p:spPr bwMode="auto">
            <a:xfrm>
              <a:off x="1174" y="4085"/>
              <a:ext cx="115" cy="7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12" name="Oval 605"/>
            <p:cNvSpPr>
              <a:spLocks noChangeArrowheads="1"/>
            </p:cNvSpPr>
            <p:nvPr/>
          </p:nvSpPr>
          <p:spPr bwMode="auto">
            <a:xfrm>
              <a:off x="1162" y="4077"/>
              <a:ext cx="116" cy="7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013" name="Oval 608"/>
            <p:cNvSpPr>
              <a:spLocks noChangeArrowheads="1"/>
            </p:cNvSpPr>
            <p:nvPr/>
          </p:nvSpPr>
          <p:spPr bwMode="auto">
            <a:xfrm>
              <a:off x="1229" y="4256"/>
              <a:ext cx="115" cy="7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14" name="Oval 610"/>
            <p:cNvSpPr>
              <a:spLocks noChangeArrowheads="1"/>
            </p:cNvSpPr>
            <p:nvPr/>
          </p:nvSpPr>
          <p:spPr bwMode="auto">
            <a:xfrm>
              <a:off x="1217" y="4248"/>
              <a:ext cx="114" cy="74"/>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015" name="Oval 613"/>
            <p:cNvSpPr>
              <a:spLocks noChangeArrowheads="1"/>
            </p:cNvSpPr>
            <p:nvPr/>
          </p:nvSpPr>
          <p:spPr bwMode="auto">
            <a:xfrm>
              <a:off x="1520" y="4244"/>
              <a:ext cx="116" cy="7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16" name="Oval 615"/>
            <p:cNvSpPr>
              <a:spLocks noChangeArrowheads="1"/>
            </p:cNvSpPr>
            <p:nvPr/>
          </p:nvSpPr>
          <p:spPr bwMode="auto">
            <a:xfrm>
              <a:off x="1507" y="4237"/>
              <a:ext cx="117" cy="7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017" name="Oval 616"/>
            <p:cNvSpPr>
              <a:spLocks noChangeArrowheads="1"/>
            </p:cNvSpPr>
            <p:nvPr/>
          </p:nvSpPr>
          <p:spPr bwMode="auto">
            <a:xfrm>
              <a:off x="1190" y="4723"/>
              <a:ext cx="118" cy="7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18" name="Oval 618"/>
            <p:cNvSpPr>
              <a:spLocks noChangeArrowheads="1"/>
            </p:cNvSpPr>
            <p:nvPr/>
          </p:nvSpPr>
          <p:spPr bwMode="auto">
            <a:xfrm>
              <a:off x="1179" y="4717"/>
              <a:ext cx="116" cy="72"/>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4019" name="Oval 620"/>
            <p:cNvSpPr>
              <a:spLocks noChangeArrowheads="1"/>
            </p:cNvSpPr>
            <p:nvPr/>
          </p:nvSpPr>
          <p:spPr bwMode="auto">
            <a:xfrm>
              <a:off x="1238" y="4973"/>
              <a:ext cx="115" cy="7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20" name="Oval 622"/>
            <p:cNvSpPr>
              <a:spLocks noChangeArrowheads="1"/>
            </p:cNvSpPr>
            <p:nvPr/>
          </p:nvSpPr>
          <p:spPr bwMode="auto">
            <a:xfrm>
              <a:off x="1225" y="4965"/>
              <a:ext cx="117" cy="7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823" name="Rectangle 623"/>
            <p:cNvSpPr>
              <a:spLocks noChangeArrowheads="1"/>
            </p:cNvSpPr>
            <p:nvPr/>
          </p:nvSpPr>
          <p:spPr bwMode="auto">
            <a:xfrm>
              <a:off x="1417" y="4942"/>
              <a:ext cx="285"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MS</a:t>
              </a:r>
              <a:endParaRPr lang="en-US" sz="2800">
                <a:effectLst>
                  <a:outerShdw blurRad="38100" dist="38100" dir="2700000" algn="tl">
                    <a:srgbClr val="DDDDDD"/>
                  </a:outerShdw>
                </a:effectLst>
                <a:latin typeface="Comic Sans MS" charset="0"/>
              </a:endParaRPr>
            </a:p>
          </p:txBody>
        </p:sp>
        <p:sp>
          <p:nvSpPr>
            <p:cNvPr id="74022" name="Oval 624"/>
            <p:cNvSpPr>
              <a:spLocks noChangeArrowheads="1"/>
            </p:cNvSpPr>
            <p:nvPr/>
          </p:nvSpPr>
          <p:spPr bwMode="auto">
            <a:xfrm>
              <a:off x="527" y="4589"/>
              <a:ext cx="118" cy="72"/>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23" name="Oval 625"/>
            <p:cNvSpPr>
              <a:spLocks noChangeArrowheads="1"/>
            </p:cNvSpPr>
            <p:nvPr/>
          </p:nvSpPr>
          <p:spPr bwMode="auto">
            <a:xfrm>
              <a:off x="527" y="4589"/>
              <a:ext cx="93" cy="57"/>
            </a:xfrm>
            <a:prstGeom prst="ellipse">
              <a:avLst/>
            </a:prstGeom>
            <a:solidFill>
              <a:srgbClr val="FAF2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24" name="Oval 626"/>
            <p:cNvSpPr>
              <a:spLocks noChangeArrowheads="1"/>
            </p:cNvSpPr>
            <p:nvPr/>
          </p:nvSpPr>
          <p:spPr bwMode="auto">
            <a:xfrm>
              <a:off x="515" y="4581"/>
              <a:ext cx="119" cy="73"/>
            </a:xfrm>
            <a:prstGeom prst="ellipse">
              <a:avLst/>
            </a:prstGeom>
            <a:noFill/>
            <a:ln w="12700">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1828" name="Rectangle 628"/>
            <p:cNvSpPr>
              <a:spLocks noChangeArrowheads="1"/>
            </p:cNvSpPr>
            <p:nvPr/>
          </p:nvSpPr>
          <p:spPr bwMode="auto">
            <a:xfrm>
              <a:off x="1681" y="4184"/>
              <a:ext cx="305"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MN</a:t>
              </a:r>
              <a:endParaRPr lang="en-US" sz="2800">
                <a:effectLst>
                  <a:outerShdw blurRad="38100" dist="38100" dir="2700000" algn="tl">
                    <a:srgbClr val="DDDDDD"/>
                  </a:outerShdw>
                </a:effectLst>
                <a:latin typeface="Comic Sans MS" charset="0"/>
              </a:endParaRPr>
            </a:p>
          </p:txBody>
        </p:sp>
        <p:sp>
          <p:nvSpPr>
            <p:cNvPr id="74026" name="Freeform 630"/>
            <p:cNvSpPr>
              <a:spLocks/>
            </p:cNvSpPr>
            <p:nvPr/>
          </p:nvSpPr>
          <p:spPr bwMode="auto">
            <a:xfrm>
              <a:off x="2746" y="4225"/>
              <a:ext cx="528" cy="505"/>
            </a:xfrm>
            <a:custGeom>
              <a:avLst/>
              <a:gdLst>
                <a:gd name="T0" fmla="*/ 11498 w 340"/>
                <a:gd name="T1" fmla="*/ 427 h 515"/>
                <a:gd name="T2" fmla="*/ 10254 w 340"/>
                <a:gd name="T3" fmla="*/ 410 h 515"/>
                <a:gd name="T4" fmla="*/ 8318 w 340"/>
                <a:gd name="T5" fmla="*/ 388 h 515"/>
                <a:gd name="T6" fmla="*/ 7171 w 340"/>
                <a:gd name="T7" fmla="*/ 373 h 515"/>
                <a:gd name="T8" fmla="*/ 6617 w 340"/>
                <a:gd name="T9" fmla="*/ 362 h 515"/>
                <a:gd name="T10" fmla="*/ 5879 w 340"/>
                <a:gd name="T11" fmla="*/ 343 h 515"/>
                <a:gd name="T12" fmla="*/ 4722 w 340"/>
                <a:gd name="T13" fmla="*/ 299 h 515"/>
                <a:gd name="T14" fmla="*/ 3659 w 340"/>
                <a:gd name="T15" fmla="*/ 252 h 515"/>
                <a:gd name="T16" fmla="*/ 2764 w 340"/>
                <a:gd name="T17" fmla="*/ 203 h 515"/>
                <a:gd name="T18" fmla="*/ 2128 w 340"/>
                <a:gd name="T19" fmla="*/ 155 h 515"/>
                <a:gd name="T20" fmla="*/ 1579 w 340"/>
                <a:gd name="T21" fmla="*/ 103 h 515"/>
                <a:gd name="T22" fmla="*/ 1346 w 340"/>
                <a:gd name="T23" fmla="*/ 74 h 515"/>
                <a:gd name="T24" fmla="*/ 1244 w 340"/>
                <a:gd name="T25" fmla="*/ 68 h 515"/>
                <a:gd name="T26" fmla="*/ 1146 w 340"/>
                <a:gd name="T27" fmla="*/ 49 h 515"/>
                <a:gd name="T28" fmla="*/ 1050 w 340"/>
                <a:gd name="T29" fmla="*/ 35 h 515"/>
                <a:gd name="T30" fmla="*/ 786 w 340"/>
                <a:gd name="T31" fmla="*/ 19 h 515"/>
                <a:gd name="T32" fmla="*/ 607 w 340"/>
                <a:gd name="T33" fmla="*/ 0 h 515"/>
                <a:gd name="T34" fmla="*/ 73 w 340"/>
                <a:gd name="T35" fmla="*/ 11 h 515"/>
                <a:gd name="T36" fmla="*/ 197 w 340"/>
                <a:gd name="T37" fmla="*/ 25 h 515"/>
                <a:gd name="T38" fmla="*/ 475 w 340"/>
                <a:gd name="T39" fmla="*/ 40 h 515"/>
                <a:gd name="T40" fmla="*/ 554 w 340"/>
                <a:gd name="T41" fmla="*/ 52 h 515"/>
                <a:gd name="T42" fmla="*/ 676 w 340"/>
                <a:gd name="T43" fmla="*/ 70 h 515"/>
                <a:gd name="T44" fmla="*/ 786 w 340"/>
                <a:gd name="T45" fmla="*/ 77 h 515"/>
                <a:gd name="T46" fmla="*/ 1017 w 340"/>
                <a:gd name="T47" fmla="*/ 110 h 515"/>
                <a:gd name="T48" fmla="*/ 1545 w 340"/>
                <a:gd name="T49" fmla="*/ 160 h 515"/>
                <a:gd name="T50" fmla="*/ 2207 w 340"/>
                <a:gd name="T51" fmla="*/ 209 h 515"/>
                <a:gd name="T52" fmla="*/ 3070 w 340"/>
                <a:gd name="T53" fmla="*/ 258 h 515"/>
                <a:gd name="T54" fmla="*/ 4165 w 340"/>
                <a:gd name="T55" fmla="*/ 305 h 515"/>
                <a:gd name="T56" fmla="*/ 4816 w 340"/>
                <a:gd name="T57" fmla="*/ 331 h 515"/>
                <a:gd name="T58" fmla="*/ 5817 w 340"/>
                <a:gd name="T59" fmla="*/ 365 h 515"/>
                <a:gd name="T60" fmla="*/ 6237 w 340"/>
                <a:gd name="T61" fmla="*/ 374 h 515"/>
                <a:gd name="T62" fmla="*/ 6856 w 340"/>
                <a:gd name="T63" fmla="*/ 385 h 515"/>
                <a:gd name="T64" fmla="*/ 8072 w 340"/>
                <a:gd name="T65" fmla="*/ 403 h 515"/>
                <a:gd name="T66" fmla="*/ 10015 w 340"/>
                <a:gd name="T67" fmla="*/ 424 h 515"/>
                <a:gd name="T68" fmla="*/ 11156 w 340"/>
                <a:gd name="T69" fmla="*/ 440 h 5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
                <a:gd name="T106" fmla="*/ 0 h 515"/>
                <a:gd name="T107" fmla="*/ 340 w 340"/>
                <a:gd name="T108" fmla="*/ 515 h 5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 h="515">
                  <a:moveTo>
                    <a:pt x="330" y="515"/>
                  </a:moveTo>
                  <a:lnTo>
                    <a:pt x="340" y="500"/>
                  </a:lnTo>
                  <a:lnTo>
                    <a:pt x="321" y="488"/>
                  </a:lnTo>
                  <a:lnTo>
                    <a:pt x="303" y="479"/>
                  </a:lnTo>
                  <a:lnTo>
                    <a:pt x="265" y="463"/>
                  </a:lnTo>
                  <a:lnTo>
                    <a:pt x="246" y="454"/>
                  </a:lnTo>
                  <a:lnTo>
                    <a:pt x="228" y="445"/>
                  </a:lnTo>
                  <a:lnTo>
                    <a:pt x="212" y="436"/>
                  </a:lnTo>
                  <a:lnTo>
                    <a:pt x="196" y="423"/>
                  </a:lnTo>
                  <a:lnTo>
                    <a:pt x="185" y="413"/>
                  </a:lnTo>
                  <a:lnTo>
                    <a:pt x="174" y="401"/>
                  </a:lnTo>
                  <a:lnTo>
                    <a:pt x="156" y="376"/>
                  </a:lnTo>
                  <a:lnTo>
                    <a:pt x="140" y="350"/>
                  </a:lnTo>
                  <a:lnTo>
                    <a:pt x="123" y="322"/>
                  </a:lnTo>
                  <a:lnTo>
                    <a:pt x="108" y="294"/>
                  </a:lnTo>
                  <a:lnTo>
                    <a:pt x="94" y="266"/>
                  </a:lnTo>
                  <a:lnTo>
                    <a:pt x="82" y="237"/>
                  </a:lnTo>
                  <a:lnTo>
                    <a:pt x="72" y="209"/>
                  </a:lnTo>
                  <a:lnTo>
                    <a:pt x="63" y="179"/>
                  </a:lnTo>
                  <a:lnTo>
                    <a:pt x="55" y="150"/>
                  </a:lnTo>
                  <a:lnTo>
                    <a:pt x="47" y="119"/>
                  </a:lnTo>
                  <a:lnTo>
                    <a:pt x="40" y="88"/>
                  </a:lnTo>
                  <a:lnTo>
                    <a:pt x="37" y="76"/>
                  </a:lnTo>
                  <a:lnTo>
                    <a:pt x="36" y="68"/>
                  </a:lnTo>
                  <a:lnTo>
                    <a:pt x="34" y="57"/>
                  </a:lnTo>
                  <a:lnTo>
                    <a:pt x="33" y="53"/>
                  </a:lnTo>
                  <a:lnTo>
                    <a:pt x="31" y="43"/>
                  </a:lnTo>
                  <a:lnTo>
                    <a:pt x="27" y="31"/>
                  </a:lnTo>
                  <a:lnTo>
                    <a:pt x="23" y="19"/>
                  </a:lnTo>
                  <a:lnTo>
                    <a:pt x="19" y="8"/>
                  </a:lnTo>
                  <a:lnTo>
                    <a:pt x="18" y="0"/>
                  </a:lnTo>
                  <a:lnTo>
                    <a:pt x="0" y="0"/>
                  </a:lnTo>
                  <a:lnTo>
                    <a:pt x="2" y="11"/>
                  </a:lnTo>
                  <a:lnTo>
                    <a:pt x="2" y="15"/>
                  </a:lnTo>
                  <a:lnTo>
                    <a:pt x="6" y="26"/>
                  </a:lnTo>
                  <a:lnTo>
                    <a:pt x="10" y="38"/>
                  </a:lnTo>
                  <a:lnTo>
                    <a:pt x="14" y="48"/>
                  </a:lnTo>
                  <a:lnTo>
                    <a:pt x="16" y="60"/>
                  </a:lnTo>
                  <a:lnTo>
                    <a:pt x="18" y="68"/>
                  </a:lnTo>
                  <a:lnTo>
                    <a:pt x="20" y="79"/>
                  </a:lnTo>
                  <a:lnTo>
                    <a:pt x="20" y="83"/>
                  </a:lnTo>
                  <a:lnTo>
                    <a:pt x="23" y="93"/>
                  </a:lnTo>
                  <a:lnTo>
                    <a:pt x="30" y="126"/>
                  </a:lnTo>
                  <a:lnTo>
                    <a:pt x="38" y="157"/>
                  </a:lnTo>
                  <a:lnTo>
                    <a:pt x="46" y="186"/>
                  </a:lnTo>
                  <a:lnTo>
                    <a:pt x="55" y="216"/>
                  </a:lnTo>
                  <a:lnTo>
                    <a:pt x="65" y="244"/>
                  </a:lnTo>
                  <a:lnTo>
                    <a:pt x="77" y="273"/>
                  </a:lnTo>
                  <a:lnTo>
                    <a:pt x="91" y="301"/>
                  </a:lnTo>
                  <a:lnTo>
                    <a:pt x="108" y="331"/>
                  </a:lnTo>
                  <a:lnTo>
                    <a:pt x="123" y="357"/>
                  </a:lnTo>
                  <a:lnTo>
                    <a:pt x="140" y="385"/>
                  </a:lnTo>
                  <a:lnTo>
                    <a:pt x="142" y="388"/>
                  </a:lnTo>
                  <a:lnTo>
                    <a:pt x="161" y="414"/>
                  </a:lnTo>
                  <a:lnTo>
                    <a:pt x="172" y="426"/>
                  </a:lnTo>
                  <a:lnTo>
                    <a:pt x="184" y="437"/>
                  </a:lnTo>
                  <a:lnTo>
                    <a:pt x="200" y="449"/>
                  </a:lnTo>
                  <a:lnTo>
                    <a:pt x="203" y="451"/>
                  </a:lnTo>
                  <a:lnTo>
                    <a:pt x="221" y="462"/>
                  </a:lnTo>
                  <a:lnTo>
                    <a:pt x="239" y="471"/>
                  </a:lnTo>
                  <a:lnTo>
                    <a:pt x="258" y="480"/>
                  </a:lnTo>
                  <a:lnTo>
                    <a:pt x="296" y="496"/>
                  </a:lnTo>
                  <a:lnTo>
                    <a:pt x="314" y="505"/>
                  </a:lnTo>
                  <a:lnTo>
                    <a:pt x="330" y="515"/>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27" name="Freeform 634"/>
            <p:cNvSpPr>
              <a:spLocks/>
            </p:cNvSpPr>
            <p:nvPr/>
          </p:nvSpPr>
          <p:spPr bwMode="auto">
            <a:xfrm>
              <a:off x="1179" y="3769"/>
              <a:ext cx="1575" cy="444"/>
            </a:xfrm>
            <a:custGeom>
              <a:avLst/>
              <a:gdLst>
                <a:gd name="T0" fmla="*/ 33704 w 1016"/>
                <a:gd name="T1" fmla="*/ 369 h 453"/>
                <a:gd name="T2" fmla="*/ 33325 w 1016"/>
                <a:gd name="T3" fmla="*/ 341 h 453"/>
                <a:gd name="T4" fmla="*/ 31990 w 1016"/>
                <a:gd name="T5" fmla="*/ 235 h 453"/>
                <a:gd name="T6" fmla="*/ 30680 w 1016"/>
                <a:gd name="T7" fmla="*/ 127 h 453"/>
                <a:gd name="T8" fmla="*/ 29922 w 1016"/>
                <a:gd name="T9" fmla="*/ 81 h 453"/>
                <a:gd name="T10" fmla="*/ 29407 w 1016"/>
                <a:gd name="T11" fmla="*/ 67 h 453"/>
                <a:gd name="T12" fmla="*/ 28783 w 1016"/>
                <a:gd name="T13" fmla="*/ 51 h 453"/>
                <a:gd name="T14" fmla="*/ 27448 w 1016"/>
                <a:gd name="T15" fmla="*/ 28 h 453"/>
                <a:gd name="T16" fmla="*/ 24509 w 1016"/>
                <a:gd name="T17" fmla="*/ 11 h 453"/>
                <a:gd name="T18" fmla="*/ 22441 w 1016"/>
                <a:gd name="T19" fmla="*/ 3 h 453"/>
                <a:gd name="T20" fmla="*/ 20501 w 1016"/>
                <a:gd name="T21" fmla="*/ 1 h 453"/>
                <a:gd name="T22" fmla="*/ 17877 w 1016"/>
                <a:gd name="T23" fmla="*/ 1 h 453"/>
                <a:gd name="T24" fmla="*/ 15911 w 1016"/>
                <a:gd name="T25" fmla="*/ 1 h 453"/>
                <a:gd name="T26" fmla="*/ 13215 w 1016"/>
                <a:gd name="T27" fmla="*/ 8 h 453"/>
                <a:gd name="T28" fmla="*/ 11881 w 1016"/>
                <a:gd name="T29" fmla="*/ 16 h 453"/>
                <a:gd name="T30" fmla="*/ 10475 w 1016"/>
                <a:gd name="T31" fmla="*/ 25 h 453"/>
                <a:gd name="T32" fmla="*/ 9687 w 1016"/>
                <a:gd name="T33" fmla="*/ 35 h 453"/>
                <a:gd name="T34" fmla="*/ 8408 w 1016"/>
                <a:gd name="T35" fmla="*/ 51 h 453"/>
                <a:gd name="T36" fmla="*/ 7894 w 1016"/>
                <a:gd name="T37" fmla="*/ 58 h 453"/>
                <a:gd name="T38" fmla="*/ 6106 w 1016"/>
                <a:gd name="T39" fmla="*/ 79 h 453"/>
                <a:gd name="T40" fmla="*/ 4618 w 1016"/>
                <a:gd name="T41" fmla="*/ 105 h 453"/>
                <a:gd name="T42" fmla="*/ 3161 w 1016"/>
                <a:gd name="T43" fmla="*/ 133 h 453"/>
                <a:gd name="T44" fmla="*/ 2423 w 1016"/>
                <a:gd name="T45" fmla="*/ 158 h 453"/>
                <a:gd name="T46" fmla="*/ 2119 w 1016"/>
                <a:gd name="T47" fmla="*/ 167 h 453"/>
                <a:gd name="T48" fmla="*/ 1958 w 1016"/>
                <a:gd name="T49" fmla="*/ 176 h 453"/>
                <a:gd name="T50" fmla="*/ 1691 w 1016"/>
                <a:gd name="T51" fmla="*/ 184 h 453"/>
                <a:gd name="T52" fmla="*/ 1403 w 1016"/>
                <a:gd name="T53" fmla="*/ 194 h 453"/>
                <a:gd name="T54" fmla="*/ 860 w 1016"/>
                <a:gd name="T55" fmla="*/ 214 h 453"/>
                <a:gd name="T56" fmla="*/ 262 w 1016"/>
                <a:gd name="T57" fmla="*/ 253 h 453"/>
                <a:gd name="T58" fmla="*/ 45 w 1016"/>
                <a:gd name="T59" fmla="*/ 282 h 453"/>
                <a:gd name="T60" fmla="*/ 629 w 1016"/>
                <a:gd name="T61" fmla="*/ 282 h 453"/>
                <a:gd name="T62" fmla="*/ 831 w 1016"/>
                <a:gd name="T63" fmla="*/ 259 h 453"/>
                <a:gd name="T64" fmla="*/ 1445 w 1016"/>
                <a:gd name="T65" fmla="*/ 220 h 453"/>
                <a:gd name="T66" fmla="*/ 1870 w 1016"/>
                <a:gd name="T67" fmla="*/ 202 h 453"/>
                <a:gd name="T68" fmla="*/ 2119 w 1016"/>
                <a:gd name="T69" fmla="*/ 196 h 453"/>
                <a:gd name="T70" fmla="*/ 2471 w 1016"/>
                <a:gd name="T71" fmla="*/ 186 h 453"/>
                <a:gd name="T72" fmla="*/ 2700 w 1016"/>
                <a:gd name="T73" fmla="*/ 172 h 453"/>
                <a:gd name="T74" fmla="*/ 2899 w 1016"/>
                <a:gd name="T75" fmla="*/ 164 h 453"/>
                <a:gd name="T76" fmla="*/ 3598 w 1016"/>
                <a:gd name="T77" fmla="*/ 146 h 453"/>
                <a:gd name="T78" fmla="*/ 5015 w 1016"/>
                <a:gd name="T79" fmla="*/ 115 h 453"/>
                <a:gd name="T80" fmla="*/ 7294 w 1016"/>
                <a:gd name="T81" fmla="*/ 82 h 453"/>
                <a:gd name="T82" fmla="*/ 8408 w 1016"/>
                <a:gd name="T83" fmla="*/ 68 h 453"/>
                <a:gd name="T84" fmla="*/ 8870 w 1016"/>
                <a:gd name="T85" fmla="*/ 66 h 453"/>
                <a:gd name="T86" fmla="*/ 10313 w 1016"/>
                <a:gd name="T87" fmla="*/ 45 h 453"/>
                <a:gd name="T88" fmla="*/ 11451 w 1016"/>
                <a:gd name="T89" fmla="*/ 31 h 453"/>
                <a:gd name="T90" fmla="*/ 13322 w 1016"/>
                <a:gd name="T91" fmla="*/ 25 h 453"/>
                <a:gd name="T92" fmla="*/ 15911 w 1016"/>
                <a:gd name="T93" fmla="*/ 19 h 453"/>
                <a:gd name="T94" fmla="*/ 17877 w 1016"/>
                <a:gd name="T95" fmla="*/ 19 h 453"/>
                <a:gd name="T96" fmla="*/ 20501 w 1016"/>
                <a:gd name="T97" fmla="*/ 19 h 453"/>
                <a:gd name="T98" fmla="*/ 23408 w 1016"/>
                <a:gd name="T99" fmla="*/ 24 h 453"/>
                <a:gd name="T100" fmla="*/ 25273 w 1016"/>
                <a:gd name="T101" fmla="*/ 26 h 453"/>
                <a:gd name="T102" fmla="*/ 28073 w 1016"/>
                <a:gd name="T103" fmla="*/ 58 h 453"/>
                <a:gd name="T104" fmla="*/ 28736 w 1016"/>
                <a:gd name="T105" fmla="*/ 69 h 453"/>
                <a:gd name="T106" fmla="*/ 29337 w 1016"/>
                <a:gd name="T107" fmla="*/ 88 h 453"/>
                <a:gd name="T108" fmla="*/ 30116 w 1016"/>
                <a:gd name="T109" fmla="*/ 134 h 453"/>
                <a:gd name="T110" fmla="*/ 31404 w 1016"/>
                <a:gd name="T111" fmla="*/ 241 h 453"/>
                <a:gd name="T112" fmla="*/ 32737 w 1016"/>
                <a:gd name="T113" fmla="*/ 347 h 453"/>
                <a:gd name="T114" fmla="*/ 33148 w 1016"/>
                <a:gd name="T115" fmla="*/ 374 h 4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6"/>
                <a:gd name="T175" fmla="*/ 0 h 453"/>
                <a:gd name="T176" fmla="*/ 1016 w 1016"/>
                <a:gd name="T177" fmla="*/ 453 h 4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6" h="453">
                  <a:moveTo>
                    <a:pt x="1001" y="453"/>
                  </a:moveTo>
                  <a:lnTo>
                    <a:pt x="1016" y="444"/>
                  </a:lnTo>
                  <a:lnTo>
                    <a:pt x="1011" y="433"/>
                  </a:lnTo>
                  <a:lnTo>
                    <a:pt x="1007" y="423"/>
                  </a:lnTo>
                  <a:lnTo>
                    <a:pt x="1003" y="412"/>
                  </a:lnTo>
                  <a:lnTo>
                    <a:pt x="999" y="400"/>
                  </a:lnTo>
                  <a:lnTo>
                    <a:pt x="987" y="369"/>
                  </a:lnTo>
                  <a:lnTo>
                    <a:pt x="977" y="338"/>
                  </a:lnTo>
                  <a:lnTo>
                    <a:pt x="959" y="275"/>
                  </a:lnTo>
                  <a:lnTo>
                    <a:pt x="941" y="212"/>
                  </a:lnTo>
                  <a:lnTo>
                    <a:pt x="931" y="181"/>
                  </a:lnTo>
                  <a:lnTo>
                    <a:pt x="920" y="151"/>
                  </a:lnTo>
                  <a:lnTo>
                    <a:pt x="911" y="129"/>
                  </a:lnTo>
                  <a:lnTo>
                    <a:pt x="902" y="107"/>
                  </a:lnTo>
                  <a:lnTo>
                    <a:pt x="897" y="97"/>
                  </a:lnTo>
                  <a:lnTo>
                    <a:pt x="891" y="87"/>
                  </a:lnTo>
                  <a:lnTo>
                    <a:pt x="889" y="84"/>
                  </a:lnTo>
                  <a:lnTo>
                    <a:pt x="882" y="75"/>
                  </a:lnTo>
                  <a:lnTo>
                    <a:pt x="873" y="67"/>
                  </a:lnTo>
                  <a:lnTo>
                    <a:pt x="873" y="66"/>
                  </a:lnTo>
                  <a:lnTo>
                    <a:pt x="863" y="59"/>
                  </a:lnTo>
                  <a:lnTo>
                    <a:pt x="860" y="57"/>
                  </a:lnTo>
                  <a:lnTo>
                    <a:pt x="849" y="49"/>
                  </a:lnTo>
                  <a:lnTo>
                    <a:pt x="823" y="36"/>
                  </a:lnTo>
                  <a:lnTo>
                    <a:pt x="795" y="26"/>
                  </a:lnTo>
                  <a:lnTo>
                    <a:pt x="765" y="17"/>
                  </a:lnTo>
                  <a:lnTo>
                    <a:pt x="735" y="11"/>
                  </a:lnTo>
                  <a:lnTo>
                    <a:pt x="731" y="11"/>
                  </a:lnTo>
                  <a:lnTo>
                    <a:pt x="702" y="6"/>
                  </a:lnTo>
                  <a:lnTo>
                    <a:pt x="673" y="3"/>
                  </a:lnTo>
                  <a:lnTo>
                    <a:pt x="648" y="0"/>
                  </a:lnTo>
                  <a:lnTo>
                    <a:pt x="647" y="0"/>
                  </a:lnTo>
                  <a:lnTo>
                    <a:pt x="615" y="1"/>
                  </a:lnTo>
                  <a:lnTo>
                    <a:pt x="586" y="1"/>
                  </a:lnTo>
                  <a:lnTo>
                    <a:pt x="560" y="1"/>
                  </a:lnTo>
                  <a:lnTo>
                    <a:pt x="536" y="1"/>
                  </a:lnTo>
                  <a:lnTo>
                    <a:pt x="515" y="1"/>
                  </a:lnTo>
                  <a:lnTo>
                    <a:pt x="495" y="1"/>
                  </a:lnTo>
                  <a:lnTo>
                    <a:pt x="477" y="1"/>
                  </a:lnTo>
                  <a:lnTo>
                    <a:pt x="461" y="1"/>
                  </a:lnTo>
                  <a:lnTo>
                    <a:pt x="428" y="4"/>
                  </a:lnTo>
                  <a:lnTo>
                    <a:pt x="396" y="8"/>
                  </a:lnTo>
                  <a:lnTo>
                    <a:pt x="392" y="9"/>
                  </a:lnTo>
                  <a:lnTo>
                    <a:pt x="375" y="12"/>
                  </a:lnTo>
                  <a:lnTo>
                    <a:pt x="356" y="16"/>
                  </a:lnTo>
                  <a:lnTo>
                    <a:pt x="336" y="22"/>
                  </a:lnTo>
                  <a:lnTo>
                    <a:pt x="315" y="28"/>
                  </a:lnTo>
                  <a:lnTo>
                    <a:pt x="314" y="28"/>
                  </a:lnTo>
                  <a:lnTo>
                    <a:pt x="312" y="29"/>
                  </a:lnTo>
                  <a:lnTo>
                    <a:pt x="301" y="36"/>
                  </a:lnTo>
                  <a:lnTo>
                    <a:pt x="290" y="43"/>
                  </a:lnTo>
                  <a:lnTo>
                    <a:pt x="266" y="55"/>
                  </a:lnTo>
                  <a:lnTo>
                    <a:pt x="259" y="57"/>
                  </a:lnTo>
                  <a:lnTo>
                    <a:pt x="252" y="59"/>
                  </a:lnTo>
                  <a:lnTo>
                    <a:pt x="245" y="61"/>
                  </a:lnTo>
                  <a:lnTo>
                    <a:pt x="242" y="63"/>
                  </a:lnTo>
                  <a:lnTo>
                    <a:pt x="237" y="66"/>
                  </a:lnTo>
                  <a:lnTo>
                    <a:pt x="212" y="81"/>
                  </a:lnTo>
                  <a:lnTo>
                    <a:pt x="183" y="95"/>
                  </a:lnTo>
                  <a:lnTo>
                    <a:pt x="155" y="110"/>
                  </a:lnTo>
                  <a:lnTo>
                    <a:pt x="142" y="119"/>
                  </a:lnTo>
                  <a:lnTo>
                    <a:pt x="139" y="121"/>
                  </a:lnTo>
                  <a:lnTo>
                    <a:pt x="127" y="129"/>
                  </a:lnTo>
                  <a:lnTo>
                    <a:pt x="110" y="142"/>
                  </a:lnTo>
                  <a:lnTo>
                    <a:pt x="95" y="157"/>
                  </a:lnTo>
                  <a:lnTo>
                    <a:pt x="80" y="172"/>
                  </a:lnTo>
                  <a:lnTo>
                    <a:pt x="74" y="181"/>
                  </a:lnTo>
                  <a:lnTo>
                    <a:pt x="72" y="184"/>
                  </a:lnTo>
                  <a:lnTo>
                    <a:pt x="68" y="190"/>
                  </a:lnTo>
                  <a:lnTo>
                    <a:pt x="64" y="196"/>
                  </a:lnTo>
                  <a:lnTo>
                    <a:pt x="62" y="201"/>
                  </a:lnTo>
                  <a:lnTo>
                    <a:pt x="60" y="205"/>
                  </a:lnTo>
                  <a:lnTo>
                    <a:pt x="59" y="208"/>
                  </a:lnTo>
                  <a:lnTo>
                    <a:pt x="56" y="212"/>
                  </a:lnTo>
                  <a:lnTo>
                    <a:pt x="51" y="216"/>
                  </a:lnTo>
                  <a:lnTo>
                    <a:pt x="47" y="220"/>
                  </a:lnTo>
                  <a:lnTo>
                    <a:pt x="42" y="226"/>
                  </a:lnTo>
                  <a:lnTo>
                    <a:pt x="35" y="236"/>
                  </a:lnTo>
                  <a:lnTo>
                    <a:pt x="33" y="239"/>
                  </a:lnTo>
                  <a:lnTo>
                    <a:pt x="26" y="252"/>
                  </a:lnTo>
                  <a:lnTo>
                    <a:pt x="19" y="267"/>
                  </a:lnTo>
                  <a:lnTo>
                    <a:pt x="13" y="282"/>
                  </a:lnTo>
                  <a:lnTo>
                    <a:pt x="8" y="297"/>
                  </a:lnTo>
                  <a:lnTo>
                    <a:pt x="4" y="312"/>
                  </a:lnTo>
                  <a:lnTo>
                    <a:pt x="4" y="316"/>
                  </a:lnTo>
                  <a:lnTo>
                    <a:pt x="1" y="331"/>
                  </a:lnTo>
                  <a:lnTo>
                    <a:pt x="0" y="344"/>
                  </a:lnTo>
                  <a:lnTo>
                    <a:pt x="18" y="344"/>
                  </a:lnTo>
                  <a:lnTo>
                    <a:pt x="19" y="331"/>
                  </a:lnTo>
                  <a:lnTo>
                    <a:pt x="21" y="319"/>
                  </a:lnTo>
                  <a:lnTo>
                    <a:pt x="25" y="304"/>
                  </a:lnTo>
                  <a:lnTo>
                    <a:pt x="30" y="289"/>
                  </a:lnTo>
                  <a:lnTo>
                    <a:pt x="36" y="274"/>
                  </a:lnTo>
                  <a:lnTo>
                    <a:pt x="43" y="259"/>
                  </a:lnTo>
                  <a:lnTo>
                    <a:pt x="50" y="246"/>
                  </a:lnTo>
                  <a:lnTo>
                    <a:pt x="56" y="237"/>
                  </a:lnTo>
                  <a:lnTo>
                    <a:pt x="56" y="236"/>
                  </a:lnTo>
                  <a:lnTo>
                    <a:pt x="60" y="233"/>
                  </a:lnTo>
                  <a:lnTo>
                    <a:pt x="64" y="229"/>
                  </a:lnTo>
                  <a:lnTo>
                    <a:pt x="69" y="225"/>
                  </a:lnTo>
                  <a:lnTo>
                    <a:pt x="73" y="218"/>
                  </a:lnTo>
                  <a:lnTo>
                    <a:pt x="74" y="218"/>
                  </a:lnTo>
                  <a:lnTo>
                    <a:pt x="77" y="212"/>
                  </a:lnTo>
                  <a:lnTo>
                    <a:pt x="79" y="208"/>
                  </a:lnTo>
                  <a:lnTo>
                    <a:pt x="81" y="203"/>
                  </a:lnTo>
                  <a:lnTo>
                    <a:pt x="83" y="200"/>
                  </a:lnTo>
                  <a:lnTo>
                    <a:pt x="87" y="193"/>
                  </a:lnTo>
                  <a:lnTo>
                    <a:pt x="87" y="194"/>
                  </a:lnTo>
                  <a:lnTo>
                    <a:pt x="93" y="185"/>
                  </a:lnTo>
                  <a:lnTo>
                    <a:pt x="108" y="170"/>
                  </a:lnTo>
                  <a:lnTo>
                    <a:pt x="123" y="155"/>
                  </a:lnTo>
                  <a:lnTo>
                    <a:pt x="138" y="143"/>
                  </a:lnTo>
                  <a:lnTo>
                    <a:pt x="150" y="135"/>
                  </a:lnTo>
                  <a:lnTo>
                    <a:pt x="162" y="127"/>
                  </a:lnTo>
                  <a:lnTo>
                    <a:pt x="190" y="112"/>
                  </a:lnTo>
                  <a:lnTo>
                    <a:pt x="219" y="98"/>
                  </a:lnTo>
                  <a:lnTo>
                    <a:pt x="247" y="81"/>
                  </a:lnTo>
                  <a:lnTo>
                    <a:pt x="248" y="80"/>
                  </a:lnTo>
                  <a:lnTo>
                    <a:pt x="252" y="78"/>
                  </a:lnTo>
                  <a:lnTo>
                    <a:pt x="259" y="76"/>
                  </a:lnTo>
                  <a:lnTo>
                    <a:pt x="266" y="74"/>
                  </a:lnTo>
                  <a:lnTo>
                    <a:pt x="273" y="72"/>
                  </a:lnTo>
                  <a:lnTo>
                    <a:pt x="297" y="60"/>
                  </a:lnTo>
                  <a:lnTo>
                    <a:pt x="309" y="53"/>
                  </a:lnTo>
                  <a:lnTo>
                    <a:pt x="312" y="51"/>
                  </a:lnTo>
                  <a:lnTo>
                    <a:pt x="321" y="44"/>
                  </a:lnTo>
                  <a:lnTo>
                    <a:pt x="343" y="39"/>
                  </a:lnTo>
                  <a:lnTo>
                    <a:pt x="363" y="33"/>
                  </a:lnTo>
                  <a:lnTo>
                    <a:pt x="382" y="29"/>
                  </a:lnTo>
                  <a:lnTo>
                    <a:pt x="399" y="26"/>
                  </a:lnTo>
                  <a:lnTo>
                    <a:pt x="428" y="22"/>
                  </a:lnTo>
                  <a:lnTo>
                    <a:pt x="461" y="19"/>
                  </a:lnTo>
                  <a:lnTo>
                    <a:pt x="477" y="19"/>
                  </a:lnTo>
                  <a:lnTo>
                    <a:pt x="495" y="19"/>
                  </a:lnTo>
                  <a:lnTo>
                    <a:pt x="515" y="19"/>
                  </a:lnTo>
                  <a:lnTo>
                    <a:pt x="536" y="19"/>
                  </a:lnTo>
                  <a:lnTo>
                    <a:pt x="560" y="19"/>
                  </a:lnTo>
                  <a:lnTo>
                    <a:pt x="586" y="19"/>
                  </a:lnTo>
                  <a:lnTo>
                    <a:pt x="615" y="19"/>
                  </a:lnTo>
                  <a:lnTo>
                    <a:pt x="647" y="18"/>
                  </a:lnTo>
                  <a:lnTo>
                    <a:pt x="673" y="21"/>
                  </a:lnTo>
                  <a:lnTo>
                    <a:pt x="702" y="24"/>
                  </a:lnTo>
                  <a:lnTo>
                    <a:pt x="728" y="28"/>
                  </a:lnTo>
                  <a:lnTo>
                    <a:pt x="758" y="34"/>
                  </a:lnTo>
                  <a:lnTo>
                    <a:pt x="788" y="43"/>
                  </a:lnTo>
                  <a:lnTo>
                    <a:pt x="816" y="53"/>
                  </a:lnTo>
                  <a:lnTo>
                    <a:pt x="842" y="66"/>
                  </a:lnTo>
                  <a:lnTo>
                    <a:pt x="851" y="72"/>
                  </a:lnTo>
                  <a:lnTo>
                    <a:pt x="861" y="80"/>
                  </a:lnTo>
                  <a:lnTo>
                    <a:pt x="862" y="80"/>
                  </a:lnTo>
                  <a:lnTo>
                    <a:pt x="869" y="88"/>
                  </a:lnTo>
                  <a:lnTo>
                    <a:pt x="875" y="96"/>
                  </a:lnTo>
                  <a:lnTo>
                    <a:pt x="880" y="104"/>
                  </a:lnTo>
                  <a:lnTo>
                    <a:pt x="885" y="114"/>
                  </a:lnTo>
                  <a:lnTo>
                    <a:pt x="894" y="136"/>
                  </a:lnTo>
                  <a:lnTo>
                    <a:pt x="903" y="158"/>
                  </a:lnTo>
                  <a:lnTo>
                    <a:pt x="914" y="188"/>
                  </a:lnTo>
                  <a:lnTo>
                    <a:pt x="924" y="219"/>
                  </a:lnTo>
                  <a:lnTo>
                    <a:pt x="942" y="282"/>
                  </a:lnTo>
                  <a:lnTo>
                    <a:pt x="960" y="345"/>
                  </a:lnTo>
                  <a:lnTo>
                    <a:pt x="970" y="376"/>
                  </a:lnTo>
                  <a:lnTo>
                    <a:pt x="982" y="407"/>
                  </a:lnTo>
                  <a:lnTo>
                    <a:pt x="986" y="419"/>
                  </a:lnTo>
                  <a:lnTo>
                    <a:pt x="990" y="430"/>
                  </a:lnTo>
                  <a:lnTo>
                    <a:pt x="994" y="440"/>
                  </a:lnTo>
                  <a:lnTo>
                    <a:pt x="1001" y="453"/>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28" name="Freeform 637"/>
            <p:cNvSpPr>
              <a:spLocks/>
            </p:cNvSpPr>
            <p:nvPr/>
          </p:nvSpPr>
          <p:spPr bwMode="auto">
            <a:xfrm>
              <a:off x="549" y="4110"/>
              <a:ext cx="657" cy="499"/>
            </a:xfrm>
            <a:custGeom>
              <a:avLst/>
              <a:gdLst>
                <a:gd name="T0" fmla="*/ 13493 w 424"/>
                <a:gd name="T1" fmla="*/ 0 h 510"/>
                <a:gd name="T2" fmla="*/ 13021 w 424"/>
                <a:gd name="T3" fmla="*/ 83 h 510"/>
                <a:gd name="T4" fmla="*/ 12464 w 424"/>
                <a:gd name="T5" fmla="*/ 163 h 510"/>
                <a:gd name="T6" fmla="*/ 12336 w 424"/>
                <a:gd name="T7" fmla="*/ 196 h 510"/>
                <a:gd name="T8" fmla="*/ 12165 w 424"/>
                <a:gd name="T9" fmla="*/ 232 h 510"/>
                <a:gd name="T10" fmla="*/ 12063 w 424"/>
                <a:gd name="T11" fmla="*/ 246 h 510"/>
                <a:gd name="T12" fmla="*/ 11687 w 424"/>
                <a:gd name="T13" fmla="*/ 279 h 510"/>
                <a:gd name="T14" fmla="*/ 11508 w 424"/>
                <a:gd name="T15" fmla="*/ 290 h 510"/>
                <a:gd name="T16" fmla="*/ 11237 w 424"/>
                <a:gd name="T17" fmla="*/ 298 h 510"/>
                <a:gd name="T18" fmla="*/ 10879 w 424"/>
                <a:gd name="T19" fmla="*/ 308 h 510"/>
                <a:gd name="T20" fmla="*/ 10106 w 424"/>
                <a:gd name="T21" fmla="*/ 326 h 510"/>
                <a:gd name="T22" fmla="*/ 9297 w 424"/>
                <a:gd name="T23" fmla="*/ 339 h 510"/>
                <a:gd name="T24" fmla="*/ 8456 w 424"/>
                <a:gd name="T25" fmla="*/ 352 h 510"/>
                <a:gd name="T26" fmla="*/ 7184 w 424"/>
                <a:gd name="T27" fmla="*/ 364 h 510"/>
                <a:gd name="T28" fmla="*/ 4613 w 424"/>
                <a:gd name="T29" fmla="*/ 378 h 510"/>
                <a:gd name="T30" fmla="*/ 3366 w 424"/>
                <a:gd name="T31" fmla="*/ 386 h 510"/>
                <a:gd name="T32" fmla="*/ 1591 w 424"/>
                <a:gd name="T33" fmla="*/ 395 h 510"/>
                <a:gd name="T34" fmla="*/ 786 w 424"/>
                <a:gd name="T35" fmla="*/ 403 h 510"/>
                <a:gd name="T36" fmla="*/ 324 w 424"/>
                <a:gd name="T37" fmla="*/ 410 h 510"/>
                <a:gd name="T38" fmla="*/ 428 w 424"/>
                <a:gd name="T39" fmla="*/ 428 h 510"/>
                <a:gd name="T40" fmla="*/ 1027 w 424"/>
                <a:gd name="T41" fmla="*/ 417 h 510"/>
                <a:gd name="T42" fmla="*/ 1835 w 424"/>
                <a:gd name="T43" fmla="*/ 409 h 510"/>
                <a:gd name="T44" fmla="*/ 3500 w 424"/>
                <a:gd name="T45" fmla="*/ 401 h 510"/>
                <a:gd name="T46" fmla="*/ 4842 w 424"/>
                <a:gd name="T47" fmla="*/ 393 h 510"/>
                <a:gd name="T48" fmla="*/ 7427 w 424"/>
                <a:gd name="T49" fmla="*/ 378 h 510"/>
                <a:gd name="T50" fmla="*/ 8665 w 424"/>
                <a:gd name="T51" fmla="*/ 367 h 510"/>
                <a:gd name="T52" fmla="*/ 9547 w 424"/>
                <a:gd name="T53" fmla="*/ 354 h 510"/>
                <a:gd name="T54" fmla="*/ 10534 w 424"/>
                <a:gd name="T55" fmla="*/ 337 h 510"/>
                <a:gd name="T56" fmla="*/ 11312 w 424"/>
                <a:gd name="T57" fmla="*/ 319 h 510"/>
                <a:gd name="T58" fmla="*/ 11739 w 424"/>
                <a:gd name="T59" fmla="*/ 307 h 510"/>
                <a:gd name="T60" fmla="*/ 11984 w 424"/>
                <a:gd name="T61" fmla="*/ 298 h 510"/>
                <a:gd name="T62" fmla="*/ 12268 w 424"/>
                <a:gd name="T63" fmla="*/ 285 h 510"/>
                <a:gd name="T64" fmla="*/ 12641 w 424"/>
                <a:gd name="T65" fmla="*/ 252 h 510"/>
                <a:gd name="T66" fmla="*/ 12641 w 424"/>
                <a:gd name="T67" fmla="*/ 250 h 510"/>
                <a:gd name="T68" fmla="*/ 12872 w 424"/>
                <a:gd name="T69" fmla="*/ 214 h 510"/>
                <a:gd name="T70" fmla="*/ 12999 w 424"/>
                <a:gd name="T71" fmla="*/ 180 h 510"/>
                <a:gd name="T72" fmla="*/ 13317 w 424"/>
                <a:gd name="T73" fmla="*/ 124 h 510"/>
                <a:gd name="T74" fmla="*/ 13854 w 424"/>
                <a:gd name="T75" fmla="*/ 42 h 5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510"/>
                <a:gd name="T116" fmla="*/ 424 w 424"/>
                <a:gd name="T117" fmla="*/ 510 h 5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510">
                  <a:moveTo>
                    <a:pt x="424" y="2"/>
                  </a:moveTo>
                  <a:lnTo>
                    <a:pt x="406" y="0"/>
                  </a:lnTo>
                  <a:lnTo>
                    <a:pt x="399" y="50"/>
                  </a:lnTo>
                  <a:lnTo>
                    <a:pt x="392" y="99"/>
                  </a:lnTo>
                  <a:lnTo>
                    <a:pt x="383" y="148"/>
                  </a:lnTo>
                  <a:lnTo>
                    <a:pt x="375" y="195"/>
                  </a:lnTo>
                  <a:lnTo>
                    <a:pt x="373" y="213"/>
                  </a:lnTo>
                  <a:lnTo>
                    <a:pt x="371" y="233"/>
                  </a:lnTo>
                  <a:lnTo>
                    <a:pt x="369" y="254"/>
                  </a:lnTo>
                  <a:lnTo>
                    <a:pt x="366" y="276"/>
                  </a:lnTo>
                  <a:lnTo>
                    <a:pt x="363" y="293"/>
                  </a:lnTo>
                  <a:lnTo>
                    <a:pt x="358" y="314"/>
                  </a:lnTo>
                  <a:lnTo>
                    <a:pt x="352" y="332"/>
                  </a:lnTo>
                  <a:lnTo>
                    <a:pt x="349" y="340"/>
                  </a:lnTo>
                  <a:lnTo>
                    <a:pt x="346" y="345"/>
                  </a:lnTo>
                  <a:lnTo>
                    <a:pt x="338" y="356"/>
                  </a:lnTo>
                  <a:lnTo>
                    <a:pt x="327" y="367"/>
                  </a:lnTo>
                  <a:lnTo>
                    <a:pt x="316" y="378"/>
                  </a:lnTo>
                  <a:lnTo>
                    <a:pt x="304" y="388"/>
                  </a:lnTo>
                  <a:lnTo>
                    <a:pt x="280" y="404"/>
                  </a:lnTo>
                  <a:lnTo>
                    <a:pt x="254" y="419"/>
                  </a:lnTo>
                  <a:lnTo>
                    <a:pt x="235" y="426"/>
                  </a:lnTo>
                  <a:lnTo>
                    <a:pt x="216" y="433"/>
                  </a:lnTo>
                  <a:lnTo>
                    <a:pt x="178" y="443"/>
                  </a:lnTo>
                  <a:lnTo>
                    <a:pt x="139" y="451"/>
                  </a:lnTo>
                  <a:lnTo>
                    <a:pt x="101" y="460"/>
                  </a:lnTo>
                  <a:lnTo>
                    <a:pt x="73" y="464"/>
                  </a:lnTo>
                  <a:lnTo>
                    <a:pt x="48" y="470"/>
                  </a:lnTo>
                  <a:lnTo>
                    <a:pt x="35" y="474"/>
                  </a:lnTo>
                  <a:lnTo>
                    <a:pt x="24" y="479"/>
                  </a:lnTo>
                  <a:lnTo>
                    <a:pt x="13" y="486"/>
                  </a:lnTo>
                  <a:lnTo>
                    <a:pt x="10" y="488"/>
                  </a:lnTo>
                  <a:lnTo>
                    <a:pt x="0" y="498"/>
                  </a:lnTo>
                  <a:lnTo>
                    <a:pt x="13" y="510"/>
                  </a:lnTo>
                  <a:lnTo>
                    <a:pt x="23" y="502"/>
                  </a:lnTo>
                  <a:lnTo>
                    <a:pt x="31" y="496"/>
                  </a:lnTo>
                  <a:lnTo>
                    <a:pt x="42" y="491"/>
                  </a:lnTo>
                  <a:lnTo>
                    <a:pt x="55" y="487"/>
                  </a:lnTo>
                  <a:lnTo>
                    <a:pt x="80" y="481"/>
                  </a:lnTo>
                  <a:lnTo>
                    <a:pt x="105" y="477"/>
                  </a:lnTo>
                  <a:lnTo>
                    <a:pt x="146" y="468"/>
                  </a:lnTo>
                  <a:lnTo>
                    <a:pt x="185" y="460"/>
                  </a:lnTo>
                  <a:lnTo>
                    <a:pt x="223" y="450"/>
                  </a:lnTo>
                  <a:lnTo>
                    <a:pt x="242" y="443"/>
                  </a:lnTo>
                  <a:lnTo>
                    <a:pt x="261" y="436"/>
                  </a:lnTo>
                  <a:lnTo>
                    <a:pt x="261" y="435"/>
                  </a:lnTo>
                  <a:lnTo>
                    <a:pt x="287" y="421"/>
                  </a:lnTo>
                  <a:lnTo>
                    <a:pt x="314" y="403"/>
                  </a:lnTo>
                  <a:lnTo>
                    <a:pt x="317" y="401"/>
                  </a:lnTo>
                  <a:lnTo>
                    <a:pt x="329" y="391"/>
                  </a:lnTo>
                  <a:lnTo>
                    <a:pt x="340" y="380"/>
                  </a:lnTo>
                  <a:lnTo>
                    <a:pt x="351" y="369"/>
                  </a:lnTo>
                  <a:lnTo>
                    <a:pt x="353" y="366"/>
                  </a:lnTo>
                  <a:lnTo>
                    <a:pt x="361" y="355"/>
                  </a:lnTo>
                  <a:lnTo>
                    <a:pt x="366" y="347"/>
                  </a:lnTo>
                  <a:lnTo>
                    <a:pt x="369" y="339"/>
                  </a:lnTo>
                  <a:lnTo>
                    <a:pt x="375" y="321"/>
                  </a:lnTo>
                  <a:lnTo>
                    <a:pt x="380" y="300"/>
                  </a:lnTo>
                  <a:lnTo>
                    <a:pt x="380" y="297"/>
                  </a:lnTo>
                  <a:lnTo>
                    <a:pt x="384" y="276"/>
                  </a:lnTo>
                  <a:lnTo>
                    <a:pt x="387" y="254"/>
                  </a:lnTo>
                  <a:lnTo>
                    <a:pt x="389" y="233"/>
                  </a:lnTo>
                  <a:lnTo>
                    <a:pt x="391" y="213"/>
                  </a:lnTo>
                  <a:lnTo>
                    <a:pt x="393" y="198"/>
                  </a:lnTo>
                  <a:lnTo>
                    <a:pt x="401" y="148"/>
                  </a:lnTo>
                  <a:lnTo>
                    <a:pt x="410" y="99"/>
                  </a:lnTo>
                  <a:lnTo>
                    <a:pt x="417" y="50"/>
                  </a:lnTo>
                  <a:lnTo>
                    <a:pt x="424" y="2"/>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29" name="Freeform 639"/>
            <p:cNvSpPr>
              <a:spLocks/>
            </p:cNvSpPr>
            <p:nvPr/>
          </p:nvSpPr>
          <p:spPr bwMode="auto">
            <a:xfrm>
              <a:off x="568" y="4603"/>
              <a:ext cx="719" cy="426"/>
            </a:xfrm>
            <a:custGeom>
              <a:avLst/>
              <a:gdLst>
                <a:gd name="T0" fmla="*/ 231 w 464"/>
                <a:gd name="T1" fmla="*/ 0 h 434"/>
                <a:gd name="T2" fmla="*/ 108 w 464"/>
                <a:gd name="T3" fmla="*/ 16 h 434"/>
                <a:gd name="T4" fmla="*/ 0 w 464"/>
                <a:gd name="T5" fmla="*/ 29 h 434"/>
                <a:gd name="T6" fmla="*/ 45 w 464"/>
                <a:gd name="T7" fmla="*/ 42 h 434"/>
                <a:gd name="T8" fmla="*/ 197 w 464"/>
                <a:gd name="T9" fmla="*/ 58 h 434"/>
                <a:gd name="T10" fmla="*/ 401 w 464"/>
                <a:gd name="T11" fmla="*/ 68 h 434"/>
                <a:gd name="T12" fmla="*/ 979 w 464"/>
                <a:gd name="T13" fmla="*/ 79 h 434"/>
                <a:gd name="T14" fmla="*/ 1591 w 464"/>
                <a:gd name="T15" fmla="*/ 87 h 434"/>
                <a:gd name="T16" fmla="*/ 2310 w 464"/>
                <a:gd name="T17" fmla="*/ 93 h 434"/>
                <a:gd name="T18" fmla="*/ 3643 w 464"/>
                <a:gd name="T19" fmla="*/ 99 h 434"/>
                <a:gd name="T20" fmla="*/ 5069 w 464"/>
                <a:gd name="T21" fmla="*/ 99 h 434"/>
                <a:gd name="T22" fmla="*/ 6392 w 464"/>
                <a:gd name="T23" fmla="*/ 97 h 434"/>
                <a:gd name="T24" fmla="*/ 7449 w 464"/>
                <a:gd name="T25" fmla="*/ 95 h 434"/>
                <a:gd name="T26" fmla="*/ 8361 w 464"/>
                <a:gd name="T27" fmla="*/ 103 h 434"/>
                <a:gd name="T28" fmla="*/ 9569 w 464"/>
                <a:gd name="T29" fmla="*/ 121 h 434"/>
                <a:gd name="T30" fmla="*/ 10661 w 464"/>
                <a:gd name="T31" fmla="*/ 143 h 434"/>
                <a:gd name="T32" fmla="*/ 11413 w 464"/>
                <a:gd name="T33" fmla="*/ 174 h 434"/>
                <a:gd name="T34" fmla="*/ 11636 w 464"/>
                <a:gd name="T35" fmla="*/ 190 h 434"/>
                <a:gd name="T36" fmla="*/ 11992 w 464"/>
                <a:gd name="T37" fmla="*/ 258 h 434"/>
                <a:gd name="T38" fmla="*/ 12221 w 464"/>
                <a:gd name="T39" fmla="*/ 293 h 434"/>
                <a:gd name="T40" fmla="*/ 12525 w 464"/>
                <a:gd name="T41" fmla="*/ 325 h 434"/>
                <a:gd name="T42" fmla="*/ 12567 w 464"/>
                <a:gd name="T43" fmla="*/ 330 h 434"/>
                <a:gd name="T44" fmla="*/ 12807 w 464"/>
                <a:gd name="T45" fmla="*/ 346 h 434"/>
                <a:gd name="T46" fmla="*/ 12999 w 464"/>
                <a:gd name="T47" fmla="*/ 355 h 434"/>
                <a:gd name="T48" fmla="*/ 13196 w 464"/>
                <a:gd name="T49" fmla="*/ 361 h 434"/>
                <a:gd name="T50" fmla="*/ 13427 w 464"/>
                <a:gd name="T51" fmla="*/ 365 h 434"/>
                <a:gd name="T52" fmla="*/ 13785 w 464"/>
                <a:gd name="T53" fmla="*/ 369 h 434"/>
                <a:gd name="T54" fmla="*/ 14205 w 464"/>
                <a:gd name="T55" fmla="*/ 372 h 434"/>
                <a:gd name="T56" fmla="*/ 14436 w 464"/>
                <a:gd name="T57" fmla="*/ 373 h 434"/>
                <a:gd name="T58" fmla="*/ 14760 w 464"/>
                <a:gd name="T59" fmla="*/ 374 h 434"/>
                <a:gd name="T60" fmla="*/ 15022 w 464"/>
                <a:gd name="T61" fmla="*/ 373 h 434"/>
                <a:gd name="T62" fmla="*/ 15423 w 464"/>
                <a:gd name="T63" fmla="*/ 373 h 434"/>
                <a:gd name="T64" fmla="*/ 15187 w 464"/>
                <a:gd name="T65" fmla="*/ 357 h 434"/>
                <a:gd name="T66" fmla="*/ 14865 w 464"/>
                <a:gd name="T67" fmla="*/ 357 h 434"/>
                <a:gd name="T68" fmla="*/ 14563 w 464"/>
                <a:gd name="T69" fmla="*/ 358 h 434"/>
                <a:gd name="T70" fmla="*/ 14436 w 464"/>
                <a:gd name="T71" fmla="*/ 357 h 434"/>
                <a:gd name="T72" fmla="*/ 14028 w 464"/>
                <a:gd name="T73" fmla="*/ 354 h 434"/>
                <a:gd name="T74" fmla="*/ 13627 w 464"/>
                <a:gd name="T75" fmla="*/ 350 h 434"/>
                <a:gd name="T76" fmla="*/ 13627 w 464"/>
                <a:gd name="T77" fmla="*/ 350 h 434"/>
                <a:gd name="T78" fmla="*/ 13474 w 464"/>
                <a:gd name="T79" fmla="*/ 345 h 434"/>
                <a:gd name="T80" fmla="*/ 13196 w 464"/>
                <a:gd name="T81" fmla="*/ 329 h 434"/>
                <a:gd name="T82" fmla="*/ 13106 w 464"/>
                <a:gd name="T83" fmla="*/ 321 h 434"/>
                <a:gd name="T84" fmla="*/ 12925 w 464"/>
                <a:gd name="T85" fmla="*/ 304 h 434"/>
                <a:gd name="T86" fmla="*/ 12807 w 464"/>
                <a:gd name="T87" fmla="*/ 287 h 434"/>
                <a:gd name="T88" fmla="*/ 12451 w 464"/>
                <a:gd name="T89" fmla="*/ 224 h 434"/>
                <a:gd name="T90" fmla="*/ 12097 w 464"/>
                <a:gd name="T91" fmla="*/ 177 h 434"/>
                <a:gd name="T92" fmla="*/ 11636 w 464"/>
                <a:gd name="T93" fmla="*/ 151 h 434"/>
                <a:gd name="T94" fmla="*/ 11118 w 464"/>
                <a:gd name="T95" fmla="*/ 131 h 434"/>
                <a:gd name="T96" fmla="*/ 9979 w 464"/>
                <a:gd name="T97" fmla="*/ 109 h 434"/>
                <a:gd name="T98" fmla="*/ 9249 w 464"/>
                <a:gd name="T99" fmla="*/ 95 h 434"/>
                <a:gd name="T100" fmla="*/ 7917 w 464"/>
                <a:gd name="T101" fmla="*/ 79 h 434"/>
                <a:gd name="T102" fmla="*/ 7449 w 464"/>
                <a:gd name="T103" fmla="*/ 79 h 434"/>
                <a:gd name="T104" fmla="*/ 6392 w 464"/>
                <a:gd name="T105" fmla="*/ 80 h 434"/>
                <a:gd name="T106" fmla="*/ 5069 w 464"/>
                <a:gd name="T107" fmla="*/ 81 h 434"/>
                <a:gd name="T108" fmla="*/ 3643 w 464"/>
                <a:gd name="T109" fmla="*/ 81 h 434"/>
                <a:gd name="T110" fmla="*/ 2424 w 464"/>
                <a:gd name="T111" fmla="*/ 78 h 434"/>
                <a:gd name="T112" fmla="*/ 1835 w 464"/>
                <a:gd name="T113" fmla="*/ 75 h 434"/>
                <a:gd name="T114" fmla="*/ 979 w 464"/>
                <a:gd name="T115" fmla="*/ 61 h 434"/>
                <a:gd name="T116" fmla="*/ 778 w 464"/>
                <a:gd name="T117" fmla="*/ 51 h 434"/>
                <a:gd name="T118" fmla="*/ 621 w 464"/>
                <a:gd name="T119" fmla="*/ 37 h 434"/>
                <a:gd name="T120" fmla="*/ 621 w 464"/>
                <a:gd name="T121" fmla="*/ 27 h 434"/>
                <a:gd name="T122" fmla="*/ 663 w 464"/>
                <a:gd name="T123" fmla="*/ 19 h 4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4"/>
                <a:gd name="T187" fmla="*/ 0 h 434"/>
                <a:gd name="T188" fmla="*/ 464 w 464"/>
                <a:gd name="T189" fmla="*/ 434 h 4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4" h="434">
                  <a:moveTo>
                    <a:pt x="24" y="6"/>
                  </a:moveTo>
                  <a:lnTo>
                    <a:pt x="7" y="0"/>
                  </a:lnTo>
                  <a:lnTo>
                    <a:pt x="3" y="12"/>
                  </a:lnTo>
                  <a:lnTo>
                    <a:pt x="3" y="16"/>
                  </a:lnTo>
                  <a:lnTo>
                    <a:pt x="1" y="27"/>
                  </a:lnTo>
                  <a:lnTo>
                    <a:pt x="0" y="37"/>
                  </a:lnTo>
                  <a:lnTo>
                    <a:pt x="1" y="47"/>
                  </a:lnTo>
                  <a:lnTo>
                    <a:pt x="1" y="50"/>
                  </a:lnTo>
                  <a:lnTo>
                    <a:pt x="3" y="59"/>
                  </a:lnTo>
                  <a:lnTo>
                    <a:pt x="6" y="66"/>
                  </a:lnTo>
                  <a:lnTo>
                    <a:pt x="10" y="73"/>
                  </a:lnTo>
                  <a:lnTo>
                    <a:pt x="12" y="76"/>
                  </a:lnTo>
                  <a:lnTo>
                    <a:pt x="17" y="82"/>
                  </a:lnTo>
                  <a:lnTo>
                    <a:pt x="30" y="93"/>
                  </a:lnTo>
                  <a:lnTo>
                    <a:pt x="33" y="95"/>
                  </a:lnTo>
                  <a:lnTo>
                    <a:pt x="48" y="103"/>
                  </a:lnTo>
                  <a:lnTo>
                    <a:pt x="66" y="108"/>
                  </a:lnTo>
                  <a:lnTo>
                    <a:pt x="70" y="109"/>
                  </a:lnTo>
                  <a:lnTo>
                    <a:pt x="89" y="112"/>
                  </a:lnTo>
                  <a:lnTo>
                    <a:pt x="110" y="115"/>
                  </a:lnTo>
                  <a:lnTo>
                    <a:pt x="131" y="115"/>
                  </a:lnTo>
                  <a:lnTo>
                    <a:pt x="152" y="115"/>
                  </a:lnTo>
                  <a:lnTo>
                    <a:pt x="173" y="115"/>
                  </a:lnTo>
                  <a:lnTo>
                    <a:pt x="192" y="113"/>
                  </a:lnTo>
                  <a:lnTo>
                    <a:pt x="209" y="112"/>
                  </a:lnTo>
                  <a:lnTo>
                    <a:pt x="224" y="111"/>
                  </a:lnTo>
                  <a:lnTo>
                    <a:pt x="234" y="111"/>
                  </a:lnTo>
                  <a:lnTo>
                    <a:pt x="252" y="119"/>
                  </a:lnTo>
                  <a:lnTo>
                    <a:pt x="271" y="128"/>
                  </a:lnTo>
                  <a:lnTo>
                    <a:pt x="288" y="139"/>
                  </a:lnTo>
                  <a:lnTo>
                    <a:pt x="305" y="152"/>
                  </a:lnTo>
                  <a:lnTo>
                    <a:pt x="321" y="167"/>
                  </a:lnTo>
                  <a:lnTo>
                    <a:pt x="333" y="183"/>
                  </a:lnTo>
                  <a:lnTo>
                    <a:pt x="343" y="202"/>
                  </a:lnTo>
                  <a:lnTo>
                    <a:pt x="347" y="213"/>
                  </a:lnTo>
                  <a:lnTo>
                    <a:pt x="350" y="222"/>
                  </a:lnTo>
                  <a:lnTo>
                    <a:pt x="356" y="259"/>
                  </a:lnTo>
                  <a:lnTo>
                    <a:pt x="361" y="298"/>
                  </a:lnTo>
                  <a:lnTo>
                    <a:pt x="367" y="336"/>
                  </a:lnTo>
                  <a:lnTo>
                    <a:pt x="368" y="340"/>
                  </a:lnTo>
                  <a:lnTo>
                    <a:pt x="372" y="359"/>
                  </a:lnTo>
                  <a:lnTo>
                    <a:pt x="377" y="377"/>
                  </a:lnTo>
                  <a:lnTo>
                    <a:pt x="378" y="383"/>
                  </a:lnTo>
                  <a:lnTo>
                    <a:pt x="380" y="389"/>
                  </a:lnTo>
                  <a:lnTo>
                    <a:pt x="385" y="401"/>
                  </a:lnTo>
                  <a:lnTo>
                    <a:pt x="388" y="407"/>
                  </a:lnTo>
                  <a:lnTo>
                    <a:pt x="391" y="412"/>
                  </a:lnTo>
                  <a:lnTo>
                    <a:pt x="393" y="415"/>
                  </a:lnTo>
                  <a:lnTo>
                    <a:pt x="397" y="419"/>
                  </a:lnTo>
                  <a:lnTo>
                    <a:pt x="400" y="421"/>
                  </a:lnTo>
                  <a:lnTo>
                    <a:pt x="404" y="424"/>
                  </a:lnTo>
                  <a:lnTo>
                    <a:pt x="410" y="426"/>
                  </a:lnTo>
                  <a:lnTo>
                    <a:pt x="415" y="428"/>
                  </a:lnTo>
                  <a:lnTo>
                    <a:pt x="422" y="430"/>
                  </a:lnTo>
                  <a:lnTo>
                    <a:pt x="427" y="432"/>
                  </a:lnTo>
                  <a:lnTo>
                    <a:pt x="431" y="433"/>
                  </a:lnTo>
                  <a:lnTo>
                    <a:pt x="434" y="433"/>
                  </a:lnTo>
                  <a:lnTo>
                    <a:pt x="438" y="434"/>
                  </a:lnTo>
                  <a:lnTo>
                    <a:pt x="444" y="434"/>
                  </a:lnTo>
                  <a:lnTo>
                    <a:pt x="447" y="433"/>
                  </a:lnTo>
                  <a:lnTo>
                    <a:pt x="452" y="433"/>
                  </a:lnTo>
                  <a:lnTo>
                    <a:pt x="457" y="433"/>
                  </a:lnTo>
                  <a:lnTo>
                    <a:pt x="464" y="433"/>
                  </a:lnTo>
                  <a:lnTo>
                    <a:pt x="464" y="415"/>
                  </a:lnTo>
                  <a:lnTo>
                    <a:pt x="457" y="415"/>
                  </a:lnTo>
                  <a:lnTo>
                    <a:pt x="452" y="415"/>
                  </a:lnTo>
                  <a:lnTo>
                    <a:pt x="447" y="415"/>
                  </a:lnTo>
                  <a:lnTo>
                    <a:pt x="444" y="416"/>
                  </a:lnTo>
                  <a:lnTo>
                    <a:pt x="438" y="416"/>
                  </a:lnTo>
                  <a:lnTo>
                    <a:pt x="436" y="415"/>
                  </a:lnTo>
                  <a:lnTo>
                    <a:pt x="434" y="415"/>
                  </a:lnTo>
                  <a:lnTo>
                    <a:pt x="429" y="413"/>
                  </a:lnTo>
                  <a:lnTo>
                    <a:pt x="422" y="411"/>
                  </a:lnTo>
                  <a:lnTo>
                    <a:pt x="417" y="409"/>
                  </a:lnTo>
                  <a:lnTo>
                    <a:pt x="410" y="407"/>
                  </a:lnTo>
                  <a:lnTo>
                    <a:pt x="410" y="406"/>
                  </a:lnTo>
                  <a:lnTo>
                    <a:pt x="406" y="403"/>
                  </a:lnTo>
                  <a:lnTo>
                    <a:pt x="405" y="400"/>
                  </a:lnTo>
                  <a:lnTo>
                    <a:pt x="402" y="394"/>
                  </a:lnTo>
                  <a:lnTo>
                    <a:pt x="397" y="382"/>
                  </a:lnTo>
                  <a:lnTo>
                    <a:pt x="395" y="376"/>
                  </a:lnTo>
                  <a:lnTo>
                    <a:pt x="394" y="372"/>
                  </a:lnTo>
                  <a:lnTo>
                    <a:pt x="389" y="352"/>
                  </a:lnTo>
                  <a:lnTo>
                    <a:pt x="385" y="333"/>
                  </a:lnTo>
                  <a:lnTo>
                    <a:pt x="379" y="298"/>
                  </a:lnTo>
                  <a:lnTo>
                    <a:pt x="374" y="259"/>
                  </a:lnTo>
                  <a:lnTo>
                    <a:pt x="367" y="218"/>
                  </a:lnTo>
                  <a:lnTo>
                    <a:pt x="364" y="206"/>
                  </a:lnTo>
                  <a:lnTo>
                    <a:pt x="360" y="195"/>
                  </a:lnTo>
                  <a:lnTo>
                    <a:pt x="350" y="175"/>
                  </a:lnTo>
                  <a:lnTo>
                    <a:pt x="348" y="172"/>
                  </a:lnTo>
                  <a:lnTo>
                    <a:pt x="334" y="154"/>
                  </a:lnTo>
                  <a:lnTo>
                    <a:pt x="318" y="139"/>
                  </a:lnTo>
                  <a:lnTo>
                    <a:pt x="300" y="125"/>
                  </a:lnTo>
                  <a:lnTo>
                    <a:pt x="297" y="123"/>
                  </a:lnTo>
                  <a:lnTo>
                    <a:pt x="278" y="111"/>
                  </a:lnTo>
                  <a:lnTo>
                    <a:pt x="259" y="102"/>
                  </a:lnTo>
                  <a:lnTo>
                    <a:pt x="238" y="94"/>
                  </a:lnTo>
                  <a:lnTo>
                    <a:pt x="235" y="93"/>
                  </a:lnTo>
                  <a:lnTo>
                    <a:pt x="224" y="93"/>
                  </a:lnTo>
                  <a:lnTo>
                    <a:pt x="209" y="94"/>
                  </a:lnTo>
                  <a:lnTo>
                    <a:pt x="192" y="95"/>
                  </a:lnTo>
                  <a:lnTo>
                    <a:pt x="173" y="97"/>
                  </a:lnTo>
                  <a:lnTo>
                    <a:pt x="152" y="97"/>
                  </a:lnTo>
                  <a:lnTo>
                    <a:pt x="131" y="97"/>
                  </a:lnTo>
                  <a:lnTo>
                    <a:pt x="110" y="97"/>
                  </a:lnTo>
                  <a:lnTo>
                    <a:pt x="89" y="94"/>
                  </a:lnTo>
                  <a:lnTo>
                    <a:pt x="73" y="91"/>
                  </a:lnTo>
                  <a:lnTo>
                    <a:pt x="55" y="86"/>
                  </a:lnTo>
                  <a:lnTo>
                    <a:pt x="41" y="78"/>
                  </a:lnTo>
                  <a:lnTo>
                    <a:pt x="30" y="69"/>
                  </a:lnTo>
                  <a:lnTo>
                    <a:pt x="26" y="64"/>
                  </a:lnTo>
                  <a:lnTo>
                    <a:pt x="23" y="59"/>
                  </a:lnTo>
                  <a:lnTo>
                    <a:pt x="20" y="52"/>
                  </a:lnTo>
                  <a:lnTo>
                    <a:pt x="19" y="45"/>
                  </a:lnTo>
                  <a:lnTo>
                    <a:pt x="18" y="37"/>
                  </a:lnTo>
                  <a:lnTo>
                    <a:pt x="19" y="27"/>
                  </a:lnTo>
                  <a:lnTo>
                    <a:pt x="20" y="19"/>
                  </a:lnTo>
                  <a:lnTo>
                    <a:pt x="24" y="6"/>
                  </a:lnTo>
                  <a:close/>
                </a:path>
              </a:pathLst>
            </a:custGeom>
            <a:solidFill>
              <a:schemeClr val="bg2"/>
            </a:solidFill>
            <a:ln>
              <a:noFill/>
            </a:ln>
            <a:extLst>
              <a:ext uri="{91240B29-F687-4f45-9708-019B960494DF}">
                <a14:hiddenLine xmlns="" xmlns:a14="http://schemas.microsoft.com/office/drawing/2010/main" w="6350">
                  <a:solidFill>
                    <a:srgbClr val="000000"/>
                  </a:solidFill>
                  <a:round/>
                  <a:headEnd/>
                  <a:tailEnd/>
                </a14:hiddenLine>
              </a:ext>
            </a:extLst>
          </p:spPr>
          <p:txBody>
            <a:bodyPr/>
            <a:lstStyle/>
            <a:p>
              <a:endParaRPr lang="en-US"/>
            </a:p>
          </p:txBody>
        </p:sp>
        <p:grpSp>
          <p:nvGrpSpPr>
            <p:cNvPr id="74030" name="Group 641"/>
            <p:cNvGrpSpPr>
              <a:grpSpLocks/>
            </p:cNvGrpSpPr>
            <p:nvPr/>
          </p:nvGrpSpPr>
          <p:grpSpPr bwMode="auto">
            <a:xfrm>
              <a:off x="1245" y="4741"/>
              <a:ext cx="156" cy="287"/>
              <a:chOff x="1623" y="3604"/>
              <a:chExt cx="101" cy="293"/>
            </a:xfrm>
          </p:grpSpPr>
          <p:sp>
            <p:nvSpPr>
              <p:cNvPr id="74063" name="Freeform 642"/>
              <p:cNvSpPr>
                <a:spLocks/>
              </p:cNvSpPr>
              <p:nvPr/>
            </p:nvSpPr>
            <p:spPr bwMode="auto">
              <a:xfrm>
                <a:off x="1631" y="3612"/>
                <a:ext cx="93" cy="285"/>
              </a:xfrm>
              <a:custGeom>
                <a:avLst/>
                <a:gdLst>
                  <a:gd name="T0" fmla="*/ 25 w 93"/>
                  <a:gd name="T1" fmla="*/ 285 h 285"/>
                  <a:gd name="T2" fmla="*/ 38 w 93"/>
                  <a:gd name="T3" fmla="*/ 283 h 285"/>
                  <a:gd name="T4" fmla="*/ 46 w 93"/>
                  <a:gd name="T5" fmla="*/ 282 h 285"/>
                  <a:gd name="T6" fmla="*/ 54 w 93"/>
                  <a:gd name="T7" fmla="*/ 280 h 285"/>
                  <a:gd name="T8" fmla="*/ 61 w 93"/>
                  <a:gd name="T9" fmla="*/ 275 h 285"/>
                  <a:gd name="T10" fmla="*/ 70 w 93"/>
                  <a:gd name="T11" fmla="*/ 264 h 285"/>
                  <a:gd name="T12" fmla="*/ 77 w 93"/>
                  <a:gd name="T13" fmla="*/ 254 h 285"/>
                  <a:gd name="T14" fmla="*/ 85 w 93"/>
                  <a:gd name="T15" fmla="*/ 241 h 285"/>
                  <a:gd name="T16" fmla="*/ 88 w 93"/>
                  <a:gd name="T17" fmla="*/ 236 h 285"/>
                  <a:gd name="T18" fmla="*/ 89 w 93"/>
                  <a:gd name="T19" fmla="*/ 233 h 285"/>
                  <a:gd name="T20" fmla="*/ 93 w 93"/>
                  <a:gd name="T21" fmla="*/ 210 h 285"/>
                  <a:gd name="T22" fmla="*/ 91 w 93"/>
                  <a:gd name="T23" fmla="*/ 164 h 285"/>
                  <a:gd name="T24" fmla="*/ 86 w 93"/>
                  <a:gd name="T25" fmla="*/ 138 h 285"/>
                  <a:gd name="T26" fmla="*/ 71 w 93"/>
                  <a:gd name="T27" fmla="*/ 93 h 285"/>
                  <a:gd name="T28" fmla="*/ 59 w 93"/>
                  <a:gd name="T29" fmla="*/ 71 h 285"/>
                  <a:gd name="T30" fmla="*/ 50 w 93"/>
                  <a:gd name="T31" fmla="*/ 56 h 285"/>
                  <a:gd name="T32" fmla="*/ 47 w 93"/>
                  <a:gd name="T33" fmla="*/ 47 h 285"/>
                  <a:gd name="T34" fmla="*/ 45 w 93"/>
                  <a:gd name="T35" fmla="*/ 42 h 285"/>
                  <a:gd name="T36" fmla="*/ 43 w 93"/>
                  <a:gd name="T37" fmla="*/ 38 h 285"/>
                  <a:gd name="T38" fmla="*/ 36 w 93"/>
                  <a:gd name="T39" fmla="*/ 35 h 285"/>
                  <a:gd name="T40" fmla="*/ 33 w 93"/>
                  <a:gd name="T41" fmla="*/ 34 h 285"/>
                  <a:gd name="T42" fmla="*/ 30 w 93"/>
                  <a:gd name="T43" fmla="*/ 30 h 285"/>
                  <a:gd name="T44" fmla="*/ 20 w 93"/>
                  <a:gd name="T45" fmla="*/ 16 h 285"/>
                  <a:gd name="T46" fmla="*/ 18 w 93"/>
                  <a:gd name="T47" fmla="*/ 8 h 285"/>
                  <a:gd name="T48" fmla="*/ 17 w 93"/>
                  <a:gd name="T49" fmla="*/ 7 h 285"/>
                  <a:gd name="T50" fmla="*/ 15 w 93"/>
                  <a:gd name="T51" fmla="*/ 3 h 285"/>
                  <a:gd name="T52" fmla="*/ 8 w 93"/>
                  <a:gd name="T53" fmla="*/ 0 h 285"/>
                  <a:gd name="T54" fmla="*/ 1 w 93"/>
                  <a:gd name="T55" fmla="*/ 0 h 285"/>
                  <a:gd name="T56" fmla="*/ 0 w 93"/>
                  <a:gd name="T57" fmla="*/ 10 h 285"/>
                  <a:gd name="T58" fmla="*/ 1 w 93"/>
                  <a:gd name="T59" fmla="*/ 15 h 285"/>
                  <a:gd name="T60" fmla="*/ 1 w 93"/>
                  <a:gd name="T61" fmla="*/ 18 h 285"/>
                  <a:gd name="T62" fmla="*/ 1 w 93"/>
                  <a:gd name="T63" fmla="*/ 18 h 285"/>
                  <a:gd name="T64" fmla="*/ 8 w 93"/>
                  <a:gd name="T65" fmla="*/ 30 h 285"/>
                  <a:gd name="T66" fmla="*/ 16 w 93"/>
                  <a:gd name="T67" fmla="*/ 42 h 285"/>
                  <a:gd name="T68" fmla="*/ 20 w 93"/>
                  <a:gd name="T69" fmla="*/ 47 h 285"/>
                  <a:gd name="T70" fmla="*/ 25 w 93"/>
                  <a:gd name="T71" fmla="*/ 51 h 285"/>
                  <a:gd name="T72" fmla="*/ 30 w 93"/>
                  <a:gd name="T73" fmla="*/ 54 h 285"/>
                  <a:gd name="T74" fmla="*/ 31 w 93"/>
                  <a:gd name="T75" fmla="*/ 58 h 285"/>
                  <a:gd name="T76" fmla="*/ 33 w 93"/>
                  <a:gd name="T77" fmla="*/ 63 h 285"/>
                  <a:gd name="T78" fmla="*/ 44 w 93"/>
                  <a:gd name="T79" fmla="*/ 80 h 285"/>
                  <a:gd name="T80" fmla="*/ 54 w 93"/>
                  <a:gd name="T81" fmla="*/ 100 h 285"/>
                  <a:gd name="T82" fmla="*/ 69 w 93"/>
                  <a:gd name="T83" fmla="*/ 145 h 285"/>
                  <a:gd name="T84" fmla="*/ 73 w 93"/>
                  <a:gd name="T85" fmla="*/ 164 h 285"/>
                  <a:gd name="T86" fmla="*/ 75 w 93"/>
                  <a:gd name="T87" fmla="*/ 210 h 285"/>
                  <a:gd name="T88" fmla="*/ 71 w 93"/>
                  <a:gd name="T89" fmla="*/ 229 h 285"/>
                  <a:gd name="T90" fmla="*/ 68 w 93"/>
                  <a:gd name="T91" fmla="*/ 234 h 285"/>
                  <a:gd name="T92" fmla="*/ 60 w 93"/>
                  <a:gd name="T93" fmla="*/ 247 h 285"/>
                  <a:gd name="T94" fmla="*/ 56 w 93"/>
                  <a:gd name="T95" fmla="*/ 253 h 285"/>
                  <a:gd name="T96" fmla="*/ 48 w 93"/>
                  <a:gd name="T97" fmla="*/ 262 h 285"/>
                  <a:gd name="T98" fmla="*/ 44 w 93"/>
                  <a:gd name="T99" fmla="*/ 264 h 285"/>
                  <a:gd name="T100" fmla="*/ 38 w 93"/>
                  <a:gd name="T101" fmla="*/ 265 h 285"/>
                  <a:gd name="T102" fmla="*/ 22 w 93"/>
                  <a:gd name="T103" fmla="*/ 267 h 285"/>
                  <a:gd name="T104" fmla="*/ 1 w 93"/>
                  <a:gd name="T105" fmla="*/ 15 h 285"/>
                  <a:gd name="T106" fmla="*/ 1 w 93"/>
                  <a:gd name="T107" fmla="*/ 13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3"/>
                  <a:gd name="T163" fmla="*/ 0 h 285"/>
                  <a:gd name="T164" fmla="*/ 93 w 93"/>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3" h="285">
                    <a:moveTo>
                      <a:pt x="22" y="267"/>
                    </a:moveTo>
                    <a:lnTo>
                      <a:pt x="25" y="285"/>
                    </a:lnTo>
                    <a:lnTo>
                      <a:pt x="32" y="284"/>
                    </a:lnTo>
                    <a:lnTo>
                      <a:pt x="38" y="283"/>
                    </a:lnTo>
                    <a:lnTo>
                      <a:pt x="43" y="283"/>
                    </a:lnTo>
                    <a:lnTo>
                      <a:pt x="46" y="282"/>
                    </a:lnTo>
                    <a:lnTo>
                      <a:pt x="51" y="281"/>
                    </a:lnTo>
                    <a:lnTo>
                      <a:pt x="54" y="280"/>
                    </a:lnTo>
                    <a:lnTo>
                      <a:pt x="57" y="278"/>
                    </a:lnTo>
                    <a:lnTo>
                      <a:pt x="61" y="275"/>
                    </a:lnTo>
                    <a:lnTo>
                      <a:pt x="65" y="271"/>
                    </a:lnTo>
                    <a:lnTo>
                      <a:pt x="70" y="264"/>
                    </a:lnTo>
                    <a:lnTo>
                      <a:pt x="71" y="263"/>
                    </a:lnTo>
                    <a:lnTo>
                      <a:pt x="77" y="254"/>
                    </a:lnTo>
                    <a:lnTo>
                      <a:pt x="83" y="245"/>
                    </a:lnTo>
                    <a:lnTo>
                      <a:pt x="85" y="241"/>
                    </a:lnTo>
                    <a:lnTo>
                      <a:pt x="87" y="238"/>
                    </a:lnTo>
                    <a:lnTo>
                      <a:pt x="88" y="236"/>
                    </a:lnTo>
                    <a:lnTo>
                      <a:pt x="89" y="233"/>
                    </a:lnTo>
                    <a:lnTo>
                      <a:pt x="92" y="213"/>
                    </a:lnTo>
                    <a:lnTo>
                      <a:pt x="93" y="210"/>
                    </a:lnTo>
                    <a:lnTo>
                      <a:pt x="93" y="187"/>
                    </a:lnTo>
                    <a:lnTo>
                      <a:pt x="91" y="164"/>
                    </a:lnTo>
                    <a:lnTo>
                      <a:pt x="87" y="141"/>
                    </a:lnTo>
                    <a:lnTo>
                      <a:pt x="86" y="138"/>
                    </a:lnTo>
                    <a:lnTo>
                      <a:pt x="80" y="115"/>
                    </a:lnTo>
                    <a:lnTo>
                      <a:pt x="71" y="93"/>
                    </a:lnTo>
                    <a:lnTo>
                      <a:pt x="61" y="74"/>
                    </a:lnTo>
                    <a:lnTo>
                      <a:pt x="59" y="71"/>
                    </a:lnTo>
                    <a:lnTo>
                      <a:pt x="50" y="56"/>
                    </a:lnTo>
                    <a:lnTo>
                      <a:pt x="48" y="51"/>
                    </a:lnTo>
                    <a:lnTo>
                      <a:pt x="47" y="47"/>
                    </a:lnTo>
                    <a:lnTo>
                      <a:pt x="46" y="44"/>
                    </a:lnTo>
                    <a:lnTo>
                      <a:pt x="45" y="42"/>
                    </a:lnTo>
                    <a:lnTo>
                      <a:pt x="45" y="41"/>
                    </a:lnTo>
                    <a:lnTo>
                      <a:pt x="43" y="38"/>
                    </a:lnTo>
                    <a:lnTo>
                      <a:pt x="40" y="36"/>
                    </a:lnTo>
                    <a:lnTo>
                      <a:pt x="36" y="35"/>
                    </a:lnTo>
                    <a:lnTo>
                      <a:pt x="35" y="36"/>
                    </a:lnTo>
                    <a:lnTo>
                      <a:pt x="33" y="34"/>
                    </a:lnTo>
                    <a:lnTo>
                      <a:pt x="30" y="30"/>
                    </a:lnTo>
                    <a:lnTo>
                      <a:pt x="24" y="22"/>
                    </a:lnTo>
                    <a:lnTo>
                      <a:pt x="20" y="16"/>
                    </a:lnTo>
                    <a:lnTo>
                      <a:pt x="18" y="11"/>
                    </a:lnTo>
                    <a:lnTo>
                      <a:pt x="18" y="8"/>
                    </a:lnTo>
                    <a:lnTo>
                      <a:pt x="17" y="7"/>
                    </a:lnTo>
                    <a:lnTo>
                      <a:pt x="15" y="4"/>
                    </a:lnTo>
                    <a:lnTo>
                      <a:pt x="15" y="3"/>
                    </a:lnTo>
                    <a:lnTo>
                      <a:pt x="12" y="1"/>
                    </a:lnTo>
                    <a:lnTo>
                      <a:pt x="8" y="0"/>
                    </a:lnTo>
                    <a:lnTo>
                      <a:pt x="6" y="0"/>
                    </a:lnTo>
                    <a:lnTo>
                      <a:pt x="1" y="0"/>
                    </a:lnTo>
                    <a:lnTo>
                      <a:pt x="1" y="10"/>
                    </a:lnTo>
                    <a:lnTo>
                      <a:pt x="0" y="10"/>
                    </a:lnTo>
                    <a:lnTo>
                      <a:pt x="0" y="12"/>
                    </a:lnTo>
                    <a:lnTo>
                      <a:pt x="1" y="15"/>
                    </a:lnTo>
                    <a:lnTo>
                      <a:pt x="1" y="18"/>
                    </a:lnTo>
                    <a:lnTo>
                      <a:pt x="3" y="23"/>
                    </a:lnTo>
                    <a:lnTo>
                      <a:pt x="8" y="30"/>
                    </a:lnTo>
                    <a:lnTo>
                      <a:pt x="10" y="33"/>
                    </a:lnTo>
                    <a:lnTo>
                      <a:pt x="16" y="42"/>
                    </a:lnTo>
                    <a:lnTo>
                      <a:pt x="20" y="47"/>
                    </a:lnTo>
                    <a:lnTo>
                      <a:pt x="23" y="50"/>
                    </a:lnTo>
                    <a:lnTo>
                      <a:pt x="25" y="51"/>
                    </a:lnTo>
                    <a:lnTo>
                      <a:pt x="28" y="53"/>
                    </a:lnTo>
                    <a:lnTo>
                      <a:pt x="30" y="54"/>
                    </a:lnTo>
                    <a:lnTo>
                      <a:pt x="31" y="58"/>
                    </a:lnTo>
                    <a:lnTo>
                      <a:pt x="33" y="62"/>
                    </a:lnTo>
                    <a:lnTo>
                      <a:pt x="33" y="63"/>
                    </a:lnTo>
                    <a:lnTo>
                      <a:pt x="34" y="64"/>
                    </a:lnTo>
                    <a:lnTo>
                      <a:pt x="44" y="80"/>
                    </a:lnTo>
                    <a:lnTo>
                      <a:pt x="44" y="81"/>
                    </a:lnTo>
                    <a:lnTo>
                      <a:pt x="54" y="100"/>
                    </a:lnTo>
                    <a:lnTo>
                      <a:pt x="63" y="122"/>
                    </a:lnTo>
                    <a:lnTo>
                      <a:pt x="69" y="145"/>
                    </a:lnTo>
                    <a:lnTo>
                      <a:pt x="73" y="164"/>
                    </a:lnTo>
                    <a:lnTo>
                      <a:pt x="75" y="187"/>
                    </a:lnTo>
                    <a:lnTo>
                      <a:pt x="75" y="210"/>
                    </a:lnTo>
                    <a:lnTo>
                      <a:pt x="72" y="228"/>
                    </a:lnTo>
                    <a:lnTo>
                      <a:pt x="71" y="229"/>
                    </a:lnTo>
                    <a:lnTo>
                      <a:pt x="70" y="231"/>
                    </a:lnTo>
                    <a:lnTo>
                      <a:pt x="68" y="234"/>
                    </a:lnTo>
                    <a:lnTo>
                      <a:pt x="66" y="238"/>
                    </a:lnTo>
                    <a:lnTo>
                      <a:pt x="60" y="247"/>
                    </a:lnTo>
                    <a:lnTo>
                      <a:pt x="56" y="253"/>
                    </a:lnTo>
                    <a:lnTo>
                      <a:pt x="52" y="258"/>
                    </a:lnTo>
                    <a:lnTo>
                      <a:pt x="48" y="262"/>
                    </a:lnTo>
                    <a:lnTo>
                      <a:pt x="46" y="263"/>
                    </a:lnTo>
                    <a:lnTo>
                      <a:pt x="44" y="264"/>
                    </a:lnTo>
                    <a:lnTo>
                      <a:pt x="40" y="265"/>
                    </a:lnTo>
                    <a:lnTo>
                      <a:pt x="38" y="265"/>
                    </a:lnTo>
                    <a:lnTo>
                      <a:pt x="32" y="266"/>
                    </a:lnTo>
                    <a:lnTo>
                      <a:pt x="22" y="267"/>
                    </a:lnTo>
                    <a:lnTo>
                      <a:pt x="1" y="13"/>
                    </a:lnTo>
                    <a:lnTo>
                      <a:pt x="1" y="15"/>
                    </a:lnTo>
                    <a:lnTo>
                      <a:pt x="1" y="14"/>
                    </a:lnTo>
                    <a:lnTo>
                      <a:pt x="1" y="13"/>
                    </a:lnTo>
                    <a:lnTo>
                      <a:pt x="22" y="267"/>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64" name="Freeform 643"/>
              <p:cNvSpPr>
                <a:spLocks/>
              </p:cNvSpPr>
              <p:nvPr/>
            </p:nvSpPr>
            <p:spPr bwMode="auto">
              <a:xfrm>
                <a:off x="1623" y="3604"/>
                <a:ext cx="93" cy="285"/>
              </a:xfrm>
              <a:custGeom>
                <a:avLst/>
                <a:gdLst>
                  <a:gd name="T0" fmla="*/ 25 w 93"/>
                  <a:gd name="T1" fmla="*/ 285 h 285"/>
                  <a:gd name="T2" fmla="*/ 38 w 93"/>
                  <a:gd name="T3" fmla="*/ 283 h 285"/>
                  <a:gd name="T4" fmla="*/ 46 w 93"/>
                  <a:gd name="T5" fmla="*/ 282 h 285"/>
                  <a:gd name="T6" fmla="*/ 54 w 93"/>
                  <a:gd name="T7" fmla="*/ 280 h 285"/>
                  <a:gd name="T8" fmla="*/ 61 w 93"/>
                  <a:gd name="T9" fmla="*/ 275 h 285"/>
                  <a:gd name="T10" fmla="*/ 70 w 93"/>
                  <a:gd name="T11" fmla="*/ 264 h 285"/>
                  <a:gd name="T12" fmla="*/ 77 w 93"/>
                  <a:gd name="T13" fmla="*/ 254 h 285"/>
                  <a:gd name="T14" fmla="*/ 85 w 93"/>
                  <a:gd name="T15" fmla="*/ 241 h 285"/>
                  <a:gd name="T16" fmla="*/ 88 w 93"/>
                  <a:gd name="T17" fmla="*/ 236 h 285"/>
                  <a:gd name="T18" fmla="*/ 89 w 93"/>
                  <a:gd name="T19" fmla="*/ 233 h 285"/>
                  <a:gd name="T20" fmla="*/ 93 w 93"/>
                  <a:gd name="T21" fmla="*/ 210 h 285"/>
                  <a:gd name="T22" fmla="*/ 91 w 93"/>
                  <a:gd name="T23" fmla="*/ 164 h 285"/>
                  <a:gd name="T24" fmla="*/ 86 w 93"/>
                  <a:gd name="T25" fmla="*/ 138 h 285"/>
                  <a:gd name="T26" fmla="*/ 71 w 93"/>
                  <a:gd name="T27" fmla="*/ 93 h 285"/>
                  <a:gd name="T28" fmla="*/ 59 w 93"/>
                  <a:gd name="T29" fmla="*/ 71 h 285"/>
                  <a:gd name="T30" fmla="*/ 50 w 93"/>
                  <a:gd name="T31" fmla="*/ 56 h 285"/>
                  <a:gd name="T32" fmla="*/ 47 w 93"/>
                  <a:gd name="T33" fmla="*/ 47 h 285"/>
                  <a:gd name="T34" fmla="*/ 45 w 93"/>
                  <a:gd name="T35" fmla="*/ 42 h 285"/>
                  <a:gd name="T36" fmla="*/ 43 w 93"/>
                  <a:gd name="T37" fmla="*/ 38 h 285"/>
                  <a:gd name="T38" fmla="*/ 36 w 93"/>
                  <a:gd name="T39" fmla="*/ 35 h 285"/>
                  <a:gd name="T40" fmla="*/ 33 w 93"/>
                  <a:gd name="T41" fmla="*/ 34 h 285"/>
                  <a:gd name="T42" fmla="*/ 30 w 93"/>
                  <a:gd name="T43" fmla="*/ 30 h 285"/>
                  <a:gd name="T44" fmla="*/ 20 w 93"/>
                  <a:gd name="T45" fmla="*/ 16 h 285"/>
                  <a:gd name="T46" fmla="*/ 18 w 93"/>
                  <a:gd name="T47" fmla="*/ 8 h 285"/>
                  <a:gd name="T48" fmla="*/ 17 w 93"/>
                  <a:gd name="T49" fmla="*/ 7 h 285"/>
                  <a:gd name="T50" fmla="*/ 15 w 93"/>
                  <a:gd name="T51" fmla="*/ 3 h 285"/>
                  <a:gd name="T52" fmla="*/ 8 w 93"/>
                  <a:gd name="T53" fmla="*/ 0 h 285"/>
                  <a:gd name="T54" fmla="*/ 1 w 93"/>
                  <a:gd name="T55" fmla="*/ 0 h 285"/>
                  <a:gd name="T56" fmla="*/ 0 w 93"/>
                  <a:gd name="T57" fmla="*/ 10 h 285"/>
                  <a:gd name="T58" fmla="*/ 1 w 93"/>
                  <a:gd name="T59" fmla="*/ 15 h 285"/>
                  <a:gd name="T60" fmla="*/ 1 w 93"/>
                  <a:gd name="T61" fmla="*/ 18 h 285"/>
                  <a:gd name="T62" fmla="*/ 1 w 93"/>
                  <a:gd name="T63" fmla="*/ 18 h 285"/>
                  <a:gd name="T64" fmla="*/ 8 w 93"/>
                  <a:gd name="T65" fmla="*/ 30 h 285"/>
                  <a:gd name="T66" fmla="*/ 16 w 93"/>
                  <a:gd name="T67" fmla="*/ 42 h 285"/>
                  <a:gd name="T68" fmla="*/ 20 w 93"/>
                  <a:gd name="T69" fmla="*/ 47 h 285"/>
                  <a:gd name="T70" fmla="*/ 25 w 93"/>
                  <a:gd name="T71" fmla="*/ 51 h 285"/>
                  <a:gd name="T72" fmla="*/ 30 w 93"/>
                  <a:gd name="T73" fmla="*/ 54 h 285"/>
                  <a:gd name="T74" fmla="*/ 31 w 93"/>
                  <a:gd name="T75" fmla="*/ 58 h 285"/>
                  <a:gd name="T76" fmla="*/ 33 w 93"/>
                  <a:gd name="T77" fmla="*/ 63 h 285"/>
                  <a:gd name="T78" fmla="*/ 44 w 93"/>
                  <a:gd name="T79" fmla="*/ 80 h 285"/>
                  <a:gd name="T80" fmla="*/ 54 w 93"/>
                  <a:gd name="T81" fmla="*/ 100 h 285"/>
                  <a:gd name="T82" fmla="*/ 69 w 93"/>
                  <a:gd name="T83" fmla="*/ 145 h 285"/>
                  <a:gd name="T84" fmla="*/ 73 w 93"/>
                  <a:gd name="T85" fmla="*/ 164 h 285"/>
                  <a:gd name="T86" fmla="*/ 75 w 93"/>
                  <a:gd name="T87" fmla="*/ 210 h 285"/>
                  <a:gd name="T88" fmla="*/ 71 w 93"/>
                  <a:gd name="T89" fmla="*/ 229 h 285"/>
                  <a:gd name="T90" fmla="*/ 68 w 93"/>
                  <a:gd name="T91" fmla="*/ 234 h 285"/>
                  <a:gd name="T92" fmla="*/ 60 w 93"/>
                  <a:gd name="T93" fmla="*/ 247 h 285"/>
                  <a:gd name="T94" fmla="*/ 56 w 93"/>
                  <a:gd name="T95" fmla="*/ 253 h 285"/>
                  <a:gd name="T96" fmla="*/ 48 w 93"/>
                  <a:gd name="T97" fmla="*/ 262 h 285"/>
                  <a:gd name="T98" fmla="*/ 44 w 93"/>
                  <a:gd name="T99" fmla="*/ 264 h 285"/>
                  <a:gd name="T100" fmla="*/ 38 w 93"/>
                  <a:gd name="T101" fmla="*/ 265 h 285"/>
                  <a:gd name="T102" fmla="*/ 22 w 93"/>
                  <a:gd name="T103" fmla="*/ 267 h 285"/>
                  <a:gd name="T104" fmla="*/ 1 w 93"/>
                  <a:gd name="T105" fmla="*/ 15 h 285"/>
                  <a:gd name="T106" fmla="*/ 1 w 93"/>
                  <a:gd name="T107" fmla="*/ 13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3"/>
                  <a:gd name="T163" fmla="*/ 0 h 285"/>
                  <a:gd name="T164" fmla="*/ 93 w 93"/>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3" h="285">
                    <a:moveTo>
                      <a:pt x="22" y="267"/>
                    </a:moveTo>
                    <a:lnTo>
                      <a:pt x="25" y="285"/>
                    </a:lnTo>
                    <a:lnTo>
                      <a:pt x="32" y="284"/>
                    </a:lnTo>
                    <a:lnTo>
                      <a:pt x="38" y="283"/>
                    </a:lnTo>
                    <a:lnTo>
                      <a:pt x="43" y="283"/>
                    </a:lnTo>
                    <a:lnTo>
                      <a:pt x="46" y="282"/>
                    </a:lnTo>
                    <a:lnTo>
                      <a:pt x="51" y="281"/>
                    </a:lnTo>
                    <a:lnTo>
                      <a:pt x="54" y="280"/>
                    </a:lnTo>
                    <a:lnTo>
                      <a:pt x="57" y="278"/>
                    </a:lnTo>
                    <a:lnTo>
                      <a:pt x="61" y="275"/>
                    </a:lnTo>
                    <a:lnTo>
                      <a:pt x="65" y="271"/>
                    </a:lnTo>
                    <a:lnTo>
                      <a:pt x="70" y="264"/>
                    </a:lnTo>
                    <a:lnTo>
                      <a:pt x="71" y="263"/>
                    </a:lnTo>
                    <a:lnTo>
                      <a:pt x="77" y="254"/>
                    </a:lnTo>
                    <a:lnTo>
                      <a:pt x="83" y="245"/>
                    </a:lnTo>
                    <a:lnTo>
                      <a:pt x="85" y="241"/>
                    </a:lnTo>
                    <a:lnTo>
                      <a:pt x="87" y="238"/>
                    </a:lnTo>
                    <a:lnTo>
                      <a:pt x="88" y="236"/>
                    </a:lnTo>
                    <a:lnTo>
                      <a:pt x="89" y="233"/>
                    </a:lnTo>
                    <a:lnTo>
                      <a:pt x="92" y="213"/>
                    </a:lnTo>
                    <a:lnTo>
                      <a:pt x="93" y="210"/>
                    </a:lnTo>
                    <a:lnTo>
                      <a:pt x="93" y="187"/>
                    </a:lnTo>
                    <a:lnTo>
                      <a:pt x="91" y="164"/>
                    </a:lnTo>
                    <a:lnTo>
                      <a:pt x="87" y="141"/>
                    </a:lnTo>
                    <a:lnTo>
                      <a:pt x="86" y="138"/>
                    </a:lnTo>
                    <a:lnTo>
                      <a:pt x="80" y="115"/>
                    </a:lnTo>
                    <a:lnTo>
                      <a:pt x="71" y="93"/>
                    </a:lnTo>
                    <a:lnTo>
                      <a:pt x="61" y="74"/>
                    </a:lnTo>
                    <a:lnTo>
                      <a:pt x="59" y="71"/>
                    </a:lnTo>
                    <a:lnTo>
                      <a:pt x="50" y="56"/>
                    </a:lnTo>
                    <a:lnTo>
                      <a:pt x="48" y="51"/>
                    </a:lnTo>
                    <a:lnTo>
                      <a:pt x="47" y="47"/>
                    </a:lnTo>
                    <a:lnTo>
                      <a:pt x="46" y="44"/>
                    </a:lnTo>
                    <a:lnTo>
                      <a:pt x="45" y="42"/>
                    </a:lnTo>
                    <a:lnTo>
                      <a:pt x="45" y="41"/>
                    </a:lnTo>
                    <a:lnTo>
                      <a:pt x="43" y="38"/>
                    </a:lnTo>
                    <a:lnTo>
                      <a:pt x="40" y="36"/>
                    </a:lnTo>
                    <a:lnTo>
                      <a:pt x="36" y="35"/>
                    </a:lnTo>
                    <a:lnTo>
                      <a:pt x="35" y="36"/>
                    </a:lnTo>
                    <a:lnTo>
                      <a:pt x="33" y="34"/>
                    </a:lnTo>
                    <a:lnTo>
                      <a:pt x="30" y="30"/>
                    </a:lnTo>
                    <a:lnTo>
                      <a:pt x="24" y="22"/>
                    </a:lnTo>
                    <a:lnTo>
                      <a:pt x="20" y="16"/>
                    </a:lnTo>
                    <a:lnTo>
                      <a:pt x="18" y="11"/>
                    </a:lnTo>
                    <a:lnTo>
                      <a:pt x="18" y="8"/>
                    </a:lnTo>
                    <a:lnTo>
                      <a:pt x="17" y="7"/>
                    </a:lnTo>
                    <a:lnTo>
                      <a:pt x="15" y="4"/>
                    </a:lnTo>
                    <a:lnTo>
                      <a:pt x="15" y="3"/>
                    </a:lnTo>
                    <a:lnTo>
                      <a:pt x="12" y="1"/>
                    </a:lnTo>
                    <a:lnTo>
                      <a:pt x="8" y="0"/>
                    </a:lnTo>
                    <a:lnTo>
                      <a:pt x="6" y="0"/>
                    </a:lnTo>
                    <a:lnTo>
                      <a:pt x="1" y="0"/>
                    </a:lnTo>
                    <a:lnTo>
                      <a:pt x="1" y="10"/>
                    </a:lnTo>
                    <a:lnTo>
                      <a:pt x="0" y="10"/>
                    </a:lnTo>
                    <a:lnTo>
                      <a:pt x="0" y="12"/>
                    </a:lnTo>
                    <a:lnTo>
                      <a:pt x="1" y="15"/>
                    </a:lnTo>
                    <a:lnTo>
                      <a:pt x="1" y="18"/>
                    </a:lnTo>
                    <a:lnTo>
                      <a:pt x="3" y="23"/>
                    </a:lnTo>
                    <a:lnTo>
                      <a:pt x="8" y="30"/>
                    </a:lnTo>
                    <a:lnTo>
                      <a:pt x="10" y="33"/>
                    </a:lnTo>
                    <a:lnTo>
                      <a:pt x="16" y="42"/>
                    </a:lnTo>
                    <a:lnTo>
                      <a:pt x="20" y="47"/>
                    </a:lnTo>
                    <a:lnTo>
                      <a:pt x="23" y="50"/>
                    </a:lnTo>
                    <a:lnTo>
                      <a:pt x="25" y="51"/>
                    </a:lnTo>
                    <a:lnTo>
                      <a:pt x="28" y="53"/>
                    </a:lnTo>
                    <a:lnTo>
                      <a:pt x="30" y="54"/>
                    </a:lnTo>
                    <a:lnTo>
                      <a:pt x="31" y="58"/>
                    </a:lnTo>
                    <a:lnTo>
                      <a:pt x="33" y="62"/>
                    </a:lnTo>
                    <a:lnTo>
                      <a:pt x="33" y="63"/>
                    </a:lnTo>
                    <a:lnTo>
                      <a:pt x="34" y="64"/>
                    </a:lnTo>
                    <a:lnTo>
                      <a:pt x="44" y="80"/>
                    </a:lnTo>
                    <a:lnTo>
                      <a:pt x="44" y="81"/>
                    </a:lnTo>
                    <a:lnTo>
                      <a:pt x="54" y="100"/>
                    </a:lnTo>
                    <a:lnTo>
                      <a:pt x="63" y="122"/>
                    </a:lnTo>
                    <a:lnTo>
                      <a:pt x="69" y="145"/>
                    </a:lnTo>
                    <a:lnTo>
                      <a:pt x="73" y="164"/>
                    </a:lnTo>
                    <a:lnTo>
                      <a:pt x="75" y="187"/>
                    </a:lnTo>
                    <a:lnTo>
                      <a:pt x="75" y="210"/>
                    </a:lnTo>
                    <a:lnTo>
                      <a:pt x="72" y="228"/>
                    </a:lnTo>
                    <a:lnTo>
                      <a:pt x="71" y="229"/>
                    </a:lnTo>
                    <a:lnTo>
                      <a:pt x="70" y="231"/>
                    </a:lnTo>
                    <a:lnTo>
                      <a:pt x="68" y="234"/>
                    </a:lnTo>
                    <a:lnTo>
                      <a:pt x="66" y="238"/>
                    </a:lnTo>
                    <a:lnTo>
                      <a:pt x="60" y="247"/>
                    </a:lnTo>
                    <a:lnTo>
                      <a:pt x="56" y="253"/>
                    </a:lnTo>
                    <a:lnTo>
                      <a:pt x="52" y="258"/>
                    </a:lnTo>
                    <a:lnTo>
                      <a:pt x="48" y="262"/>
                    </a:lnTo>
                    <a:lnTo>
                      <a:pt x="46" y="263"/>
                    </a:lnTo>
                    <a:lnTo>
                      <a:pt x="44" y="264"/>
                    </a:lnTo>
                    <a:lnTo>
                      <a:pt x="40" y="265"/>
                    </a:lnTo>
                    <a:lnTo>
                      <a:pt x="38" y="265"/>
                    </a:lnTo>
                    <a:lnTo>
                      <a:pt x="32" y="266"/>
                    </a:lnTo>
                    <a:lnTo>
                      <a:pt x="22" y="267"/>
                    </a:lnTo>
                    <a:lnTo>
                      <a:pt x="1" y="13"/>
                    </a:lnTo>
                    <a:lnTo>
                      <a:pt x="1" y="15"/>
                    </a:lnTo>
                    <a:lnTo>
                      <a:pt x="1" y="14"/>
                    </a:lnTo>
                    <a:lnTo>
                      <a:pt x="1" y="13"/>
                    </a:lnTo>
                    <a:lnTo>
                      <a:pt x="22" y="267"/>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4031" name="Freeform 645"/>
            <p:cNvSpPr>
              <a:spLocks/>
            </p:cNvSpPr>
            <p:nvPr/>
          </p:nvSpPr>
          <p:spPr bwMode="auto">
            <a:xfrm>
              <a:off x="1252" y="4285"/>
              <a:ext cx="419" cy="547"/>
            </a:xfrm>
            <a:custGeom>
              <a:avLst/>
              <a:gdLst>
                <a:gd name="T0" fmla="*/ 195 w 322"/>
                <a:gd name="T1" fmla="*/ 404 h 558"/>
                <a:gd name="T2" fmla="*/ 183 w 322"/>
                <a:gd name="T3" fmla="*/ 375 h 558"/>
                <a:gd name="T4" fmla="*/ 383 w 322"/>
                <a:gd name="T5" fmla="*/ 334 h 558"/>
                <a:gd name="T6" fmla="*/ 535 w 322"/>
                <a:gd name="T7" fmla="*/ 322 h 558"/>
                <a:gd name="T8" fmla="*/ 696 w 322"/>
                <a:gd name="T9" fmla="*/ 318 h 558"/>
                <a:gd name="T10" fmla="*/ 592 w 322"/>
                <a:gd name="T11" fmla="*/ 372 h 558"/>
                <a:gd name="T12" fmla="*/ 675 w 322"/>
                <a:gd name="T13" fmla="*/ 419 h 558"/>
                <a:gd name="T14" fmla="*/ 906 w 322"/>
                <a:gd name="T15" fmla="*/ 447 h 558"/>
                <a:gd name="T16" fmla="*/ 1448 w 322"/>
                <a:gd name="T17" fmla="*/ 450 h 558"/>
                <a:gd name="T18" fmla="*/ 1685 w 322"/>
                <a:gd name="T19" fmla="*/ 469 h 558"/>
                <a:gd name="T20" fmla="*/ 2130 w 322"/>
                <a:gd name="T21" fmla="*/ 475 h 558"/>
                <a:gd name="T22" fmla="*/ 2478 w 322"/>
                <a:gd name="T23" fmla="*/ 454 h 558"/>
                <a:gd name="T24" fmla="*/ 2647 w 322"/>
                <a:gd name="T25" fmla="*/ 404 h 558"/>
                <a:gd name="T26" fmla="*/ 2591 w 322"/>
                <a:gd name="T27" fmla="*/ 343 h 558"/>
                <a:gd name="T28" fmla="*/ 2429 w 322"/>
                <a:gd name="T29" fmla="*/ 311 h 558"/>
                <a:gd name="T30" fmla="*/ 2208 w 322"/>
                <a:gd name="T31" fmla="*/ 285 h 558"/>
                <a:gd name="T32" fmla="*/ 2288 w 322"/>
                <a:gd name="T33" fmla="*/ 254 h 558"/>
                <a:gd name="T34" fmla="*/ 2562 w 322"/>
                <a:gd name="T35" fmla="*/ 190 h 558"/>
                <a:gd name="T36" fmla="*/ 2543 w 322"/>
                <a:gd name="T37" fmla="*/ 91 h 558"/>
                <a:gd name="T38" fmla="*/ 2113 w 322"/>
                <a:gd name="T39" fmla="*/ 9 h 558"/>
                <a:gd name="T40" fmla="*/ 2143 w 322"/>
                <a:gd name="T41" fmla="*/ 40 h 558"/>
                <a:gd name="T42" fmla="*/ 2428 w 322"/>
                <a:gd name="T43" fmla="*/ 108 h 558"/>
                <a:gd name="T44" fmla="*/ 2219 w 322"/>
                <a:gd name="T45" fmla="*/ 238 h 558"/>
                <a:gd name="T46" fmla="*/ 1872 w 322"/>
                <a:gd name="T47" fmla="*/ 273 h 558"/>
                <a:gd name="T48" fmla="*/ 1236 w 322"/>
                <a:gd name="T49" fmla="*/ 271 h 558"/>
                <a:gd name="T50" fmla="*/ 1011 w 322"/>
                <a:gd name="T51" fmla="*/ 278 h 558"/>
                <a:gd name="T52" fmla="*/ 782 w 322"/>
                <a:gd name="T53" fmla="*/ 303 h 558"/>
                <a:gd name="T54" fmla="*/ 573 w 322"/>
                <a:gd name="T55" fmla="*/ 305 h 558"/>
                <a:gd name="T56" fmla="*/ 355 w 322"/>
                <a:gd name="T57" fmla="*/ 313 h 558"/>
                <a:gd name="T58" fmla="*/ 273 w 322"/>
                <a:gd name="T59" fmla="*/ 324 h 558"/>
                <a:gd name="T60" fmla="*/ 27 w 322"/>
                <a:gd name="T61" fmla="*/ 378 h 558"/>
                <a:gd name="T62" fmla="*/ 46 w 322"/>
                <a:gd name="T63" fmla="*/ 406 h 558"/>
                <a:gd name="T64" fmla="*/ 161 w 322"/>
                <a:gd name="T65" fmla="*/ 424 h 558"/>
                <a:gd name="T66" fmla="*/ 855 w 322"/>
                <a:gd name="T67" fmla="*/ 318 h 558"/>
                <a:gd name="T68" fmla="*/ 1407 w 322"/>
                <a:gd name="T69" fmla="*/ 326 h 558"/>
                <a:gd name="T70" fmla="*/ 1287 w 322"/>
                <a:gd name="T71" fmla="*/ 374 h 558"/>
                <a:gd name="T72" fmla="*/ 1388 w 322"/>
                <a:gd name="T73" fmla="*/ 434 h 558"/>
                <a:gd name="T74" fmla="*/ 900 w 322"/>
                <a:gd name="T75" fmla="*/ 430 h 558"/>
                <a:gd name="T76" fmla="*/ 759 w 322"/>
                <a:gd name="T77" fmla="*/ 399 h 558"/>
                <a:gd name="T78" fmla="*/ 792 w 322"/>
                <a:gd name="T79" fmla="*/ 335 h 558"/>
                <a:gd name="T80" fmla="*/ 1551 w 322"/>
                <a:gd name="T81" fmla="*/ 355 h 558"/>
                <a:gd name="T82" fmla="*/ 1615 w 322"/>
                <a:gd name="T83" fmla="*/ 391 h 558"/>
                <a:gd name="T84" fmla="*/ 1486 w 322"/>
                <a:gd name="T85" fmla="*/ 415 h 558"/>
                <a:gd name="T86" fmla="*/ 195 w 322"/>
                <a:gd name="T87" fmla="*/ 430 h 558"/>
                <a:gd name="T88" fmla="*/ 1067 w 322"/>
                <a:gd name="T89" fmla="*/ 293 h 558"/>
                <a:gd name="T90" fmla="*/ 1421 w 322"/>
                <a:gd name="T91" fmla="*/ 287 h 558"/>
                <a:gd name="T92" fmla="*/ 1486 w 322"/>
                <a:gd name="T93" fmla="*/ 314 h 558"/>
                <a:gd name="T94" fmla="*/ 989 w 322"/>
                <a:gd name="T95" fmla="*/ 303 h 558"/>
                <a:gd name="T96" fmla="*/ 2143 w 322"/>
                <a:gd name="T97" fmla="*/ 299 h 558"/>
                <a:gd name="T98" fmla="*/ 2345 w 322"/>
                <a:gd name="T99" fmla="*/ 324 h 558"/>
                <a:gd name="T100" fmla="*/ 2480 w 322"/>
                <a:gd name="T101" fmla="*/ 368 h 558"/>
                <a:gd name="T102" fmla="*/ 2310 w 322"/>
                <a:gd name="T103" fmla="*/ 450 h 558"/>
                <a:gd name="T104" fmla="*/ 1866 w 322"/>
                <a:gd name="T105" fmla="*/ 458 h 558"/>
                <a:gd name="T106" fmla="*/ 1589 w 322"/>
                <a:gd name="T107" fmla="*/ 436 h 558"/>
                <a:gd name="T108" fmla="*/ 1758 w 322"/>
                <a:gd name="T109" fmla="*/ 397 h 558"/>
                <a:gd name="T110" fmla="*/ 1742 w 322"/>
                <a:gd name="T111" fmla="*/ 365 h 558"/>
                <a:gd name="T112" fmla="*/ 1637 w 322"/>
                <a:gd name="T113" fmla="*/ 331 h 5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2"/>
                <a:gd name="T172" fmla="*/ 0 h 558"/>
                <a:gd name="T173" fmla="*/ 322 w 322"/>
                <a:gd name="T174" fmla="*/ 558 h 5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2" h="558">
                  <a:moveTo>
                    <a:pt x="24" y="505"/>
                  </a:moveTo>
                  <a:lnTo>
                    <a:pt x="39" y="496"/>
                  </a:lnTo>
                  <a:lnTo>
                    <a:pt x="36" y="491"/>
                  </a:lnTo>
                  <a:lnTo>
                    <a:pt x="33" y="487"/>
                  </a:lnTo>
                  <a:lnTo>
                    <a:pt x="29" y="480"/>
                  </a:lnTo>
                  <a:lnTo>
                    <a:pt x="27" y="477"/>
                  </a:lnTo>
                  <a:lnTo>
                    <a:pt x="24" y="473"/>
                  </a:lnTo>
                  <a:lnTo>
                    <a:pt x="23" y="471"/>
                  </a:lnTo>
                  <a:lnTo>
                    <a:pt x="22" y="468"/>
                  </a:lnTo>
                  <a:lnTo>
                    <a:pt x="20" y="463"/>
                  </a:lnTo>
                  <a:lnTo>
                    <a:pt x="19" y="459"/>
                  </a:lnTo>
                  <a:lnTo>
                    <a:pt x="20" y="451"/>
                  </a:lnTo>
                  <a:lnTo>
                    <a:pt x="22" y="441"/>
                  </a:lnTo>
                  <a:lnTo>
                    <a:pt x="25" y="432"/>
                  </a:lnTo>
                  <a:lnTo>
                    <a:pt x="28" y="424"/>
                  </a:lnTo>
                  <a:lnTo>
                    <a:pt x="37" y="408"/>
                  </a:lnTo>
                  <a:lnTo>
                    <a:pt x="42" y="399"/>
                  </a:lnTo>
                  <a:lnTo>
                    <a:pt x="47" y="392"/>
                  </a:lnTo>
                  <a:lnTo>
                    <a:pt x="51" y="386"/>
                  </a:lnTo>
                  <a:lnTo>
                    <a:pt x="53" y="383"/>
                  </a:lnTo>
                  <a:lnTo>
                    <a:pt x="54" y="381"/>
                  </a:lnTo>
                  <a:lnTo>
                    <a:pt x="55" y="380"/>
                  </a:lnTo>
                  <a:lnTo>
                    <a:pt x="60" y="379"/>
                  </a:lnTo>
                  <a:lnTo>
                    <a:pt x="65" y="377"/>
                  </a:lnTo>
                  <a:lnTo>
                    <a:pt x="71" y="376"/>
                  </a:lnTo>
                  <a:lnTo>
                    <a:pt x="77" y="375"/>
                  </a:lnTo>
                  <a:lnTo>
                    <a:pt x="77" y="374"/>
                  </a:lnTo>
                  <a:lnTo>
                    <a:pt x="79" y="374"/>
                  </a:lnTo>
                  <a:lnTo>
                    <a:pt x="83" y="374"/>
                  </a:lnTo>
                  <a:lnTo>
                    <a:pt x="84" y="373"/>
                  </a:lnTo>
                  <a:lnTo>
                    <a:pt x="85" y="373"/>
                  </a:lnTo>
                  <a:lnTo>
                    <a:pt x="84" y="375"/>
                  </a:lnTo>
                  <a:lnTo>
                    <a:pt x="80" y="386"/>
                  </a:lnTo>
                  <a:lnTo>
                    <a:pt x="77" y="397"/>
                  </a:lnTo>
                  <a:lnTo>
                    <a:pt x="76" y="401"/>
                  </a:lnTo>
                  <a:lnTo>
                    <a:pt x="74" y="412"/>
                  </a:lnTo>
                  <a:lnTo>
                    <a:pt x="72" y="436"/>
                  </a:lnTo>
                  <a:lnTo>
                    <a:pt x="70" y="458"/>
                  </a:lnTo>
                  <a:lnTo>
                    <a:pt x="70" y="459"/>
                  </a:lnTo>
                  <a:lnTo>
                    <a:pt x="71" y="462"/>
                  </a:lnTo>
                  <a:lnTo>
                    <a:pt x="73" y="468"/>
                  </a:lnTo>
                  <a:lnTo>
                    <a:pt x="75" y="475"/>
                  </a:lnTo>
                  <a:lnTo>
                    <a:pt x="78" y="484"/>
                  </a:lnTo>
                  <a:lnTo>
                    <a:pt x="82" y="492"/>
                  </a:lnTo>
                  <a:lnTo>
                    <a:pt x="85" y="501"/>
                  </a:lnTo>
                  <a:lnTo>
                    <a:pt x="89" y="508"/>
                  </a:lnTo>
                  <a:lnTo>
                    <a:pt x="91" y="511"/>
                  </a:lnTo>
                  <a:lnTo>
                    <a:pt x="96" y="517"/>
                  </a:lnTo>
                  <a:lnTo>
                    <a:pt x="99" y="519"/>
                  </a:lnTo>
                  <a:lnTo>
                    <a:pt x="103" y="522"/>
                  </a:lnTo>
                  <a:lnTo>
                    <a:pt x="111" y="524"/>
                  </a:lnTo>
                  <a:lnTo>
                    <a:pt x="114" y="524"/>
                  </a:lnTo>
                  <a:lnTo>
                    <a:pt x="122" y="526"/>
                  </a:lnTo>
                  <a:lnTo>
                    <a:pt x="139" y="527"/>
                  </a:lnTo>
                  <a:lnTo>
                    <a:pt x="156" y="527"/>
                  </a:lnTo>
                  <a:lnTo>
                    <a:pt x="171" y="527"/>
                  </a:lnTo>
                  <a:lnTo>
                    <a:pt x="172" y="527"/>
                  </a:lnTo>
                  <a:lnTo>
                    <a:pt x="176" y="527"/>
                  </a:lnTo>
                  <a:lnTo>
                    <a:pt x="178" y="525"/>
                  </a:lnTo>
                  <a:lnTo>
                    <a:pt x="179" y="524"/>
                  </a:lnTo>
                  <a:lnTo>
                    <a:pt x="180" y="525"/>
                  </a:lnTo>
                  <a:lnTo>
                    <a:pt x="188" y="536"/>
                  </a:lnTo>
                  <a:lnTo>
                    <a:pt x="195" y="543"/>
                  </a:lnTo>
                  <a:lnTo>
                    <a:pt x="202" y="548"/>
                  </a:lnTo>
                  <a:lnTo>
                    <a:pt x="205" y="550"/>
                  </a:lnTo>
                  <a:lnTo>
                    <a:pt x="213" y="553"/>
                  </a:lnTo>
                  <a:lnTo>
                    <a:pt x="217" y="553"/>
                  </a:lnTo>
                  <a:lnTo>
                    <a:pt x="227" y="555"/>
                  </a:lnTo>
                  <a:lnTo>
                    <a:pt x="234" y="556"/>
                  </a:lnTo>
                  <a:lnTo>
                    <a:pt x="241" y="557"/>
                  </a:lnTo>
                  <a:lnTo>
                    <a:pt x="250" y="557"/>
                  </a:lnTo>
                  <a:lnTo>
                    <a:pt x="259" y="558"/>
                  </a:lnTo>
                  <a:lnTo>
                    <a:pt x="260" y="558"/>
                  </a:lnTo>
                  <a:lnTo>
                    <a:pt x="263" y="558"/>
                  </a:lnTo>
                  <a:lnTo>
                    <a:pt x="274" y="554"/>
                  </a:lnTo>
                  <a:lnTo>
                    <a:pt x="283" y="548"/>
                  </a:lnTo>
                  <a:lnTo>
                    <a:pt x="286" y="546"/>
                  </a:lnTo>
                  <a:lnTo>
                    <a:pt x="294" y="540"/>
                  </a:lnTo>
                  <a:lnTo>
                    <a:pt x="301" y="533"/>
                  </a:lnTo>
                  <a:lnTo>
                    <a:pt x="306" y="526"/>
                  </a:lnTo>
                  <a:lnTo>
                    <a:pt x="308" y="523"/>
                  </a:lnTo>
                  <a:lnTo>
                    <a:pt x="313" y="515"/>
                  </a:lnTo>
                  <a:lnTo>
                    <a:pt x="319" y="497"/>
                  </a:lnTo>
                  <a:lnTo>
                    <a:pt x="319" y="493"/>
                  </a:lnTo>
                  <a:lnTo>
                    <a:pt x="322" y="473"/>
                  </a:lnTo>
                  <a:lnTo>
                    <a:pt x="322" y="452"/>
                  </a:lnTo>
                  <a:lnTo>
                    <a:pt x="320" y="431"/>
                  </a:lnTo>
                  <a:lnTo>
                    <a:pt x="317" y="408"/>
                  </a:lnTo>
                  <a:lnTo>
                    <a:pt x="317" y="406"/>
                  </a:lnTo>
                  <a:lnTo>
                    <a:pt x="316" y="406"/>
                  </a:lnTo>
                  <a:lnTo>
                    <a:pt x="316" y="405"/>
                  </a:lnTo>
                  <a:lnTo>
                    <a:pt x="315" y="402"/>
                  </a:lnTo>
                  <a:lnTo>
                    <a:pt x="313" y="397"/>
                  </a:lnTo>
                  <a:lnTo>
                    <a:pt x="311" y="392"/>
                  </a:lnTo>
                  <a:lnTo>
                    <a:pt x="305" y="380"/>
                  </a:lnTo>
                  <a:lnTo>
                    <a:pt x="302" y="374"/>
                  </a:lnTo>
                  <a:lnTo>
                    <a:pt x="299" y="369"/>
                  </a:lnTo>
                  <a:lnTo>
                    <a:pt x="298" y="367"/>
                  </a:lnTo>
                  <a:lnTo>
                    <a:pt x="296" y="364"/>
                  </a:lnTo>
                  <a:lnTo>
                    <a:pt x="293" y="359"/>
                  </a:lnTo>
                  <a:lnTo>
                    <a:pt x="285" y="350"/>
                  </a:lnTo>
                  <a:lnTo>
                    <a:pt x="277" y="340"/>
                  </a:lnTo>
                  <a:lnTo>
                    <a:pt x="274" y="337"/>
                  </a:lnTo>
                  <a:lnTo>
                    <a:pt x="271" y="335"/>
                  </a:lnTo>
                  <a:lnTo>
                    <a:pt x="269" y="333"/>
                  </a:lnTo>
                  <a:lnTo>
                    <a:pt x="269" y="334"/>
                  </a:lnTo>
                  <a:lnTo>
                    <a:pt x="255" y="326"/>
                  </a:lnTo>
                  <a:lnTo>
                    <a:pt x="249" y="325"/>
                  </a:lnTo>
                  <a:lnTo>
                    <a:pt x="253" y="321"/>
                  </a:lnTo>
                  <a:lnTo>
                    <a:pt x="254" y="320"/>
                  </a:lnTo>
                  <a:lnTo>
                    <a:pt x="262" y="313"/>
                  </a:lnTo>
                  <a:lnTo>
                    <a:pt x="270" y="306"/>
                  </a:lnTo>
                  <a:lnTo>
                    <a:pt x="278" y="298"/>
                  </a:lnTo>
                  <a:lnTo>
                    <a:pt x="280" y="295"/>
                  </a:lnTo>
                  <a:lnTo>
                    <a:pt x="286" y="287"/>
                  </a:lnTo>
                  <a:lnTo>
                    <a:pt x="286" y="286"/>
                  </a:lnTo>
                  <a:lnTo>
                    <a:pt x="296" y="266"/>
                  </a:lnTo>
                  <a:lnTo>
                    <a:pt x="304" y="246"/>
                  </a:lnTo>
                  <a:lnTo>
                    <a:pt x="311" y="226"/>
                  </a:lnTo>
                  <a:lnTo>
                    <a:pt x="312" y="222"/>
                  </a:lnTo>
                  <a:lnTo>
                    <a:pt x="317" y="202"/>
                  </a:lnTo>
                  <a:lnTo>
                    <a:pt x="317" y="200"/>
                  </a:lnTo>
                  <a:lnTo>
                    <a:pt x="316" y="162"/>
                  </a:lnTo>
                  <a:lnTo>
                    <a:pt x="313" y="123"/>
                  </a:lnTo>
                  <a:lnTo>
                    <a:pt x="313" y="122"/>
                  </a:lnTo>
                  <a:lnTo>
                    <a:pt x="311" y="111"/>
                  </a:lnTo>
                  <a:lnTo>
                    <a:pt x="310" y="107"/>
                  </a:lnTo>
                  <a:lnTo>
                    <a:pt x="305" y="92"/>
                  </a:lnTo>
                  <a:lnTo>
                    <a:pt x="297" y="75"/>
                  </a:lnTo>
                  <a:lnTo>
                    <a:pt x="288" y="58"/>
                  </a:lnTo>
                  <a:lnTo>
                    <a:pt x="278" y="41"/>
                  </a:lnTo>
                  <a:lnTo>
                    <a:pt x="268" y="25"/>
                  </a:lnTo>
                  <a:lnTo>
                    <a:pt x="266" y="22"/>
                  </a:lnTo>
                  <a:lnTo>
                    <a:pt x="257" y="9"/>
                  </a:lnTo>
                  <a:lnTo>
                    <a:pt x="253" y="4"/>
                  </a:lnTo>
                  <a:lnTo>
                    <a:pt x="249" y="0"/>
                  </a:lnTo>
                  <a:lnTo>
                    <a:pt x="236" y="13"/>
                  </a:lnTo>
                  <a:lnTo>
                    <a:pt x="240" y="17"/>
                  </a:lnTo>
                  <a:lnTo>
                    <a:pt x="244" y="22"/>
                  </a:lnTo>
                  <a:lnTo>
                    <a:pt x="253" y="34"/>
                  </a:lnTo>
                  <a:lnTo>
                    <a:pt x="261" y="48"/>
                  </a:lnTo>
                  <a:lnTo>
                    <a:pt x="271" y="65"/>
                  </a:lnTo>
                  <a:lnTo>
                    <a:pt x="280" y="82"/>
                  </a:lnTo>
                  <a:lnTo>
                    <a:pt x="288" y="99"/>
                  </a:lnTo>
                  <a:lnTo>
                    <a:pt x="293" y="114"/>
                  </a:lnTo>
                  <a:lnTo>
                    <a:pt x="295" y="124"/>
                  </a:lnTo>
                  <a:lnTo>
                    <a:pt x="298" y="162"/>
                  </a:lnTo>
                  <a:lnTo>
                    <a:pt x="299" y="200"/>
                  </a:lnTo>
                  <a:lnTo>
                    <a:pt x="295" y="219"/>
                  </a:lnTo>
                  <a:lnTo>
                    <a:pt x="294" y="219"/>
                  </a:lnTo>
                  <a:lnTo>
                    <a:pt x="287" y="239"/>
                  </a:lnTo>
                  <a:lnTo>
                    <a:pt x="279" y="259"/>
                  </a:lnTo>
                  <a:lnTo>
                    <a:pt x="270" y="278"/>
                  </a:lnTo>
                  <a:lnTo>
                    <a:pt x="265" y="285"/>
                  </a:lnTo>
                  <a:lnTo>
                    <a:pt x="257" y="293"/>
                  </a:lnTo>
                  <a:lnTo>
                    <a:pt x="249" y="300"/>
                  </a:lnTo>
                  <a:lnTo>
                    <a:pt x="241" y="308"/>
                  </a:lnTo>
                  <a:lnTo>
                    <a:pt x="228" y="320"/>
                  </a:lnTo>
                  <a:lnTo>
                    <a:pt x="221" y="319"/>
                  </a:lnTo>
                  <a:lnTo>
                    <a:pt x="204" y="318"/>
                  </a:lnTo>
                  <a:lnTo>
                    <a:pt x="188" y="318"/>
                  </a:lnTo>
                  <a:lnTo>
                    <a:pt x="173" y="318"/>
                  </a:lnTo>
                  <a:lnTo>
                    <a:pt x="161" y="318"/>
                  </a:lnTo>
                  <a:lnTo>
                    <a:pt x="151" y="318"/>
                  </a:lnTo>
                  <a:lnTo>
                    <a:pt x="150" y="318"/>
                  </a:lnTo>
                  <a:lnTo>
                    <a:pt x="148" y="319"/>
                  </a:lnTo>
                  <a:lnTo>
                    <a:pt x="146" y="319"/>
                  </a:lnTo>
                  <a:lnTo>
                    <a:pt x="144" y="319"/>
                  </a:lnTo>
                  <a:lnTo>
                    <a:pt x="140" y="320"/>
                  </a:lnTo>
                  <a:lnTo>
                    <a:pt x="136" y="321"/>
                  </a:lnTo>
                  <a:lnTo>
                    <a:pt x="127" y="324"/>
                  </a:lnTo>
                  <a:lnTo>
                    <a:pt x="123" y="326"/>
                  </a:lnTo>
                  <a:lnTo>
                    <a:pt x="119" y="329"/>
                  </a:lnTo>
                  <a:lnTo>
                    <a:pt x="119" y="328"/>
                  </a:lnTo>
                  <a:lnTo>
                    <a:pt x="117" y="330"/>
                  </a:lnTo>
                  <a:lnTo>
                    <a:pt x="114" y="332"/>
                  </a:lnTo>
                  <a:lnTo>
                    <a:pt x="110" y="336"/>
                  </a:lnTo>
                  <a:lnTo>
                    <a:pt x="102" y="345"/>
                  </a:lnTo>
                  <a:lnTo>
                    <a:pt x="95" y="355"/>
                  </a:lnTo>
                  <a:lnTo>
                    <a:pt x="85" y="355"/>
                  </a:lnTo>
                  <a:lnTo>
                    <a:pt x="84" y="355"/>
                  </a:lnTo>
                  <a:lnTo>
                    <a:pt x="83" y="356"/>
                  </a:lnTo>
                  <a:lnTo>
                    <a:pt x="79" y="356"/>
                  </a:lnTo>
                  <a:lnTo>
                    <a:pt x="74" y="357"/>
                  </a:lnTo>
                  <a:lnTo>
                    <a:pt x="70" y="358"/>
                  </a:lnTo>
                  <a:lnTo>
                    <a:pt x="64" y="359"/>
                  </a:lnTo>
                  <a:lnTo>
                    <a:pt x="58" y="360"/>
                  </a:lnTo>
                  <a:lnTo>
                    <a:pt x="53" y="362"/>
                  </a:lnTo>
                  <a:lnTo>
                    <a:pt x="48" y="363"/>
                  </a:lnTo>
                  <a:lnTo>
                    <a:pt x="45" y="365"/>
                  </a:lnTo>
                  <a:lnTo>
                    <a:pt x="43" y="367"/>
                  </a:lnTo>
                  <a:lnTo>
                    <a:pt x="43" y="368"/>
                  </a:lnTo>
                  <a:lnTo>
                    <a:pt x="40" y="370"/>
                  </a:lnTo>
                  <a:lnTo>
                    <a:pt x="38" y="373"/>
                  </a:lnTo>
                  <a:lnTo>
                    <a:pt x="36" y="376"/>
                  </a:lnTo>
                  <a:lnTo>
                    <a:pt x="33" y="381"/>
                  </a:lnTo>
                  <a:lnTo>
                    <a:pt x="27" y="389"/>
                  </a:lnTo>
                  <a:lnTo>
                    <a:pt x="25" y="392"/>
                  </a:lnTo>
                  <a:lnTo>
                    <a:pt x="20" y="401"/>
                  </a:lnTo>
                  <a:lnTo>
                    <a:pt x="11" y="417"/>
                  </a:lnTo>
                  <a:lnTo>
                    <a:pt x="8" y="425"/>
                  </a:lnTo>
                  <a:lnTo>
                    <a:pt x="5" y="434"/>
                  </a:lnTo>
                  <a:lnTo>
                    <a:pt x="3" y="444"/>
                  </a:lnTo>
                  <a:lnTo>
                    <a:pt x="2" y="447"/>
                  </a:lnTo>
                  <a:lnTo>
                    <a:pt x="0" y="458"/>
                  </a:lnTo>
                  <a:lnTo>
                    <a:pt x="0" y="459"/>
                  </a:lnTo>
                  <a:lnTo>
                    <a:pt x="1" y="462"/>
                  </a:lnTo>
                  <a:lnTo>
                    <a:pt x="3" y="470"/>
                  </a:lnTo>
                  <a:lnTo>
                    <a:pt x="5" y="475"/>
                  </a:lnTo>
                  <a:lnTo>
                    <a:pt x="6" y="478"/>
                  </a:lnTo>
                  <a:lnTo>
                    <a:pt x="7" y="480"/>
                  </a:lnTo>
                  <a:lnTo>
                    <a:pt x="9" y="483"/>
                  </a:lnTo>
                  <a:lnTo>
                    <a:pt x="11" y="486"/>
                  </a:lnTo>
                  <a:lnTo>
                    <a:pt x="14" y="490"/>
                  </a:lnTo>
                  <a:lnTo>
                    <a:pt x="16" y="494"/>
                  </a:lnTo>
                  <a:lnTo>
                    <a:pt x="19" y="498"/>
                  </a:lnTo>
                  <a:lnTo>
                    <a:pt x="24" y="505"/>
                  </a:lnTo>
                  <a:lnTo>
                    <a:pt x="52" y="382"/>
                  </a:lnTo>
                  <a:lnTo>
                    <a:pt x="53" y="382"/>
                  </a:lnTo>
                  <a:lnTo>
                    <a:pt x="50" y="385"/>
                  </a:lnTo>
                  <a:lnTo>
                    <a:pt x="52" y="382"/>
                  </a:lnTo>
                  <a:lnTo>
                    <a:pt x="24" y="505"/>
                  </a:lnTo>
                  <a:lnTo>
                    <a:pt x="104" y="373"/>
                  </a:lnTo>
                  <a:lnTo>
                    <a:pt x="121" y="373"/>
                  </a:lnTo>
                  <a:lnTo>
                    <a:pt x="136" y="372"/>
                  </a:lnTo>
                  <a:lnTo>
                    <a:pt x="147" y="373"/>
                  </a:lnTo>
                  <a:lnTo>
                    <a:pt x="156" y="375"/>
                  </a:lnTo>
                  <a:lnTo>
                    <a:pt x="166" y="379"/>
                  </a:lnTo>
                  <a:lnTo>
                    <a:pt x="168" y="381"/>
                  </a:lnTo>
                  <a:lnTo>
                    <a:pt x="171" y="383"/>
                  </a:lnTo>
                  <a:lnTo>
                    <a:pt x="170" y="384"/>
                  </a:lnTo>
                  <a:lnTo>
                    <a:pt x="168" y="387"/>
                  </a:lnTo>
                  <a:lnTo>
                    <a:pt x="162" y="403"/>
                  </a:lnTo>
                  <a:lnTo>
                    <a:pt x="159" y="419"/>
                  </a:lnTo>
                  <a:lnTo>
                    <a:pt x="158" y="422"/>
                  </a:lnTo>
                  <a:lnTo>
                    <a:pt x="157" y="439"/>
                  </a:lnTo>
                  <a:lnTo>
                    <a:pt x="158" y="456"/>
                  </a:lnTo>
                  <a:lnTo>
                    <a:pt x="160" y="473"/>
                  </a:lnTo>
                  <a:lnTo>
                    <a:pt x="160" y="477"/>
                  </a:lnTo>
                  <a:lnTo>
                    <a:pt x="164" y="493"/>
                  </a:lnTo>
                  <a:lnTo>
                    <a:pt x="168" y="507"/>
                  </a:lnTo>
                  <a:lnTo>
                    <a:pt x="168" y="508"/>
                  </a:lnTo>
                  <a:lnTo>
                    <a:pt x="169" y="509"/>
                  </a:lnTo>
                  <a:lnTo>
                    <a:pt x="156" y="509"/>
                  </a:lnTo>
                  <a:lnTo>
                    <a:pt x="139" y="509"/>
                  </a:lnTo>
                  <a:lnTo>
                    <a:pt x="122" y="508"/>
                  </a:lnTo>
                  <a:lnTo>
                    <a:pt x="118" y="507"/>
                  </a:lnTo>
                  <a:lnTo>
                    <a:pt x="109" y="505"/>
                  </a:lnTo>
                  <a:lnTo>
                    <a:pt x="108" y="504"/>
                  </a:lnTo>
                  <a:lnTo>
                    <a:pt x="109" y="504"/>
                  </a:lnTo>
                  <a:lnTo>
                    <a:pt x="106" y="500"/>
                  </a:lnTo>
                  <a:lnTo>
                    <a:pt x="102" y="494"/>
                  </a:lnTo>
                  <a:lnTo>
                    <a:pt x="99" y="485"/>
                  </a:lnTo>
                  <a:lnTo>
                    <a:pt x="95" y="477"/>
                  </a:lnTo>
                  <a:lnTo>
                    <a:pt x="92" y="468"/>
                  </a:lnTo>
                  <a:lnTo>
                    <a:pt x="90" y="461"/>
                  </a:lnTo>
                  <a:lnTo>
                    <a:pt x="88" y="458"/>
                  </a:lnTo>
                  <a:lnTo>
                    <a:pt x="90" y="436"/>
                  </a:lnTo>
                  <a:lnTo>
                    <a:pt x="92" y="412"/>
                  </a:lnTo>
                  <a:lnTo>
                    <a:pt x="94" y="404"/>
                  </a:lnTo>
                  <a:lnTo>
                    <a:pt x="97" y="393"/>
                  </a:lnTo>
                  <a:lnTo>
                    <a:pt x="101" y="382"/>
                  </a:lnTo>
                  <a:lnTo>
                    <a:pt x="104" y="373"/>
                  </a:lnTo>
                  <a:lnTo>
                    <a:pt x="24" y="505"/>
                  </a:lnTo>
                  <a:lnTo>
                    <a:pt x="183" y="399"/>
                  </a:lnTo>
                  <a:lnTo>
                    <a:pt x="185" y="403"/>
                  </a:lnTo>
                  <a:lnTo>
                    <a:pt x="187" y="410"/>
                  </a:lnTo>
                  <a:lnTo>
                    <a:pt x="189" y="416"/>
                  </a:lnTo>
                  <a:lnTo>
                    <a:pt x="191" y="422"/>
                  </a:lnTo>
                  <a:lnTo>
                    <a:pt x="193" y="427"/>
                  </a:lnTo>
                  <a:lnTo>
                    <a:pt x="195" y="434"/>
                  </a:lnTo>
                  <a:lnTo>
                    <a:pt x="197" y="443"/>
                  </a:lnTo>
                  <a:lnTo>
                    <a:pt x="198" y="450"/>
                  </a:lnTo>
                  <a:lnTo>
                    <a:pt x="197" y="458"/>
                  </a:lnTo>
                  <a:lnTo>
                    <a:pt x="195" y="468"/>
                  </a:lnTo>
                  <a:lnTo>
                    <a:pt x="192" y="477"/>
                  </a:lnTo>
                  <a:lnTo>
                    <a:pt x="189" y="485"/>
                  </a:lnTo>
                  <a:lnTo>
                    <a:pt x="186" y="491"/>
                  </a:lnTo>
                  <a:lnTo>
                    <a:pt x="183" y="495"/>
                  </a:lnTo>
                  <a:lnTo>
                    <a:pt x="181" y="486"/>
                  </a:lnTo>
                  <a:lnTo>
                    <a:pt x="177" y="470"/>
                  </a:lnTo>
                  <a:lnTo>
                    <a:pt x="176" y="456"/>
                  </a:lnTo>
                  <a:lnTo>
                    <a:pt x="175" y="439"/>
                  </a:lnTo>
                  <a:lnTo>
                    <a:pt x="176" y="424"/>
                  </a:lnTo>
                  <a:lnTo>
                    <a:pt x="179" y="410"/>
                  </a:lnTo>
                  <a:lnTo>
                    <a:pt x="183" y="399"/>
                  </a:lnTo>
                  <a:lnTo>
                    <a:pt x="24" y="505"/>
                  </a:lnTo>
                  <a:lnTo>
                    <a:pt x="118" y="355"/>
                  </a:lnTo>
                  <a:lnTo>
                    <a:pt x="123" y="349"/>
                  </a:lnTo>
                  <a:lnTo>
                    <a:pt x="127" y="345"/>
                  </a:lnTo>
                  <a:lnTo>
                    <a:pt x="128" y="344"/>
                  </a:lnTo>
                  <a:lnTo>
                    <a:pt x="130" y="343"/>
                  </a:lnTo>
                  <a:lnTo>
                    <a:pt x="134" y="341"/>
                  </a:lnTo>
                  <a:lnTo>
                    <a:pt x="143" y="338"/>
                  </a:lnTo>
                  <a:lnTo>
                    <a:pt x="147" y="337"/>
                  </a:lnTo>
                  <a:lnTo>
                    <a:pt x="151" y="336"/>
                  </a:lnTo>
                  <a:lnTo>
                    <a:pt x="161" y="336"/>
                  </a:lnTo>
                  <a:lnTo>
                    <a:pt x="173" y="336"/>
                  </a:lnTo>
                  <a:lnTo>
                    <a:pt x="188" y="336"/>
                  </a:lnTo>
                  <a:lnTo>
                    <a:pt x="204" y="336"/>
                  </a:lnTo>
                  <a:lnTo>
                    <a:pt x="211" y="337"/>
                  </a:lnTo>
                  <a:lnTo>
                    <a:pt x="209" y="339"/>
                  </a:lnTo>
                  <a:lnTo>
                    <a:pt x="193" y="354"/>
                  </a:lnTo>
                  <a:lnTo>
                    <a:pt x="181" y="368"/>
                  </a:lnTo>
                  <a:lnTo>
                    <a:pt x="176" y="364"/>
                  </a:lnTo>
                  <a:lnTo>
                    <a:pt x="173" y="362"/>
                  </a:lnTo>
                  <a:lnTo>
                    <a:pt x="163" y="358"/>
                  </a:lnTo>
                  <a:lnTo>
                    <a:pt x="152" y="355"/>
                  </a:lnTo>
                  <a:lnTo>
                    <a:pt x="148" y="355"/>
                  </a:lnTo>
                  <a:lnTo>
                    <a:pt x="136" y="354"/>
                  </a:lnTo>
                  <a:lnTo>
                    <a:pt x="121" y="355"/>
                  </a:lnTo>
                  <a:lnTo>
                    <a:pt x="118" y="355"/>
                  </a:lnTo>
                  <a:lnTo>
                    <a:pt x="24" y="505"/>
                  </a:lnTo>
                  <a:lnTo>
                    <a:pt x="234" y="339"/>
                  </a:lnTo>
                  <a:lnTo>
                    <a:pt x="248" y="343"/>
                  </a:lnTo>
                  <a:lnTo>
                    <a:pt x="260" y="349"/>
                  </a:lnTo>
                  <a:lnTo>
                    <a:pt x="261" y="350"/>
                  </a:lnTo>
                  <a:lnTo>
                    <a:pt x="264" y="353"/>
                  </a:lnTo>
                  <a:lnTo>
                    <a:pt x="272" y="363"/>
                  </a:lnTo>
                  <a:lnTo>
                    <a:pt x="280" y="372"/>
                  </a:lnTo>
                  <a:lnTo>
                    <a:pt x="281" y="375"/>
                  </a:lnTo>
                  <a:lnTo>
                    <a:pt x="283" y="378"/>
                  </a:lnTo>
                  <a:lnTo>
                    <a:pt x="285" y="381"/>
                  </a:lnTo>
                  <a:lnTo>
                    <a:pt x="288" y="387"/>
                  </a:lnTo>
                  <a:lnTo>
                    <a:pt x="294" y="399"/>
                  </a:lnTo>
                  <a:lnTo>
                    <a:pt x="296" y="404"/>
                  </a:lnTo>
                  <a:lnTo>
                    <a:pt x="298" y="409"/>
                  </a:lnTo>
                  <a:lnTo>
                    <a:pt x="299" y="412"/>
                  </a:lnTo>
                  <a:lnTo>
                    <a:pt x="302" y="431"/>
                  </a:lnTo>
                  <a:lnTo>
                    <a:pt x="304" y="452"/>
                  </a:lnTo>
                  <a:lnTo>
                    <a:pt x="304" y="473"/>
                  </a:lnTo>
                  <a:lnTo>
                    <a:pt x="302" y="490"/>
                  </a:lnTo>
                  <a:lnTo>
                    <a:pt x="296" y="508"/>
                  </a:lnTo>
                  <a:lnTo>
                    <a:pt x="292" y="515"/>
                  </a:lnTo>
                  <a:lnTo>
                    <a:pt x="288" y="520"/>
                  </a:lnTo>
                  <a:lnTo>
                    <a:pt x="281" y="527"/>
                  </a:lnTo>
                  <a:lnTo>
                    <a:pt x="275" y="532"/>
                  </a:lnTo>
                  <a:lnTo>
                    <a:pt x="267" y="537"/>
                  </a:lnTo>
                  <a:lnTo>
                    <a:pt x="259" y="540"/>
                  </a:lnTo>
                  <a:lnTo>
                    <a:pt x="250" y="539"/>
                  </a:lnTo>
                  <a:lnTo>
                    <a:pt x="241" y="539"/>
                  </a:lnTo>
                  <a:lnTo>
                    <a:pt x="234" y="538"/>
                  </a:lnTo>
                  <a:lnTo>
                    <a:pt x="227" y="537"/>
                  </a:lnTo>
                  <a:lnTo>
                    <a:pt x="220" y="536"/>
                  </a:lnTo>
                  <a:lnTo>
                    <a:pt x="212" y="533"/>
                  </a:lnTo>
                  <a:lnTo>
                    <a:pt x="208" y="530"/>
                  </a:lnTo>
                  <a:lnTo>
                    <a:pt x="201" y="523"/>
                  </a:lnTo>
                  <a:lnTo>
                    <a:pt x="193" y="512"/>
                  </a:lnTo>
                  <a:lnTo>
                    <a:pt x="195" y="510"/>
                  </a:lnTo>
                  <a:lnTo>
                    <a:pt x="200" y="503"/>
                  </a:lnTo>
                  <a:lnTo>
                    <a:pt x="202" y="500"/>
                  </a:lnTo>
                  <a:lnTo>
                    <a:pt x="206" y="492"/>
                  </a:lnTo>
                  <a:lnTo>
                    <a:pt x="209" y="484"/>
                  </a:lnTo>
                  <a:lnTo>
                    <a:pt x="212" y="475"/>
                  </a:lnTo>
                  <a:lnTo>
                    <a:pt x="214" y="465"/>
                  </a:lnTo>
                  <a:lnTo>
                    <a:pt x="214" y="462"/>
                  </a:lnTo>
                  <a:lnTo>
                    <a:pt x="216" y="452"/>
                  </a:lnTo>
                  <a:lnTo>
                    <a:pt x="216" y="449"/>
                  </a:lnTo>
                  <a:lnTo>
                    <a:pt x="214" y="439"/>
                  </a:lnTo>
                  <a:lnTo>
                    <a:pt x="214" y="436"/>
                  </a:lnTo>
                  <a:lnTo>
                    <a:pt x="212" y="427"/>
                  </a:lnTo>
                  <a:lnTo>
                    <a:pt x="210" y="420"/>
                  </a:lnTo>
                  <a:lnTo>
                    <a:pt x="208" y="415"/>
                  </a:lnTo>
                  <a:lnTo>
                    <a:pt x="206" y="409"/>
                  </a:lnTo>
                  <a:lnTo>
                    <a:pt x="204" y="403"/>
                  </a:lnTo>
                  <a:lnTo>
                    <a:pt x="202" y="396"/>
                  </a:lnTo>
                  <a:lnTo>
                    <a:pt x="199" y="389"/>
                  </a:lnTo>
                  <a:lnTo>
                    <a:pt x="199" y="388"/>
                  </a:lnTo>
                  <a:lnTo>
                    <a:pt x="197" y="386"/>
                  </a:lnTo>
                  <a:lnTo>
                    <a:pt x="194" y="381"/>
                  </a:lnTo>
                  <a:lnTo>
                    <a:pt x="206" y="367"/>
                  </a:lnTo>
                  <a:lnTo>
                    <a:pt x="222" y="352"/>
                  </a:lnTo>
                  <a:lnTo>
                    <a:pt x="234" y="339"/>
                  </a:lnTo>
                  <a:lnTo>
                    <a:pt x="24" y="505"/>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2" name="Freeform 649"/>
            <p:cNvSpPr>
              <a:spLocks/>
            </p:cNvSpPr>
            <p:nvPr/>
          </p:nvSpPr>
          <p:spPr bwMode="auto">
            <a:xfrm>
              <a:off x="1243" y="4218"/>
              <a:ext cx="299" cy="61"/>
            </a:xfrm>
            <a:custGeom>
              <a:avLst/>
              <a:gdLst>
                <a:gd name="T0" fmla="*/ 6092 w 193"/>
                <a:gd name="T1" fmla="*/ 40 h 62"/>
                <a:gd name="T2" fmla="*/ 6398 w 193"/>
                <a:gd name="T3" fmla="*/ 31 h 62"/>
                <a:gd name="T4" fmla="*/ 6113 w 193"/>
                <a:gd name="T5" fmla="*/ 26 h 62"/>
                <a:gd name="T6" fmla="*/ 6113 w 193"/>
                <a:gd name="T7" fmla="*/ 26 h 62"/>
                <a:gd name="T8" fmla="*/ 5844 w 193"/>
                <a:gd name="T9" fmla="*/ 21 h 62"/>
                <a:gd name="T10" fmla="*/ 5633 w 193"/>
                <a:gd name="T11" fmla="*/ 16 h 62"/>
                <a:gd name="T12" fmla="*/ 5540 w 193"/>
                <a:gd name="T13" fmla="*/ 14 h 62"/>
                <a:gd name="T14" fmla="*/ 5380 w 193"/>
                <a:gd name="T15" fmla="*/ 11 h 62"/>
                <a:gd name="T16" fmla="*/ 5184 w 193"/>
                <a:gd name="T17" fmla="*/ 8 h 62"/>
                <a:gd name="T18" fmla="*/ 4954 w 193"/>
                <a:gd name="T19" fmla="*/ 5 h 62"/>
                <a:gd name="T20" fmla="*/ 4603 w 193"/>
                <a:gd name="T21" fmla="*/ 3 h 62"/>
                <a:gd name="T22" fmla="*/ 4522 w 193"/>
                <a:gd name="T23" fmla="*/ 3 h 62"/>
                <a:gd name="T24" fmla="*/ 4301 w 193"/>
                <a:gd name="T25" fmla="*/ 2 h 62"/>
                <a:gd name="T26" fmla="*/ 4109 w 193"/>
                <a:gd name="T27" fmla="*/ 0 h 62"/>
                <a:gd name="T28" fmla="*/ 4050 w 193"/>
                <a:gd name="T29" fmla="*/ 0 h 62"/>
                <a:gd name="T30" fmla="*/ 2892 w 193"/>
                <a:gd name="T31" fmla="*/ 2 h 62"/>
                <a:gd name="T32" fmla="*/ 2308 w 193"/>
                <a:gd name="T33" fmla="*/ 3 h 62"/>
                <a:gd name="T34" fmla="*/ 1687 w 193"/>
                <a:gd name="T35" fmla="*/ 4 h 62"/>
                <a:gd name="T36" fmla="*/ 1644 w 193"/>
                <a:gd name="T37" fmla="*/ 5 h 62"/>
                <a:gd name="T38" fmla="*/ 1332 w 193"/>
                <a:gd name="T39" fmla="*/ 7 h 62"/>
                <a:gd name="T40" fmla="*/ 1061 w 193"/>
                <a:gd name="T41" fmla="*/ 10 h 62"/>
                <a:gd name="T42" fmla="*/ 926 w 193"/>
                <a:gd name="T43" fmla="*/ 11 h 62"/>
                <a:gd name="T44" fmla="*/ 827 w 193"/>
                <a:gd name="T45" fmla="*/ 13 h 62"/>
                <a:gd name="T46" fmla="*/ 778 w 193"/>
                <a:gd name="T47" fmla="*/ 13 h 62"/>
                <a:gd name="T48" fmla="*/ 733 w 193"/>
                <a:gd name="T49" fmla="*/ 14 h 62"/>
                <a:gd name="T50" fmla="*/ 733 w 193"/>
                <a:gd name="T51" fmla="*/ 14 h 62"/>
                <a:gd name="T52" fmla="*/ 621 w 193"/>
                <a:gd name="T53" fmla="*/ 16 h 62"/>
                <a:gd name="T54" fmla="*/ 598 w 193"/>
                <a:gd name="T55" fmla="*/ 17 h 62"/>
                <a:gd name="T56" fmla="*/ 401 w 193"/>
                <a:gd name="T57" fmla="*/ 28 h 62"/>
                <a:gd name="T58" fmla="*/ 259 w 193"/>
                <a:gd name="T59" fmla="*/ 31 h 62"/>
                <a:gd name="T60" fmla="*/ 127 w 193"/>
                <a:gd name="T61" fmla="*/ 38 h 62"/>
                <a:gd name="T62" fmla="*/ 0 w 193"/>
                <a:gd name="T63" fmla="*/ 46 h 62"/>
                <a:gd name="T64" fmla="*/ 534 w 193"/>
                <a:gd name="T65" fmla="*/ 54 h 62"/>
                <a:gd name="T66" fmla="*/ 703 w 193"/>
                <a:gd name="T67" fmla="*/ 45 h 62"/>
                <a:gd name="T68" fmla="*/ 827 w 193"/>
                <a:gd name="T69" fmla="*/ 36 h 62"/>
                <a:gd name="T70" fmla="*/ 962 w 193"/>
                <a:gd name="T71" fmla="*/ 31 h 62"/>
                <a:gd name="T72" fmla="*/ 1027 w 193"/>
                <a:gd name="T73" fmla="*/ 30 h 62"/>
                <a:gd name="T74" fmla="*/ 1061 w 193"/>
                <a:gd name="T75" fmla="*/ 30 h 62"/>
                <a:gd name="T76" fmla="*/ 1157 w 193"/>
                <a:gd name="T77" fmla="*/ 28 h 62"/>
                <a:gd name="T78" fmla="*/ 1281 w 193"/>
                <a:gd name="T79" fmla="*/ 27 h 62"/>
                <a:gd name="T80" fmla="*/ 1563 w 193"/>
                <a:gd name="T81" fmla="*/ 24 h 62"/>
                <a:gd name="T82" fmla="*/ 1760 w 193"/>
                <a:gd name="T83" fmla="*/ 22 h 62"/>
                <a:gd name="T84" fmla="*/ 1760 w 193"/>
                <a:gd name="T85" fmla="*/ 22 h 62"/>
                <a:gd name="T86" fmla="*/ 2308 w 193"/>
                <a:gd name="T87" fmla="*/ 21 h 62"/>
                <a:gd name="T88" fmla="*/ 2892 w 193"/>
                <a:gd name="T89" fmla="*/ 20 h 62"/>
                <a:gd name="T90" fmla="*/ 4008 w 193"/>
                <a:gd name="T91" fmla="*/ 18 h 62"/>
                <a:gd name="T92" fmla="*/ 4301 w 193"/>
                <a:gd name="T93" fmla="*/ 20 h 62"/>
                <a:gd name="T94" fmla="*/ 4373 w 193"/>
                <a:gd name="T95" fmla="*/ 20 h 62"/>
                <a:gd name="T96" fmla="*/ 4373 w 193"/>
                <a:gd name="T97" fmla="*/ 20 h 62"/>
                <a:gd name="T98" fmla="*/ 4711 w 193"/>
                <a:gd name="T99" fmla="*/ 22 h 62"/>
                <a:gd name="T100" fmla="*/ 4954 w 193"/>
                <a:gd name="T101" fmla="*/ 25 h 62"/>
                <a:gd name="T102" fmla="*/ 5139 w 193"/>
                <a:gd name="T103" fmla="*/ 28 h 62"/>
                <a:gd name="T104" fmla="*/ 5253 w 193"/>
                <a:gd name="T105" fmla="*/ 29 h 62"/>
                <a:gd name="T106" fmla="*/ 5415 w 193"/>
                <a:gd name="T107" fmla="*/ 31 h 62"/>
                <a:gd name="T108" fmla="*/ 5686 w 193"/>
                <a:gd name="T109" fmla="*/ 31 h 62"/>
                <a:gd name="T110" fmla="*/ 5782 w 193"/>
                <a:gd name="T111" fmla="*/ 33 h 62"/>
                <a:gd name="T112" fmla="*/ 6092 w 193"/>
                <a:gd name="T113" fmla="*/ 40 h 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3"/>
                <a:gd name="T172" fmla="*/ 0 h 62"/>
                <a:gd name="T173" fmla="*/ 193 w 193"/>
                <a:gd name="T174" fmla="*/ 62 h 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3" h="62">
                  <a:moveTo>
                    <a:pt x="183" y="48"/>
                  </a:moveTo>
                  <a:lnTo>
                    <a:pt x="193" y="33"/>
                  </a:lnTo>
                  <a:lnTo>
                    <a:pt x="184" y="26"/>
                  </a:lnTo>
                  <a:lnTo>
                    <a:pt x="176" y="21"/>
                  </a:lnTo>
                  <a:lnTo>
                    <a:pt x="170" y="16"/>
                  </a:lnTo>
                  <a:lnTo>
                    <a:pt x="167" y="14"/>
                  </a:lnTo>
                  <a:lnTo>
                    <a:pt x="162" y="11"/>
                  </a:lnTo>
                  <a:lnTo>
                    <a:pt x="156" y="8"/>
                  </a:lnTo>
                  <a:lnTo>
                    <a:pt x="149" y="5"/>
                  </a:lnTo>
                  <a:lnTo>
                    <a:pt x="139" y="3"/>
                  </a:lnTo>
                  <a:lnTo>
                    <a:pt x="136" y="3"/>
                  </a:lnTo>
                  <a:lnTo>
                    <a:pt x="130" y="2"/>
                  </a:lnTo>
                  <a:lnTo>
                    <a:pt x="124" y="0"/>
                  </a:lnTo>
                  <a:lnTo>
                    <a:pt x="122" y="0"/>
                  </a:lnTo>
                  <a:lnTo>
                    <a:pt x="87" y="2"/>
                  </a:lnTo>
                  <a:lnTo>
                    <a:pt x="70" y="3"/>
                  </a:lnTo>
                  <a:lnTo>
                    <a:pt x="51" y="4"/>
                  </a:lnTo>
                  <a:lnTo>
                    <a:pt x="50" y="5"/>
                  </a:lnTo>
                  <a:lnTo>
                    <a:pt x="40" y="7"/>
                  </a:lnTo>
                  <a:lnTo>
                    <a:pt x="32" y="10"/>
                  </a:lnTo>
                  <a:lnTo>
                    <a:pt x="28" y="11"/>
                  </a:lnTo>
                  <a:lnTo>
                    <a:pt x="25" y="13"/>
                  </a:lnTo>
                  <a:lnTo>
                    <a:pt x="23" y="13"/>
                  </a:lnTo>
                  <a:lnTo>
                    <a:pt x="22" y="14"/>
                  </a:lnTo>
                  <a:lnTo>
                    <a:pt x="19" y="16"/>
                  </a:lnTo>
                  <a:lnTo>
                    <a:pt x="18" y="17"/>
                  </a:lnTo>
                  <a:lnTo>
                    <a:pt x="12" y="28"/>
                  </a:lnTo>
                  <a:lnTo>
                    <a:pt x="8" y="37"/>
                  </a:lnTo>
                  <a:lnTo>
                    <a:pt x="4" y="46"/>
                  </a:lnTo>
                  <a:lnTo>
                    <a:pt x="0" y="54"/>
                  </a:lnTo>
                  <a:lnTo>
                    <a:pt x="16" y="62"/>
                  </a:lnTo>
                  <a:lnTo>
                    <a:pt x="21" y="53"/>
                  </a:lnTo>
                  <a:lnTo>
                    <a:pt x="25" y="44"/>
                  </a:lnTo>
                  <a:lnTo>
                    <a:pt x="29" y="35"/>
                  </a:lnTo>
                  <a:lnTo>
                    <a:pt x="31" y="30"/>
                  </a:lnTo>
                  <a:lnTo>
                    <a:pt x="32" y="30"/>
                  </a:lnTo>
                  <a:lnTo>
                    <a:pt x="35" y="28"/>
                  </a:lnTo>
                  <a:lnTo>
                    <a:pt x="39" y="27"/>
                  </a:lnTo>
                  <a:lnTo>
                    <a:pt x="47" y="24"/>
                  </a:lnTo>
                  <a:lnTo>
                    <a:pt x="53" y="22"/>
                  </a:lnTo>
                  <a:lnTo>
                    <a:pt x="70" y="21"/>
                  </a:lnTo>
                  <a:lnTo>
                    <a:pt x="87" y="20"/>
                  </a:lnTo>
                  <a:lnTo>
                    <a:pt x="121" y="18"/>
                  </a:lnTo>
                  <a:lnTo>
                    <a:pt x="130" y="20"/>
                  </a:lnTo>
                  <a:lnTo>
                    <a:pt x="132" y="20"/>
                  </a:lnTo>
                  <a:lnTo>
                    <a:pt x="142" y="22"/>
                  </a:lnTo>
                  <a:lnTo>
                    <a:pt x="149" y="25"/>
                  </a:lnTo>
                  <a:lnTo>
                    <a:pt x="155" y="28"/>
                  </a:lnTo>
                  <a:lnTo>
                    <a:pt x="158" y="29"/>
                  </a:lnTo>
                  <a:lnTo>
                    <a:pt x="163" y="34"/>
                  </a:lnTo>
                  <a:lnTo>
                    <a:pt x="171" y="39"/>
                  </a:lnTo>
                  <a:lnTo>
                    <a:pt x="174" y="41"/>
                  </a:lnTo>
                  <a:lnTo>
                    <a:pt x="183" y="48"/>
                  </a:lnTo>
                  <a:close/>
                </a:path>
              </a:pathLst>
            </a:custGeom>
            <a:solidFill>
              <a:schemeClr val="bg2"/>
            </a:solidFill>
            <a:ln w="9525">
              <a:solidFill>
                <a:schemeClr val="bg2"/>
              </a:solidFill>
              <a:round/>
              <a:headEnd/>
              <a:tailEnd/>
            </a:ln>
          </p:spPr>
          <p:txBody>
            <a:bodyPr/>
            <a:lstStyle/>
            <a:p>
              <a:endParaRPr lang="en-US"/>
            </a:p>
          </p:txBody>
        </p:sp>
        <p:sp>
          <p:nvSpPr>
            <p:cNvPr id="74033" name="Freeform 652"/>
            <p:cNvSpPr>
              <a:spLocks/>
            </p:cNvSpPr>
            <p:nvPr/>
          </p:nvSpPr>
          <p:spPr bwMode="auto">
            <a:xfrm>
              <a:off x="3216" y="3690"/>
              <a:ext cx="115" cy="65"/>
            </a:xfrm>
            <a:custGeom>
              <a:avLst/>
              <a:gdLst>
                <a:gd name="T0" fmla="*/ 0 w 74"/>
                <a:gd name="T1" fmla="*/ 51 h 67"/>
                <a:gd name="T2" fmla="*/ 2519 w 74"/>
                <a:gd name="T3" fmla="*/ 37 h 67"/>
                <a:gd name="T4" fmla="*/ 426 w 74"/>
                <a:gd name="T5" fmla="*/ 0 h 67"/>
                <a:gd name="T6" fmla="*/ 0 w 74"/>
                <a:gd name="T7" fmla="*/ 51 h 67"/>
                <a:gd name="T8" fmla="*/ 0 60000 65536"/>
                <a:gd name="T9" fmla="*/ 0 60000 65536"/>
                <a:gd name="T10" fmla="*/ 0 60000 65536"/>
                <a:gd name="T11" fmla="*/ 0 60000 65536"/>
                <a:gd name="T12" fmla="*/ 0 w 74"/>
                <a:gd name="T13" fmla="*/ 0 h 67"/>
                <a:gd name="T14" fmla="*/ 74 w 74"/>
                <a:gd name="T15" fmla="*/ 67 h 67"/>
              </a:gdLst>
              <a:ahLst/>
              <a:cxnLst>
                <a:cxn ang="T8">
                  <a:pos x="T0" y="T1"/>
                </a:cxn>
                <a:cxn ang="T9">
                  <a:pos x="T2" y="T3"/>
                </a:cxn>
                <a:cxn ang="T10">
                  <a:pos x="T4" y="T5"/>
                </a:cxn>
                <a:cxn ang="T11">
                  <a:pos x="T6" y="T7"/>
                </a:cxn>
              </a:cxnLst>
              <a:rect l="T12" t="T13" r="T14" b="T15"/>
              <a:pathLst>
                <a:path w="74" h="67">
                  <a:moveTo>
                    <a:pt x="0" y="67"/>
                  </a:moveTo>
                  <a:lnTo>
                    <a:pt x="74" y="45"/>
                  </a:lnTo>
                  <a:lnTo>
                    <a:pt x="12" y="0"/>
                  </a:lnTo>
                  <a:lnTo>
                    <a:pt x="0" y="67"/>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4" name="Freeform 653"/>
            <p:cNvSpPr>
              <a:spLocks/>
            </p:cNvSpPr>
            <p:nvPr/>
          </p:nvSpPr>
          <p:spPr bwMode="auto">
            <a:xfrm>
              <a:off x="1244" y="3661"/>
              <a:ext cx="1972" cy="603"/>
            </a:xfrm>
            <a:custGeom>
              <a:avLst/>
              <a:gdLst>
                <a:gd name="T0" fmla="*/ 555 w 1271"/>
                <a:gd name="T1" fmla="*/ 520 h 616"/>
                <a:gd name="T2" fmla="*/ 1016 w 1271"/>
                <a:gd name="T3" fmla="*/ 489 h 616"/>
                <a:gd name="T4" fmla="*/ 1842 w 1271"/>
                <a:gd name="T5" fmla="*/ 440 h 616"/>
                <a:gd name="T6" fmla="*/ 2510 w 1271"/>
                <a:gd name="T7" fmla="*/ 410 h 616"/>
                <a:gd name="T8" fmla="*/ 2785 w 1271"/>
                <a:gd name="T9" fmla="*/ 397 h 616"/>
                <a:gd name="T10" fmla="*/ 2858 w 1271"/>
                <a:gd name="T11" fmla="*/ 396 h 616"/>
                <a:gd name="T12" fmla="*/ 3418 w 1271"/>
                <a:gd name="T13" fmla="*/ 366 h 616"/>
                <a:gd name="T14" fmla="*/ 4200 w 1271"/>
                <a:gd name="T15" fmla="*/ 339 h 616"/>
                <a:gd name="T16" fmla="*/ 5106 w 1271"/>
                <a:gd name="T17" fmla="*/ 308 h 616"/>
                <a:gd name="T18" fmla="*/ 5967 w 1271"/>
                <a:gd name="T19" fmla="*/ 283 h 616"/>
                <a:gd name="T20" fmla="*/ 7416 w 1271"/>
                <a:gd name="T21" fmla="*/ 242 h 616"/>
                <a:gd name="T22" fmla="*/ 10715 w 1271"/>
                <a:gd name="T23" fmla="*/ 160 h 616"/>
                <a:gd name="T24" fmla="*/ 12522 w 1271"/>
                <a:gd name="T25" fmla="*/ 124 h 616"/>
                <a:gd name="T26" fmla="*/ 14311 w 1271"/>
                <a:gd name="T27" fmla="*/ 96 h 616"/>
                <a:gd name="T28" fmla="*/ 16319 w 1271"/>
                <a:gd name="T29" fmla="*/ 67 h 616"/>
                <a:gd name="T30" fmla="*/ 18367 w 1271"/>
                <a:gd name="T31" fmla="*/ 47 h 616"/>
                <a:gd name="T32" fmla="*/ 19428 w 1271"/>
                <a:gd name="T33" fmla="*/ 38 h 616"/>
                <a:gd name="T34" fmla="*/ 20479 w 1271"/>
                <a:gd name="T35" fmla="*/ 32 h 616"/>
                <a:gd name="T36" fmla="*/ 22413 w 1271"/>
                <a:gd name="T37" fmla="*/ 23 h 616"/>
                <a:gd name="T38" fmla="*/ 23315 w 1271"/>
                <a:gd name="T39" fmla="*/ 21 h 616"/>
                <a:gd name="T40" fmla="*/ 26100 w 1271"/>
                <a:gd name="T41" fmla="*/ 19 h 616"/>
                <a:gd name="T42" fmla="*/ 31482 w 1271"/>
                <a:gd name="T43" fmla="*/ 18 h 616"/>
                <a:gd name="T44" fmla="*/ 35153 w 1271"/>
                <a:gd name="T45" fmla="*/ 21 h 616"/>
                <a:gd name="T46" fmla="*/ 38746 w 1271"/>
                <a:gd name="T47" fmla="*/ 23 h 616"/>
                <a:gd name="T48" fmla="*/ 39156 w 1271"/>
                <a:gd name="T49" fmla="*/ 25 h 616"/>
                <a:gd name="T50" fmla="*/ 39631 w 1271"/>
                <a:gd name="T51" fmla="*/ 28 h 616"/>
                <a:gd name="T52" fmla="*/ 41511 w 1271"/>
                <a:gd name="T53" fmla="*/ 46 h 616"/>
                <a:gd name="T54" fmla="*/ 42690 w 1271"/>
                <a:gd name="T55" fmla="*/ 39 h 616"/>
                <a:gd name="T56" fmla="*/ 40801 w 1271"/>
                <a:gd name="T57" fmla="*/ 23 h 616"/>
                <a:gd name="T58" fmla="*/ 39400 w 1271"/>
                <a:gd name="T59" fmla="*/ 16 h 616"/>
                <a:gd name="T60" fmla="*/ 38849 w 1271"/>
                <a:gd name="T61" fmla="*/ 13 h 616"/>
                <a:gd name="T62" fmla="*/ 37007 w 1271"/>
                <a:gd name="T63" fmla="*/ 7 h 616"/>
                <a:gd name="T64" fmla="*/ 33358 w 1271"/>
                <a:gd name="T65" fmla="*/ 1 h 616"/>
                <a:gd name="T66" fmla="*/ 27873 w 1271"/>
                <a:gd name="T67" fmla="*/ 0 h 616"/>
                <a:gd name="T68" fmla="*/ 24303 w 1271"/>
                <a:gd name="T69" fmla="*/ 0 h 616"/>
                <a:gd name="T70" fmla="*/ 23315 w 1271"/>
                <a:gd name="T71" fmla="*/ 3 h 616"/>
                <a:gd name="T72" fmla="*/ 22204 w 1271"/>
                <a:gd name="T73" fmla="*/ 8 h 616"/>
                <a:gd name="T74" fmla="*/ 20341 w 1271"/>
                <a:gd name="T75" fmla="*/ 22 h 616"/>
                <a:gd name="T76" fmla="*/ 19301 w 1271"/>
                <a:gd name="T77" fmla="*/ 23 h 616"/>
                <a:gd name="T78" fmla="*/ 18134 w 1271"/>
                <a:gd name="T79" fmla="*/ 30 h 616"/>
                <a:gd name="T80" fmla="*/ 16085 w 1271"/>
                <a:gd name="T81" fmla="*/ 54 h 616"/>
                <a:gd name="T82" fmla="*/ 14066 w 1271"/>
                <a:gd name="T83" fmla="*/ 79 h 616"/>
                <a:gd name="T84" fmla="*/ 13028 w 1271"/>
                <a:gd name="T85" fmla="*/ 99 h 616"/>
                <a:gd name="T86" fmla="*/ 11148 w 1271"/>
                <a:gd name="T87" fmla="*/ 132 h 616"/>
                <a:gd name="T88" fmla="*/ 8572 w 1271"/>
                <a:gd name="T89" fmla="*/ 190 h 616"/>
                <a:gd name="T90" fmla="*/ 6250 w 1271"/>
                <a:gd name="T91" fmla="*/ 251 h 616"/>
                <a:gd name="T92" fmla="*/ 5106 w 1271"/>
                <a:gd name="T93" fmla="*/ 284 h 616"/>
                <a:gd name="T94" fmla="*/ 4200 w 1271"/>
                <a:gd name="T95" fmla="*/ 312 h 616"/>
                <a:gd name="T96" fmla="*/ 3339 w 1271"/>
                <a:gd name="T97" fmla="*/ 342 h 616"/>
                <a:gd name="T98" fmla="*/ 2858 w 1271"/>
                <a:gd name="T99" fmla="*/ 360 h 616"/>
                <a:gd name="T100" fmla="*/ 2282 w 1271"/>
                <a:gd name="T101" fmla="*/ 391 h 616"/>
                <a:gd name="T102" fmla="*/ 2005 w 1271"/>
                <a:gd name="T103" fmla="*/ 401 h 616"/>
                <a:gd name="T104" fmla="*/ 1598 w 1271"/>
                <a:gd name="T105" fmla="*/ 419 h 616"/>
                <a:gd name="T106" fmla="*/ 979 w 1271"/>
                <a:gd name="T107" fmla="*/ 450 h 616"/>
                <a:gd name="T108" fmla="*/ 197 w 1271"/>
                <a:gd name="T109" fmla="*/ 500 h 6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1"/>
                <a:gd name="T166" fmla="*/ 0 h 616"/>
                <a:gd name="T167" fmla="*/ 1271 w 1271"/>
                <a:gd name="T168" fmla="*/ 616 h 61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1" h="616">
                  <a:moveTo>
                    <a:pt x="0" y="610"/>
                  </a:moveTo>
                  <a:lnTo>
                    <a:pt x="17" y="616"/>
                  </a:lnTo>
                  <a:lnTo>
                    <a:pt x="23" y="599"/>
                  </a:lnTo>
                  <a:lnTo>
                    <a:pt x="30" y="580"/>
                  </a:lnTo>
                  <a:lnTo>
                    <a:pt x="46" y="541"/>
                  </a:lnTo>
                  <a:lnTo>
                    <a:pt x="55" y="522"/>
                  </a:lnTo>
                  <a:lnTo>
                    <a:pt x="65" y="503"/>
                  </a:lnTo>
                  <a:lnTo>
                    <a:pt x="75" y="486"/>
                  </a:lnTo>
                  <a:lnTo>
                    <a:pt x="83" y="472"/>
                  </a:lnTo>
                  <a:lnTo>
                    <a:pt x="85" y="471"/>
                  </a:lnTo>
                  <a:lnTo>
                    <a:pt x="85" y="470"/>
                  </a:lnTo>
                  <a:lnTo>
                    <a:pt x="92" y="453"/>
                  </a:lnTo>
                  <a:lnTo>
                    <a:pt x="102" y="434"/>
                  </a:lnTo>
                  <a:lnTo>
                    <a:pt x="113" y="418"/>
                  </a:lnTo>
                  <a:lnTo>
                    <a:pt x="125" y="401"/>
                  </a:lnTo>
                  <a:lnTo>
                    <a:pt x="138" y="383"/>
                  </a:lnTo>
                  <a:lnTo>
                    <a:pt x="152" y="366"/>
                  </a:lnTo>
                  <a:lnTo>
                    <a:pt x="165" y="350"/>
                  </a:lnTo>
                  <a:lnTo>
                    <a:pt x="178" y="335"/>
                  </a:lnTo>
                  <a:lnTo>
                    <a:pt x="199" y="311"/>
                  </a:lnTo>
                  <a:lnTo>
                    <a:pt x="221" y="287"/>
                  </a:lnTo>
                  <a:lnTo>
                    <a:pt x="268" y="238"/>
                  </a:lnTo>
                  <a:lnTo>
                    <a:pt x="319" y="191"/>
                  </a:lnTo>
                  <a:lnTo>
                    <a:pt x="345" y="169"/>
                  </a:lnTo>
                  <a:lnTo>
                    <a:pt x="373" y="148"/>
                  </a:lnTo>
                  <a:lnTo>
                    <a:pt x="400" y="129"/>
                  </a:lnTo>
                  <a:lnTo>
                    <a:pt x="426" y="112"/>
                  </a:lnTo>
                  <a:lnTo>
                    <a:pt x="456" y="95"/>
                  </a:lnTo>
                  <a:lnTo>
                    <a:pt x="486" y="79"/>
                  </a:lnTo>
                  <a:lnTo>
                    <a:pt x="516" y="66"/>
                  </a:lnTo>
                  <a:lnTo>
                    <a:pt x="547" y="55"/>
                  </a:lnTo>
                  <a:lnTo>
                    <a:pt x="579" y="46"/>
                  </a:lnTo>
                  <a:lnTo>
                    <a:pt x="609" y="40"/>
                  </a:lnTo>
                  <a:lnTo>
                    <a:pt x="610" y="40"/>
                  </a:lnTo>
                  <a:lnTo>
                    <a:pt x="640" y="31"/>
                  </a:lnTo>
                  <a:lnTo>
                    <a:pt x="668" y="25"/>
                  </a:lnTo>
                  <a:lnTo>
                    <a:pt x="694" y="21"/>
                  </a:lnTo>
                  <a:lnTo>
                    <a:pt x="725" y="18"/>
                  </a:lnTo>
                  <a:lnTo>
                    <a:pt x="777" y="19"/>
                  </a:lnTo>
                  <a:lnTo>
                    <a:pt x="830" y="18"/>
                  </a:lnTo>
                  <a:lnTo>
                    <a:pt x="938" y="18"/>
                  </a:lnTo>
                  <a:lnTo>
                    <a:pt x="993" y="19"/>
                  </a:lnTo>
                  <a:lnTo>
                    <a:pt x="1047" y="21"/>
                  </a:lnTo>
                  <a:lnTo>
                    <a:pt x="1102" y="25"/>
                  </a:lnTo>
                  <a:lnTo>
                    <a:pt x="1154" y="31"/>
                  </a:lnTo>
                  <a:lnTo>
                    <a:pt x="1166" y="33"/>
                  </a:lnTo>
                  <a:lnTo>
                    <a:pt x="1180" y="36"/>
                  </a:lnTo>
                  <a:lnTo>
                    <a:pt x="1208" y="45"/>
                  </a:lnTo>
                  <a:lnTo>
                    <a:pt x="1236" y="54"/>
                  </a:lnTo>
                  <a:lnTo>
                    <a:pt x="1265" y="64"/>
                  </a:lnTo>
                  <a:lnTo>
                    <a:pt x="1271" y="47"/>
                  </a:lnTo>
                  <a:lnTo>
                    <a:pt x="1243" y="37"/>
                  </a:lnTo>
                  <a:lnTo>
                    <a:pt x="1215" y="28"/>
                  </a:lnTo>
                  <a:lnTo>
                    <a:pt x="1187" y="19"/>
                  </a:lnTo>
                  <a:lnTo>
                    <a:pt x="1173" y="16"/>
                  </a:lnTo>
                  <a:lnTo>
                    <a:pt x="1169" y="16"/>
                  </a:lnTo>
                  <a:lnTo>
                    <a:pt x="1157" y="13"/>
                  </a:lnTo>
                  <a:lnTo>
                    <a:pt x="1102" y="7"/>
                  </a:lnTo>
                  <a:lnTo>
                    <a:pt x="1047" y="3"/>
                  </a:lnTo>
                  <a:lnTo>
                    <a:pt x="993" y="1"/>
                  </a:lnTo>
                  <a:lnTo>
                    <a:pt x="938" y="0"/>
                  </a:lnTo>
                  <a:lnTo>
                    <a:pt x="830" y="0"/>
                  </a:lnTo>
                  <a:lnTo>
                    <a:pt x="777" y="1"/>
                  </a:lnTo>
                  <a:lnTo>
                    <a:pt x="724" y="0"/>
                  </a:lnTo>
                  <a:lnTo>
                    <a:pt x="694" y="3"/>
                  </a:lnTo>
                  <a:lnTo>
                    <a:pt x="665" y="8"/>
                  </a:lnTo>
                  <a:lnTo>
                    <a:pt x="661" y="8"/>
                  </a:lnTo>
                  <a:lnTo>
                    <a:pt x="633" y="14"/>
                  </a:lnTo>
                  <a:lnTo>
                    <a:pt x="606" y="22"/>
                  </a:lnTo>
                  <a:lnTo>
                    <a:pt x="575" y="29"/>
                  </a:lnTo>
                  <a:lnTo>
                    <a:pt x="572" y="29"/>
                  </a:lnTo>
                  <a:lnTo>
                    <a:pt x="540" y="38"/>
                  </a:lnTo>
                  <a:lnTo>
                    <a:pt x="509" y="49"/>
                  </a:lnTo>
                  <a:lnTo>
                    <a:pt x="479" y="62"/>
                  </a:lnTo>
                  <a:lnTo>
                    <a:pt x="449" y="78"/>
                  </a:lnTo>
                  <a:lnTo>
                    <a:pt x="419" y="95"/>
                  </a:lnTo>
                  <a:lnTo>
                    <a:pt x="391" y="113"/>
                  </a:lnTo>
                  <a:lnTo>
                    <a:pt x="388" y="115"/>
                  </a:lnTo>
                  <a:lnTo>
                    <a:pt x="360" y="135"/>
                  </a:lnTo>
                  <a:lnTo>
                    <a:pt x="332" y="156"/>
                  </a:lnTo>
                  <a:lnTo>
                    <a:pt x="306" y="178"/>
                  </a:lnTo>
                  <a:lnTo>
                    <a:pt x="255" y="225"/>
                  </a:lnTo>
                  <a:lnTo>
                    <a:pt x="208" y="274"/>
                  </a:lnTo>
                  <a:lnTo>
                    <a:pt x="186" y="298"/>
                  </a:lnTo>
                  <a:lnTo>
                    <a:pt x="164" y="323"/>
                  </a:lnTo>
                  <a:lnTo>
                    <a:pt x="152" y="337"/>
                  </a:lnTo>
                  <a:lnTo>
                    <a:pt x="139" y="353"/>
                  </a:lnTo>
                  <a:lnTo>
                    <a:pt x="125" y="370"/>
                  </a:lnTo>
                  <a:lnTo>
                    <a:pt x="112" y="388"/>
                  </a:lnTo>
                  <a:lnTo>
                    <a:pt x="99" y="406"/>
                  </a:lnTo>
                  <a:lnTo>
                    <a:pt x="97" y="409"/>
                  </a:lnTo>
                  <a:lnTo>
                    <a:pt x="85" y="427"/>
                  </a:lnTo>
                  <a:lnTo>
                    <a:pt x="75" y="446"/>
                  </a:lnTo>
                  <a:lnTo>
                    <a:pt x="68" y="464"/>
                  </a:lnTo>
                  <a:lnTo>
                    <a:pt x="60" y="476"/>
                  </a:lnTo>
                  <a:lnTo>
                    <a:pt x="58" y="479"/>
                  </a:lnTo>
                  <a:lnTo>
                    <a:pt x="48" y="496"/>
                  </a:lnTo>
                  <a:lnTo>
                    <a:pt x="38" y="515"/>
                  </a:lnTo>
                  <a:lnTo>
                    <a:pt x="29" y="534"/>
                  </a:lnTo>
                  <a:lnTo>
                    <a:pt x="13" y="573"/>
                  </a:lnTo>
                  <a:lnTo>
                    <a:pt x="6" y="592"/>
                  </a:lnTo>
                  <a:lnTo>
                    <a:pt x="0" y="610"/>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5" name="Freeform 654"/>
            <p:cNvSpPr>
              <a:spLocks/>
            </p:cNvSpPr>
            <p:nvPr/>
          </p:nvSpPr>
          <p:spPr bwMode="auto">
            <a:xfrm>
              <a:off x="3203" y="3682"/>
              <a:ext cx="116" cy="66"/>
            </a:xfrm>
            <a:custGeom>
              <a:avLst/>
              <a:gdLst>
                <a:gd name="T0" fmla="*/ 0 w 74"/>
                <a:gd name="T1" fmla="*/ 59 h 67"/>
                <a:gd name="T2" fmla="*/ 2701 w 74"/>
                <a:gd name="T3" fmla="*/ 37 h 67"/>
                <a:gd name="T4" fmla="*/ 447 w 74"/>
                <a:gd name="T5" fmla="*/ 0 h 67"/>
                <a:gd name="T6" fmla="*/ 0 w 74"/>
                <a:gd name="T7" fmla="*/ 59 h 67"/>
                <a:gd name="T8" fmla="*/ 0 60000 65536"/>
                <a:gd name="T9" fmla="*/ 0 60000 65536"/>
                <a:gd name="T10" fmla="*/ 0 60000 65536"/>
                <a:gd name="T11" fmla="*/ 0 60000 65536"/>
                <a:gd name="T12" fmla="*/ 0 w 74"/>
                <a:gd name="T13" fmla="*/ 0 h 67"/>
                <a:gd name="T14" fmla="*/ 74 w 74"/>
                <a:gd name="T15" fmla="*/ 67 h 67"/>
              </a:gdLst>
              <a:ahLst/>
              <a:cxnLst>
                <a:cxn ang="T8">
                  <a:pos x="T0" y="T1"/>
                </a:cxn>
                <a:cxn ang="T9">
                  <a:pos x="T2" y="T3"/>
                </a:cxn>
                <a:cxn ang="T10">
                  <a:pos x="T4" y="T5"/>
                </a:cxn>
                <a:cxn ang="T11">
                  <a:pos x="T6" y="T7"/>
                </a:cxn>
              </a:cxnLst>
              <a:rect l="T12" t="T13" r="T14" b="T15"/>
              <a:pathLst>
                <a:path w="74" h="67">
                  <a:moveTo>
                    <a:pt x="0" y="67"/>
                  </a:moveTo>
                  <a:lnTo>
                    <a:pt x="74" y="45"/>
                  </a:lnTo>
                  <a:lnTo>
                    <a:pt x="12" y="0"/>
                  </a:lnTo>
                  <a:lnTo>
                    <a:pt x="0" y="67"/>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6" name="Freeform 657"/>
            <p:cNvSpPr>
              <a:spLocks/>
            </p:cNvSpPr>
            <p:nvPr/>
          </p:nvSpPr>
          <p:spPr bwMode="auto">
            <a:xfrm>
              <a:off x="3171" y="3549"/>
              <a:ext cx="161" cy="118"/>
            </a:xfrm>
            <a:custGeom>
              <a:avLst/>
              <a:gdLst>
                <a:gd name="T0" fmla="*/ 2965 w 104"/>
                <a:gd name="T1" fmla="*/ 98 h 121"/>
                <a:gd name="T2" fmla="*/ 3424 w 104"/>
                <a:gd name="T3" fmla="*/ 90 h 121"/>
                <a:gd name="T4" fmla="*/ 472 w 104"/>
                <a:gd name="T5" fmla="*/ 0 h 121"/>
                <a:gd name="T6" fmla="*/ 0 w 104"/>
                <a:gd name="T7" fmla="*/ 11 h 121"/>
                <a:gd name="T8" fmla="*/ 2965 w 104"/>
                <a:gd name="T9" fmla="*/ 98 h 121"/>
                <a:gd name="T10" fmla="*/ 0 60000 65536"/>
                <a:gd name="T11" fmla="*/ 0 60000 65536"/>
                <a:gd name="T12" fmla="*/ 0 60000 65536"/>
                <a:gd name="T13" fmla="*/ 0 60000 65536"/>
                <a:gd name="T14" fmla="*/ 0 60000 65536"/>
                <a:gd name="T15" fmla="*/ 0 w 104"/>
                <a:gd name="T16" fmla="*/ 0 h 121"/>
                <a:gd name="T17" fmla="*/ 104 w 104"/>
                <a:gd name="T18" fmla="*/ 121 h 121"/>
              </a:gdLst>
              <a:ahLst/>
              <a:cxnLst>
                <a:cxn ang="T10">
                  <a:pos x="T0" y="T1"/>
                </a:cxn>
                <a:cxn ang="T11">
                  <a:pos x="T2" y="T3"/>
                </a:cxn>
                <a:cxn ang="T12">
                  <a:pos x="T4" y="T5"/>
                </a:cxn>
                <a:cxn ang="T13">
                  <a:pos x="T6" y="T7"/>
                </a:cxn>
                <a:cxn ang="T14">
                  <a:pos x="T8" y="T9"/>
                </a:cxn>
              </a:cxnLst>
              <a:rect l="T15" t="T16" r="T17" b="T18"/>
              <a:pathLst>
                <a:path w="104" h="121">
                  <a:moveTo>
                    <a:pt x="90" y="121"/>
                  </a:moveTo>
                  <a:lnTo>
                    <a:pt x="104" y="110"/>
                  </a:lnTo>
                  <a:lnTo>
                    <a:pt x="14" y="0"/>
                  </a:lnTo>
                  <a:lnTo>
                    <a:pt x="0" y="11"/>
                  </a:lnTo>
                  <a:lnTo>
                    <a:pt x="90" y="121"/>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7" name="Freeform 658"/>
            <p:cNvSpPr>
              <a:spLocks/>
            </p:cNvSpPr>
            <p:nvPr/>
          </p:nvSpPr>
          <p:spPr bwMode="auto">
            <a:xfrm>
              <a:off x="3116" y="3502"/>
              <a:ext cx="109" cy="74"/>
            </a:xfrm>
            <a:custGeom>
              <a:avLst/>
              <a:gdLst>
                <a:gd name="T0" fmla="*/ 2428 w 70"/>
                <a:gd name="T1" fmla="*/ 32 h 75"/>
                <a:gd name="T2" fmla="*/ 0 w 70"/>
                <a:gd name="T3" fmla="*/ 0 h 75"/>
                <a:gd name="T4" fmla="*/ 557 w 70"/>
                <a:gd name="T5" fmla="*/ 67 h 75"/>
                <a:gd name="T6" fmla="*/ 2428 w 70"/>
                <a:gd name="T7" fmla="*/ 32 h 75"/>
                <a:gd name="T8" fmla="*/ 0 60000 65536"/>
                <a:gd name="T9" fmla="*/ 0 60000 65536"/>
                <a:gd name="T10" fmla="*/ 0 60000 65536"/>
                <a:gd name="T11" fmla="*/ 0 60000 65536"/>
                <a:gd name="T12" fmla="*/ 0 w 70"/>
                <a:gd name="T13" fmla="*/ 0 h 75"/>
                <a:gd name="T14" fmla="*/ 70 w 70"/>
                <a:gd name="T15" fmla="*/ 75 h 75"/>
              </a:gdLst>
              <a:ahLst/>
              <a:cxnLst>
                <a:cxn ang="T8">
                  <a:pos x="T0" y="T1"/>
                </a:cxn>
                <a:cxn ang="T9">
                  <a:pos x="T2" y="T3"/>
                </a:cxn>
                <a:cxn ang="T10">
                  <a:pos x="T4" y="T5"/>
                </a:cxn>
                <a:cxn ang="T11">
                  <a:pos x="T6" y="T7"/>
                </a:cxn>
              </a:cxnLst>
              <a:rect l="T12" t="T13" r="T14" b="T15"/>
              <a:pathLst>
                <a:path w="70" h="75">
                  <a:moveTo>
                    <a:pt x="70" y="32"/>
                  </a:moveTo>
                  <a:lnTo>
                    <a:pt x="0" y="0"/>
                  </a:lnTo>
                  <a:lnTo>
                    <a:pt x="16" y="75"/>
                  </a:lnTo>
                  <a:lnTo>
                    <a:pt x="70" y="32"/>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8" name="Freeform 662"/>
            <p:cNvSpPr>
              <a:spLocks/>
            </p:cNvSpPr>
            <p:nvPr/>
          </p:nvSpPr>
          <p:spPr bwMode="auto">
            <a:xfrm>
              <a:off x="3474" y="3549"/>
              <a:ext cx="159" cy="118"/>
            </a:xfrm>
            <a:custGeom>
              <a:avLst/>
              <a:gdLst>
                <a:gd name="T0" fmla="*/ 0 w 103"/>
                <a:gd name="T1" fmla="*/ 90 h 121"/>
                <a:gd name="T2" fmla="*/ 452 w 103"/>
                <a:gd name="T3" fmla="*/ 98 h 121"/>
                <a:gd name="T4" fmla="*/ 3317 w 103"/>
                <a:gd name="T5" fmla="*/ 11 h 121"/>
                <a:gd name="T6" fmla="*/ 2854 w 103"/>
                <a:gd name="T7" fmla="*/ 0 h 121"/>
                <a:gd name="T8" fmla="*/ 0 w 103"/>
                <a:gd name="T9" fmla="*/ 90 h 121"/>
                <a:gd name="T10" fmla="*/ 0 60000 65536"/>
                <a:gd name="T11" fmla="*/ 0 60000 65536"/>
                <a:gd name="T12" fmla="*/ 0 60000 65536"/>
                <a:gd name="T13" fmla="*/ 0 60000 65536"/>
                <a:gd name="T14" fmla="*/ 0 60000 65536"/>
                <a:gd name="T15" fmla="*/ 0 w 103"/>
                <a:gd name="T16" fmla="*/ 0 h 121"/>
                <a:gd name="T17" fmla="*/ 103 w 103"/>
                <a:gd name="T18" fmla="*/ 121 h 121"/>
              </a:gdLst>
              <a:ahLst/>
              <a:cxnLst>
                <a:cxn ang="T10">
                  <a:pos x="T0" y="T1"/>
                </a:cxn>
                <a:cxn ang="T11">
                  <a:pos x="T2" y="T3"/>
                </a:cxn>
                <a:cxn ang="T12">
                  <a:pos x="T4" y="T5"/>
                </a:cxn>
                <a:cxn ang="T13">
                  <a:pos x="T6" y="T7"/>
                </a:cxn>
                <a:cxn ang="T14">
                  <a:pos x="T8" y="T9"/>
                </a:cxn>
              </a:cxnLst>
              <a:rect l="T15" t="T16" r="T17" b="T18"/>
              <a:pathLst>
                <a:path w="103" h="121">
                  <a:moveTo>
                    <a:pt x="0" y="110"/>
                  </a:moveTo>
                  <a:lnTo>
                    <a:pt x="14" y="121"/>
                  </a:lnTo>
                  <a:lnTo>
                    <a:pt x="103" y="11"/>
                  </a:lnTo>
                  <a:lnTo>
                    <a:pt x="89" y="0"/>
                  </a:lnTo>
                  <a:lnTo>
                    <a:pt x="0" y="110"/>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39" name="Freeform 663"/>
            <p:cNvSpPr>
              <a:spLocks/>
            </p:cNvSpPr>
            <p:nvPr/>
          </p:nvSpPr>
          <p:spPr bwMode="auto">
            <a:xfrm>
              <a:off x="3581" y="3502"/>
              <a:ext cx="107" cy="74"/>
            </a:xfrm>
            <a:custGeom>
              <a:avLst/>
              <a:gdLst>
                <a:gd name="T0" fmla="*/ 1622 w 70"/>
                <a:gd name="T1" fmla="*/ 67 h 75"/>
                <a:gd name="T2" fmla="*/ 2096 w 70"/>
                <a:gd name="T3" fmla="*/ 0 h 75"/>
                <a:gd name="T4" fmla="*/ 0 w 70"/>
                <a:gd name="T5" fmla="*/ 32 h 75"/>
                <a:gd name="T6" fmla="*/ 1622 w 70"/>
                <a:gd name="T7" fmla="*/ 67 h 75"/>
                <a:gd name="T8" fmla="*/ 0 60000 65536"/>
                <a:gd name="T9" fmla="*/ 0 60000 65536"/>
                <a:gd name="T10" fmla="*/ 0 60000 65536"/>
                <a:gd name="T11" fmla="*/ 0 60000 65536"/>
                <a:gd name="T12" fmla="*/ 0 w 70"/>
                <a:gd name="T13" fmla="*/ 0 h 75"/>
                <a:gd name="T14" fmla="*/ 70 w 70"/>
                <a:gd name="T15" fmla="*/ 75 h 75"/>
              </a:gdLst>
              <a:ahLst/>
              <a:cxnLst>
                <a:cxn ang="T8">
                  <a:pos x="T0" y="T1"/>
                </a:cxn>
                <a:cxn ang="T9">
                  <a:pos x="T2" y="T3"/>
                </a:cxn>
                <a:cxn ang="T10">
                  <a:pos x="T4" y="T5"/>
                </a:cxn>
                <a:cxn ang="T11">
                  <a:pos x="T6" y="T7"/>
                </a:cxn>
              </a:cxnLst>
              <a:rect l="T12" t="T13" r="T14" b="T15"/>
              <a:pathLst>
                <a:path w="70" h="75">
                  <a:moveTo>
                    <a:pt x="54" y="75"/>
                  </a:moveTo>
                  <a:lnTo>
                    <a:pt x="70" y="0"/>
                  </a:lnTo>
                  <a:lnTo>
                    <a:pt x="0" y="32"/>
                  </a:lnTo>
                  <a:lnTo>
                    <a:pt x="54" y="75"/>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40" name="Freeform 667"/>
            <p:cNvSpPr>
              <a:spLocks/>
            </p:cNvSpPr>
            <p:nvPr/>
          </p:nvSpPr>
          <p:spPr bwMode="auto">
            <a:xfrm>
              <a:off x="3474" y="3790"/>
              <a:ext cx="129" cy="115"/>
            </a:xfrm>
            <a:custGeom>
              <a:avLst/>
              <a:gdLst>
                <a:gd name="T0" fmla="*/ 459 w 84"/>
                <a:gd name="T1" fmla="*/ 0 h 116"/>
                <a:gd name="T2" fmla="*/ 0 w 84"/>
                <a:gd name="T3" fmla="*/ 10 h 116"/>
                <a:gd name="T4" fmla="*/ 2136 w 84"/>
                <a:gd name="T5" fmla="*/ 108 h 116"/>
                <a:gd name="T6" fmla="*/ 2597 w 84"/>
                <a:gd name="T7" fmla="*/ 98 h 116"/>
                <a:gd name="T8" fmla="*/ 459 w 84"/>
                <a:gd name="T9" fmla="*/ 0 h 116"/>
                <a:gd name="T10" fmla="*/ 0 60000 65536"/>
                <a:gd name="T11" fmla="*/ 0 60000 65536"/>
                <a:gd name="T12" fmla="*/ 0 60000 65536"/>
                <a:gd name="T13" fmla="*/ 0 60000 65536"/>
                <a:gd name="T14" fmla="*/ 0 60000 65536"/>
                <a:gd name="T15" fmla="*/ 0 w 84"/>
                <a:gd name="T16" fmla="*/ 0 h 116"/>
                <a:gd name="T17" fmla="*/ 84 w 84"/>
                <a:gd name="T18" fmla="*/ 116 h 116"/>
              </a:gdLst>
              <a:ahLst/>
              <a:cxnLst>
                <a:cxn ang="T10">
                  <a:pos x="T0" y="T1"/>
                </a:cxn>
                <a:cxn ang="T11">
                  <a:pos x="T2" y="T3"/>
                </a:cxn>
                <a:cxn ang="T12">
                  <a:pos x="T4" y="T5"/>
                </a:cxn>
                <a:cxn ang="T13">
                  <a:pos x="T6" y="T7"/>
                </a:cxn>
                <a:cxn ang="T14">
                  <a:pos x="T8" y="T9"/>
                </a:cxn>
              </a:cxnLst>
              <a:rect l="T15" t="T16" r="T17" b="T18"/>
              <a:pathLst>
                <a:path w="84" h="116">
                  <a:moveTo>
                    <a:pt x="15" y="0"/>
                  </a:moveTo>
                  <a:lnTo>
                    <a:pt x="0" y="10"/>
                  </a:lnTo>
                  <a:lnTo>
                    <a:pt x="69" y="116"/>
                  </a:lnTo>
                  <a:lnTo>
                    <a:pt x="84" y="106"/>
                  </a:lnTo>
                  <a:lnTo>
                    <a:pt x="15" y="0"/>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41" name="Freeform 668"/>
            <p:cNvSpPr>
              <a:spLocks/>
            </p:cNvSpPr>
            <p:nvPr/>
          </p:nvSpPr>
          <p:spPr bwMode="auto">
            <a:xfrm>
              <a:off x="3544" y="3881"/>
              <a:ext cx="104" cy="75"/>
            </a:xfrm>
            <a:custGeom>
              <a:avLst/>
              <a:gdLst>
                <a:gd name="T0" fmla="*/ 0 w 67"/>
                <a:gd name="T1" fmla="*/ 29 h 77"/>
                <a:gd name="T2" fmla="*/ 2251 w 67"/>
                <a:gd name="T3" fmla="*/ 61 h 77"/>
                <a:gd name="T4" fmla="*/ 1956 w 67"/>
                <a:gd name="T5" fmla="*/ 0 h 77"/>
                <a:gd name="T6" fmla="*/ 0 w 67"/>
                <a:gd name="T7" fmla="*/ 29 h 77"/>
                <a:gd name="T8" fmla="*/ 0 60000 65536"/>
                <a:gd name="T9" fmla="*/ 0 60000 65536"/>
                <a:gd name="T10" fmla="*/ 0 60000 65536"/>
                <a:gd name="T11" fmla="*/ 0 60000 65536"/>
                <a:gd name="T12" fmla="*/ 0 w 67"/>
                <a:gd name="T13" fmla="*/ 0 h 77"/>
                <a:gd name="T14" fmla="*/ 67 w 67"/>
                <a:gd name="T15" fmla="*/ 77 h 77"/>
              </a:gdLst>
              <a:ahLst/>
              <a:cxnLst>
                <a:cxn ang="T8">
                  <a:pos x="T0" y="T1"/>
                </a:cxn>
                <a:cxn ang="T9">
                  <a:pos x="T2" y="T3"/>
                </a:cxn>
                <a:cxn ang="T10">
                  <a:pos x="T4" y="T5"/>
                </a:cxn>
                <a:cxn ang="T11">
                  <a:pos x="T6" y="T7"/>
                </a:cxn>
              </a:cxnLst>
              <a:rect l="T12" t="T13" r="T14" b="T15"/>
              <a:pathLst>
                <a:path w="67" h="77">
                  <a:moveTo>
                    <a:pt x="0" y="37"/>
                  </a:moveTo>
                  <a:lnTo>
                    <a:pt x="67" y="77"/>
                  </a:lnTo>
                  <a:lnTo>
                    <a:pt x="58" y="0"/>
                  </a:lnTo>
                  <a:lnTo>
                    <a:pt x="0" y="37"/>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42" name="Freeform 672"/>
            <p:cNvSpPr>
              <a:spLocks/>
            </p:cNvSpPr>
            <p:nvPr/>
          </p:nvSpPr>
          <p:spPr bwMode="auto">
            <a:xfrm>
              <a:off x="3252" y="3790"/>
              <a:ext cx="120" cy="92"/>
            </a:xfrm>
            <a:custGeom>
              <a:avLst/>
              <a:gdLst>
                <a:gd name="T0" fmla="*/ 2454 w 78"/>
                <a:gd name="T1" fmla="*/ 11 h 93"/>
                <a:gd name="T2" fmla="*/ 2000 w 78"/>
                <a:gd name="T3" fmla="*/ 0 h 93"/>
                <a:gd name="T4" fmla="*/ 0 w 78"/>
                <a:gd name="T5" fmla="*/ 74 h 93"/>
                <a:gd name="T6" fmla="*/ 448 w 78"/>
                <a:gd name="T7" fmla="*/ 85 h 93"/>
                <a:gd name="T8" fmla="*/ 2454 w 78"/>
                <a:gd name="T9" fmla="*/ 11 h 93"/>
                <a:gd name="T10" fmla="*/ 0 60000 65536"/>
                <a:gd name="T11" fmla="*/ 0 60000 65536"/>
                <a:gd name="T12" fmla="*/ 0 60000 65536"/>
                <a:gd name="T13" fmla="*/ 0 60000 65536"/>
                <a:gd name="T14" fmla="*/ 0 60000 65536"/>
                <a:gd name="T15" fmla="*/ 0 w 78"/>
                <a:gd name="T16" fmla="*/ 0 h 93"/>
                <a:gd name="T17" fmla="*/ 78 w 78"/>
                <a:gd name="T18" fmla="*/ 93 h 93"/>
              </a:gdLst>
              <a:ahLst/>
              <a:cxnLst>
                <a:cxn ang="T10">
                  <a:pos x="T0" y="T1"/>
                </a:cxn>
                <a:cxn ang="T11">
                  <a:pos x="T2" y="T3"/>
                </a:cxn>
                <a:cxn ang="T12">
                  <a:pos x="T4" y="T5"/>
                </a:cxn>
                <a:cxn ang="T13">
                  <a:pos x="T6" y="T7"/>
                </a:cxn>
                <a:cxn ang="T14">
                  <a:pos x="T8" y="T9"/>
                </a:cxn>
              </a:cxnLst>
              <a:rect l="T15" t="T16" r="T17" b="T18"/>
              <a:pathLst>
                <a:path w="78" h="93">
                  <a:moveTo>
                    <a:pt x="78" y="11"/>
                  </a:moveTo>
                  <a:lnTo>
                    <a:pt x="64" y="0"/>
                  </a:lnTo>
                  <a:lnTo>
                    <a:pt x="0" y="82"/>
                  </a:lnTo>
                  <a:lnTo>
                    <a:pt x="14" y="93"/>
                  </a:lnTo>
                  <a:lnTo>
                    <a:pt x="78" y="11"/>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43" name="Freeform 673"/>
            <p:cNvSpPr>
              <a:spLocks/>
            </p:cNvSpPr>
            <p:nvPr/>
          </p:nvSpPr>
          <p:spPr bwMode="auto">
            <a:xfrm>
              <a:off x="3200" y="3855"/>
              <a:ext cx="107" cy="74"/>
            </a:xfrm>
            <a:custGeom>
              <a:avLst/>
              <a:gdLst>
                <a:gd name="T0" fmla="*/ 473 w 69"/>
                <a:gd name="T1" fmla="*/ 0 h 75"/>
                <a:gd name="T2" fmla="*/ 0 w 69"/>
                <a:gd name="T3" fmla="*/ 67 h 75"/>
                <a:gd name="T4" fmla="*/ 2309 w 69"/>
                <a:gd name="T5" fmla="*/ 37 h 75"/>
                <a:gd name="T6" fmla="*/ 473 w 69"/>
                <a:gd name="T7" fmla="*/ 0 h 75"/>
                <a:gd name="T8" fmla="*/ 0 60000 65536"/>
                <a:gd name="T9" fmla="*/ 0 60000 65536"/>
                <a:gd name="T10" fmla="*/ 0 60000 65536"/>
                <a:gd name="T11" fmla="*/ 0 60000 65536"/>
                <a:gd name="T12" fmla="*/ 0 w 69"/>
                <a:gd name="T13" fmla="*/ 0 h 75"/>
                <a:gd name="T14" fmla="*/ 69 w 69"/>
                <a:gd name="T15" fmla="*/ 75 h 75"/>
              </a:gdLst>
              <a:ahLst/>
              <a:cxnLst>
                <a:cxn ang="T8">
                  <a:pos x="T0" y="T1"/>
                </a:cxn>
                <a:cxn ang="T9">
                  <a:pos x="T2" y="T3"/>
                </a:cxn>
                <a:cxn ang="T10">
                  <a:pos x="T4" y="T5"/>
                </a:cxn>
                <a:cxn ang="T11">
                  <a:pos x="T6" y="T7"/>
                </a:cxn>
              </a:cxnLst>
              <a:rect l="T12" t="T13" r="T14" b="T15"/>
              <a:pathLst>
                <a:path w="69" h="75">
                  <a:moveTo>
                    <a:pt x="14" y="0"/>
                  </a:moveTo>
                  <a:lnTo>
                    <a:pt x="0" y="75"/>
                  </a:lnTo>
                  <a:lnTo>
                    <a:pt x="69" y="42"/>
                  </a:lnTo>
                  <a:lnTo>
                    <a:pt x="14" y="0"/>
                  </a:ln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74044" name="Freeform 678"/>
            <p:cNvSpPr>
              <a:spLocks/>
            </p:cNvSpPr>
            <p:nvPr/>
          </p:nvSpPr>
          <p:spPr bwMode="auto">
            <a:xfrm>
              <a:off x="1297" y="4056"/>
              <a:ext cx="1389" cy="176"/>
            </a:xfrm>
            <a:custGeom>
              <a:avLst/>
              <a:gdLst>
                <a:gd name="T0" fmla="*/ 29887 w 896"/>
                <a:gd name="T1" fmla="*/ 152 h 178"/>
                <a:gd name="T2" fmla="*/ 28358 w 896"/>
                <a:gd name="T3" fmla="*/ 100 h 178"/>
                <a:gd name="T4" fmla="*/ 27048 w 896"/>
                <a:gd name="T5" fmla="*/ 62 h 178"/>
                <a:gd name="T6" fmla="*/ 26486 w 896"/>
                <a:gd name="T7" fmla="*/ 51 h 178"/>
                <a:gd name="T8" fmla="*/ 26284 w 896"/>
                <a:gd name="T9" fmla="*/ 46 h 178"/>
                <a:gd name="T10" fmla="*/ 26053 w 896"/>
                <a:gd name="T11" fmla="*/ 44 h 178"/>
                <a:gd name="T12" fmla="*/ 25724 w 896"/>
                <a:gd name="T13" fmla="*/ 40 h 178"/>
                <a:gd name="T14" fmla="*/ 24289 w 896"/>
                <a:gd name="T15" fmla="*/ 24 h 178"/>
                <a:gd name="T16" fmla="*/ 22013 w 896"/>
                <a:gd name="T17" fmla="*/ 7 h 178"/>
                <a:gd name="T18" fmla="*/ 20733 w 896"/>
                <a:gd name="T19" fmla="*/ 0 h 178"/>
                <a:gd name="T20" fmla="*/ 19169 w 896"/>
                <a:gd name="T21" fmla="*/ 1 h 178"/>
                <a:gd name="T22" fmla="*/ 16195 w 896"/>
                <a:gd name="T23" fmla="*/ 3 h 178"/>
                <a:gd name="T24" fmla="*/ 11932 w 896"/>
                <a:gd name="T25" fmla="*/ 9 h 178"/>
                <a:gd name="T26" fmla="*/ 9027 w 896"/>
                <a:gd name="T27" fmla="*/ 17 h 178"/>
                <a:gd name="T28" fmla="*/ 8531 w 896"/>
                <a:gd name="T29" fmla="*/ 21 h 178"/>
                <a:gd name="T30" fmla="*/ 7745 w 896"/>
                <a:gd name="T31" fmla="*/ 27 h 178"/>
                <a:gd name="T32" fmla="*/ 7339 w 896"/>
                <a:gd name="T33" fmla="*/ 32 h 178"/>
                <a:gd name="T34" fmla="*/ 6561 w 896"/>
                <a:gd name="T35" fmla="*/ 42 h 178"/>
                <a:gd name="T36" fmla="*/ 5823 w 896"/>
                <a:gd name="T37" fmla="*/ 44 h 178"/>
                <a:gd name="T38" fmla="*/ 5700 w 896"/>
                <a:gd name="T39" fmla="*/ 44 h 178"/>
                <a:gd name="T40" fmla="*/ 5289 w 896"/>
                <a:gd name="T41" fmla="*/ 49 h 178"/>
                <a:gd name="T42" fmla="*/ 4373 w 896"/>
                <a:gd name="T43" fmla="*/ 61 h 178"/>
                <a:gd name="T44" fmla="*/ 3874 w 896"/>
                <a:gd name="T45" fmla="*/ 68 h 178"/>
                <a:gd name="T46" fmla="*/ 3011 w 896"/>
                <a:gd name="T47" fmla="*/ 84 h 178"/>
                <a:gd name="T48" fmla="*/ 2066 w 896"/>
                <a:gd name="T49" fmla="*/ 99 h 178"/>
                <a:gd name="T50" fmla="*/ 1958 w 896"/>
                <a:gd name="T51" fmla="*/ 101 h 178"/>
                <a:gd name="T52" fmla="*/ 1530 w 896"/>
                <a:gd name="T53" fmla="*/ 113 h 178"/>
                <a:gd name="T54" fmla="*/ 406 w 896"/>
                <a:gd name="T55" fmla="*/ 132 h 178"/>
                <a:gd name="T56" fmla="*/ 0 w 896"/>
                <a:gd name="T57" fmla="*/ 140 h 178"/>
                <a:gd name="T58" fmla="*/ 473 w 896"/>
                <a:gd name="T59" fmla="*/ 153 h 178"/>
                <a:gd name="T60" fmla="*/ 831 w 896"/>
                <a:gd name="T61" fmla="*/ 145 h 178"/>
                <a:gd name="T62" fmla="*/ 1958 w 896"/>
                <a:gd name="T63" fmla="*/ 125 h 178"/>
                <a:gd name="T64" fmla="*/ 2372 w 896"/>
                <a:gd name="T65" fmla="*/ 115 h 178"/>
                <a:gd name="T66" fmla="*/ 3235 w 896"/>
                <a:gd name="T67" fmla="*/ 101 h 178"/>
                <a:gd name="T68" fmla="*/ 4136 w 896"/>
                <a:gd name="T69" fmla="*/ 84 h 178"/>
                <a:gd name="T70" fmla="*/ 4609 w 896"/>
                <a:gd name="T71" fmla="*/ 78 h 178"/>
                <a:gd name="T72" fmla="*/ 5520 w 896"/>
                <a:gd name="T73" fmla="*/ 66 h 178"/>
                <a:gd name="T74" fmla="*/ 6006 w 896"/>
                <a:gd name="T75" fmla="*/ 57 h 178"/>
                <a:gd name="T76" fmla="*/ 6804 w 896"/>
                <a:gd name="T77" fmla="*/ 51 h 178"/>
                <a:gd name="T78" fmla="*/ 7596 w 896"/>
                <a:gd name="T79" fmla="*/ 44 h 178"/>
                <a:gd name="T80" fmla="*/ 7976 w 896"/>
                <a:gd name="T81" fmla="*/ 44 h 178"/>
                <a:gd name="T82" fmla="*/ 8774 w 896"/>
                <a:gd name="T83" fmla="*/ 38 h 178"/>
                <a:gd name="T84" fmla="*/ 9080 w 896"/>
                <a:gd name="T85" fmla="*/ 35 h 178"/>
                <a:gd name="T86" fmla="*/ 11932 w 896"/>
                <a:gd name="T87" fmla="*/ 27 h 178"/>
                <a:gd name="T88" fmla="*/ 16195 w 896"/>
                <a:gd name="T89" fmla="*/ 21 h 178"/>
                <a:gd name="T90" fmla="*/ 19169 w 896"/>
                <a:gd name="T91" fmla="*/ 19 h 178"/>
                <a:gd name="T92" fmla="*/ 21773 w 896"/>
                <a:gd name="T93" fmla="*/ 23 h 178"/>
                <a:gd name="T94" fmla="*/ 22912 w 896"/>
                <a:gd name="T95" fmla="*/ 32 h 178"/>
                <a:gd name="T96" fmla="*/ 25222 w 896"/>
                <a:gd name="T97" fmla="*/ 45 h 178"/>
                <a:gd name="T98" fmla="*/ 25622 w 896"/>
                <a:gd name="T99" fmla="*/ 53 h 178"/>
                <a:gd name="T100" fmla="*/ 25954 w 896"/>
                <a:gd name="T101" fmla="*/ 61 h 178"/>
                <a:gd name="T102" fmla="*/ 26149 w 896"/>
                <a:gd name="T103" fmla="*/ 66 h 178"/>
                <a:gd name="T104" fmla="*/ 26617 w 896"/>
                <a:gd name="T105" fmla="*/ 75 h 178"/>
                <a:gd name="T106" fmla="*/ 27923 w 896"/>
                <a:gd name="T107" fmla="*/ 113 h 178"/>
                <a:gd name="T108" fmla="*/ 29391 w 896"/>
                <a:gd name="T109" fmla="*/ 162 h 1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6"/>
                <a:gd name="T166" fmla="*/ 0 h 178"/>
                <a:gd name="T167" fmla="*/ 896 w 896"/>
                <a:gd name="T168" fmla="*/ 178 h 1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6" h="178">
                  <a:moveTo>
                    <a:pt x="881" y="178"/>
                  </a:moveTo>
                  <a:lnTo>
                    <a:pt x="896" y="168"/>
                  </a:lnTo>
                  <a:lnTo>
                    <a:pt x="873" y="137"/>
                  </a:lnTo>
                  <a:lnTo>
                    <a:pt x="850" y="108"/>
                  </a:lnTo>
                  <a:lnTo>
                    <a:pt x="825" y="82"/>
                  </a:lnTo>
                  <a:lnTo>
                    <a:pt x="811" y="70"/>
                  </a:lnTo>
                  <a:lnTo>
                    <a:pt x="808" y="68"/>
                  </a:lnTo>
                  <a:lnTo>
                    <a:pt x="794" y="59"/>
                  </a:lnTo>
                  <a:lnTo>
                    <a:pt x="788" y="54"/>
                  </a:lnTo>
                  <a:lnTo>
                    <a:pt x="781" y="48"/>
                  </a:lnTo>
                  <a:lnTo>
                    <a:pt x="774" y="42"/>
                  </a:lnTo>
                  <a:lnTo>
                    <a:pt x="771" y="40"/>
                  </a:lnTo>
                  <a:lnTo>
                    <a:pt x="762" y="36"/>
                  </a:lnTo>
                  <a:lnTo>
                    <a:pt x="728" y="24"/>
                  </a:lnTo>
                  <a:lnTo>
                    <a:pt x="694" y="15"/>
                  </a:lnTo>
                  <a:lnTo>
                    <a:pt x="660" y="7"/>
                  </a:lnTo>
                  <a:lnTo>
                    <a:pt x="656" y="6"/>
                  </a:lnTo>
                  <a:lnTo>
                    <a:pt x="622" y="0"/>
                  </a:lnTo>
                  <a:lnTo>
                    <a:pt x="621" y="0"/>
                  </a:lnTo>
                  <a:lnTo>
                    <a:pt x="575" y="1"/>
                  </a:lnTo>
                  <a:lnTo>
                    <a:pt x="530" y="2"/>
                  </a:lnTo>
                  <a:lnTo>
                    <a:pt x="486" y="3"/>
                  </a:lnTo>
                  <a:lnTo>
                    <a:pt x="443" y="4"/>
                  </a:lnTo>
                  <a:lnTo>
                    <a:pt x="358" y="9"/>
                  </a:lnTo>
                  <a:lnTo>
                    <a:pt x="315" y="13"/>
                  </a:lnTo>
                  <a:lnTo>
                    <a:pt x="270" y="17"/>
                  </a:lnTo>
                  <a:lnTo>
                    <a:pt x="269" y="18"/>
                  </a:lnTo>
                  <a:lnTo>
                    <a:pt x="256" y="21"/>
                  </a:lnTo>
                  <a:lnTo>
                    <a:pt x="244" y="24"/>
                  </a:lnTo>
                  <a:lnTo>
                    <a:pt x="232" y="27"/>
                  </a:lnTo>
                  <a:lnTo>
                    <a:pt x="220" y="32"/>
                  </a:lnTo>
                  <a:lnTo>
                    <a:pt x="209" y="37"/>
                  </a:lnTo>
                  <a:lnTo>
                    <a:pt x="197" y="42"/>
                  </a:lnTo>
                  <a:lnTo>
                    <a:pt x="185" y="46"/>
                  </a:lnTo>
                  <a:lnTo>
                    <a:pt x="174" y="49"/>
                  </a:lnTo>
                  <a:lnTo>
                    <a:pt x="173" y="49"/>
                  </a:lnTo>
                  <a:lnTo>
                    <a:pt x="171" y="50"/>
                  </a:lnTo>
                  <a:lnTo>
                    <a:pt x="159" y="57"/>
                  </a:lnTo>
                  <a:lnTo>
                    <a:pt x="145" y="63"/>
                  </a:lnTo>
                  <a:lnTo>
                    <a:pt x="131" y="69"/>
                  </a:lnTo>
                  <a:lnTo>
                    <a:pt x="116" y="76"/>
                  </a:lnTo>
                  <a:lnTo>
                    <a:pt x="103" y="84"/>
                  </a:lnTo>
                  <a:lnTo>
                    <a:pt x="90" y="92"/>
                  </a:lnTo>
                  <a:lnTo>
                    <a:pt x="76" y="100"/>
                  </a:lnTo>
                  <a:lnTo>
                    <a:pt x="62" y="107"/>
                  </a:lnTo>
                  <a:lnTo>
                    <a:pt x="59" y="109"/>
                  </a:lnTo>
                  <a:lnTo>
                    <a:pt x="53" y="114"/>
                  </a:lnTo>
                  <a:lnTo>
                    <a:pt x="46" y="121"/>
                  </a:lnTo>
                  <a:lnTo>
                    <a:pt x="29" y="135"/>
                  </a:lnTo>
                  <a:lnTo>
                    <a:pt x="12" y="148"/>
                  </a:lnTo>
                  <a:lnTo>
                    <a:pt x="6" y="152"/>
                  </a:lnTo>
                  <a:lnTo>
                    <a:pt x="0" y="156"/>
                  </a:lnTo>
                  <a:lnTo>
                    <a:pt x="9" y="172"/>
                  </a:lnTo>
                  <a:lnTo>
                    <a:pt x="14" y="169"/>
                  </a:lnTo>
                  <a:lnTo>
                    <a:pt x="17" y="167"/>
                  </a:lnTo>
                  <a:lnTo>
                    <a:pt x="25" y="161"/>
                  </a:lnTo>
                  <a:lnTo>
                    <a:pt x="42" y="148"/>
                  </a:lnTo>
                  <a:lnTo>
                    <a:pt x="59" y="134"/>
                  </a:lnTo>
                  <a:lnTo>
                    <a:pt x="66" y="127"/>
                  </a:lnTo>
                  <a:lnTo>
                    <a:pt x="71" y="123"/>
                  </a:lnTo>
                  <a:lnTo>
                    <a:pt x="83" y="117"/>
                  </a:lnTo>
                  <a:lnTo>
                    <a:pt x="97" y="109"/>
                  </a:lnTo>
                  <a:lnTo>
                    <a:pt x="110" y="101"/>
                  </a:lnTo>
                  <a:lnTo>
                    <a:pt x="124" y="92"/>
                  </a:lnTo>
                  <a:lnTo>
                    <a:pt x="125" y="92"/>
                  </a:lnTo>
                  <a:lnTo>
                    <a:pt x="138" y="86"/>
                  </a:lnTo>
                  <a:lnTo>
                    <a:pt x="152" y="80"/>
                  </a:lnTo>
                  <a:lnTo>
                    <a:pt x="166" y="74"/>
                  </a:lnTo>
                  <a:lnTo>
                    <a:pt x="169" y="72"/>
                  </a:lnTo>
                  <a:lnTo>
                    <a:pt x="180" y="65"/>
                  </a:lnTo>
                  <a:lnTo>
                    <a:pt x="192" y="63"/>
                  </a:lnTo>
                  <a:lnTo>
                    <a:pt x="204" y="59"/>
                  </a:lnTo>
                  <a:lnTo>
                    <a:pt x="216" y="54"/>
                  </a:lnTo>
                  <a:lnTo>
                    <a:pt x="228" y="48"/>
                  </a:lnTo>
                  <a:lnTo>
                    <a:pt x="229" y="48"/>
                  </a:lnTo>
                  <a:lnTo>
                    <a:pt x="239" y="44"/>
                  </a:lnTo>
                  <a:lnTo>
                    <a:pt x="251" y="41"/>
                  </a:lnTo>
                  <a:lnTo>
                    <a:pt x="263" y="38"/>
                  </a:lnTo>
                  <a:lnTo>
                    <a:pt x="272" y="35"/>
                  </a:lnTo>
                  <a:lnTo>
                    <a:pt x="315" y="31"/>
                  </a:lnTo>
                  <a:lnTo>
                    <a:pt x="358" y="27"/>
                  </a:lnTo>
                  <a:lnTo>
                    <a:pt x="443" y="22"/>
                  </a:lnTo>
                  <a:lnTo>
                    <a:pt x="486" y="21"/>
                  </a:lnTo>
                  <a:lnTo>
                    <a:pt x="530" y="20"/>
                  </a:lnTo>
                  <a:lnTo>
                    <a:pt x="575" y="19"/>
                  </a:lnTo>
                  <a:lnTo>
                    <a:pt x="620" y="18"/>
                  </a:lnTo>
                  <a:lnTo>
                    <a:pt x="653" y="23"/>
                  </a:lnTo>
                  <a:lnTo>
                    <a:pt x="653" y="24"/>
                  </a:lnTo>
                  <a:lnTo>
                    <a:pt x="687" y="32"/>
                  </a:lnTo>
                  <a:lnTo>
                    <a:pt x="721" y="41"/>
                  </a:lnTo>
                  <a:lnTo>
                    <a:pt x="756" y="53"/>
                  </a:lnTo>
                  <a:lnTo>
                    <a:pt x="762" y="56"/>
                  </a:lnTo>
                  <a:lnTo>
                    <a:pt x="768" y="61"/>
                  </a:lnTo>
                  <a:lnTo>
                    <a:pt x="775" y="67"/>
                  </a:lnTo>
                  <a:lnTo>
                    <a:pt x="778" y="69"/>
                  </a:lnTo>
                  <a:lnTo>
                    <a:pt x="784" y="74"/>
                  </a:lnTo>
                  <a:lnTo>
                    <a:pt x="798" y="83"/>
                  </a:lnTo>
                  <a:lnTo>
                    <a:pt x="812" y="95"/>
                  </a:lnTo>
                  <a:lnTo>
                    <a:pt x="837" y="121"/>
                  </a:lnTo>
                  <a:lnTo>
                    <a:pt x="860" y="150"/>
                  </a:lnTo>
                  <a:lnTo>
                    <a:pt x="881" y="178"/>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045" name="Freeform 680"/>
            <p:cNvSpPr>
              <a:spLocks/>
            </p:cNvSpPr>
            <p:nvPr/>
          </p:nvSpPr>
          <p:spPr bwMode="auto">
            <a:xfrm>
              <a:off x="1289" y="3973"/>
              <a:ext cx="1390" cy="273"/>
            </a:xfrm>
            <a:custGeom>
              <a:avLst/>
              <a:gdLst>
                <a:gd name="T0" fmla="*/ 1170 w 896"/>
                <a:gd name="T1" fmla="*/ 198 h 279"/>
                <a:gd name="T2" fmla="*/ 1952 w 896"/>
                <a:gd name="T3" fmla="*/ 165 h 279"/>
                <a:gd name="T4" fmla="*/ 2626 w 896"/>
                <a:gd name="T5" fmla="*/ 147 h 279"/>
                <a:gd name="T6" fmla="*/ 2872 w 896"/>
                <a:gd name="T7" fmla="*/ 136 h 279"/>
                <a:gd name="T8" fmla="*/ 3522 w 896"/>
                <a:gd name="T9" fmla="*/ 121 h 279"/>
                <a:gd name="T10" fmla="*/ 3962 w 896"/>
                <a:gd name="T11" fmla="*/ 110 h 279"/>
                <a:gd name="T12" fmla="*/ 4395 w 896"/>
                <a:gd name="T13" fmla="*/ 98 h 279"/>
                <a:gd name="T14" fmla="*/ 7775 w 896"/>
                <a:gd name="T15" fmla="*/ 36 h 279"/>
                <a:gd name="T16" fmla="*/ 8625 w 896"/>
                <a:gd name="T17" fmla="*/ 23 h 279"/>
                <a:gd name="T18" fmla="*/ 9181 w 896"/>
                <a:gd name="T19" fmla="*/ 23 h 279"/>
                <a:gd name="T20" fmla="*/ 9759 w 896"/>
                <a:gd name="T21" fmla="*/ 22 h 279"/>
                <a:gd name="T22" fmla="*/ 9991 w 896"/>
                <a:gd name="T23" fmla="*/ 21 h 279"/>
                <a:gd name="T24" fmla="*/ 11503 w 896"/>
                <a:gd name="T25" fmla="*/ 19 h 279"/>
                <a:gd name="T26" fmla="*/ 16365 w 896"/>
                <a:gd name="T27" fmla="*/ 23 h 279"/>
                <a:gd name="T28" fmla="*/ 19835 w 896"/>
                <a:gd name="T29" fmla="*/ 40 h 279"/>
                <a:gd name="T30" fmla="*/ 21860 w 896"/>
                <a:gd name="T31" fmla="*/ 59 h 279"/>
                <a:gd name="T32" fmla="*/ 24319 w 896"/>
                <a:gd name="T33" fmla="*/ 91 h 279"/>
                <a:gd name="T34" fmla="*/ 25022 w 896"/>
                <a:gd name="T35" fmla="*/ 102 h 279"/>
                <a:gd name="T36" fmla="*/ 26045 w 896"/>
                <a:gd name="T37" fmla="*/ 125 h 279"/>
                <a:gd name="T38" fmla="*/ 27263 w 896"/>
                <a:gd name="T39" fmla="*/ 158 h 279"/>
                <a:gd name="T40" fmla="*/ 28521 w 896"/>
                <a:gd name="T41" fmla="*/ 194 h 279"/>
                <a:gd name="T42" fmla="*/ 28745 w 896"/>
                <a:gd name="T43" fmla="*/ 201 h 279"/>
                <a:gd name="T44" fmla="*/ 29382 w 896"/>
                <a:gd name="T45" fmla="*/ 216 h 279"/>
                <a:gd name="T46" fmla="*/ 29992 w 896"/>
                <a:gd name="T47" fmla="*/ 210 h 279"/>
                <a:gd name="T48" fmla="*/ 29350 w 896"/>
                <a:gd name="T49" fmla="*/ 197 h 279"/>
                <a:gd name="T50" fmla="*/ 29193 w 896"/>
                <a:gd name="T51" fmla="*/ 191 h 279"/>
                <a:gd name="T52" fmla="*/ 28469 w 896"/>
                <a:gd name="T53" fmla="*/ 167 h 279"/>
                <a:gd name="T54" fmla="*/ 27311 w 896"/>
                <a:gd name="T55" fmla="*/ 138 h 279"/>
                <a:gd name="T56" fmla="*/ 26045 w 896"/>
                <a:gd name="T57" fmla="*/ 104 h 279"/>
                <a:gd name="T58" fmla="*/ 24935 w 896"/>
                <a:gd name="T59" fmla="*/ 81 h 279"/>
                <a:gd name="T60" fmla="*/ 24559 w 896"/>
                <a:gd name="T61" fmla="*/ 74 h 279"/>
                <a:gd name="T62" fmla="*/ 22096 w 896"/>
                <a:gd name="T63" fmla="*/ 42 h 279"/>
                <a:gd name="T64" fmla="*/ 20079 w 896"/>
                <a:gd name="T65" fmla="*/ 24 h 279"/>
                <a:gd name="T66" fmla="*/ 18385 w 896"/>
                <a:gd name="T67" fmla="*/ 18 h 279"/>
                <a:gd name="T68" fmla="*/ 13523 w 896"/>
                <a:gd name="T69" fmla="*/ 4 h 279"/>
                <a:gd name="T70" fmla="*/ 10397 w 896"/>
                <a:gd name="T71" fmla="*/ 0 h 279"/>
                <a:gd name="T72" fmla="*/ 9759 w 896"/>
                <a:gd name="T73" fmla="*/ 4 h 279"/>
                <a:gd name="T74" fmla="*/ 9535 w 896"/>
                <a:gd name="T75" fmla="*/ 5 h 279"/>
                <a:gd name="T76" fmla="*/ 9181 w 896"/>
                <a:gd name="T77" fmla="*/ 7 h 279"/>
                <a:gd name="T78" fmla="*/ 8477 w 896"/>
                <a:gd name="T79" fmla="*/ 12 h 279"/>
                <a:gd name="T80" fmla="*/ 7530 w 896"/>
                <a:gd name="T81" fmla="*/ 23 h 279"/>
                <a:gd name="T82" fmla="*/ 4755 w 896"/>
                <a:gd name="T83" fmla="*/ 66 h 279"/>
                <a:gd name="T84" fmla="*/ 3719 w 896"/>
                <a:gd name="T85" fmla="*/ 93 h 279"/>
                <a:gd name="T86" fmla="*/ 3109 w 896"/>
                <a:gd name="T87" fmla="*/ 110 h 279"/>
                <a:gd name="T88" fmla="*/ 2510 w 896"/>
                <a:gd name="T89" fmla="*/ 121 h 279"/>
                <a:gd name="T90" fmla="*/ 2121 w 896"/>
                <a:gd name="T91" fmla="*/ 140 h 279"/>
                <a:gd name="T92" fmla="*/ 1773 w 896"/>
                <a:gd name="T93" fmla="*/ 148 h 279"/>
                <a:gd name="T94" fmla="*/ 1091 w 896"/>
                <a:gd name="T95" fmla="*/ 172 h 279"/>
                <a:gd name="T96" fmla="*/ 0 w 896"/>
                <a:gd name="T97" fmla="*/ 230 h 2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6"/>
                <a:gd name="T148" fmla="*/ 0 h 279"/>
                <a:gd name="T149" fmla="*/ 896 w 896"/>
                <a:gd name="T150" fmla="*/ 279 h 2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6" h="279">
                  <a:moveTo>
                    <a:pt x="0" y="274"/>
                  </a:moveTo>
                  <a:lnTo>
                    <a:pt x="17" y="279"/>
                  </a:lnTo>
                  <a:lnTo>
                    <a:pt x="24" y="258"/>
                  </a:lnTo>
                  <a:lnTo>
                    <a:pt x="35" y="236"/>
                  </a:lnTo>
                  <a:lnTo>
                    <a:pt x="46" y="214"/>
                  </a:lnTo>
                  <a:lnTo>
                    <a:pt x="51" y="207"/>
                  </a:lnTo>
                  <a:lnTo>
                    <a:pt x="58" y="198"/>
                  </a:lnTo>
                  <a:lnTo>
                    <a:pt x="58" y="197"/>
                  </a:lnTo>
                  <a:lnTo>
                    <a:pt x="66" y="189"/>
                  </a:lnTo>
                  <a:lnTo>
                    <a:pt x="75" y="180"/>
                  </a:lnTo>
                  <a:lnTo>
                    <a:pt x="75" y="179"/>
                  </a:lnTo>
                  <a:lnTo>
                    <a:pt x="78" y="175"/>
                  </a:lnTo>
                  <a:lnTo>
                    <a:pt x="80" y="172"/>
                  </a:lnTo>
                  <a:lnTo>
                    <a:pt x="83" y="166"/>
                  </a:lnTo>
                  <a:lnTo>
                    <a:pt x="86" y="160"/>
                  </a:lnTo>
                  <a:lnTo>
                    <a:pt x="88" y="158"/>
                  </a:lnTo>
                  <a:lnTo>
                    <a:pt x="96" y="151"/>
                  </a:lnTo>
                  <a:lnTo>
                    <a:pt x="105" y="145"/>
                  </a:lnTo>
                  <a:lnTo>
                    <a:pt x="106" y="145"/>
                  </a:lnTo>
                  <a:lnTo>
                    <a:pt x="112" y="138"/>
                  </a:lnTo>
                  <a:lnTo>
                    <a:pt x="118" y="132"/>
                  </a:lnTo>
                  <a:lnTo>
                    <a:pt x="118" y="131"/>
                  </a:lnTo>
                  <a:lnTo>
                    <a:pt x="124" y="122"/>
                  </a:lnTo>
                  <a:lnTo>
                    <a:pt x="128" y="118"/>
                  </a:lnTo>
                  <a:lnTo>
                    <a:pt x="131" y="114"/>
                  </a:lnTo>
                  <a:lnTo>
                    <a:pt x="155" y="93"/>
                  </a:lnTo>
                  <a:lnTo>
                    <a:pt x="180" y="75"/>
                  </a:lnTo>
                  <a:lnTo>
                    <a:pt x="205" y="60"/>
                  </a:lnTo>
                  <a:lnTo>
                    <a:pt x="232" y="44"/>
                  </a:lnTo>
                  <a:lnTo>
                    <a:pt x="233" y="44"/>
                  </a:lnTo>
                  <a:lnTo>
                    <a:pt x="248" y="34"/>
                  </a:lnTo>
                  <a:lnTo>
                    <a:pt x="257" y="29"/>
                  </a:lnTo>
                  <a:lnTo>
                    <a:pt x="265" y="27"/>
                  </a:lnTo>
                  <a:lnTo>
                    <a:pt x="269" y="26"/>
                  </a:lnTo>
                  <a:lnTo>
                    <a:pt x="274" y="25"/>
                  </a:lnTo>
                  <a:lnTo>
                    <a:pt x="280" y="24"/>
                  </a:lnTo>
                  <a:lnTo>
                    <a:pt x="285" y="23"/>
                  </a:lnTo>
                  <a:lnTo>
                    <a:pt x="288" y="23"/>
                  </a:lnTo>
                  <a:lnTo>
                    <a:pt x="291" y="22"/>
                  </a:lnTo>
                  <a:lnTo>
                    <a:pt x="294" y="22"/>
                  </a:lnTo>
                  <a:lnTo>
                    <a:pt x="294" y="21"/>
                  </a:lnTo>
                  <a:lnTo>
                    <a:pt x="295" y="21"/>
                  </a:lnTo>
                  <a:lnTo>
                    <a:pt x="298" y="21"/>
                  </a:lnTo>
                  <a:lnTo>
                    <a:pt x="305" y="20"/>
                  </a:lnTo>
                  <a:lnTo>
                    <a:pt x="309" y="19"/>
                  </a:lnTo>
                  <a:lnTo>
                    <a:pt x="310" y="18"/>
                  </a:lnTo>
                  <a:lnTo>
                    <a:pt x="343" y="19"/>
                  </a:lnTo>
                  <a:lnTo>
                    <a:pt x="374" y="21"/>
                  </a:lnTo>
                  <a:lnTo>
                    <a:pt x="403" y="22"/>
                  </a:lnTo>
                  <a:lnTo>
                    <a:pt x="431" y="24"/>
                  </a:lnTo>
                  <a:lnTo>
                    <a:pt x="488" y="30"/>
                  </a:lnTo>
                  <a:lnTo>
                    <a:pt x="517" y="33"/>
                  </a:lnTo>
                  <a:lnTo>
                    <a:pt x="546" y="36"/>
                  </a:lnTo>
                  <a:lnTo>
                    <a:pt x="567" y="43"/>
                  </a:lnTo>
                  <a:lnTo>
                    <a:pt x="591" y="48"/>
                  </a:lnTo>
                  <a:lnTo>
                    <a:pt x="607" y="55"/>
                  </a:lnTo>
                  <a:lnTo>
                    <a:pt x="621" y="59"/>
                  </a:lnTo>
                  <a:lnTo>
                    <a:pt x="636" y="62"/>
                  </a:lnTo>
                  <a:lnTo>
                    <a:pt x="652" y="67"/>
                  </a:lnTo>
                  <a:lnTo>
                    <a:pt x="671" y="76"/>
                  </a:lnTo>
                  <a:lnTo>
                    <a:pt x="688" y="87"/>
                  </a:lnTo>
                  <a:lnTo>
                    <a:pt x="706" y="98"/>
                  </a:lnTo>
                  <a:lnTo>
                    <a:pt x="725" y="107"/>
                  </a:lnTo>
                  <a:lnTo>
                    <a:pt x="733" y="112"/>
                  </a:lnTo>
                  <a:lnTo>
                    <a:pt x="736" y="114"/>
                  </a:lnTo>
                  <a:lnTo>
                    <a:pt x="746" y="120"/>
                  </a:lnTo>
                  <a:lnTo>
                    <a:pt x="755" y="127"/>
                  </a:lnTo>
                  <a:lnTo>
                    <a:pt x="765" y="135"/>
                  </a:lnTo>
                  <a:lnTo>
                    <a:pt x="765" y="136"/>
                  </a:lnTo>
                  <a:lnTo>
                    <a:pt x="777" y="149"/>
                  </a:lnTo>
                  <a:lnTo>
                    <a:pt x="789" y="162"/>
                  </a:lnTo>
                  <a:lnTo>
                    <a:pt x="801" y="176"/>
                  </a:lnTo>
                  <a:lnTo>
                    <a:pt x="813" y="189"/>
                  </a:lnTo>
                  <a:lnTo>
                    <a:pt x="825" y="201"/>
                  </a:lnTo>
                  <a:lnTo>
                    <a:pt x="835" y="212"/>
                  </a:lnTo>
                  <a:lnTo>
                    <a:pt x="845" y="224"/>
                  </a:lnTo>
                  <a:lnTo>
                    <a:pt x="850" y="231"/>
                  </a:lnTo>
                  <a:lnTo>
                    <a:pt x="855" y="237"/>
                  </a:lnTo>
                  <a:lnTo>
                    <a:pt x="857" y="240"/>
                  </a:lnTo>
                  <a:lnTo>
                    <a:pt x="859" y="243"/>
                  </a:lnTo>
                  <a:lnTo>
                    <a:pt x="862" y="247"/>
                  </a:lnTo>
                  <a:lnTo>
                    <a:pt x="869" y="252"/>
                  </a:lnTo>
                  <a:lnTo>
                    <a:pt x="876" y="257"/>
                  </a:lnTo>
                  <a:lnTo>
                    <a:pt x="879" y="260"/>
                  </a:lnTo>
                  <a:lnTo>
                    <a:pt x="880" y="263"/>
                  </a:lnTo>
                  <a:lnTo>
                    <a:pt x="896" y="254"/>
                  </a:lnTo>
                  <a:lnTo>
                    <a:pt x="894" y="250"/>
                  </a:lnTo>
                  <a:lnTo>
                    <a:pt x="892" y="247"/>
                  </a:lnTo>
                  <a:lnTo>
                    <a:pt x="889" y="244"/>
                  </a:lnTo>
                  <a:lnTo>
                    <a:pt x="882" y="239"/>
                  </a:lnTo>
                  <a:lnTo>
                    <a:pt x="875" y="234"/>
                  </a:lnTo>
                  <a:lnTo>
                    <a:pt x="872" y="230"/>
                  </a:lnTo>
                  <a:lnTo>
                    <a:pt x="870" y="228"/>
                  </a:lnTo>
                  <a:lnTo>
                    <a:pt x="870" y="227"/>
                  </a:lnTo>
                  <a:lnTo>
                    <a:pt x="865" y="221"/>
                  </a:lnTo>
                  <a:lnTo>
                    <a:pt x="863" y="218"/>
                  </a:lnTo>
                  <a:lnTo>
                    <a:pt x="858" y="211"/>
                  </a:lnTo>
                  <a:lnTo>
                    <a:pt x="848" y="199"/>
                  </a:lnTo>
                  <a:lnTo>
                    <a:pt x="838" y="188"/>
                  </a:lnTo>
                  <a:lnTo>
                    <a:pt x="826" y="176"/>
                  </a:lnTo>
                  <a:lnTo>
                    <a:pt x="814" y="163"/>
                  </a:lnTo>
                  <a:lnTo>
                    <a:pt x="802" y="149"/>
                  </a:lnTo>
                  <a:lnTo>
                    <a:pt x="790" y="136"/>
                  </a:lnTo>
                  <a:lnTo>
                    <a:pt x="778" y="123"/>
                  </a:lnTo>
                  <a:lnTo>
                    <a:pt x="777" y="123"/>
                  </a:lnTo>
                  <a:lnTo>
                    <a:pt x="768" y="114"/>
                  </a:lnTo>
                  <a:lnTo>
                    <a:pt x="757" y="106"/>
                  </a:lnTo>
                  <a:lnTo>
                    <a:pt x="754" y="104"/>
                  </a:lnTo>
                  <a:lnTo>
                    <a:pt x="743" y="97"/>
                  </a:lnTo>
                  <a:lnTo>
                    <a:pt x="733" y="91"/>
                  </a:lnTo>
                  <a:lnTo>
                    <a:pt x="732" y="90"/>
                  </a:lnTo>
                  <a:lnTo>
                    <a:pt x="713" y="81"/>
                  </a:lnTo>
                  <a:lnTo>
                    <a:pt x="695" y="70"/>
                  </a:lnTo>
                  <a:lnTo>
                    <a:pt x="678" y="59"/>
                  </a:lnTo>
                  <a:lnTo>
                    <a:pt x="659" y="50"/>
                  </a:lnTo>
                  <a:lnTo>
                    <a:pt x="643" y="45"/>
                  </a:lnTo>
                  <a:lnTo>
                    <a:pt x="628" y="42"/>
                  </a:lnTo>
                  <a:lnTo>
                    <a:pt x="614" y="38"/>
                  </a:lnTo>
                  <a:lnTo>
                    <a:pt x="599" y="32"/>
                  </a:lnTo>
                  <a:lnTo>
                    <a:pt x="597" y="32"/>
                  </a:lnTo>
                  <a:lnTo>
                    <a:pt x="574" y="26"/>
                  </a:lnTo>
                  <a:lnTo>
                    <a:pt x="550" y="19"/>
                  </a:lnTo>
                  <a:lnTo>
                    <a:pt x="548" y="18"/>
                  </a:lnTo>
                  <a:lnTo>
                    <a:pt x="517" y="15"/>
                  </a:lnTo>
                  <a:lnTo>
                    <a:pt x="488" y="12"/>
                  </a:lnTo>
                  <a:lnTo>
                    <a:pt x="431" y="6"/>
                  </a:lnTo>
                  <a:lnTo>
                    <a:pt x="403" y="4"/>
                  </a:lnTo>
                  <a:lnTo>
                    <a:pt x="374" y="3"/>
                  </a:lnTo>
                  <a:lnTo>
                    <a:pt x="343" y="1"/>
                  </a:lnTo>
                  <a:lnTo>
                    <a:pt x="310" y="0"/>
                  </a:lnTo>
                  <a:lnTo>
                    <a:pt x="308" y="1"/>
                  </a:lnTo>
                  <a:lnTo>
                    <a:pt x="302" y="2"/>
                  </a:lnTo>
                  <a:lnTo>
                    <a:pt x="298" y="3"/>
                  </a:lnTo>
                  <a:lnTo>
                    <a:pt x="291" y="4"/>
                  </a:lnTo>
                  <a:lnTo>
                    <a:pt x="287" y="5"/>
                  </a:lnTo>
                  <a:lnTo>
                    <a:pt x="284" y="5"/>
                  </a:lnTo>
                  <a:lnTo>
                    <a:pt x="281" y="6"/>
                  </a:lnTo>
                  <a:lnTo>
                    <a:pt x="280" y="6"/>
                  </a:lnTo>
                  <a:lnTo>
                    <a:pt x="274" y="7"/>
                  </a:lnTo>
                  <a:lnTo>
                    <a:pt x="269" y="8"/>
                  </a:lnTo>
                  <a:lnTo>
                    <a:pt x="262" y="10"/>
                  </a:lnTo>
                  <a:lnTo>
                    <a:pt x="262" y="9"/>
                  </a:lnTo>
                  <a:lnTo>
                    <a:pt x="253" y="12"/>
                  </a:lnTo>
                  <a:lnTo>
                    <a:pt x="250" y="12"/>
                  </a:lnTo>
                  <a:lnTo>
                    <a:pt x="241" y="17"/>
                  </a:lnTo>
                  <a:lnTo>
                    <a:pt x="224" y="28"/>
                  </a:lnTo>
                  <a:lnTo>
                    <a:pt x="198" y="43"/>
                  </a:lnTo>
                  <a:lnTo>
                    <a:pt x="171" y="60"/>
                  </a:lnTo>
                  <a:lnTo>
                    <a:pt x="168" y="62"/>
                  </a:lnTo>
                  <a:lnTo>
                    <a:pt x="142" y="80"/>
                  </a:lnTo>
                  <a:lnTo>
                    <a:pt x="120" y="100"/>
                  </a:lnTo>
                  <a:lnTo>
                    <a:pt x="115" y="105"/>
                  </a:lnTo>
                  <a:lnTo>
                    <a:pt x="111" y="109"/>
                  </a:lnTo>
                  <a:lnTo>
                    <a:pt x="104" y="119"/>
                  </a:lnTo>
                  <a:lnTo>
                    <a:pt x="99" y="125"/>
                  </a:lnTo>
                  <a:lnTo>
                    <a:pt x="93" y="132"/>
                  </a:lnTo>
                  <a:lnTo>
                    <a:pt x="83" y="138"/>
                  </a:lnTo>
                  <a:lnTo>
                    <a:pt x="75" y="145"/>
                  </a:lnTo>
                  <a:lnTo>
                    <a:pt x="71" y="150"/>
                  </a:lnTo>
                  <a:lnTo>
                    <a:pt x="69" y="153"/>
                  </a:lnTo>
                  <a:lnTo>
                    <a:pt x="66" y="159"/>
                  </a:lnTo>
                  <a:lnTo>
                    <a:pt x="63" y="165"/>
                  </a:lnTo>
                  <a:lnTo>
                    <a:pt x="62" y="169"/>
                  </a:lnTo>
                  <a:lnTo>
                    <a:pt x="61" y="168"/>
                  </a:lnTo>
                  <a:lnTo>
                    <a:pt x="53" y="176"/>
                  </a:lnTo>
                  <a:lnTo>
                    <a:pt x="45" y="186"/>
                  </a:lnTo>
                  <a:lnTo>
                    <a:pt x="38" y="194"/>
                  </a:lnTo>
                  <a:lnTo>
                    <a:pt x="32" y="204"/>
                  </a:lnTo>
                  <a:lnTo>
                    <a:pt x="30" y="207"/>
                  </a:lnTo>
                  <a:lnTo>
                    <a:pt x="18" y="229"/>
                  </a:lnTo>
                  <a:lnTo>
                    <a:pt x="7" y="251"/>
                  </a:lnTo>
                  <a:lnTo>
                    <a:pt x="0" y="274"/>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grpSp>
          <p:nvGrpSpPr>
            <p:cNvPr id="74046" name="Group 688"/>
            <p:cNvGrpSpPr>
              <a:grpSpLocks/>
            </p:cNvGrpSpPr>
            <p:nvPr/>
          </p:nvGrpSpPr>
          <p:grpSpPr bwMode="auto">
            <a:xfrm>
              <a:off x="1948" y="4631"/>
              <a:ext cx="1102" cy="429"/>
              <a:chOff x="1691" y="5160"/>
              <a:chExt cx="1002" cy="458"/>
            </a:xfrm>
          </p:grpSpPr>
          <p:sp>
            <p:nvSpPr>
              <p:cNvPr id="51882" name="Rectangle 682"/>
              <p:cNvSpPr>
                <a:spLocks noChangeArrowheads="1"/>
              </p:cNvSpPr>
              <p:nvPr/>
            </p:nvSpPr>
            <p:spPr bwMode="auto">
              <a:xfrm>
                <a:off x="1691" y="5160"/>
                <a:ext cx="66" cy="174"/>
              </a:xfrm>
              <a:prstGeom prst="rect">
                <a:avLst/>
              </a:prstGeom>
              <a:noFill/>
              <a:ln w="9525">
                <a:noFill/>
                <a:miter lim="800000"/>
                <a:headEnd/>
                <a:tailEnd/>
              </a:ln>
              <a:effectLst/>
            </p:spPr>
            <p:txBody>
              <a:bodyPr wrap="none" lIns="0" tIns="0" rIns="0" bIns="0">
                <a:spAutoFit/>
              </a:bodyPr>
              <a:lstStyle/>
              <a:p>
                <a:pPr>
                  <a:defRPr/>
                </a:pPr>
                <a:r>
                  <a:rPr lang="ja-JP" altLang="en-US" sz="1700" b="1">
                    <a:effectLst>
                      <a:outerShdw blurRad="38100" dist="38100" dir="2700000" algn="tl">
                        <a:srgbClr val="DDDDDD"/>
                      </a:outerShdw>
                    </a:effectLst>
                    <a:latin typeface="Comic Sans MS" charset="0"/>
                  </a:rPr>
                  <a:t>“</a:t>
                </a:r>
                <a:endParaRPr lang="en-US" sz="2000">
                  <a:effectLst>
                    <a:outerShdw blurRad="38100" dist="38100" dir="2700000" algn="tl">
                      <a:srgbClr val="DDDDDD"/>
                    </a:outerShdw>
                  </a:effectLst>
                  <a:latin typeface="Times" charset="0"/>
                </a:endParaRPr>
              </a:p>
            </p:txBody>
          </p:sp>
          <p:sp>
            <p:nvSpPr>
              <p:cNvPr id="51883" name="Rectangle 683"/>
              <p:cNvSpPr>
                <a:spLocks noChangeArrowheads="1"/>
              </p:cNvSpPr>
              <p:nvPr/>
            </p:nvSpPr>
            <p:spPr bwMode="auto">
              <a:xfrm>
                <a:off x="1774" y="5160"/>
                <a:ext cx="919" cy="174"/>
              </a:xfrm>
              <a:prstGeom prst="rect">
                <a:avLst/>
              </a:prstGeom>
              <a:noFill/>
              <a:ln w="9525">
                <a:noFill/>
                <a:miter lim="800000"/>
                <a:headEnd/>
                <a:tailEnd/>
              </a:ln>
              <a:effectLst/>
            </p:spPr>
            <p:txBody>
              <a:bodyPr wrap="none" lIns="0" tIns="0" rIns="0" bIns="0">
                <a:spAutoFit/>
              </a:bodyPr>
              <a:lstStyle/>
              <a:p>
                <a:pPr>
                  <a:defRPr/>
                </a:pPr>
                <a:r>
                  <a:rPr lang="en-US" sz="1700" b="1">
                    <a:effectLst>
                      <a:outerShdw blurRad="38100" dist="38100" dir="2700000" algn="tl">
                        <a:srgbClr val="DDDDDD"/>
                      </a:outerShdw>
                    </a:effectLst>
                    <a:latin typeface="Comic Sans MS" charset="0"/>
                  </a:rPr>
                  <a:t>THE STAGE</a:t>
                </a:r>
                <a:endParaRPr lang="en-US" sz="2000">
                  <a:effectLst>
                    <a:outerShdw blurRad="38100" dist="38100" dir="2700000" algn="tl">
                      <a:srgbClr val="DDDDDD"/>
                    </a:outerShdw>
                  </a:effectLst>
                  <a:latin typeface="Times" charset="0"/>
                </a:endParaRPr>
              </a:p>
            </p:txBody>
          </p:sp>
          <p:sp>
            <p:nvSpPr>
              <p:cNvPr id="51884" name="Rectangle 684"/>
              <p:cNvSpPr>
                <a:spLocks noChangeArrowheads="1"/>
              </p:cNvSpPr>
              <p:nvPr/>
            </p:nvSpPr>
            <p:spPr bwMode="auto">
              <a:xfrm>
                <a:off x="1925" y="5299"/>
                <a:ext cx="606" cy="174"/>
              </a:xfrm>
              <a:prstGeom prst="rect">
                <a:avLst/>
              </a:prstGeom>
              <a:noFill/>
              <a:ln w="9525">
                <a:noFill/>
                <a:miter lim="800000"/>
                <a:headEnd/>
                <a:tailEnd/>
              </a:ln>
              <a:effectLst/>
            </p:spPr>
            <p:txBody>
              <a:bodyPr wrap="none" lIns="0" tIns="0" rIns="0" bIns="0">
                <a:spAutoFit/>
              </a:bodyPr>
              <a:lstStyle/>
              <a:p>
                <a:pPr>
                  <a:defRPr/>
                </a:pPr>
                <a:r>
                  <a:rPr lang="en-US" sz="1700" b="1">
                    <a:effectLst>
                      <a:outerShdw blurRad="38100" dist="38100" dir="2700000" algn="tl">
                        <a:srgbClr val="DDDDDD"/>
                      </a:outerShdw>
                    </a:effectLst>
                    <a:latin typeface="Comic Sans MS" charset="0"/>
                  </a:rPr>
                  <a:t>OF THE</a:t>
                </a:r>
                <a:endParaRPr lang="en-US" sz="2000">
                  <a:effectLst>
                    <a:outerShdw blurRad="38100" dist="38100" dir="2700000" algn="tl">
                      <a:srgbClr val="DDDDDD"/>
                    </a:outerShdw>
                  </a:effectLst>
                  <a:latin typeface="Times" charset="0"/>
                </a:endParaRPr>
              </a:p>
            </p:txBody>
          </p:sp>
          <p:sp>
            <p:nvSpPr>
              <p:cNvPr id="51885" name="Rectangle 685"/>
              <p:cNvSpPr>
                <a:spLocks noChangeArrowheads="1"/>
              </p:cNvSpPr>
              <p:nvPr/>
            </p:nvSpPr>
            <p:spPr bwMode="auto">
              <a:xfrm>
                <a:off x="1894" y="5444"/>
                <a:ext cx="717" cy="174"/>
              </a:xfrm>
              <a:prstGeom prst="rect">
                <a:avLst/>
              </a:prstGeom>
              <a:noFill/>
              <a:ln w="9525">
                <a:noFill/>
                <a:miter lim="800000"/>
                <a:headEnd/>
                <a:tailEnd/>
              </a:ln>
              <a:effectLst/>
            </p:spPr>
            <p:txBody>
              <a:bodyPr wrap="none" lIns="0" tIns="0" rIns="0" bIns="0">
                <a:spAutoFit/>
              </a:bodyPr>
              <a:lstStyle/>
              <a:p>
                <a:pPr>
                  <a:defRPr/>
                </a:pPr>
                <a:r>
                  <a:rPr lang="en-US" sz="1700" b="1">
                    <a:effectLst>
                      <a:outerShdw blurRad="38100" dist="38100" dir="2700000" algn="tl">
                        <a:srgbClr val="DDDDDD"/>
                      </a:outerShdw>
                    </a:effectLst>
                    <a:latin typeface="Comic Sans MS" charset="0"/>
                  </a:rPr>
                  <a:t>ACTION</a:t>
                </a:r>
                <a:r>
                  <a:rPr lang="ja-JP" altLang="en-US" sz="1700" b="1">
                    <a:effectLst>
                      <a:outerShdw blurRad="38100" dist="38100" dir="2700000" algn="tl">
                        <a:srgbClr val="DDDDDD"/>
                      </a:outerShdw>
                    </a:effectLst>
                    <a:latin typeface="Comic Sans MS" charset="0"/>
                  </a:rPr>
                  <a:t>”</a:t>
                </a:r>
                <a:endParaRPr lang="en-US" sz="2000">
                  <a:effectLst>
                    <a:outerShdw blurRad="38100" dist="38100" dir="2700000" algn="tl">
                      <a:srgbClr val="DDDDDD"/>
                    </a:outerShdw>
                  </a:effectLst>
                  <a:latin typeface="Times" charset="0"/>
                </a:endParaRPr>
              </a:p>
            </p:txBody>
          </p:sp>
        </p:grpSp>
        <p:sp>
          <p:nvSpPr>
            <p:cNvPr id="74047" name="Oval 588"/>
            <p:cNvSpPr>
              <a:spLocks noChangeArrowheads="1"/>
            </p:cNvSpPr>
            <p:nvPr/>
          </p:nvSpPr>
          <p:spPr bwMode="auto">
            <a:xfrm>
              <a:off x="3249" y="4702"/>
              <a:ext cx="92" cy="56"/>
            </a:xfrm>
            <a:prstGeom prst="ellipse">
              <a:avLst/>
            </a:prstGeom>
            <a:solidFill>
              <a:srgbClr val="FAF200"/>
            </a:solidFill>
            <a:ln w="28575">
              <a:solidFill>
                <a:srgbClr val="ED181E"/>
              </a:solidFill>
              <a:round/>
              <a:headEnd/>
              <a:tailEnd/>
            </a:ln>
          </p:spPr>
          <p:txBody>
            <a:bodyPr/>
            <a:lstStyle/>
            <a:p>
              <a:endParaRPr lang="en-US"/>
            </a:p>
          </p:txBody>
        </p:sp>
        <p:sp>
          <p:nvSpPr>
            <p:cNvPr id="74048" name="Oval 593"/>
            <p:cNvSpPr>
              <a:spLocks noChangeArrowheads="1"/>
            </p:cNvSpPr>
            <p:nvPr/>
          </p:nvSpPr>
          <p:spPr bwMode="auto">
            <a:xfrm>
              <a:off x="2695" y="4186"/>
              <a:ext cx="91" cy="57"/>
            </a:xfrm>
            <a:prstGeom prst="ellipse">
              <a:avLst/>
            </a:prstGeom>
            <a:solidFill>
              <a:srgbClr val="FAF200"/>
            </a:solidFill>
            <a:ln w="28575">
              <a:solidFill>
                <a:srgbClr val="ED181E"/>
              </a:solidFill>
              <a:round/>
              <a:headEnd/>
              <a:tailEnd/>
            </a:ln>
          </p:spPr>
          <p:txBody>
            <a:bodyPr/>
            <a:lstStyle/>
            <a:p>
              <a:endParaRPr lang="en-US"/>
            </a:p>
          </p:txBody>
        </p:sp>
        <p:sp>
          <p:nvSpPr>
            <p:cNvPr id="74049" name="Oval 597"/>
            <p:cNvSpPr>
              <a:spLocks noChangeArrowheads="1"/>
            </p:cNvSpPr>
            <p:nvPr/>
          </p:nvSpPr>
          <p:spPr bwMode="auto">
            <a:xfrm>
              <a:off x="2484" y="3818"/>
              <a:ext cx="91" cy="58"/>
            </a:xfrm>
            <a:prstGeom prst="ellipse">
              <a:avLst/>
            </a:prstGeom>
            <a:solidFill>
              <a:srgbClr val="FAF200"/>
            </a:solidFill>
            <a:ln w="28575">
              <a:solidFill>
                <a:srgbClr val="ED181E"/>
              </a:solidFill>
              <a:round/>
              <a:headEnd/>
              <a:tailEnd/>
            </a:ln>
          </p:spPr>
          <p:txBody>
            <a:bodyPr/>
            <a:lstStyle/>
            <a:p>
              <a:endParaRPr lang="en-US"/>
            </a:p>
          </p:txBody>
        </p:sp>
        <p:sp>
          <p:nvSpPr>
            <p:cNvPr id="74050" name="Oval 617"/>
            <p:cNvSpPr>
              <a:spLocks noChangeArrowheads="1"/>
            </p:cNvSpPr>
            <p:nvPr/>
          </p:nvSpPr>
          <p:spPr bwMode="auto">
            <a:xfrm>
              <a:off x="1190" y="4723"/>
              <a:ext cx="92" cy="59"/>
            </a:xfrm>
            <a:prstGeom prst="ellipse">
              <a:avLst/>
            </a:prstGeom>
            <a:solidFill>
              <a:srgbClr val="FAF200"/>
            </a:solidFill>
            <a:ln w="28575">
              <a:solidFill>
                <a:srgbClr val="ED181E"/>
              </a:solidFill>
              <a:round/>
              <a:headEnd/>
              <a:tailEnd/>
            </a:ln>
          </p:spPr>
          <p:txBody>
            <a:bodyPr/>
            <a:lstStyle/>
            <a:p>
              <a:endParaRPr lang="en-US"/>
            </a:p>
          </p:txBody>
        </p:sp>
        <p:sp>
          <p:nvSpPr>
            <p:cNvPr id="74051" name="Oval 621"/>
            <p:cNvSpPr>
              <a:spLocks noChangeArrowheads="1"/>
            </p:cNvSpPr>
            <p:nvPr/>
          </p:nvSpPr>
          <p:spPr bwMode="auto">
            <a:xfrm>
              <a:off x="1238" y="4973"/>
              <a:ext cx="91" cy="57"/>
            </a:xfrm>
            <a:prstGeom prst="ellipse">
              <a:avLst/>
            </a:prstGeom>
            <a:solidFill>
              <a:srgbClr val="FAF200"/>
            </a:solidFill>
            <a:ln w="9525">
              <a:solidFill>
                <a:srgbClr val="ED181E"/>
              </a:solidFill>
              <a:round/>
              <a:headEnd/>
              <a:tailEnd/>
            </a:ln>
          </p:spPr>
          <p:txBody>
            <a:bodyPr/>
            <a:lstStyle/>
            <a:p>
              <a:endParaRPr lang="en-US"/>
            </a:p>
          </p:txBody>
        </p:sp>
        <p:sp>
          <p:nvSpPr>
            <p:cNvPr id="74052" name="Oval 604"/>
            <p:cNvSpPr>
              <a:spLocks noChangeArrowheads="1"/>
            </p:cNvSpPr>
            <p:nvPr/>
          </p:nvSpPr>
          <p:spPr bwMode="auto">
            <a:xfrm>
              <a:off x="1174" y="4085"/>
              <a:ext cx="92" cy="58"/>
            </a:xfrm>
            <a:prstGeom prst="ellipse">
              <a:avLst/>
            </a:prstGeom>
            <a:solidFill>
              <a:srgbClr val="FAF200"/>
            </a:solidFill>
            <a:ln w="28575">
              <a:solidFill>
                <a:srgbClr val="ED181E"/>
              </a:solidFill>
              <a:round/>
              <a:headEnd/>
              <a:tailEnd/>
            </a:ln>
          </p:spPr>
          <p:txBody>
            <a:bodyPr/>
            <a:lstStyle/>
            <a:p>
              <a:endParaRPr lang="en-US"/>
            </a:p>
          </p:txBody>
        </p:sp>
        <p:sp>
          <p:nvSpPr>
            <p:cNvPr id="74053" name="Oval 609"/>
            <p:cNvSpPr>
              <a:spLocks noChangeArrowheads="1"/>
            </p:cNvSpPr>
            <p:nvPr/>
          </p:nvSpPr>
          <p:spPr bwMode="auto">
            <a:xfrm>
              <a:off x="1229" y="4256"/>
              <a:ext cx="91" cy="58"/>
            </a:xfrm>
            <a:prstGeom prst="ellipse">
              <a:avLst/>
            </a:prstGeom>
            <a:solidFill>
              <a:srgbClr val="FAF200"/>
            </a:solidFill>
            <a:ln w="28575">
              <a:solidFill>
                <a:srgbClr val="ED181E"/>
              </a:solidFill>
              <a:round/>
              <a:headEnd/>
              <a:tailEnd/>
            </a:ln>
          </p:spPr>
          <p:txBody>
            <a:bodyPr/>
            <a:lstStyle/>
            <a:p>
              <a:endParaRPr lang="en-US"/>
            </a:p>
          </p:txBody>
        </p:sp>
        <p:sp>
          <p:nvSpPr>
            <p:cNvPr id="74054" name="Oval 614"/>
            <p:cNvSpPr>
              <a:spLocks noChangeArrowheads="1"/>
            </p:cNvSpPr>
            <p:nvPr/>
          </p:nvSpPr>
          <p:spPr bwMode="auto">
            <a:xfrm>
              <a:off x="1520" y="4244"/>
              <a:ext cx="92" cy="58"/>
            </a:xfrm>
            <a:prstGeom prst="ellipse">
              <a:avLst/>
            </a:prstGeom>
            <a:solidFill>
              <a:srgbClr val="FAF200"/>
            </a:solidFill>
            <a:ln w="28575">
              <a:solidFill>
                <a:srgbClr val="ED181E"/>
              </a:solidFill>
              <a:round/>
              <a:headEnd/>
              <a:tailEnd/>
            </a:ln>
          </p:spPr>
          <p:txBody>
            <a:bodyPr/>
            <a:lstStyle/>
            <a:p>
              <a:endParaRPr lang="en-US"/>
            </a:p>
          </p:txBody>
        </p:sp>
        <p:sp>
          <p:nvSpPr>
            <p:cNvPr id="51827" name="Rectangle 627"/>
            <p:cNvSpPr>
              <a:spLocks noChangeArrowheads="1"/>
            </p:cNvSpPr>
            <p:nvPr/>
          </p:nvSpPr>
          <p:spPr bwMode="auto">
            <a:xfrm>
              <a:off x="679" y="4602"/>
              <a:ext cx="111"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E</a:t>
              </a:r>
              <a:endParaRPr lang="en-US" sz="2800">
                <a:effectLst>
                  <a:outerShdw blurRad="38100" dist="38100" dir="2700000" algn="tl">
                    <a:srgbClr val="DDDDDD"/>
                  </a:outerShdw>
                </a:effectLst>
                <a:latin typeface="Comic Sans MS" charset="0"/>
              </a:endParaRPr>
            </a:p>
          </p:txBody>
        </p:sp>
        <p:sp>
          <p:nvSpPr>
            <p:cNvPr id="51819" name="Rectangle 619"/>
            <p:cNvSpPr>
              <a:spLocks noChangeArrowheads="1"/>
            </p:cNvSpPr>
            <p:nvPr/>
          </p:nvSpPr>
          <p:spPr bwMode="auto">
            <a:xfrm>
              <a:off x="1305" y="4740"/>
              <a:ext cx="224" cy="173"/>
            </a:xfrm>
            <a:prstGeom prst="rect">
              <a:avLst/>
            </a:prstGeom>
            <a:noFill/>
            <a:ln w="9525">
              <a:noFill/>
              <a:miter lim="800000"/>
              <a:headEnd/>
              <a:tailEnd/>
            </a:ln>
            <a:effectLst/>
          </p:spPr>
          <p:txBody>
            <a:bodyPr wrap="none" lIns="0" tIns="0" rIns="0" bIns="0">
              <a:spAutoFit/>
            </a:bodyPr>
            <a:lstStyle/>
            <a:p>
              <a:pPr>
                <a:defRPr/>
              </a:pPr>
              <a:r>
                <a:rPr lang="en-US" sz="1800" b="1">
                  <a:effectLst>
                    <a:outerShdw blurRad="38100" dist="38100" dir="2700000" algn="tl">
                      <a:srgbClr val="DDDDDD"/>
                    </a:outerShdw>
                  </a:effectLst>
                  <a:latin typeface="Comic Sans MS" charset="0"/>
                </a:rPr>
                <a:t>KB</a:t>
              </a:r>
              <a:endParaRPr lang="en-US" sz="2800">
                <a:effectLst>
                  <a:outerShdw blurRad="38100" dist="38100" dir="2700000" algn="tl">
                    <a:srgbClr val="DDDDDD"/>
                  </a:outerShdw>
                </a:effectLst>
                <a:latin typeface="Comic Sans MS" charset="0"/>
              </a:endParaRPr>
            </a:p>
          </p:txBody>
        </p:sp>
        <p:sp>
          <p:nvSpPr>
            <p:cNvPr id="51807" name="Rectangle 607"/>
            <p:cNvSpPr>
              <a:spLocks noChangeArrowheads="1"/>
            </p:cNvSpPr>
            <p:nvPr/>
          </p:nvSpPr>
          <p:spPr bwMode="auto">
            <a:xfrm>
              <a:off x="1287" y="4001"/>
              <a:ext cx="125" cy="192"/>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rPr>
                <a:t>C</a:t>
              </a:r>
              <a:endParaRPr lang="en-US" sz="3200">
                <a:effectLst>
                  <a:outerShdw blurRad="38100" dist="38100" dir="2700000" algn="tl">
                    <a:srgbClr val="DDDDDD"/>
                  </a:outerShdw>
                </a:effectLst>
                <a:latin typeface="Comic Sans MS" charset="0"/>
              </a:endParaRPr>
            </a:p>
          </p:txBody>
        </p:sp>
        <p:sp>
          <p:nvSpPr>
            <p:cNvPr id="51811" name="Rectangle 611"/>
            <p:cNvSpPr>
              <a:spLocks noChangeArrowheads="1"/>
            </p:cNvSpPr>
            <p:nvPr/>
          </p:nvSpPr>
          <p:spPr bwMode="auto">
            <a:xfrm>
              <a:off x="1174" y="4252"/>
              <a:ext cx="132" cy="192"/>
            </a:xfrm>
            <a:prstGeom prst="rect">
              <a:avLst/>
            </a:prstGeom>
            <a:noFill/>
            <a:ln w="9525">
              <a:noFill/>
              <a:miter lim="800000"/>
              <a:headEnd/>
              <a:tailEnd/>
            </a:ln>
            <a:effectLst/>
          </p:spPr>
          <p:txBody>
            <a:bodyPr wrap="none" lIns="0" tIns="0" rIns="0" bIns="0">
              <a:spAutoFit/>
            </a:bodyPr>
            <a:lstStyle/>
            <a:p>
              <a:pPr>
                <a:defRPr/>
              </a:pPr>
              <a:r>
                <a:rPr lang="en-US" sz="2000" b="1">
                  <a:effectLst>
                    <a:outerShdw blurRad="38100" dist="38100" dir="2700000" algn="tl">
                      <a:srgbClr val="DDDDDD"/>
                    </a:outerShdw>
                  </a:effectLst>
                  <a:latin typeface="Comic Sans MS" charset="0"/>
                </a:rPr>
                <a:t>J</a:t>
              </a:r>
              <a:endParaRPr lang="en-US" sz="3200">
                <a:effectLst>
                  <a:outerShdw blurRad="38100" dist="38100" dir="2700000" algn="tl">
                    <a:srgbClr val="DDDDDD"/>
                  </a:outerShdw>
                </a:effectLst>
                <a:latin typeface="Comic Sans MS" charset="0"/>
              </a:endParaRPr>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75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
          <p:cNvSpPr txBox="1">
            <a:spLocks noChangeArrowheads="1"/>
          </p:cNvSpPr>
          <p:nvPr/>
        </p:nvSpPr>
        <p:spPr bwMode="auto">
          <a:xfrm>
            <a:off x="6594475" y="76200"/>
            <a:ext cx="9493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31</a:t>
            </a:r>
          </a:p>
        </p:txBody>
      </p:sp>
      <p:sp>
        <p:nvSpPr>
          <p:cNvPr id="75778" name="Text Box 3"/>
          <p:cNvSpPr txBox="1">
            <a:spLocks noChangeArrowheads="1"/>
          </p:cNvSpPr>
          <p:nvPr/>
        </p:nvSpPr>
        <p:spPr bwMode="auto">
          <a:xfrm>
            <a:off x="2219325" y="693738"/>
            <a:ext cx="49911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i="1">
                <a:latin typeface="Comic Sans MS" charset="0"/>
              </a:rPr>
              <a:t>INDEXING </a:t>
            </a:r>
            <a:r>
              <a:rPr lang="ja-JP" altLang="en-US" sz="2400" b="1" i="1">
                <a:latin typeface="Comic Sans MS" charset="0"/>
              </a:rPr>
              <a:t>“</a:t>
            </a:r>
            <a:r>
              <a:rPr lang="en-US" altLang="ja-JP" sz="2400" b="1" i="1">
                <a:latin typeface="Comic Sans MS" charset="0"/>
              </a:rPr>
              <a:t>THE BIBLE FILES</a:t>
            </a:r>
            <a:r>
              <a:rPr lang="ja-JP" altLang="en-US" sz="2400" b="1" i="1">
                <a:latin typeface="Comic Sans MS" charset="0"/>
              </a:rPr>
              <a:t>”</a:t>
            </a:r>
            <a:endParaRPr lang="en-US" sz="2400" b="1" i="1">
              <a:latin typeface="Comic Sans MS" charset="0"/>
            </a:endParaRPr>
          </a:p>
        </p:txBody>
      </p:sp>
      <p:grpSp>
        <p:nvGrpSpPr>
          <p:cNvPr id="75779" name="Group 4"/>
          <p:cNvGrpSpPr>
            <a:grpSpLocks/>
          </p:cNvGrpSpPr>
          <p:nvPr/>
        </p:nvGrpSpPr>
        <p:grpSpPr bwMode="auto">
          <a:xfrm>
            <a:off x="839788" y="8269288"/>
            <a:ext cx="5875337" cy="468312"/>
            <a:chOff x="529" y="5209"/>
            <a:chExt cx="3701" cy="295"/>
          </a:xfrm>
        </p:grpSpPr>
        <p:sp>
          <p:nvSpPr>
            <p:cNvPr id="76124" name="Text Box 5"/>
            <p:cNvSpPr txBox="1">
              <a:spLocks noChangeArrowheads="1"/>
            </p:cNvSpPr>
            <p:nvPr/>
          </p:nvSpPr>
          <p:spPr bwMode="auto">
            <a:xfrm>
              <a:off x="686" y="5209"/>
              <a:ext cx="3387"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baseline="-25000">
                  <a:latin typeface="Times" charset="0"/>
                </a:rPr>
                <a:t>THIS PAGE, INCLUDING THE COPYRIGHT NOTICE, MAY BE REPRODUCED LOCALLY FOR STUDY AND TEACHING PURPOSES.</a:t>
              </a:r>
            </a:p>
          </p:txBody>
        </p:sp>
        <p:sp>
          <p:nvSpPr>
            <p:cNvPr id="76125" name="Rectangle 6"/>
            <p:cNvSpPr>
              <a:spLocks noChangeArrowheads="1"/>
            </p:cNvSpPr>
            <p:nvPr/>
          </p:nvSpPr>
          <p:spPr bwMode="auto">
            <a:xfrm>
              <a:off x="529" y="5237"/>
              <a:ext cx="3701" cy="26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pic>
        <p:nvPicPr>
          <p:cNvPr id="75780" name="Picture 7"/>
          <p:cNvPicPr>
            <a:picLocks noChangeAspect="1" noChangeArrowheads="1"/>
          </p:cNvPicPr>
          <p:nvPr/>
        </p:nvPicPr>
        <p:blipFill>
          <a:blip r:embed="rId2">
            <a:extLst>
              <a:ext uri="{28A0092B-C50C-407E-A947-70E740481C1C}">
                <a14:useLocalDpi xmlns:a14="http://schemas.microsoft.com/office/drawing/2010/main" val="0"/>
              </a:ext>
            </a:extLst>
          </a:blip>
          <a:srcRect l="16325" r="30168" b="33383"/>
          <a:stretch>
            <a:fillRect/>
          </a:stretch>
        </p:blipFill>
        <p:spPr bwMode="auto">
          <a:xfrm>
            <a:off x="552450" y="2516188"/>
            <a:ext cx="1368425" cy="214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1" name="Line 8"/>
          <p:cNvSpPr>
            <a:spLocks noChangeShapeType="1"/>
          </p:cNvSpPr>
          <p:nvPr/>
        </p:nvSpPr>
        <p:spPr bwMode="auto">
          <a:xfrm>
            <a:off x="2360613" y="1917700"/>
            <a:ext cx="116522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82" name="AutoShape 9"/>
          <p:cNvSpPr>
            <a:spLocks noChangeArrowheads="1"/>
          </p:cNvSpPr>
          <p:nvPr/>
        </p:nvSpPr>
        <p:spPr bwMode="auto">
          <a:xfrm>
            <a:off x="2344738" y="1236663"/>
            <a:ext cx="923925" cy="409575"/>
          </a:xfrm>
          <a:prstGeom prst="roundRect">
            <a:avLst>
              <a:gd name="adj" fmla="val 25773"/>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783" name="Rectangle 10"/>
          <p:cNvSpPr>
            <a:spLocks noChangeArrowheads="1"/>
          </p:cNvSpPr>
          <p:nvPr/>
        </p:nvSpPr>
        <p:spPr bwMode="auto">
          <a:xfrm>
            <a:off x="2344738" y="1433513"/>
            <a:ext cx="863600" cy="393700"/>
          </a:xfrm>
          <a:prstGeom prst="rect">
            <a:avLst/>
          </a:prstGeom>
          <a:solidFill>
            <a:srgbClr val="FFFFFF"/>
          </a:solidFill>
          <a:ln w="15875">
            <a:solidFill>
              <a:srgbClr val="FFFFFF"/>
            </a:solidFill>
            <a:miter lim="800000"/>
            <a:headEnd/>
            <a:tailEnd/>
          </a:ln>
        </p:spPr>
        <p:txBody>
          <a:bodyPr/>
          <a:lstStyle/>
          <a:p>
            <a:endParaRPr lang="en-US"/>
          </a:p>
        </p:txBody>
      </p:sp>
      <p:sp>
        <p:nvSpPr>
          <p:cNvPr id="75784" name="Rectangle 11"/>
          <p:cNvSpPr>
            <a:spLocks noChangeArrowheads="1"/>
          </p:cNvSpPr>
          <p:nvPr/>
        </p:nvSpPr>
        <p:spPr bwMode="auto">
          <a:xfrm>
            <a:off x="2344738" y="1433513"/>
            <a:ext cx="1211262" cy="1452562"/>
          </a:xfrm>
          <a:prstGeom prst="rect">
            <a:avLst/>
          </a:prstGeom>
          <a:solidFill>
            <a:srgbClr val="FFFFFF"/>
          </a:solidFill>
          <a:ln w="15875">
            <a:solidFill>
              <a:srgbClr val="000000"/>
            </a:solidFill>
            <a:miter lim="800000"/>
            <a:headEnd/>
            <a:tailEnd/>
          </a:ln>
        </p:spPr>
        <p:txBody>
          <a:bodyPr/>
          <a:lstStyle/>
          <a:p>
            <a:endParaRPr lang="en-US"/>
          </a:p>
        </p:txBody>
      </p:sp>
      <p:sp>
        <p:nvSpPr>
          <p:cNvPr id="75785" name="Line 12"/>
          <p:cNvSpPr>
            <a:spLocks noChangeShapeType="1"/>
          </p:cNvSpPr>
          <p:nvPr/>
        </p:nvSpPr>
        <p:spPr bwMode="auto">
          <a:xfrm>
            <a:off x="2362200" y="1433513"/>
            <a:ext cx="908050"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86" name="Freeform 13"/>
          <p:cNvSpPr>
            <a:spLocks/>
          </p:cNvSpPr>
          <p:nvPr/>
        </p:nvSpPr>
        <p:spPr bwMode="auto">
          <a:xfrm>
            <a:off x="3252788" y="1357313"/>
            <a:ext cx="257175" cy="92075"/>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787" name="Line 14"/>
          <p:cNvSpPr>
            <a:spLocks noChangeShapeType="1"/>
          </p:cNvSpPr>
          <p:nvPr/>
        </p:nvSpPr>
        <p:spPr bwMode="auto">
          <a:xfrm>
            <a:off x="2420938" y="161448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88" name="Line 15"/>
          <p:cNvSpPr>
            <a:spLocks noChangeShapeType="1"/>
          </p:cNvSpPr>
          <p:nvPr/>
        </p:nvSpPr>
        <p:spPr bwMode="auto">
          <a:xfrm>
            <a:off x="2420938" y="181133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89" name="Line 16"/>
          <p:cNvSpPr>
            <a:spLocks noChangeShapeType="1"/>
          </p:cNvSpPr>
          <p:nvPr/>
        </p:nvSpPr>
        <p:spPr bwMode="auto">
          <a:xfrm>
            <a:off x="2420938" y="200818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90" name="Line 17"/>
          <p:cNvSpPr>
            <a:spLocks noChangeShapeType="1"/>
          </p:cNvSpPr>
          <p:nvPr/>
        </p:nvSpPr>
        <p:spPr bwMode="auto">
          <a:xfrm>
            <a:off x="2420938" y="219075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91" name="Line 18"/>
          <p:cNvSpPr>
            <a:spLocks noChangeShapeType="1"/>
          </p:cNvSpPr>
          <p:nvPr/>
        </p:nvSpPr>
        <p:spPr bwMode="auto">
          <a:xfrm>
            <a:off x="2435225" y="238760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92" name="Line 19"/>
          <p:cNvSpPr>
            <a:spLocks noChangeShapeType="1"/>
          </p:cNvSpPr>
          <p:nvPr/>
        </p:nvSpPr>
        <p:spPr bwMode="auto">
          <a:xfrm>
            <a:off x="2420938" y="258445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93" name="Line 20"/>
          <p:cNvSpPr>
            <a:spLocks noChangeShapeType="1"/>
          </p:cNvSpPr>
          <p:nvPr/>
        </p:nvSpPr>
        <p:spPr bwMode="auto">
          <a:xfrm>
            <a:off x="2420938" y="2765425"/>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794" name="Rectangle 21"/>
          <p:cNvSpPr>
            <a:spLocks noChangeArrowheads="1"/>
          </p:cNvSpPr>
          <p:nvPr/>
        </p:nvSpPr>
        <p:spPr bwMode="auto">
          <a:xfrm>
            <a:off x="2481263" y="1282700"/>
            <a:ext cx="711200"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795" name="Rectangle 22"/>
          <p:cNvSpPr>
            <a:spLocks noChangeArrowheads="1"/>
          </p:cNvSpPr>
          <p:nvPr/>
        </p:nvSpPr>
        <p:spPr bwMode="auto">
          <a:xfrm>
            <a:off x="2451100" y="1246188"/>
            <a:ext cx="795338"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CREATION</a:t>
            </a:r>
            <a:endParaRPr lang="en-US" sz="1800" baseline="-25000">
              <a:latin typeface="Times" charset="0"/>
            </a:endParaRPr>
          </a:p>
        </p:txBody>
      </p:sp>
      <p:sp>
        <p:nvSpPr>
          <p:cNvPr id="75796" name="Freeform 23"/>
          <p:cNvSpPr>
            <a:spLocks/>
          </p:cNvSpPr>
          <p:nvPr/>
        </p:nvSpPr>
        <p:spPr bwMode="auto">
          <a:xfrm>
            <a:off x="3252788" y="1357313"/>
            <a:ext cx="257175" cy="92075"/>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797" name="Freeform 24"/>
          <p:cNvSpPr>
            <a:spLocks/>
          </p:cNvSpPr>
          <p:nvPr/>
        </p:nvSpPr>
        <p:spPr bwMode="auto">
          <a:xfrm>
            <a:off x="3270250" y="1357313"/>
            <a:ext cx="257175" cy="76200"/>
          </a:xfrm>
          <a:custGeom>
            <a:avLst/>
            <a:gdLst>
              <a:gd name="T0" fmla="*/ 2147483647 w 162"/>
              <a:gd name="T1" fmla="*/ 2147483647 h 48"/>
              <a:gd name="T2" fmla="*/ 0 w 162"/>
              <a:gd name="T3" fmla="*/ 2147483647 h 48"/>
              <a:gd name="T4" fmla="*/ 0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162" y="48"/>
                </a:moveTo>
                <a:lnTo>
                  <a:pt x="0" y="48"/>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798" name="Rectangle 25"/>
          <p:cNvSpPr>
            <a:spLocks noChangeArrowheads="1"/>
          </p:cNvSpPr>
          <p:nvPr/>
        </p:nvSpPr>
        <p:spPr bwMode="auto">
          <a:xfrm>
            <a:off x="2374900" y="1493838"/>
            <a:ext cx="1165225"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799" name="Rectangle 26"/>
          <p:cNvSpPr>
            <a:spLocks noChangeArrowheads="1"/>
          </p:cNvSpPr>
          <p:nvPr/>
        </p:nvSpPr>
        <p:spPr bwMode="auto">
          <a:xfrm>
            <a:off x="2452688" y="1471613"/>
            <a:ext cx="9842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1st Man &amp; Woman</a:t>
            </a:r>
            <a:endParaRPr lang="en-US" sz="1200" baseline="-25000">
              <a:latin typeface="Times" charset="0"/>
            </a:endParaRPr>
          </a:p>
        </p:txBody>
      </p:sp>
      <p:sp>
        <p:nvSpPr>
          <p:cNvPr id="75800" name="Rectangle 27"/>
          <p:cNvSpPr>
            <a:spLocks noChangeArrowheads="1"/>
          </p:cNvSpPr>
          <p:nvPr/>
        </p:nvSpPr>
        <p:spPr bwMode="auto">
          <a:xfrm>
            <a:off x="2720975" y="1662113"/>
            <a:ext cx="3746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1st Sin</a:t>
            </a:r>
            <a:endParaRPr lang="en-US" sz="1200" baseline="-25000">
              <a:latin typeface="Times" charset="0"/>
            </a:endParaRPr>
          </a:p>
        </p:txBody>
      </p:sp>
      <p:sp>
        <p:nvSpPr>
          <p:cNvPr id="75801" name="Rectangle 28"/>
          <p:cNvSpPr>
            <a:spLocks noChangeArrowheads="1"/>
          </p:cNvSpPr>
          <p:nvPr/>
        </p:nvSpPr>
        <p:spPr bwMode="auto">
          <a:xfrm>
            <a:off x="2624138" y="1849438"/>
            <a:ext cx="5842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1st Gospel</a:t>
            </a:r>
            <a:endParaRPr lang="en-US" sz="1200" baseline="-25000">
              <a:latin typeface="Times" charset="0"/>
            </a:endParaRPr>
          </a:p>
        </p:txBody>
      </p:sp>
      <p:sp>
        <p:nvSpPr>
          <p:cNvPr id="75802" name="Rectangle 29"/>
          <p:cNvSpPr>
            <a:spLocks noChangeArrowheads="1"/>
          </p:cNvSpPr>
          <p:nvPr/>
        </p:nvSpPr>
        <p:spPr bwMode="auto">
          <a:xfrm>
            <a:off x="2635250" y="2039938"/>
            <a:ext cx="5588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1st Family</a:t>
            </a:r>
            <a:endParaRPr lang="en-US" sz="1200" baseline="-25000">
              <a:latin typeface="Times" charset="0"/>
            </a:endParaRPr>
          </a:p>
        </p:txBody>
      </p:sp>
      <p:sp>
        <p:nvSpPr>
          <p:cNvPr id="75803" name="Rectangle 30"/>
          <p:cNvSpPr>
            <a:spLocks noChangeArrowheads="1"/>
          </p:cNvSpPr>
          <p:nvPr/>
        </p:nvSpPr>
        <p:spPr bwMode="auto">
          <a:xfrm>
            <a:off x="2624138" y="2236788"/>
            <a:ext cx="5842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1st Murder</a:t>
            </a:r>
            <a:endParaRPr lang="en-US" sz="1200" baseline="-25000">
              <a:latin typeface="Times" charset="0"/>
            </a:endParaRPr>
          </a:p>
        </p:txBody>
      </p:sp>
      <p:sp>
        <p:nvSpPr>
          <p:cNvPr id="75804" name="Rectangle 31"/>
          <p:cNvSpPr>
            <a:spLocks noChangeArrowheads="1"/>
          </p:cNvSpPr>
          <p:nvPr/>
        </p:nvSpPr>
        <p:spPr bwMode="auto">
          <a:xfrm>
            <a:off x="2506663" y="2436813"/>
            <a:ext cx="8191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Flood/Rainbow</a:t>
            </a:r>
            <a:endParaRPr lang="en-US" sz="1200" baseline="-25000">
              <a:latin typeface="Times" charset="0"/>
            </a:endParaRPr>
          </a:p>
        </p:txBody>
      </p:sp>
      <p:sp>
        <p:nvSpPr>
          <p:cNvPr id="75805" name="Rectangle 32"/>
          <p:cNvSpPr>
            <a:spLocks noChangeArrowheads="1"/>
          </p:cNvSpPr>
          <p:nvPr/>
        </p:nvSpPr>
        <p:spPr bwMode="auto">
          <a:xfrm>
            <a:off x="2784475" y="2646363"/>
            <a:ext cx="3365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Tower</a:t>
            </a:r>
            <a:endParaRPr lang="en-US" sz="1200" baseline="-25000">
              <a:latin typeface="Times" charset="0"/>
            </a:endParaRPr>
          </a:p>
        </p:txBody>
      </p:sp>
      <p:sp>
        <p:nvSpPr>
          <p:cNvPr id="75806" name="AutoShape 33"/>
          <p:cNvSpPr>
            <a:spLocks noChangeArrowheads="1"/>
          </p:cNvSpPr>
          <p:nvPr/>
        </p:nvSpPr>
        <p:spPr bwMode="auto">
          <a:xfrm>
            <a:off x="2344738" y="4703763"/>
            <a:ext cx="923925" cy="484187"/>
          </a:xfrm>
          <a:prstGeom prst="roundRect">
            <a:avLst>
              <a:gd name="adj" fmla="val 21806"/>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07" name="Rectangle 34"/>
          <p:cNvSpPr>
            <a:spLocks noChangeArrowheads="1"/>
          </p:cNvSpPr>
          <p:nvPr/>
        </p:nvSpPr>
        <p:spPr bwMode="auto">
          <a:xfrm>
            <a:off x="2344738" y="4945063"/>
            <a:ext cx="863600" cy="485775"/>
          </a:xfrm>
          <a:prstGeom prst="rect">
            <a:avLst/>
          </a:prstGeom>
          <a:solidFill>
            <a:srgbClr val="FFFFFF"/>
          </a:solidFill>
          <a:ln w="15875">
            <a:solidFill>
              <a:srgbClr val="FFFFFF"/>
            </a:solidFill>
            <a:miter lim="800000"/>
            <a:headEnd/>
            <a:tailEnd/>
          </a:ln>
        </p:spPr>
        <p:txBody>
          <a:bodyPr/>
          <a:lstStyle/>
          <a:p>
            <a:endParaRPr lang="en-US"/>
          </a:p>
        </p:txBody>
      </p:sp>
      <p:sp>
        <p:nvSpPr>
          <p:cNvPr id="75808" name="Rectangle 35"/>
          <p:cNvSpPr>
            <a:spLocks noChangeArrowheads="1"/>
          </p:cNvSpPr>
          <p:nvPr/>
        </p:nvSpPr>
        <p:spPr bwMode="auto">
          <a:xfrm>
            <a:off x="2344738" y="4945063"/>
            <a:ext cx="1211262" cy="560387"/>
          </a:xfrm>
          <a:prstGeom prst="rect">
            <a:avLst/>
          </a:prstGeom>
          <a:solidFill>
            <a:srgbClr val="FFFFFF"/>
          </a:solidFill>
          <a:ln w="15875">
            <a:solidFill>
              <a:srgbClr val="000000"/>
            </a:solidFill>
            <a:miter lim="800000"/>
            <a:headEnd/>
            <a:tailEnd/>
          </a:ln>
        </p:spPr>
        <p:txBody>
          <a:bodyPr/>
          <a:lstStyle/>
          <a:p>
            <a:endParaRPr lang="en-US"/>
          </a:p>
        </p:txBody>
      </p:sp>
      <p:sp>
        <p:nvSpPr>
          <p:cNvPr id="75809" name="Line 36"/>
          <p:cNvSpPr>
            <a:spLocks noChangeShapeType="1"/>
          </p:cNvSpPr>
          <p:nvPr/>
        </p:nvSpPr>
        <p:spPr bwMode="auto">
          <a:xfrm>
            <a:off x="2360613" y="4957763"/>
            <a:ext cx="908050"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0" name="Freeform 37"/>
          <p:cNvSpPr>
            <a:spLocks/>
          </p:cNvSpPr>
          <p:nvPr/>
        </p:nvSpPr>
        <p:spPr bwMode="auto">
          <a:xfrm>
            <a:off x="3252788" y="4854575"/>
            <a:ext cx="257175" cy="106363"/>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11" name="Freeform 38"/>
          <p:cNvSpPr>
            <a:spLocks/>
          </p:cNvSpPr>
          <p:nvPr/>
        </p:nvSpPr>
        <p:spPr bwMode="auto">
          <a:xfrm>
            <a:off x="3270250" y="4840288"/>
            <a:ext cx="257175" cy="104775"/>
          </a:xfrm>
          <a:custGeom>
            <a:avLst/>
            <a:gdLst>
              <a:gd name="T0" fmla="*/ 2147483647 w 162"/>
              <a:gd name="T1" fmla="*/ 2147483647 h 66"/>
              <a:gd name="T2" fmla="*/ 0 w 162"/>
              <a:gd name="T3" fmla="*/ 2147483647 h 66"/>
              <a:gd name="T4" fmla="*/ 0 w 162"/>
              <a:gd name="T5" fmla="*/ 0 h 66"/>
              <a:gd name="T6" fmla="*/ 0 60000 65536"/>
              <a:gd name="T7" fmla="*/ 0 60000 65536"/>
              <a:gd name="T8" fmla="*/ 0 60000 65536"/>
              <a:gd name="T9" fmla="*/ 0 w 162"/>
              <a:gd name="T10" fmla="*/ 0 h 66"/>
              <a:gd name="T11" fmla="*/ 162 w 162"/>
              <a:gd name="T12" fmla="*/ 66 h 66"/>
            </a:gdLst>
            <a:ahLst/>
            <a:cxnLst>
              <a:cxn ang="T6">
                <a:pos x="T0" y="T1"/>
              </a:cxn>
              <a:cxn ang="T7">
                <a:pos x="T2" y="T3"/>
              </a:cxn>
              <a:cxn ang="T8">
                <a:pos x="T4" y="T5"/>
              </a:cxn>
            </a:cxnLst>
            <a:rect l="T9" t="T10" r="T11" b="T12"/>
            <a:pathLst>
              <a:path w="162" h="66">
                <a:moveTo>
                  <a:pt x="162" y="66"/>
                </a:moveTo>
                <a:lnTo>
                  <a:pt x="0" y="66"/>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12" name="Line 39"/>
          <p:cNvSpPr>
            <a:spLocks noChangeShapeType="1"/>
          </p:cNvSpPr>
          <p:nvPr/>
        </p:nvSpPr>
        <p:spPr bwMode="auto">
          <a:xfrm>
            <a:off x="2420938" y="5172075"/>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3" name="Line 40"/>
          <p:cNvSpPr>
            <a:spLocks noChangeShapeType="1"/>
          </p:cNvSpPr>
          <p:nvPr/>
        </p:nvSpPr>
        <p:spPr bwMode="auto">
          <a:xfrm>
            <a:off x="2420938" y="5399088"/>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4" name="Rectangle 41"/>
          <p:cNvSpPr>
            <a:spLocks noChangeArrowheads="1"/>
          </p:cNvSpPr>
          <p:nvPr/>
        </p:nvSpPr>
        <p:spPr bwMode="auto">
          <a:xfrm>
            <a:off x="2555875" y="4748213"/>
            <a:ext cx="620713"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15" name="Rectangle 42"/>
          <p:cNvSpPr>
            <a:spLocks noChangeArrowheads="1"/>
          </p:cNvSpPr>
          <p:nvPr/>
        </p:nvSpPr>
        <p:spPr bwMode="auto">
          <a:xfrm>
            <a:off x="2557463" y="4706938"/>
            <a:ext cx="617537"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JOSEPH</a:t>
            </a:r>
            <a:endParaRPr lang="en-US" sz="1800" baseline="-25000">
              <a:latin typeface="Times" charset="0"/>
            </a:endParaRPr>
          </a:p>
        </p:txBody>
      </p:sp>
      <p:sp>
        <p:nvSpPr>
          <p:cNvPr id="75816" name="Rectangle 43"/>
          <p:cNvSpPr>
            <a:spLocks noChangeArrowheads="1"/>
          </p:cNvSpPr>
          <p:nvPr/>
        </p:nvSpPr>
        <p:spPr bwMode="auto">
          <a:xfrm>
            <a:off x="2598738" y="5024438"/>
            <a:ext cx="5016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   Slavery</a:t>
            </a:r>
            <a:endParaRPr lang="en-US" sz="1200" baseline="-25000">
              <a:latin typeface="Times" charset="0"/>
            </a:endParaRPr>
          </a:p>
        </p:txBody>
      </p:sp>
      <p:sp>
        <p:nvSpPr>
          <p:cNvPr id="75817" name="Rectangle 44"/>
          <p:cNvSpPr>
            <a:spLocks noChangeArrowheads="1"/>
          </p:cNvSpPr>
          <p:nvPr/>
        </p:nvSpPr>
        <p:spPr bwMode="auto">
          <a:xfrm>
            <a:off x="2803525" y="5248275"/>
            <a:ext cx="190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430</a:t>
            </a:r>
            <a:endParaRPr lang="en-US" sz="1200" baseline="-25000">
              <a:latin typeface="Times" charset="0"/>
            </a:endParaRPr>
          </a:p>
        </p:txBody>
      </p:sp>
      <p:sp>
        <p:nvSpPr>
          <p:cNvPr id="75818" name="Line 45"/>
          <p:cNvSpPr>
            <a:spLocks noChangeShapeType="1"/>
          </p:cNvSpPr>
          <p:nvPr/>
        </p:nvSpPr>
        <p:spPr bwMode="auto">
          <a:xfrm>
            <a:off x="2374900" y="6475413"/>
            <a:ext cx="115093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9" name="AutoShape 46"/>
          <p:cNvSpPr>
            <a:spLocks noChangeArrowheads="1"/>
          </p:cNvSpPr>
          <p:nvPr/>
        </p:nvSpPr>
        <p:spPr bwMode="auto">
          <a:xfrm>
            <a:off x="2360613" y="5718175"/>
            <a:ext cx="908050" cy="438150"/>
          </a:xfrm>
          <a:prstGeom prst="roundRect">
            <a:avLst>
              <a:gd name="adj" fmla="val 24093"/>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0" name="Rectangle 47"/>
          <p:cNvSpPr>
            <a:spLocks noChangeArrowheads="1"/>
          </p:cNvSpPr>
          <p:nvPr/>
        </p:nvSpPr>
        <p:spPr bwMode="auto">
          <a:xfrm>
            <a:off x="2360613" y="5945188"/>
            <a:ext cx="847725" cy="423862"/>
          </a:xfrm>
          <a:prstGeom prst="rect">
            <a:avLst/>
          </a:prstGeom>
          <a:solidFill>
            <a:srgbClr val="FFFFFF"/>
          </a:solidFill>
          <a:ln w="15875">
            <a:solidFill>
              <a:srgbClr val="FFFFFF"/>
            </a:solidFill>
            <a:miter lim="800000"/>
            <a:headEnd/>
            <a:tailEnd/>
          </a:ln>
        </p:spPr>
        <p:txBody>
          <a:bodyPr/>
          <a:lstStyle/>
          <a:p>
            <a:endParaRPr lang="en-US"/>
          </a:p>
        </p:txBody>
      </p:sp>
      <p:sp>
        <p:nvSpPr>
          <p:cNvPr id="75821" name="Rectangle 48"/>
          <p:cNvSpPr>
            <a:spLocks noChangeArrowheads="1"/>
          </p:cNvSpPr>
          <p:nvPr/>
        </p:nvSpPr>
        <p:spPr bwMode="auto">
          <a:xfrm>
            <a:off x="2360613" y="5945188"/>
            <a:ext cx="1195387" cy="1331912"/>
          </a:xfrm>
          <a:prstGeom prst="rect">
            <a:avLst/>
          </a:prstGeom>
          <a:solidFill>
            <a:srgbClr val="FFFFFF"/>
          </a:solidFill>
          <a:ln w="15875">
            <a:solidFill>
              <a:srgbClr val="000000"/>
            </a:solidFill>
            <a:miter lim="800000"/>
            <a:headEnd/>
            <a:tailEnd/>
          </a:ln>
        </p:spPr>
        <p:txBody>
          <a:bodyPr/>
          <a:lstStyle/>
          <a:p>
            <a:endParaRPr lang="en-US"/>
          </a:p>
        </p:txBody>
      </p:sp>
      <p:sp>
        <p:nvSpPr>
          <p:cNvPr id="75822" name="Line 49"/>
          <p:cNvSpPr>
            <a:spLocks noChangeShapeType="1"/>
          </p:cNvSpPr>
          <p:nvPr/>
        </p:nvSpPr>
        <p:spPr bwMode="auto">
          <a:xfrm>
            <a:off x="2374900" y="5945188"/>
            <a:ext cx="908050" cy="1587"/>
          </a:xfrm>
          <a:prstGeom prst="line">
            <a:avLst/>
          </a:prstGeom>
          <a:noFill/>
          <a:ln w="1587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3" name="Freeform 50"/>
          <p:cNvSpPr>
            <a:spLocks/>
          </p:cNvSpPr>
          <p:nvPr/>
        </p:nvSpPr>
        <p:spPr bwMode="auto">
          <a:xfrm>
            <a:off x="3252788" y="5854700"/>
            <a:ext cx="257175" cy="90488"/>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24" name="Freeform 51"/>
          <p:cNvSpPr>
            <a:spLocks/>
          </p:cNvSpPr>
          <p:nvPr/>
        </p:nvSpPr>
        <p:spPr bwMode="auto">
          <a:xfrm>
            <a:off x="3271838" y="5854700"/>
            <a:ext cx="242887" cy="90488"/>
          </a:xfrm>
          <a:custGeom>
            <a:avLst/>
            <a:gdLst>
              <a:gd name="T0" fmla="*/ 2147483647 w 153"/>
              <a:gd name="T1" fmla="*/ 2147483647 h 57"/>
              <a:gd name="T2" fmla="*/ 0 w 153"/>
              <a:gd name="T3" fmla="*/ 2147483647 h 57"/>
              <a:gd name="T4" fmla="*/ 0 w 153"/>
              <a:gd name="T5" fmla="*/ 0 h 57"/>
              <a:gd name="T6" fmla="*/ 0 60000 65536"/>
              <a:gd name="T7" fmla="*/ 0 60000 65536"/>
              <a:gd name="T8" fmla="*/ 0 60000 65536"/>
              <a:gd name="T9" fmla="*/ 0 w 153"/>
              <a:gd name="T10" fmla="*/ 0 h 57"/>
              <a:gd name="T11" fmla="*/ 153 w 153"/>
              <a:gd name="T12" fmla="*/ 57 h 57"/>
            </a:gdLst>
            <a:ahLst/>
            <a:cxnLst>
              <a:cxn ang="T6">
                <a:pos x="T0" y="T1"/>
              </a:cxn>
              <a:cxn ang="T7">
                <a:pos x="T2" y="T3"/>
              </a:cxn>
              <a:cxn ang="T8">
                <a:pos x="T4" y="T5"/>
              </a:cxn>
            </a:cxnLst>
            <a:rect l="T9" t="T10" r="T11" b="T12"/>
            <a:pathLst>
              <a:path w="153" h="57">
                <a:moveTo>
                  <a:pt x="153"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5" name="Line 52"/>
          <p:cNvSpPr>
            <a:spLocks noChangeShapeType="1"/>
          </p:cNvSpPr>
          <p:nvPr/>
        </p:nvSpPr>
        <p:spPr bwMode="auto">
          <a:xfrm>
            <a:off x="2435225" y="6142038"/>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6" name="Line 53"/>
          <p:cNvSpPr>
            <a:spLocks noChangeShapeType="1"/>
          </p:cNvSpPr>
          <p:nvPr/>
        </p:nvSpPr>
        <p:spPr bwMode="auto">
          <a:xfrm>
            <a:off x="2435225" y="6353175"/>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7" name="Line 54"/>
          <p:cNvSpPr>
            <a:spLocks noChangeShapeType="1"/>
          </p:cNvSpPr>
          <p:nvPr/>
        </p:nvSpPr>
        <p:spPr bwMode="auto">
          <a:xfrm>
            <a:off x="2435225" y="6565900"/>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8" name="Line 55"/>
          <p:cNvSpPr>
            <a:spLocks noChangeShapeType="1"/>
          </p:cNvSpPr>
          <p:nvPr/>
        </p:nvSpPr>
        <p:spPr bwMode="auto">
          <a:xfrm>
            <a:off x="2435225" y="6777038"/>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9" name="Line 56"/>
          <p:cNvSpPr>
            <a:spLocks noChangeShapeType="1"/>
          </p:cNvSpPr>
          <p:nvPr/>
        </p:nvSpPr>
        <p:spPr bwMode="auto">
          <a:xfrm>
            <a:off x="2451100" y="6989763"/>
            <a:ext cx="1028700"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30" name="Rectangle 57"/>
          <p:cNvSpPr>
            <a:spLocks noChangeArrowheads="1"/>
          </p:cNvSpPr>
          <p:nvPr/>
        </p:nvSpPr>
        <p:spPr bwMode="auto">
          <a:xfrm>
            <a:off x="2632075" y="5748338"/>
            <a:ext cx="484188"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31" name="Rectangle 58"/>
          <p:cNvSpPr>
            <a:spLocks noChangeArrowheads="1"/>
          </p:cNvSpPr>
          <p:nvPr/>
        </p:nvSpPr>
        <p:spPr bwMode="auto">
          <a:xfrm>
            <a:off x="2559050" y="5730875"/>
            <a:ext cx="550863"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MOSES</a:t>
            </a:r>
            <a:endParaRPr lang="en-US" sz="1800" baseline="-25000">
              <a:latin typeface="Times" charset="0"/>
            </a:endParaRPr>
          </a:p>
        </p:txBody>
      </p:sp>
      <p:sp>
        <p:nvSpPr>
          <p:cNvPr id="75832" name="Rectangle 59"/>
          <p:cNvSpPr>
            <a:spLocks noChangeArrowheads="1"/>
          </p:cNvSpPr>
          <p:nvPr/>
        </p:nvSpPr>
        <p:spPr bwMode="auto">
          <a:xfrm>
            <a:off x="2738438" y="6186488"/>
            <a:ext cx="574675"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33" name="Rectangle 60"/>
          <p:cNvSpPr>
            <a:spLocks noChangeArrowheads="1"/>
          </p:cNvSpPr>
          <p:nvPr/>
        </p:nvSpPr>
        <p:spPr bwMode="auto">
          <a:xfrm>
            <a:off x="2790825" y="6207125"/>
            <a:ext cx="2730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Sinai</a:t>
            </a:r>
            <a:endParaRPr lang="en-US" sz="1200" baseline="-25000">
              <a:latin typeface="Times" charset="0"/>
            </a:endParaRPr>
          </a:p>
        </p:txBody>
      </p:sp>
      <p:sp>
        <p:nvSpPr>
          <p:cNvPr id="75834" name="Rectangle 61"/>
          <p:cNvSpPr>
            <a:spLocks noChangeArrowheads="1"/>
          </p:cNvSpPr>
          <p:nvPr/>
        </p:nvSpPr>
        <p:spPr bwMode="auto">
          <a:xfrm>
            <a:off x="2647950" y="6399213"/>
            <a:ext cx="665163"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35" name="Rectangle 62"/>
          <p:cNvSpPr>
            <a:spLocks noChangeArrowheads="1"/>
          </p:cNvSpPr>
          <p:nvPr/>
        </p:nvSpPr>
        <p:spPr bwMode="auto">
          <a:xfrm>
            <a:off x="2695575" y="6413500"/>
            <a:ext cx="4635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M - C - C</a:t>
            </a:r>
            <a:endParaRPr lang="en-US" sz="1200" baseline="-25000">
              <a:latin typeface="Times" charset="0"/>
            </a:endParaRPr>
          </a:p>
        </p:txBody>
      </p:sp>
      <p:sp>
        <p:nvSpPr>
          <p:cNvPr id="75836" name="Rectangle 63"/>
          <p:cNvSpPr>
            <a:spLocks noChangeArrowheads="1"/>
          </p:cNvSpPr>
          <p:nvPr/>
        </p:nvSpPr>
        <p:spPr bwMode="auto">
          <a:xfrm>
            <a:off x="2451100" y="6610350"/>
            <a:ext cx="1014413"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37" name="Rectangle 64"/>
          <p:cNvSpPr>
            <a:spLocks noChangeArrowheads="1"/>
          </p:cNvSpPr>
          <p:nvPr/>
        </p:nvSpPr>
        <p:spPr bwMode="auto">
          <a:xfrm>
            <a:off x="2492375" y="6624638"/>
            <a:ext cx="8318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Kadesh Barnea</a:t>
            </a:r>
            <a:endParaRPr lang="en-US" sz="1200" baseline="-25000">
              <a:latin typeface="Times" charset="0"/>
            </a:endParaRPr>
          </a:p>
        </p:txBody>
      </p:sp>
      <p:sp>
        <p:nvSpPr>
          <p:cNvPr id="75838" name="Rectangle 65"/>
          <p:cNvSpPr>
            <a:spLocks noChangeArrowheads="1"/>
          </p:cNvSpPr>
          <p:nvPr/>
        </p:nvSpPr>
        <p:spPr bwMode="auto">
          <a:xfrm>
            <a:off x="2814638" y="6823075"/>
            <a:ext cx="317500"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39" name="Rectangle 66"/>
          <p:cNvSpPr>
            <a:spLocks noChangeArrowheads="1"/>
          </p:cNvSpPr>
          <p:nvPr/>
        </p:nvSpPr>
        <p:spPr bwMode="auto">
          <a:xfrm>
            <a:off x="2855913" y="6843713"/>
            <a:ext cx="1270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40</a:t>
            </a:r>
            <a:endParaRPr lang="en-US" sz="1200" baseline="-25000">
              <a:latin typeface="Times" charset="0"/>
            </a:endParaRPr>
          </a:p>
        </p:txBody>
      </p:sp>
      <p:sp>
        <p:nvSpPr>
          <p:cNvPr id="75840" name="Rectangle 67"/>
          <p:cNvSpPr>
            <a:spLocks noChangeArrowheads="1"/>
          </p:cNvSpPr>
          <p:nvPr/>
        </p:nvSpPr>
        <p:spPr bwMode="auto">
          <a:xfrm>
            <a:off x="2571750" y="7034213"/>
            <a:ext cx="801688"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41" name="Rectangle 68"/>
          <p:cNvSpPr>
            <a:spLocks noChangeArrowheads="1"/>
          </p:cNvSpPr>
          <p:nvPr/>
        </p:nvSpPr>
        <p:spPr bwMode="auto">
          <a:xfrm>
            <a:off x="2620963" y="7048500"/>
            <a:ext cx="5842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5 Sermons</a:t>
            </a:r>
            <a:endParaRPr lang="en-US" sz="1200" baseline="-25000">
              <a:latin typeface="Times" charset="0"/>
            </a:endParaRPr>
          </a:p>
        </p:txBody>
      </p:sp>
      <p:sp>
        <p:nvSpPr>
          <p:cNvPr id="75842" name="Line 69"/>
          <p:cNvSpPr>
            <a:spLocks noChangeShapeType="1"/>
          </p:cNvSpPr>
          <p:nvPr/>
        </p:nvSpPr>
        <p:spPr bwMode="auto">
          <a:xfrm>
            <a:off x="2420938" y="720090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43" name="Rectangle 70"/>
          <p:cNvSpPr>
            <a:spLocks noChangeArrowheads="1"/>
          </p:cNvSpPr>
          <p:nvPr/>
        </p:nvSpPr>
        <p:spPr bwMode="auto">
          <a:xfrm>
            <a:off x="2722563" y="5975350"/>
            <a:ext cx="530225"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44" name="Rectangle 71"/>
          <p:cNvSpPr>
            <a:spLocks noChangeArrowheads="1"/>
          </p:cNvSpPr>
          <p:nvPr/>
        </p:nvSpPr>
        <p:spPr bwMode="auto">
          <a:xfrm>
            <a:off x="2732088" y="5991225"/>
            <a:ext cx="4127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Exodus</a:t>
            </a:r>
            <a:endParaRPr lang="en-US" sz="1400" baseline="-25000">
              <a:latin typeface="Times" charset="0"/>
            </a:endParaRPr>
          </a:p>
        </p:txBody>
      </p:sp>
      <p:sp>
        <p:nvSpPr>
          <p:cNvPr id="75845" name="Rectangle 72"/>
          <p:cNvSpPr>
            <a:spLocks noChangeArrowheads="1"/>
          </p:cNvSpPr>
          <p:nvPr/>
        </p:nvSpPr>
        <p:spPr bwMode="auto">
          <a:xfrm>
            <a:off x="5205413" y="5915025"/>
            <a:ext cx="620712"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46" name="Rectangle 73"/>
          <p:cNvSpPr>
            <a:spLocks noChangeArrowheads="1"/>
          </p:cNvSpPr>
          <p:nvPr/>
        </p:nvSpPr>
        <p:spPr bwMode="auto">
          <a:xfrm>
            <a:off x="5159375" y="5881688"/>
            <a:ext cx="660400"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SILENCE</a:t>
            </a:r>
            <a:endParaRPr lang="en-US" sz="1800" baseline="-25000">
              <a:latin typeface="Times" charset="0"/>
            </a:endParaRPr>
          </a:p>
        </p:txBody>
      </p:sp>
      <p:sp>
        <p:nvSpPr>
          <p:cNvPr id="75847" name="AutoShape 74"/>
          <p:cNvSpPr>
            <a:spLocks noChangeArrowheads="1"/>
          </p:cNvSpPr>
          <p:nvPr/>
        </p:nvSpPr>
        <p:spPr bwMode="auto">
          <a:xfrm>
            <a:off x="4994275" y="5868988"/>
            <a:ext cx="922338" cy="393700"/>
          </a:xfrm>
          <a:prstGeom prst="roundRect">
            <a:avLst>
              <a:gd name="adj" fmla="val 26815"/>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8" name="Rectangle 75"/>
          <p:cNvSpPr>
            <a:spLocks noChangeArrowheads="1"/>
          </p:cNvSpPr>
          <p:nvPr/>
        </p:nvSpPr>
        <p:spPr bwMode="auto">
          <a:xfrm>
            <a:off x="4994275" y="6065838"/>
            <a:ext cx="877888" cy="377825"/>
          </a:xfrm>
          <a:prstGeom prst="rect">
            <a:avLst/>
          </a:prstGeom>
          <a:solidFill>
            <a:srgbClr val="FFFFFF"/>
          </a:solidFill>
          <a:ln w="15875">
            <a:solidFill>
              <a:srgbClr val="FFFFFF"/>
            </a:solidFill>
            <a:miter lim="800000"/>
            <a:headEnd/>
            <a:tailEnd/>
          </a:ln>
        </p:spPr>
        <p:txBody>
          <a:bodyPr/>
          <a:lstStyle/>
          <a:p>
            <a:endParaRPr lang="en-US"/>
          </a:p>
        </p:txBody>
      </p:sp>
      <p:sp>
        <p:nvSpPr>
          <p:cNvPr id="75849" name="Rectangle 76"/>
          <p:cNvSpPr>
            <a:spLocks noChangeArrowheads="1"/>
          </p:cNvSpPr>
          <p:nvPr/>
        </p:nvSpPr>
        <p:spPr bwMode="auto">
          <a:xfrm>
            <a:off x="4994275" y="6065838"/>
            <a:ext cx="1225550" cy="439737"/>
          </a:xfrm>
          <a:prstGeom prst="rect">
            <a:avLst/>
          </a:prstGeom>
          <a:solidFill>
            <a:srgbClr val="FFFFFF"/>
          </a:solidFill>
          <a:ln w="15875">
            <a:solidFill>
              <a:srgbClr val="000000"/>
            </a:solidFill>
            <a:miter lim="800000"/>
            <a:headEnd/>
            <a:tailEnd/>
          </a:ln>
        </p:spPr>
        <p:txBody>
          <a:bodyPr/>
          <a:lstStyle/>
          <a:p>
            <a:endParaRPr lang="en-US"/>
          </a:p>
        </p:txBody>
      </p:sp>
      <p:sp>
        <p:nvSpPr>
          <p:cNvPr id="75850" name="Line 77"/>
          <p:cNvSpPr>
            <a:spLocks noChangeShapeType="1"/>
          </p:cNvSpPr>
          <p:nvPr/>
        </p:nvSpPr>
        <p:spPr bwMode="auto">
          <a:xfrm>
            <a:off x="5008563" y="6078538"/>
            <a:ext cx="923925"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51" name="Freeform 78"/>
          <p:cNvSpPr>
            <a:spLocks/>
          </p:cNvSpPr>
          <p:nvPr/>
        </p:nvSpPr>
        <p:spPr bwMode="auto">
          <a:xfrm>
            <a:off x="5916613" y="5989638"/>
            <a:ext cx="257175" cy="92075"/>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52" name="Freeform 79"/>
          <p:cNvSpPr>
            <a:spLocks/>
          </p:cNvSpPr>
          <p:nvPr/>
        </p:nvSpPr>
        <p:spPr bwMode="auto">
          <a:xfrm>
            <a:off x="5915025" y="5975350"/>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3" name="Line 80"/>
          <p:cNvSpPr>
            <a:spLocks noChangeShapeType="1"/>
          </p:cNvSpPr>
          <p:nvPr/>
        </p:nvSpPr>
        <p:spPr bwMode="auto">
          <a:xfrm>
            <a:off x="5068888" y="6232525"/>
            <a:ext cx="106045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54" name="Line 81"/>
          <p:cNvSpPr>
            <a:spLocks noChangeShapeType="1"/>
          </p:cNvSpPr>
          <p:nvPr/>
        </p:nvSpPr>
        <p:spPr bwMode="auto">
          <a:xfrm>
            <a:off x="5068888" y="6429375"/>
            <a:ext cx="106045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55" name="Rectangle 82"/>
          <p:cNvSpPr>
            <a:spLocks noChangeArrowheads="1"/>
          </p:cNvSpPr>
          <p:nvPr/>
        </p:nvSpPr>
        <p:spPr bwMode="auto">
          <a:xfrm>
            <a:off x="5162550" y="6100763"/>
            <a:ext cx="800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Alex the Greek</a:t>
            </a:r>
            <a:endParaRPr lang="en-US" sz="1200" baseline="-25000">
              <a:latin typeface="Times" charset="0"/>
            </a:endParaRPr>
          </a:p>
        </p:txBody>
      </p:sp>
      <p:sp>
        <p:nvSpPr>
          <p:cNvPr id="75856" name="Rectangle 83"/>
          <p:cNvSpPr>
            <a:spLocks noChangeArrowheads="1"/>
          </p:cNvSpPr>
          <p:nvPr/>
        </p:nvSpPr>
        <p:spPr bwMode="auto">
          <a:xfrm>
            <a:off x="5099050" y="6292850"/>
            <a:ext cx="1090613"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857" name="Rectangle 84"/>
          <p:cNvSpPr>
            <a:spLocks noChangeArrowheads="1"/>
          </p:cNvSpPr>
          <p:nvPr/>
        </p:nvSpPr>
        <p:spPr bwMode="auto">
          <a:xfrm>
            <a:off x="5151438" y="6283325"/>
            <a:ext cx="8890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Roman Systems</a:t>
            </a:r>
            <a:endParaRPr lang="en-US" sz="1200" baseline="-25000">
              <a:latin typeface="Times" charset="0"/>
            </a:endParaRPr>
          </a:p>
        </p:txBody>
      </p:sp>
      <p:sp>
        <p:nvSpPr>
          <p:cNvPr id="75858" name="Freeform 85"/>
          <p:cNvSpPr>
            <a:spLocks/>
          </p:cNvSpPr>
          <p:nvPr/>
        </p:nvSpPr>
        <p:spPr bwMode="auto">
          <a:xfrm>
            <a:off x="4811713" y="55959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59" name="Freeform 86"/>
          <p:cNvSpPr>
            <a:spLocks/>
          </p:cNvSpPr>
          <p:nvPr/>
        </p:nvSpPr>
        <p:spPr bwMode="auto">
          <a:xfrm>
            <a:off x="4811713" y="55514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0" name="Freeform 87"/>
          <p:cNvSpPr>
            <a:spLocks/>
          </p:cNvSpPr>
          <p:nvPr/>
        </p:nvSpPr>
        <p:spPr bwMode="auto">
          <a:xfrm>
            <a:off x="4811713" y="539908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1" name="Freeform 88"/>
          <p:cNvSpPr>
            <a:spLocks/>
          </p:cNvSpPr>
          <p:nvPr/>
        </p:nvSpPr>
        <p:spPr bwMode="auto">
          <a:xfrm>
            <a:off x="4811713" y="535463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2" name="Freeform 89"/>
          <p:cNvSpPr>
            <a:spLocks/>
          </p:cNvSpPr>
          <p:nvPr/>
        </p:nvSpPr>
        <p:spPr bwMode="auto">
          <a:xfrm>
            <a:off x="4811713" y="52022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3" name="Freeform 90"/>
          <p:cNvSpPr>
            <a:spLocks/>
          </p:cNvSpPr>
          <p:nvPr/>
        </p:nvSpPr>
        <p:spPr bwMode="auto">
          <a:xfrm>
            <a:off x="4811713" y="51577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4" name="Freeform 91"/>
          <p:cNvSpPr>
            <a:spLocks/>
          </p:cNvSpPr>
          <p:nvPr/>
        </p:nvSpPr>
        <p:spPr bwMode="auto">
          <a:xfrm>
            <a:off x="4811713" y="500697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5" name="Freeform 92"/>
          <p:cNvSpPr>
            <a:spLocks/>
          </p:cNvSpPr>
          <p:nvPr/>
        </p:nvSpPr>
        <p:spPr bwMode="auto">
          <a:xfrm>
            <a:off x="4811713" y="4960938"/>
            <a:ext cx="46037"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6" name="Freeform 93"/>
          <p:cNvSpPr>
            <a:spLocks/>
          </p:cNvSpPr>
          <p:nvPr/>
        </p:nvSpPr>
        <p:spPr bwMode="auto">
          <a:xfrm>
            <a:off x="4811713" y="481012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7" name="Freeform 94"/>
          <p:cNvSpPr>
            <a:spLocks/>
          </p:cNvSpPr>
          <p:nvPr/>
        </p:nvSpPr>
        <p:spPr bwMode="auto">
          <a:xfrm>
            <a:off x="4811713" y="4764088"/>
            <a:ext cx="46037"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8" name="Freeform 95"/>
          <p:cNvSpPr>
            <a:spLocks/>
          </p:cNvSpPr>
          <p:nvPr/>
        </p:nvSpPr>
        <p:spPr bwMode="auto">
          <a:xfrm>
            <a:off x="4811713" y="461327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9" name="Freeform 96"/>
          <p:cNvSpPr>
            <a:spLocks/>
          </p:cNvSpPr>
          <p:nvPr/>
        </p:nvSpPr>
        <p:spPr bwMode="auto">
          <a:xfrm>
            <a:off x="4811713" y="4551363"/>
            <a:ext cx="46037" cy="61912"/>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19" y="0"/>
                </a:lnTo>
                <a:lnTo>
                  <a:pt x="29" y="0"/>
                </a:lnTo>
                <a:lnTo>
                  <a:pt x="29" y="39"/>
                </a:lnTo>
                <a:lnTo>
                  <a:pt x="19" y="39"/>
                </a:lnTo>
                <a:lnTo>
                  <a:pt x="0"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0" name="Freeform 97"/>
          <p:cNvSpPr>
            <a:spLocks/>
          </p:cNvSpPr>
          <p:nvPr/>
        </p:nvSpPr>
        <p:spPr bwMode="auto">
          <a:xfrm>
            <a:off x="4811713" y="4400550"/>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1" name="Freeform 98"/>
          <p:cNvSpPr>
            <a:spLocks/>
          </p:cNvSpPr>
          <p:nvPr/>
        </p:nvSpPr>
        <p:spPr bwMode="auto">
          <a:xfrm>
            <a:off x="4811713" y="4354513"/>
            <a:ext cx="46037"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2" name="Freeform 99"/>
          <p:cNvSpPr>
            <a:spLocks/>
          </p:cNvSpPr>
          <p:nvPr/>
        </p:nvSpPr>
        <p:spPr bwMode="auto">
          <a:xfrm>
            <a:off x="4811713" y="4203700"/>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3" name="Freeform 100"/>
          <p:cNvSpPr>
            <a:spLocks/>
          </p:cNvSpPr>
          <p:nvPr/>
        </p:nvSpPr>
        <p:spPr bwMode="auto">
          <a:xfrm>
            <a:off x="4811713" y="4159250"/>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4" name="Freeform 101"/>
          <p:cNvSpPr>
            <a:spLocks/>
          </p:cNvSpPr>
          <p:nvPr/>
        </p:nvSpPr>
        <p:spPr bwMode="auto">
          <a:xfrm>
            <a:off x="4811713" y="4006850"/>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5" name="Freeform 102"/>
          <p:cNvSpPr>
            <a:spLocks/>
          </p:cNvSpPr>
          <p:nvPr/>
        </p:nvSpPr>
        <p:spPr bwMode="auto">
          <a:xfrm>
            <a:off x="4811713" y="3962400"/>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6" name="Freeform 103"/>
          <p:cNvSpPr>
            <a:spLocks/>
          </p:cNvSpPr>
          <p:nvPr/>
        </p:nvSpPr>
        <p:spPr bwMode="auto">
          <a:xfrm>
            <a:off x="4811713" y="3810000"/>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7" name="Freeform 104"/>
          <p:cNvSpPr>
            <a:spLocks/>
          </p:cNvSpPr>
          <p:nvPr/>
        </p:nvSpPr>
        <p:spPr bwMode="auto">
          <a:xfrm>
            <a:off x="4811713" y="3765550"/>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8" name="Freeform 105"/>
          <p:cNvSpPr>
            <a:spLocks/>
          </p:cNvSpPr>
          <p:nvPr/>
        </p:nvSpPr>
        <p:spPr bwMode="auto">
          <a:xfrm>
            <a:off x="4811713" y="3613150"/>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79" name="Freeform 106"/>
          <p:cNvSpPr>
            <a:spLocks/>
          </p:cNvSpPr>
          <p:nvPr/>
        </p:nvSpPr>
        <p:spPr bwMode="auto">
          <a:xfrm>
            <a:off x="4811713" y="3552825"/>
            <a:ext cx="46037"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0" name="Freeform 107"/>
          <p:cNvSpPr>
            <a:spLocks/>
          </p:cNvSpPr>
          <p:nvPr/>
        </p:nvSpPr>
        <p:spPr bwMode="auto">
          <a:xfrm>
            <a:off x="4811713" y="3416300"/>
            <a:ext cx="46037" cy="136525"/>
          </a:xfrm>
          <a:custGeom>
            <a:avLst/>
            <a:gdLst>
              <a:gd name="T0" fmla="*/ 0 w 29"/>
              <a:gd name="T1" fmla="*/ 2147483647 h 86"/>
              <a:gd name="T2" fmla="*/ 0 w 29"/>
              <a:gd name="T3" fmla="*/ 0 h 86"/>
              <a:gd name="T4" fmla="*/ 2147483647 w 29"/>
              <a:gd name="T5" fmla="*/ 0 h 86"/>
              <a:gd name="T6" fmla="*/ 2147483647 w 29"/>
              <a:gd name="T7" fmla="*/ 0 h 86"/>
              <a:gd name="T8" fmla="*/ 2147483647 w 29"/>
              <a:gd name="T9" fmla="*/ 2147483647 h 86"/>
              <a:gd name="T10" fmla="*/ 2147483647 w 29"/>
              <a:gd name="T11" fmla="*/ 2147483647 h 86"/>
              <a:gd name="T12" fmla="*/ 0 w 29"/>
              <a:gd name="T13" fmla="*/ 2147483647 h 86"/>
              <a:gd name="T14" fmla="*/ 0 60000 65536"/>
              <a:gd name="T15" fmla="*/ 0 60000 65536"/>
              <a:gd name="T16" fmla="*/ 0 60000 65536"/>
              <a:gd name="T17" fmla="*/ 0 60000 65536"/>
              <a:gd name="T18" fmla="*/ 0 60000 65536"/>
              <a:gd name="T19" fmla="*/ 0 60000 65536"/>
              <a:gd name="T20" fmla="*/ 0 60000 65536"/>
              <a:gd name="T21" fmla="*/ 0 w 29"/>
              <a:gd name="T22" fmla="*/ 0 h 86"/>
              <a:gd name="T23" fmla="*/ 29 w 2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6">
                <a:moveTo>
                  <a:pt x="0" y="86"/>
                </a:moveTo>
                <a:lnTo>
                  <a:pt x="0" y="0"/>
                </a:lnTo>
                <a:lnTo>
                  <a:pt x="19" y="0"/>
                </a:lnTo>
                <a:lnTo>
                  <a:pt x="29" y="0"/>
                </a:lnTo>
                <a:lnTo>
                  <a:pt x="29" y="86"/>
                </a:lnTo>
                <a:lnTo>
                  <a:pt x="19" y="86"/>
                </a:lnTo>
                <a:lnTo>
                  <a:pt x="0" y="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1" name="Freeform 108"/>
          <p:cNvSpPr>
            <a:spLocks/>
          </p:cNvSpPr>
          <p:nvPr/>
        </p:nvSpPr>
        <p:spPr bwMode="auto">
          <a:xfrm>
            <a:off x="4811713" y="3355975"/>
            <a:ext cx="46037"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2" name="Freeform 109"/>
          <p:cNvSpPr>
            <a:spLocks/>
          </p:cNvSpPr>
          <p:nvPr/>
        </p:nvSpPr>
        <p:spPr bwMode="auto">
          <a:xfrm>
            <a:off x="4811713" y="320516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3" name="Freeform 110"/>
          <p:cNvSpPr>
            <a:spLocks/>
          </p:cNvSpPr>
          <p:nvPr/>
        </p:nvSpPr>
        <p:spPr bwMode="auto">
          <a:xfrm>
            <a:off x="4811713" y="315912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4" name="Freeform 111"/>
          <p:cNvSpPr>
            <a:spLocks/>
          </p:cNvSpPr>
          <p:nvPr/>
        </p:nvSpPr>
        <p:spPr bwMode="auto">
          <a:xfrm>
            <a:off x="4811713" y="300831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5" name="Freeform 112"/>
          <p:cNvSpPr>
            <a:spLocks/>
          </p:cNvSpPr>
          <p:nvPr/>
        </p:nvSpPr>
        <p:spPr bwMode="auto">
          <a:xfrm>
            <a:off x="4811713" y="296227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6" name="Freeform 113"/>
          <p:cNvSpPr>
            <a:spLocks/>
          </p:cNvSpPr>
          <p:nvPr/>
        </p:nvSpPr>
        <p:spPr bwMode="auto">
          <a:xfrm>
            <a:off x="4811713" y="281146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7" name="Freeform 114"/>
          <p:cNvSpPr>
            <a:spLocks/>
          </p:cNvSpPr>
          <p:nvPr/>
        </p:nvSpPr>
        <p:spPr bwMode="auto">
          <a:xfrm>
            <a:off x="4811713" y="276542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8" name="Freeform 115"/>
          <p:cNvSpPr>
            <a:spLocks/>
          </p:cNvSpPr>
          <p:nvPr/>
        </p:nvSpPr>
        <p:spPr bwMode="auto">
          <a:xfrm>
            <a:off x="4811713" y="261461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89" name="Freeform 116"/>
          <p:cNvSpPr>
            <a:spLocks/>
          </p:cNvSpPr>
          <p:nvPr/>
        </p:nvSpPr>
        <p:spPr bwMode="auto">
          <a:xfrm>
            <a:off x="4811713" y="2568575"/>
            <a:ext cx="46037"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0" name="Freeform 117"/>
          <p:cNvSpPr>
            <a:spLocks/>
          </p:cNvSpPr>
          <p:nvPr/>
        </p:nvSpPr>
        <p:spPr bwMode="auto">
          <a:xfrm>
            <a:off x="4811713" y="2417763"/>
            <a:ext cx="46037"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1" name="Freeform 118"/>
          <p:cNvSpPr>
            <a:spLocks/>
          </p:cNvSpPr>
          <p:nvPr/>
        </p:nvSpPr>
        <p:spPr bwMode="auto">
          <a:xfrm>
            <a:off x="4811713" y="2357438"/>
            <a:ext cx="46037"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2" name="Freeform 119"/>
          <p:cNvSpPr>
            <a:spLocks/>
          </p:cNvSpPr>
          <p:nvPr/>
        </p:nvSpPr>
        <p:spPr bwMode="auto">
          <a:xfrm>
            <a:off x="4811713" y="22050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3" name="Freeform 120"/>
          <p:cNvSpPr>
            <a:spLocks/>
          </p:cNvSpPr>
          <p:nvPr/>
        </p:nvSpPr>
        <p:spPr bwMode="auto">
          <a:xfrm>
            <a:off x="4811713" y="21605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4" name="Freeform 121"/>
          <p:cNvSpPr>
            <a:spLocks/>
          </p:cNvSpPr>
          <p:nvPr/>
        </p:nvSpPr>
        <p:spPr bwMode="auto">
          <a:xfrm>
            <a:off x="4811713" y="200818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5" name="Freeform 122"/>
          <p:cNvSpPr>
            <a:spLocks/>
          </p:cNvSpPr>
          <p:nvPr/>
        </p:nvSpPr>
        <p:spPr bwMode="auto">
          <a:xfrm>
            <a:off x="4811713" y="196373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6" name="Freeform 123"/>
          <p:cNvSpPr>
            <a:spLocks/>
          </p:cNvSpPr>
          <p:nvPr/>
        </p:nvSpPr>
        <p:spPr bwMode="auto">
          <a:xfrm>
            <a:off x="4811713" y="181133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7" name="Freeform 124"/>
          <p:cNvSpPr>
            <a:spLocks/>
          </p:cNvSpPr>
          <p:nvPr/>
        </p:nvSpPr>
        <p:spPr bwMode="auto">
          <a:xfrm>
            <a:off x="4811713" y="176688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8" name="Freeform 125"/>
          <p:cNvSpPr>
            <a:spLocks/>
          </p:cNvSpPr>
          <p:nvPr/>
        </p:nvSpPr>
        <p:spPr bwMode="auto">
          <a:xfrm>
            <a:off x="4811713" y="1614488"/>
            <a:ext cx="46037"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99" name="Freeform 126"/>
          <p:cNvSpPr>
            <a:spLocks/>
          </p:cNvSpPr>
          <p:nvPr/>
        </p:nvSpPr>
        <p:spPr bwMode="auto">
          <a:xfrm>
            <a:off x="4811713" y="1570038"/>
            <a:ext cx="46037"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00" name="Freeform 127"/>
          <p:cNvSpPr>
            <a:spLocks/>
          </p:cNvSpPr>
          <p:nvPr/>
        </p:nvSpPr>
        <p:spPr bwMode="auto">
          <a:xfrm>
            <a:off x="4811713" y="1419225"/>
            <a:ext cx="46037"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01" name="Line 128"/>
          <p:cNvSpPr>
            <a:spLocks noChangeShapeType="1"/>
          </p:cNvSpPr>
          <p:nvPr/>
        </p:nvSpPr>
        <p:spPr bwMode="auto">
          <a:xfrm>
            <a:off x="5008563" y="5278438"/>
            <a:ext cx="1150937"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02" name="AutoShape 129"/>
          <p:cNvSpPr>
            <a:spLocks noChangeArrowheads="1"/>
          </p:cNvSpPr>
          <p:nvPr/>
        </p:nvSpPr>
        <p:spPr bwMode="auto">
          <a:xfrm>
            <a:off x="4994275" y="4551363"/>
            <a:ext cx="908050" cy="439737"/>
          </a:xfrm>
          <a:prstGeom prst="roundRect">
            <a:avLst>
              <a:gd name="adj" fmla="val 24009"/>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903" name="Rectangle 130"/>
          <p:cNvSpPr>
            <a:spLocks noChangeArrowheads="1"/>
          </p:cNvSpPr>
          <p:nvPr/>
        </p:nvSpPr>
        <p:spPr bwMode="auto">
          <a:xfrm>
            <a:off x="4994275" y="4764088"/>
            <a:ext cx="847725" cy="423862"/>
          </a:xfrm>
          <a:prstGeom prst="rect">
            <a:avLst/>
          </a:prstGeom>
          <a:solidFill>
            <a:srgbClr val="FFFFFF"/>
          </a:solidFill>
          <a:ln w="15875">
            <a:solidFill>
              <a:srgbClr val="FFFFFF"/>
            </a:solidFill>
            <a:miter lim="800000"/>
            <a:headEnd/>
            <a:tailEnd/>
          </a:ln>
        </p:spPr>
        <p:txBody>
          <a:bodyPr/>
          <a:lstStyle/>
          <a:p>
            <a:endParaRPr lang="en-US"/>
          </a:p>
        </p:txBody>
      </p:sp>
      <p:sp>
        <p:nvSpPr>
          <p:cNvPr id="75904" name="Rectangle 131"/>
          <p:cNvSpPr>
            <a:spLocks noChangeArrowheads="1"/>
          </p:cNvSpPr>
          <p:nvPr/>
        </p:nvSpPr>
        <p:spPr bwMode="auto">
          <a:xfrm>
            <a:off x="4994275" y="4764088"/>
            <a:ext cx="1209675" cy="923925"/>
          </a:xfrm>
          <a:prstGeom prst="rect">
            <a:avLst/>
          </a:prstGeom>
          <a:solidFill>
            <a:srgbClr val="FFFFFF"/>
          </a:solidFill>
          <a:ln w="15875">
            <a:solidFill>
              <a:srgbClr val="000000"/>
            </a:solidFill>
            <a:miter lim="800000"/>
            <a:headEnd/>
            <a:tailEnd/>
          </a:ln>
        </p:spPr>
        <p:txBody>
          <a:bodyPr/>
          <a:lstStyle/>
          <a:p>
            <a:endParaRPr lang="en-US"/>
          </a:p>
        </p:txBody>
      </p:sp>
      <p:sp>
        <p:nvSpPr>
          <p:cNvPr id="75905" name="Line 132"/>
          <p:cNvSpPr>
            <a:spLocks noChangeShapeType="1"/>
          </p:cNvSpPr>
          <p:nvPr/>
        </p:nvSpPr>
        <p:spPr bwMode="auto">
          <a:xfrm>
            <a:off x="5011738" y="4776788"/>
            <a:ext cx="877887"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06" name="Freeform 133"/>
          <p:cNvSpPr>
            <a:spLocks/>
          </p:cNvSpPr>
          <p:nvPr/>
        </p:nvSpPr>
        <p:spPr bwMode="auto">
          <a:xfrm>
            <a:off x="5886450" y="4687888"/>
            <a:ext cx="257175" cy="90487"/>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07" name="Freeform 134"/>
          <p:cNvSpPr>
            <a:spLocks/>
          </p:cNvSpPr>
          <p:nvPr/>
        </p:nvSpPr>
        <p:spPr bwMode="auto">
          <a:xfrm>
            <a:off x="5897563" y="4673600"/>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908" name="Line 135"/>
          <p:cNvSpPr>
            <a:spLocks noChangeShapeType="1"/>
          </p:cNvSpPr>
          <p:nvPr/>
        </p:nvSpPr>
        <p:spPr bwMode="auto">
          <a:xfrm>
            <a:off x="5068888" y="4960938"/>
            <a:ext cx="1030287"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09" name="Line 136"/>
          <p:cNvSpPr>
            <a:spLocks noChangeShapeType="1"/>
          </p:cNvSpPr>
          <p:nvPr/>
        </p:nvSpPr>
        <p:spPr bwMode="auto">
          <a:xfrm>
            <a:off x="5068888" y="5172075"/>
            <a:ext cx="1030287"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10" name="Line 137"/>
          <p:cNvSpPr>
            <a:spLocks noChangeShapeType="1"/>
          </p:cNvSpPr>
          <p:nvPr/>
        </p:nvSpPr>
        <p:spPr bwMode="auto">
          <a:xfrm>
            <a:off x="5068888" y="5384800"/>
            <a:ext cx="1030287"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11" name="Line 138"/>
          <p:cNvSpPr>
            <a:spLocks noChangeShapeType="1"/>
          </p:cNvSpPr>
          <p:nvPr/>
        </p:nvSpPr>
        <p:spPr bwMode="auto">
          <a:xfrm>
            <a:off x="5068888" y="5581650"/>
            <a:ext cx="1030287"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12" name="Rectangle 139"/>
          <p:cNvSpPr>
            <a:spLocks noChangeArrowheads="1"/>
          </p:cNvSpPr>
          <p:nvPr/>
        </p:nvSpPr>
        <p:spPr bwMode="auto">
          <a:xfrm>
            <a:off x="5099050" y="4597400"/>
            <a:ext cx="742950"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913" name="Rectangle 140"/>
          <p:cNvSpPr>
            <a:spLocks noChangeArrowheads="1"/>
          </p:cNvSpPr>
          <p:nvPr/>
        </p:nvSpPr>
        <p:spPr bwMode="auto">
          <a:xfrm>
            <a:off x="5075238" y="4556125"/>
            <a:ext cx="795337"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CAPTIVITY</a:t>
            </a:r>
            <a:endParaRPr lang="en-US" sz="1800" baseline="-25000">
              <a:latin typeface="Times" charset="0"/>
            </a:endParaRPr>
          </a:p>
        </p:txBody>
      </p:sp>
      <p:sp>
        <p:nvSpPr>
          <p:cNvPr id="75914" name="Rectangle 141"/>
          <p:cNvSpPr>
            <a:spLocks noChangeArrowheads="1"/>
          </p:cNvSpPr>
          <p:nvPr/>
        </p:nvSpPr>
        <p:spPr bwMode="auto">
          <a:xfrm>
            <a:off x="5338763" y="4808538"/>
            <a:ext cx="4699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70 Years</a:t>
            </a:r>
            <a:endParaRPr lang="en-US" sz="1200" baseline="-25000">
              <a:latin typeface="Times" charset="0"/>
            </a:endParaRPr>
          </a:p>
        </p:txBody>
      </p:sp>
      <p:sp>
        <p:nvSpPr>
          <p:cNvPr id="75915" name="Rectangle 142"/>
          <p:cNvSpPr>
            <a:spLocks noChangeArrowheads="1"/>
          </p:cNvSpPr>
          <p:nvPr/>
        </p:nvSpPr>
        <p:spPr bwMode="auto">
          <a:xfrm>
            <a:off x="5403850" y="5027613"/>
            <a:ext cx="4000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3 Treks</a:t>
            </a:r>
            <a:endParaRPr lang="en-US" sz="1200" baseline="-25000">
              <a:latin typeface="Times" charset="0"/>
            </a:endParaRPr>
          </a:p>
        </p:txBody>
      </p:sp>
      <p:sp>
        <p:nvSpPr>
          <p:cNvPr id="75916" name="Rectangle 143"/>
          <p:cNvSpPr>
            <a:spLocks noChangeArrowheads="1"/>
          </p:cNvSpPr>
          <p:nvPr/>
        </p:nvSpPr>
        <p:spPr bwMode="auto">
          <a:xfrm>
            <a:off x="5024438" y="5233988"/>
            <a:ext cx="1149350" cy="1349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917" name="Rectangle 144"/>
          <p:cNvSpPr>
            <a:spLocks noChangeArrowheads="1"/>
          </p:cNvSpPr>
          <p:nvPr/>
        </p:nvSpPr>
        <p:spPr bwMode="auto">
          <a:xfrm>
            <a:off x="5124450" y="5233988"/>
            <a:ext cx="915988"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100 Years/50,000</a:t>
            </a:r>
            <a:endParaRPr lang="en-US" sz="1200" baseline="-25000">
              <a:latin typeface="Times" charset="0"/>
            </a:endParaRPr>
          </a:p>
        </p:txBody>
      </p:sp>
      <p:sp>
        <p:nvSpPr>
          <p:cNvPr id="75918" name="Rectangle 145"/>
          <p:cNvSpPr>
            <a:spLocks noChangeArrowheads="1"/>
          </p:cNvSpPr>
          <p:nvPr/>
        </p:nvSpPr>
        <p:spPr bwMode="auto">
          <a:xfrm>
            <a:off x="5364163" y="5429250"/>
            <a:ext cx="4318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Z - E - N</a:t>
            </a:r>
            <a:endParaRPr lang="en-US" sz="1200" baseline="-25000">
              <a:latin typeface="Times" charset="0"/>
            </a:endParaRPr>
          </a:p>
        </p:txBody>
      </p:sp>
      <p:pic>
        <p:nvPicPr>
          <p:cNvPr id="75919" name="Picture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1751013"/>
            <a:ext cx="423863" cy="308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920" name="Freeform 147"/>
          <p:cNvSpPr>
            <a:spLocks/>
          </p:cNvSpPr>
          <p:nvPr/>
        </p:nvSpPr>
        <p:spPr bwMode="auto">
          <a:xfrm>
            <a:off x="2101850" y="800417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1" name="Freeform 148"/>
          <p:cNvSpPr>
            <a:spLocks/>
          </p:cNvSpPr>
          <p:nvPr/>
        </p:nvSpPr>
        <p:spPr bwMode="auto">
          <a:xfrm>
            <a:off x="2101850" y="7958138"/>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2" name="Freeform 149"/>
          <p:cNvSpPr>
            <a:spLocks/>
          </p:cNvSpPr>
          <p:nvPr/>
        </p:nvSpPr>
        <p:spPr bwMode="auto">
          <a:xfrm>
            <a:off x="2101850" y="780732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3" name="Freeform 150"/>
          <p:cNvSpPr>
            <a:spLocks/>
          </p:cNvSpPr>
          <p:nvPr/>
        </p:nvSpPr>
        <p:spPr bwMode="auto">
          <a:xfrm>
            <a:off x="2101850" y="7761288"/>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4" name="Freeform 151"/>
          <p:cNvSpPr>
            <a:spLocks/>
          </p:cNvSpPr>
          <p:nvPr/>
        </p:nvSpPr>
        <p:spPr bwMode="auto">
          <a:xfrm>
            <a:off x="2101850" y="761047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5" name="Freeform 152"/>
          <p:cNvSpPr>
            <a:spLocks/>
          </p:cNvSpPr>
          <p:nvPr/>
        </p:nvSpPr>
        <p:spPr bwMode="auto">
          <a:xfrm>
            <a:off x="2101850" y="7550150"/>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6" name="Freeform 153"/>
          <p:cNvSpPr>
            <a:spLocks/>
          </p:cNvSpPr>
          <p:nvPr/>
        </p:nvSpPr>
        <p:spPr bwMode="auto">
          <a:xfrm>
            <a:off x="2101850" y="7397750"/>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7" name="Freeform 154"/>
          <p:cNvSpPr>
            <a:spLocks/>
          </p:cNvSpPr>
          <p:nvPr/>
        </p:nvSpPr>
        <p:spPr bwMode="auto">
          <a:xfrm>
            <a:off x="2101850" y="7353300"/>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8" name="Freeform 155"/>
          <p:cNvSpPr>
            <a:spLocks/>
          </p:cNvSpPr>
          <p:nvPr/>
        </p:nvSpPr>
        <p:spPr bwMode="auto">
          <a:xfrm>
            <a:off x="2101850" y="7200900"/>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29" name="Freeform 156"/>
          <p:cNvSpPr>
            <a:spLocks/>
          </p:cNvSpPr>
          <p:nvPr/>
        </p:nvSpPr>
        <p:spPr bwMode="auto">
          <a:xfrm>
            <a:off x="2101850" y="7140575"/>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0" name="Freeform 157"/>
          <p:cNvSpPr>
            <a:spLocks/>
          </p:cNvSpPr>
          <p:nvPr/>
        </p:nvSpPr>
        <p:spPr bwMode="auto">
          <a:xfrm>
            <a:off x="2101850" y="6989763"/>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1" name="Freeform 158"/>
          <p:cNvSpPr>
            <a:spLocks/>
          </p:cNvSpPr>
          <p:nvPr/>
        </p:nvSpPr>
        <p:spPr bwMode="auto">
          <a:xfrm>
            <a:off x="2101850" y="6943725"/>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2" name="Freeform 159"/>
          <p:cNvSpPr>
            <a:spLocks/>
          </p:cNvSpPr>
          <p:nvPr/>
        </p:nvSpPr>
        <p:spPr bwMode="auto">
          <a:xfrm>
            <a:off x="2101850" y="6792913"/>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3" name="Freeform 160"/>
          <p:cNvSpPr>
            <a:spLocks/>
          </p:cNvSpPr>
          <p:nvPr/>
        </p:nvSpPr>
        <p:spPr bwMode="auto">
          <a:xfrm>
            <a:off x="2101850" y="6732588"/>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4" name="Freeform 161"/>
          <p:cNvSpPr>
            <a:spLocks/>
          </p:cNvSpPr>
          <p:nvPr/>
        </p:nvSpPr>
        <p:spPr bwMode="auto">
          <a:xfrm>
            <a:off x="2101850" y="6580188"/>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5" name="Freeform 162"/>
          <p:cNvSpPr>
            <a:spLocks/>
          </p:cNvSpPr>
          <p:nvPr/>
        </p:nvSpPr>
        <p:spPr bwMode="auto">
          <a:xfrm>
            <a:off x="2101850" y="6535738"/>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6" name="Freeform 163"/>
          <p:cNvSpPr>
            <a:spLocks/>
          </p:cNvSpPr>
          <p:nvPr/>
        </p:nvSpPr>
        <p:spPr bwMode="auto">
          <a:xfrm>
            <a:off x="2101850" y="6383338"/>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7" name="Freeform 164"/>
          <p:cNvSpPr>
            <a:spLocks/>
          </p:cNvSpPr>
          <p:nvPr/>
        </p:nvSpPr>
        <p:spPr bwMode="auto">
          <a:xfrm>
            <a:off x="2101850" y="6338888"/>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8" name="Freeform 165"/>
          <p:cNvSpPr>
            <a:spLocks/>
          </p:cNvSpPr>
          <p:nvPr/>
        </p:nvSpPr>
        <p:spPr bwMode="auto">
          <a:xfrm>
            <a:off x="2101850" y="6186488"/>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39" name="Freeform 166"/>
          <p:cNvSpPr>
            <a:spLocks/>
          </p:cNvSpPr>
          <p:nvPr/>
        </p:nvSpPr>
        <p:spPr bwMode="auto">
          <a:xfrm>
            <a:off x="2101850" y="6126163"/>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0" name="Freeform 167"/>
          <p:cNvSpPr>
            <a:spLocks/>
          </p:cNvSpPr>
          <p:nvPr/>
        </p:nvSpPr>
        <p:spPr bwMode="auto">
          <a:xfrm>
            <a:off x="2101850" y="5975350"/>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1" name="Freeform 168"/>
          <p:cNvSpPr>
            <a:spLocks/>
          </p:cNvSpPr>
          <p:nvPr/>
        </p:nvSpPr>
        <p:spPr bwMode="auto">
          <a:xfrm>
            <a:off x="2101850" y="5929313"/>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2" name="Freeform 169"/>
          <p:cNvSpPr>
            <a:spLocks/>
          </p:cNvSpPr>
          <p:nvPr/>
        </p:nvSpPr>
        <p:spPr bwMode="auto">
          <a:xfrm>
            <a:off x="2101850" y="5778500"/>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3" name="Freeform 170"/>
          <p:cNvSpPr>
            <a:spLocks/>
          </p:cNvSpPr>
          <p:nvPr/>
        </p:nvSpPr>
        <p:spPr bwMode="auto">
          <a:xfrm>
            <a:off x="2101850" y="5718175"/>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4" name="Freeform 171"/>
          <p:cNvSpPr>
            <a:spLocks/>
          </p:cNvSpPr>
          <p:nvPr/>
        </p:nvSpPr>
        <p:spPr bwMode="auto">
          <a:xfrm>
            <a:off x="2101850" y="5565775"/>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5" name="Freeform 172"/>
          <p:cNvSpPr>
            <a:spLocks/>
          </p:cNvSpPr>
          <p:nvPr/>
        </p:nvSpPr>
        <p:spPr bwMode="auto">
          <a:xfrm>
            <a:off x="2101850" y="5521325"/>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6" name="Freeform 173"/>
          <p:cNvSpPr>
            <a:spLocks/>
          </p:cNvSpPr>
          <p:nvPr/>
        </p:nvSpPr>
        <p:spPr bwMode="auto">
          <a:xfrm>
            <a:off x="2101850" y="5368925"/>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7" name="Freeform 174"/>
          <p:cNvSpPr>
            <a:spLocks/>
          </p:cNvSpPr>
          <p:nvPr/>
        </p:nvSpPr>
        <p:spPr bwMode="auto">
          <a:xfrm>
            <a:off x="2101850" y="5324475"/>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8" name="Freeform 175"/>
          <p:cNvSpPr>
            <a:spLocks/>
          </p:cNvSpPr>
          <p:nvPr/>
        </p:nvSpPr>
        <p:spPr bwMode="auto">
          <a:xfrm>
            <a:off x="2101850" y="5172075"/>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49" name="Freeform 176"/>
          <p:cNvSpPr>
            <a:spLocks/>
          </p:cNvSpPr>
          <p:nvPr/>
        </p:nvSpPr>
        <p:spPr bwMode="auto">
          <a:xfrm>
            <a:off x="2101850" y="5111750"/>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0" name="Freeform 177"/>
          <p:cNvSpPr>
            <a:spLocks/>
          </p:cNvSpPr>
          <p:nvPr/>
        </p:nvSpPr>
        <p:spPr bwMode="auto">
          <a:xfrm>
            <a:off x="2101850" y="496093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1" name="Freeform 178"/>
          <p:cNvSpPr>
            <a:spLocks/>
          </p:cNvSpPr>
          <p:nvPr/>
        </p:nvSpPr>
        <p:spPr bwMode="auto">
          <a:xfrm>
            <a:off x="2101850" y="4914900"/>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2" name="Freeform 179"/>
          <p:cNvSpPr>
            <a:spLocks/>
          </p:cNvSpPr>
          <p:nvPr/>
        </p:nvSpPr>
        <p:spPr bwMode="auto">
          <a:xfrm>
            <a:off x="2101850" y="476408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3" name="Freeform 180"/>
          <p:cNvSpPr>
            <a:spLocks/>
          </p:cNvSpPr>
          <p:nvPr/>
        </p:nvSpPr>
        <p:spPr bwMode="auto">
          <a:xfrm>
            <a:off x="2101850" y="4703763"/>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4" name="Freeform 181"/>
          <p:cNvSpPr>
            <a:spLocks/>
          </p:cNvSpPr>
          <p:nvPr/>
        </p:nvSpPr>
        <p:spPr bwMode="auto">
          <a:xfrm>
            <a:off x="2101850" y="4551363"/>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5" name="Freeform 182"/>
          <p:cNvSpPr>
            <a:spLocks/>
          </p:cNvSpPr>
          <p:nvPr/>
        </p:nvSpPr>
        <p:spPr bwMode="auto">
          <a:xfrm>
            <a:off x="2101850" y="4506913"/>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6" name="Freeform 183"/>
          <p:cNvSpPr>
            <a:spLocks/>
          </p:cNvSpPr>
          <p:nvPr/>
        </p:nvSpPr>
        <p:spPr bwMode="auto">
          <a:xfrm>
            <a:off x="2101850" y="4354513"/>
            <a:ext cx="46038" cy="152400"/>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7" name="Freeform 184"/>
          <p:cNvSpPr>
            <a:spLocks/>
          </p:cNvSpPr>
          <p:nvPr/>
        </p:nvSpPr>
        <p:spPr bwMode="auto">
          <a:xfrm>
            <a:off x="2101850" y="4310063"/>
            <a:ext cx="46038"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8" name="Freeform 185"/>
          <p:cNvSpPr>
            <a:spLocks/>
          </p:cNvSpPr>
          <p:nvPr/>
        </p:nvSpPr>
        <p:spPr bwMode="auto">
          <a:xfrm>
            <a:off x="2101850" y="4159250"/>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59" name="Freeform 186"/>
          <p:cNvSpPr>
            <a:spLocks/>
          </p:cNvSpPr>
          <p:nvPr/>
        </p:nvSpPr>
        <p:spPr bwMode="auto">
          <a:xfrm>
            <a:off x="2101850" y="4097338"/>
            <a:ext cx="46038" cy="61912"/>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20" y="0"/>
                </a:lnTo>
                <a:lnTo>
                  <a:pt x="29" y="0"/>
                </a:lnTo>
                <a:lnTo>
                  <a:pt x="29" y="39"/>
                </a:lnTo>
                <a:lnTo>
                  <a:pt x="20" y="39"/>
                </a:lnTo>
                <a:lnTo>
                  <a:pt x="0"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0" name="Freeform 187"/>
          <p:cNvSpPr>
            <a:spLocks/>
          </p:cNvSpPr>
          <p:nvPr/>
        </p:nvSpPr>
        <p:spPr bwMode="auto">
          <a:xfrm>
            <a:off x="2101850" y="394652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1" name="Freeform 188"/>
          <p:cNvSpPr>
            <a:spLocks/>
          </p:cNvSpPr>
          <p:nvPr/>
        </p:nvSpPr>
        <p:spPr bwMode="auto">
          <a:xfrm>
            <a:off x="2101850" y="3900488"/>
            <a:ext cx="46038" cy="46037"/>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2" name="Freeform 189"/>
          <p:cNvSpPr>
            <a:spLocks/>
          </p:cNvSpPr>
          <p:nvPr/>
        </p:nvSpPr>
        <p:spPr bwMode="auto">
          <a:xfrm>
            <a:off x="2101850" y="3749675"/>
            <a:ext cx="46038" cy="150813"/>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3" name="Freeform 190"/>
          <p:cNvSpPr>
            <a:spLocks/>
          </p:cNvSpPr>
          <p:nvPr/>
        </p:nvSpPr>
        <p:spPr bwMode="auto">
          <a:xfrm>
            <a:off x="2101850" y="3689350"/>
            <a:ext cx="46038" cy="60325"/>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4" name="Freeform 191"/>
          <p:cNvSpPr>
            <a:spLocks/>
          </p:cNvSpPr>
          <p:nvPr/>
        </p:nvSpPr>
        <p:spPr bwMode="auto">
          <a:xfrm>
            <a:off x="2101850" y="353853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5" name="Freeform 192"/>
          <p:cNvSpPr>
            <a:spLocks/>
          </p:cNvSpPr>
          <p:nvPr/>
        </p:nvSpPr>
        <p:spPr bwMode="auto">
          <a:xfrm>
            <a:off x="2101850" y="3492500"/>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6" name="Freeform 193"/>
          <p:cNvSpPr>
            <a:spLocks/>
          </p:cNvSpPr>
          <p:nvPr/>
        </p:nvSpPr>
        <p:spPr bwMode="auto">
          <a:xfrm>
            <a:off x="2101850" y="334168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7" name="Freeform 194"/>
          <p:cNvSpPr>
            <a:spLocks/>
          </p:cNvSpPr>
          <p:nvPr/>
        </p:nvSpPr>
        <p:spPr bwMode="auto">
          <a:xfrm>
            <a:off x="2101850" y="3295650"/>
            <a:ext cx="46038"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8" name="Freeform 195"/>
          <p:cNvSpPr>
            <a:spLocks/>
          </p:cNvSpPr>
          <p:nvPr/>
        </p:nvSpPr>
        <p:spPr bwMode="auto">
          <a:xfrm>
            <a:off x="2101850" y="3144838"/>
            <a:ext cx="46038" cy="150812"/>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69" name="Line 196"/>
          <p:cNvSpPr>
            <a:spLocks noChangeShapeType="1"/>
          </p:cNvSpPr>
          <p:nvPr/>
        </p:nvSpPr>
        <p:spPr bwMode="auto">
          <a:xfrm>
            <a:off x="5584825" y="4159250"/>
            <a:ext cx="361950" cy="1588"/>
          </a:xfrm>
          <a:prstGeom prst="line">
            <a:avLst/>
          </a:prstGeom>
          <a:noFill/>
          <a:ln w="12065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70" name="Line 197"/>
          <p:cNvSpPr>
            <a:spLocks noChangeShapeType="1"/>
          </p:cNvSpPr>
          <p:nvPr/>
        </p:nvSpPr>
        <p:spPr bwMode="auto">
          <a:xfrm>
            <a:off x="5492750" y="4052888"/>
            <a:ext cx="514350" cy="1587"/>
          </a:xfrm>
          <a:prstGeom prst="line">
            <a:avLst/>
          </a:prstGeom>
          <a:noFill/>
          <a:ln w="12065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71" name="Line 221"/>
          <p:cNvSpPr>
            <a:spLocks noChangeShapeType="1"/>
          </p:cNvSpPr>
          <p:nvPr/>
        </p:nvSpPr>
        <p:spPr bwMode="auto">
          <a:xfrm flipV="1">
            <a:off x="5538788" y="3795713"/>
            <a:ext cx="1587" cy="60325"/>
          </a:xfrm>
          <a:prstGeom prst="line">
            <a:avLst/>
          </a:prstGeom>
          <a:noFill/>
          <a:ln w="603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75972" name="Picture 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4613275"/>
            <a:ext cx="423862"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973" name="AutoShape 223"/>
          <p:cNvSpPr>
            <a:spLocks noChangeArrowheads="1"/>
          </p:cNvSpPr>
          <p:nvPr/>
        </p:nvSpPr>
        <p:spPr bwMode="auto">
          <a:xfrm>
            <a:off x="2344738" y="7397750"/>
            <a:ext cx="923925" cy="454025"/>
          </a:xfrm>
          <a:prstGeom prst="roundRect">
            <a:avLst>
              <a:gd name="adj" fmla="val 23250"/>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974" name="Rectangle 224"/>
          <p:cNvSpPr>
            <a:spLocks noChangeArrowheads="1"/>
          </p:cNvSpPr>
          <p:nvPr/>
        </p:nvSpPr>
        <p:spPr bwMode="auto">
          <a:xfrm>
            <a:off x="2344738" y="7624763"/>
            <a:ext cx="877887" cy="439737"/>
          </a:xfrm>
          <a:prstGeom prst="rect">
            <a:avLst/>
          </a:prstGeom>
          <a:solidFill>
            <a:srgbClr val="FFFFFF"/>
          </a:solidFill>
          <a:ln w="15875">
            <a:solidFill>
              <a:srgbClr val="FFFFFF"/>
            </a:solidFill>
            <a:miter lim="800000"/>
            <a:headEnd/>
            <a:tailEnd/>
          </a:ln>
        </p:spPr>
        <p:txBody>
          <a:bodyPr/>
          <a:lstStyle/>
          <a:p>
            <a:endParaRPr lang="en-US"/>
          </a:p>
        </p:txBody>
      </p:sp>
      <p:sp>
        <p:nvSpPr>
          <p:cNvPr id="75975" name="Rectangle 225"/>
          <p:cNvSpPr>
            <a:spLocks noChangeArrowheads="1"/>
          </p:cNvSpPr>
          <p:nvPr/>
        </p:nvSpPr>
        <p:spPr bwMode="auto">
          <a:xfrm>
            <a:off x="2344738" y="7624763"/>
            <a:ext cx="1225550" cy="514350"/>
          </a:xfrm>
          <a:prstGeom prst="rect">
            <a:avLst/>
          </a:prstGeom>
          <a:solidFill>
            <a:srgbClr val="FFFFFF"/>
          </a:solidFill>
          <a:ln w="15875">
            <a:solidFill>
              <a:srgbClr val="000000"/>
            </a:solidFill>
            <a:miter lim="800000"/>
            <a:headEnd/>
            <a:tailEnd/>
          </a:ln>
        </p:spPr>
        <p:txBody>
          <a:bodyPr/>
          <a:lstStyle/>
          <a:p>
            <a:endParaRPr lang="en-US"/>
          </a:p>
        </p:txBody>
      </p:sp>
      <p:sp>
        <p:nvSpPr>
          <p:cNvPr id="75976" name="Line 226"/>
          <p:cNvSpPr>
            <a:spLocks noChangeShapeType="1"/>
          </p:cNvSpPr>
          <p:nvPr/>
        </p:nvSpPr>
        <p:spPr bwMode="auto">
          <a:xfrm>
            <a:off x="2360613" y="7624763"/>
            <a:ext cx="922337" cy="1587"/>
          </a:xfrm>
          <a:prstGeom prst="line">
            <a:avLst/>
          </a:prstGeom>
          <a:noFill/>
          <a:ln w="1587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77" name="Freeform 227"/>
          <p:cNvSpPr>
            <a:spLocks/>
          </p:cNvSpPr>
          <p:nvPr/>
        </p:nvSpPr>
        <p:spPr bwMode="auto">
          <a:xfrm>
            <a:off x="3268663" y="7534275"/>
            <a:ext cx="257175" cy="106363"/>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78" name="Freeform 228"/>
          <p:cNvSpPr>
            <a:spLocks/>
          </p:cNvSpPr>
          <p:nvPr/>
        </p:nvSpPr>
        <p:spPr bwMode="auto">
          <a:xfrm>
            <a:off x="3271838" y="7534275"/>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979" name="Line 229"/>
          <p:cNvSpPr>
            <a:spLocks noChangeShapeType="1"/>
          </p:cNvSpPr>
          <p:nvPr/>
        </p:nvSpPr>
        <p:spPr bwMode="auto">
          <a:xfrm>
            <a:off x="2420938" y="7821613"/>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80" name="Line 230"/>
          <p:cNvSpPr>
            <a:spLocks noChangeShapeType="1"/>
          </p:cNvSpPr>
          <p:nvPr/>
        </p:nvSpPr>
        <p:spPr bwMode="auto">
          <a:xfrm>
            <a:off x="2420938" y="8048625"/>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81" name="Rectangle 231"/>
          <p:cNvSpPr>
            <a:spLocks noChangeArrowheads="1"/>
          </p:cNvSpPr>
          <p:nvPr/>
        </p:nvSpPr>
        <p:spPr bwMode="auto">
          <a:xfrm>
            <a:off x="2571750" y="7427913"/>
            <a:ext cx="620713"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982" name="Rectangle 232"/>
          <p:cNvSpPr>
            <a:spLocks noChangeArrowheads="1"/>
          </p:cNvSpPr>
          <p:nvPr/>
        </p:nvSpPr>
        <p:spPr bwMode="auto">
          <a:xfrm>
            <a:off x="2508250" y="7419975"/>
            <a:ext cx="6350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JOSHUA</a:t>
            </a:r>
            <a:endParaRPr lang="en-US" sz="1800" baseline="-25000">
              <a:latin typeface="Times" charset="0"/>
            </a:endParaRPr>
          </a:p>
        </p:txBody>
      </p:sp>
      <p:sp>
        <p:nvSpPr>
          <p:cNvPr id="75983" name="Rectangle 233"/>
          <p:cNvSpPr>
            <a:spLocks noChangeArrowheads="1"/>
          </p:cNvSpPr>
          <p:nvPr/>
        </p:nvSpPr>
        <p:spPr bwMode="auto">
          <a:xfrm>
            <a:off x="2655888" y="7689850"/>
            <a:ext cx="5524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Jericho/Ai</a:t>
            </a:r>
            <a:endParaRPr lang="en-US" sz="1200" baseline="-25000">
              <a:latin typeface="Times" charset="0"/>
            </a:endParaRPr>
          </a:p>
        </p:txBody>
      </p:sp>
      <p:sp>
        <p:nvSpPr>
          <p:cNvPr id="75984" name="Rectangle 234"/>
          <p:cNvSpPr>
            <a:spLocks noChangeArrowheads="1"/>
          </p:cNvSpPr>
          <p:nvPr/>
        </p:nvSpPr>
        <p:spPr bwMode="auto">
          <a:xfrm>
            <a:off x="2557463" y="7902575"/>
            <a:ext cx="7175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Land Divided</a:t>
            </a:r>
            <a:endParaRPr lang="en-US" sz="1200" baseline="-25000">
              <a:latin typeface="Times" charset="0"/>
            </a:endParaRPr>
          </a:p>
        </p:txBody>
      </p:sp>
      <p:sp>
        <p:nvSpPr>
          <p:cNvPr id="75985" name="Rectangle 235"/>
          <p:cNvSpPr>
            <a:spLocks noChangeArrowheads="1"/>
          </p:cNvSpPr>
          <p:nvPr/>
        </p:nvSpPr>
        <p:spPr bwMode="auto">
          <a:xfrm>
            <a:off x="5175250" y="6746875"/>
            <a:ext cx="666750" cy="1666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986" name="Line 236"/>
          <p:cNvSpPr>
            <a:spLocks noChangeShapeType="1"/>
          </p:cNvSpPr>
          <p:nvPr/>
        </p:nvSpPr>
        <p:spPr bwMode="auto">
          <a:xfrm>
            <a:off x="5024438" y="7337425"/>
            <a:ext cx="116522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87" name="AutoShape 237"/>
          <p:cNvSpPr>
            <a:spLocks noChangeArrowheads="1"/>
          </p:cNvSpPr>
          <p:nvPr/>
        </p:nvSpPr>
        <p:spPr bwMode="auto">
          <a:xfrm>
            <a:off x="5008563" y="6716713"/>
            <a:ext cx="908050" cy="363537"/>
          </a:xfrm>
          <a:prstGeom prst="roundRect">
            <a:avLst>
              <a:gd name="adj" fmla="val 27074"/>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988" name="Rectangle 238"/>
          <p:cNvSpPr>
            <a:spLocks noChangeArrowheads="1"/>
          </p:cNvSpPr>
          <p:nvPr/>
        </p:nvSpPr>
        <p:spPr bwMode="auto">
          <a:xfrm>
            <a:off x="5024438" y="6899275"/>
            <a:ext cx="847725" cy="347663"/>
          </a:xfrm>
          <a:prstGeom prst="rect">
            <a:avLst/>
          </a:prstGeom>
          <a:solidFill>
            <a:srgbClr val="FFFFFF"/>
          </a:solidFill>
          <a:ln w="15875">
            <a:solidFill>
              <a:srgbClr val="FFFFFF"/>
            </a:solidFill>
            <a:miter lim="800000"/>
            <a:headEnd/>
            <a:tailEnd/>
          </a:ln>
        </p:spPr>
        <p:txBody>
          <a:bodyPr/>
          <a:lstStyle/>
          <a:p>
            <a:endParaRPr lang="en-US"/>
          </a:p>
        </p:txBody>
      </p:sp>
      <p:sp>
        <p:nvSpPr>
          <p:cNvPr id="75989" name="Rectangle 239"/>
          <p:cNvSpPr>
            <a:spLocks noChangeArrowheads="1"/>
          </p:cNvSpPr>
          <p:nvPr/>
        </p:nvSpPr>
        <p:spPr bwMode="auto">
          <a:xfrm>
            <a:off x="5008563" y="6899275"/>
            <a:ext cx="1195387" cy="1255713"/>
          </a:xfrm>
          <a:prstGeom prst="rect">
            <a:avLst/>
          </a:prstGeom>
          <a:solidFill>
            <a:srgbClr val="FFFFFF"/>
          </a:solidFill>
          <a:ln w="15875">
            <a:solidFill>
              <a:srgbClr val="000000"/>
            </a:solidFill>
            <a:miter lim="800000"/>
            <a:headEnd/>
            <a:tailEnd/>
          </a:ln>
        </p:spPr>
        <p:txBody>
          <a:bodyPr/>
          <a:lstStyle/>
          <a:p>
            <a:endParaRPr lang="en-US"/>
          </a:p>
        </p:txBody>
      </p:sp>
      <p:sp>
        <p:nvSpPr>
          <p:cNvPr id="75990" name="Line 240"/>
          <p:cNvSpPr>
            <a:spLocks noChangeShapeType="1"/>
          </p:cNvSpPr>
          <p:nvPr/>
        </p:nvSpPr>
        <p:spPr bwMode="auto">
          <a:xfrm>
            <a:off x="5018088" y="6924675"/>
            <a:ext cx="90805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91" name="Freeform 241"/>
          <p:cNvSpPr>
            <a:spLocks/>
          </p:cNvSpPr>
          <p:nvPr/>
        </p:nvSpPr>
        <p:spPr bwMode="auto">
          <a:xfrm>
            <a:off x="5902325" y="6837363"/>
            <a:ext cx="257175" cy="76200"/>
          </a:xfrm>
          <a:custGeom>
            <a:avLst/>
            <a:gdLst>
              <a:gd name="T0" fmla="*/ 2147483647 w 162"/>
              <a:gd name="T1" fmla="*/ 2147483647 h 48"/>
              <a:gd name="T2" fmla="*/ 0 w 162"/>
              <a:gd name="T3" fmla="*/ 2147483647 h 48"/>
              <a:gd name="T4" fmla="*/ 0 w 162"/>
              <a:gd name="T5" fmla="*/ 0 h 48"/>
              <a:gd name="T6" fmla="*/ 2147483647 w 162"/>
              <a:gd name="T7" fmla="*/ 2147483647 h 48"/>
              <a:gd name="T8" fmla="*/ 0 60000 65536"/>
              <a:gd name="T9" fmla="*/ 0 60000 65536"/>
              <a:gd name="T10" fmla="*/ 0 60000 65536"/>
              <a:gd name="T11" fmla="*/ 0 60000 65536"/>
              <a:gd name="T12" fmla="*/ 0 w 162"/>
              <a:gd name="T13" fmla="*/ 0 h 48"/>
              <a:gd name="T14" fmla="*/ 162 w 162"/>
              <a:gd name="T15" fmla="*/ 48 h 48"/>
            </a:gdLst>
            <a:ahLst/>
            <a:cxnLst>
              <a:cxn ang="T8">
                <a:pos x="T0" y="T1"/>
              </a:cxn>
              <a:cxn ang="T9">
                <a:pos x="T2" y="T3"/>
              </a:cxn>
              <a:cxn ang="T10">
                <a:pos x="T4" y="T5"/>
              </a:cxn>
              <a:cxn ang="T11">
                <a:pos x="T6" y="T7"/>
              </a:cxn>
            </a:cxnLst>
            <a:rect l="T12" t="T13" r="T14" b="T15"/>
            <a:pathLst>
              <a:path w="162" h="48">
                <a:moveTo>
                  <a:pt x="162" y="48"/>
                </a:moveTo>
                <a:lnTo>
                  <a:pt x="0" y="48"/>
                </a:lnTo>
                <a:lnTo>
                  <a:pt x="0" y="0"/>
                </a:lnTo>
                <a:lnTo>
                  <a:pt x="162"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992" name="Line 242"/>
          <p:cNvSpPr>
            <a:spLocks noChangeShapeType="1"/>
          </p:cNvSpPr>
          <p:nvPr/>
        </p:nvSpPr>
        <p:spPr bwMode="auto">
          <a:xfrm>
            <a:off x="5099050" y="7064375"/>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93" name="Line 243"/>
          <p:cNvSpPr>
            <a:spLocks noChangeShapeType="1"/>
          </p:cNvSpPr>
          <p:nvPr/>
        </p:nvSpPr>
        <p:spPr bwMode="auto">
          <a:xfrm>
            <a:off x="5099050" y="7231063"/>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94" name="Line 244"/>
          <p:cNvSpPr>
            <a:spLocks noChangeShapeType="1"/>
          </p:cNvSpPr>
          <p:nvPr/>
        </p:nvSpPr>
        <p:spPr bwMode="auto">
          <a:xfrm>
            <a:off x="5099050" y="7413625"/>
            <a:ext cx="1030288"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95" name="Rectangle 245"/>
          <p:cNvSpPr>
            <a:spLocks noChangeArrowheads="1"/>
          </p:cNvSpPr>
          <p:nvPr/>
        </p:nvSpPr>
        <p:spPr bwMode="auto">
          <a:xfrm>
            <a:off x="5427663" y="7091363"/>
            <a:ext cx="3238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i="1">
                <a:solidFill>
                  <a:srgbClr val="000000"/>
                </a:solidFill>
                <a:latin typeface="Helvetica" charset="0"/>
              </a:rPr>
              <a:t>Cross</a:t>
            </a:r>
            <a:endParaRPr lang="en-US" sz="1200" baseline="-25000">
              <a:latin typeface="Times" charset="0"/>
            </a:endParaRPr>
          </a:p>
        </p:txBody>
      </p:sp>
      <p:sp>
        <p:nvSpPr>
          <p:cNvPr id="75996" name="Rectangle 246"/>
          <p:cNvSpPr>
            <a:spLocks noChangeArrowheads="1"/>
          </p:cNvSpPr>
          <p:nvPr/>
        </p:nvSpPr>
        <p:spPr bwMode="auto">
          <a:xfrm>
            <a:off x="5311775" y="7248525"/>
            <a:ext cx="741363"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5997" name="Rectangle 247"/>
          <p:cNvSpPr>
            <a:spLocks noChangeArrowheads="1"/>
          </p:cNvSpPr>
          <p:nvPr/>
        </p:nvSpPr>
        <p:spPr bwMode="auto">
          <a:xfrm>
            <a:off x="5391150" y="7264400"/>
            <a:ext cx="4000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i="1">
                <a:solidFill>
                  <a:srgbClr val="000000"/>
                </a:solidFill>
                <a:latin typeface="Helvetica" charset="0"/>
              </a:rPr>
              <a:t>Church</a:t>
            </a:r>
            <a:endParaRPr lang="en-US" sz="1200" baseline="-25000">
              <a:latin typeface="Times" charset="0"/>
            </a:endParaRPr>
          </a:p>
        </p:txBody>
      </p:sp>
      <p:sp>
        <p:nvSpPr>
          <p:cNvPr id="75998" name="Line 248"/>
          <p:cNvSpPr>
            <a:spLocks noChangeShapeType="1"/>
          </p:cNvSpPr>
          <p:nvPr/>
        </p:nvSpPr>
        <p:spPr bwMode="auto">
          <a:xfrm>
            <a:off x="5099050" y="7580313"/>
            <a:ext cx="1030288"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999" name="Line 249"/>
          <p:cNvSpPr>
            <a:spLocks noChangeShapeType="1"/>
          </p:cNvSpPr>
          <p:nvPr/>
        </p:nvSpPr>
        <p:spPr bwMode="auto">
          <a:xfrm>
            <a:off x="5084763" y="7747000"/>
            <a:ext cx="102870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00" name="Line 250"/>
          <p:cNvSpPr>
            <a:spLocks noChangeShapeType="1"/>
          </p:cNvSpPr>
          <p:nvPr/>
        </p:nvSpPr>
        <p:spPr bwMode="auto">
          <a:xfrm>
            <a:off x="5084763" y="7927975"/>
            <a:ext cx="1028700"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01" name="Line 251"/>
          <p:cNvSpPr>
            <a:spLocks noChangeShapeType="1"/>
          </p:cNvSpPr>
          <p:nvPr/>
        </p:nvSpPr>
        <p:spPr bwMode="auto">
          <a:xfrm>
            <a:off x="5068888" y="8094663"/>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02" name="Rectangle 252"/>
          <p:cNvSpPr>
            <a:spLocks noChangeArrowheads="1"/>
          </p:cNvSpPr>
          <p:nvPr/>
        </p:nvSpPr>
        <p:spPr bwMode="auto">
          <a:xfrm>
            <a:off x="5341938" y="7458075"/>
            <a:ext cx="757237" cy="1063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03" name="Rectangle 253"/>
          <p:cNvSpPr>
            <a:spLocks noChangeArrowheads="1"/>
          </p:cNvSpPr>
          <p:nvPr/>
        </p:nvSpPr>
        <p:spPr bwMode="auto">
          <a:xfrm>
            <a:off x="5386388" y="7423150"/>
            <a:ext cx="4508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Gospels</a:t>
            </a:r>
            <a:endParaRPr lang="en-US" sz="1200" baseline="-25000">
              <a:latin typeface="Times" charset="0"/>
            </a:endParaRPr>
          </a:p>
        </p:txBody>
      </p:sp>
      <p:sp>
        <p:nvSpPr>
          <p:cNvPr id="76004" name="Rectangle 254"/>
          <p:cNvSpPr>
            <a:spLocks noChangeArrowheads="1"/>
          </p:cNvSpPr>
          <p:nvPr/>
        </p:nvSpPr>
        <p:spPr bwMode="auto">
          <a:xfrm>
            <a:off x="5472113" y="7599363"/>
            <a:ext cx="2476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Acts</a:t>
            </a:r>
            <a:endParaRPr lang="en-US" sz="1200" baseline="-25000">
              <a:latin typeface="Times" charset="0"/>
            </a:endParaRPr>
          </a:p>
        </p:txBody>
      </p:sp>
      <p:sp>
        <p:nvSpPr>
          <p:cNvPr id="76005" name="Rectangle 255"/>
          <p:cNvSpPr>
            <a:spLocks noChangeArrowheads="1"/>
          </p:cNvSpPr>
          <p:nvPr/>
        </p:nvSpPr>
        <p:spPr bwMode="auto">
          <a:xfrm>
            <a:off x="5311775" y="7791450"/>
            <a:ext cx="817563"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06" name="Rectangle 256"/>
          <p:cNvSpPr>
            <a:spLocks noChangeArrowheads="1"/>
          </p:cNvSpPr>
          <p:nvPr/>
        </p:nvSpPr>
        <p:spPr bwMode="auto">
          <a:xfrm>
            <a:off x="5365750" y="7781925"/>
            <a:ext cx="4381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Epistles</a:t>
            </a:r>
            <a:endParaRPr lang="en-US" sz="1200" baseline="-25000">
              <a:latin typeface="Times" charset="0"/>
            </a:endParaRPr>
          </a:p>
        </p:txBody>
      </p:sp>
      <p:sp>
        <p:nvSpPr>
          <p:cNvPr id="76007" name="Rectangle 257"/>
          <p:cNvSpPr>
            <a:spLocks noChangeArrowheads="1"/>
          </p:cNvSpPr>
          <p:nvPr/>
        </p:nvSpPr>
        <p:spPr bwMode="auto">
          <a:xfrm>
            <a:off x="5251450" y="7958138"/>
            <a:ext cx="755650" cy="1063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08" name="Rectangle 258"/>
          <p:cNvSpPr>
            <a:spLocks noChangeArrowheads="1"/>
          </p:cNvSpPr>
          <p:nvPr/>
        </p:nvSpPr>
        <p:spPr bwMode="auto">
          <a:xfrm>
            <a:off x="5302250" y="7954963"/>
            <a:ext cx="5778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Revelation</a:t>
            </a:r>
            <a:endParaRPr lang="en-US" sz="1200" baseline="-25000">
              <a:latin typeface="Times" charset="0"/>
            </a:endParaRPr>
          </a:p>
        </p:txBody>
      </p:sp>
      <p:sp>
        <p:nvSpPr>
          <p:cNvPr id="76009" name="Rectangle 259"/>
          <p:cNvSpPr>
            <a:spLocks noChangeArrowheads="1"/>
          </p:cNvSpPr>
          <p:nvPr/>
        </p:nvSpPr>
        <p:spPr bwMode="auto">
          <a:xfrm>
            <a:off x="5175250" y="1296988"/>
            <a:ext cx="650875"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10" name="Rectangle 260"/>
          <p:cNvSpPr>
            <a:spLocks noChangeArrowheads="1"/>
          </p:cNvSpPr>
          <p:nvPr/>
        </p:nvSpPr>
        <p:spPr bwMode="auto">
          <a:xfrm>
            <a:off x="5114925" y="1250950"/>
            <a:ext cx="7620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ANARCHY</a:t>
            </a:r>
            <a:endParaRPr lang="en-US" sz="1800" baseline="-25000">
              <a:latin typeface="Times" charset="0"/>
            </a:endParaRPr>
          </a:p>
        </p:txBody>
      </p:sp>
      <p:sp>
        <p:nvSpPr>
          <p:cNvPr id="76011" name="AutoShape 261"/>
          <p:cNvSpPr>
            <a:spLocks noChangeArrowheads="1"/>
          </p:cNvSpPr>
          <p:nvPr/>
        </p:nvSpPr>
        <p:spPr bwMode="auto">
          <a:xfrm>
            <a:off x="5008563" y="1252538"/>
            <a:ext cx="923925" cy="454025"/>
          </a:xfrm>
          <a:prstGeom prst="roundRect">
            <a:avLst>
              <a:gd name="adj" fmla="val 23250"/>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12" name="Rectangle 262"/>
          <p:cNvSpPr>
            <a:spLocks noChangeArrowheads="1"/>
          </p:cNvSpPr>
          <p:nvPr/>
        </p:nvSpPr>
        <p:spPr bwMode="auto">
          <a:xfrm>
            <a:off x="5008563" y="1479550"/>
            <a:ext cx="863600" cy="438150"/>
          </a:xfrm>
          <a:prstGeom prst="rect">
            <a:avLst/>
          </a:prstGeom>
          <a:solidFill>
            <a:srgbClr val="FFFFFF"/>
          </a:solidFill>
          <a:ln w="15875">
            <a:solidFill>
              <a:srgbClr val="FFFFFF"/>
            </a:solidFill>
            <a:miter lim="800000"/>
            <a:headEnd/>
            <a:tailEnd/>
          </a:ln>
        </p:spPr>
        <p:txBody>
          <a:bodyPr/>
          <a:lstStyle/>
          <a:p>
            <a:endParaRPr lang="en-US"/>
          </a:p>
        </p:txBody>
      </p:sp>
      <p:sp>
        <p:nvSpPr>
          <p:cNvPr id="76013" name="Rectangle 263"/>
          <p:cNvSpPr>
            <a:spLocks noChangeArrowheads="1"/>
          </p:cNvSpPr>
          <p:nvPr/>
        </p:nvSpPr>
        <p:spPr bwMode="auto">
          <a:xfrm>
            <a:off x="5008563" y="1479550"/>
            <a:ext cx="1211262" cy="514350"/>
          </a:xfrm>
          <a:prstGeom prst="rect">
            <a:avLst/>
          </a:prstGeom>
          <a:solidFill>
            <a:srgbClr val="FFFFFF"/>
          </a:solidFill>
          <a:ln w="15875">
            <a:solidFill>
              <a:srgbClr val="000000"/>
            </a:solidFill>
            <a:miter lim="800000"/>
            <a:headEnd/>
            <a:tailEnd/>
          </a:ln>
        </p:spPr>
        <p:txBody>
          <a:bodyPr/>
          <a:lstStyle/>
          <a:p>
            <a:endParaRPr lang="en-US"/>
          </a:p>
        </p:txBody>
      </p:sp>
      <p:sp>
        <p:nvSpPr>
          <p:cNvPr id="76014" name="Line 264"/>
          <p:cNvSpPr>
            <a:spLocks noChangeShapeType="1"/>
          </p:cNvSpPr>
          <p:nvPr/>
        </p:nvSpPr>
        <p:spPr bwMode="auto">
          <a:xfrm>
            <a:off x="5024438" y="1485900"/>
            <a:ext cx="908050" cy="1588"/>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15" name="Freeform 265"/>
          <p:cNvSpPr>
            <a:spLocks/>
          </p:cNvSpPr>
          <p:nvPr/>
        </p:nvSpPr>
        <p:spPr bwMode="auto">
          <a:xfrm>
            <a:off x="5916613" y="1387475"/>
            <a:ext cx="257175" cy="106363"/>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016" name="Freeform 266"/>
          <p:cNvSpPr>
            <a:spLocks/>
          </p:cNvSpPr>
          <p:nvPr/>
        </p:nvSpPr>
        <p:spPr bwMode="auto">
          <a:xfrm>
            <a:off x="5927725" y="1387475"/>
            <a:ext cx="257175" cy="92075"/>
          </a:xfrm>
          <a:custGeom>
            <a:avLst/>
            <a:gdLst>
              <a:gd name="T0" fmla="*/ 2147483647 w 162"/>
              <a:gd name="T1" fmla="*/ 2147483647 h 58"/>
              <a:gd name="T2" fmla="*/ 0 w 162"/>
              <a:gd name="T3" fmla="*/ 2147483647 h 58"/>
              <a:gd name="T4" fmla="*/ 0 w 162"/>
              <a:gd name="T5" fmla="*/ 0 h 58"/>
              <a:gd name="T6" fmla="*/ 0 60000 65536"/>
              <a:gd name="T7" fmla="*/ 0 60000 65536"/>
              <a:gd name="T8" fmla="*/ 0 60000 65536"/>
              <a:gd name="T9" fmla="*/ 0 w 162"/>
              <a:gd name="T10" fmla="*/ 0 h 58"/>
              <a:gd name="T11" fmla="*/ 162 w 162"/>
              <a:gd name="T12" fmla="*/ 58 h 58"/>
            </a:gdLst>
            <a:ahLst/>
            <a:cxnLst>
              <a:cxn ang="T6">
                <a:pos x="T0" y="T1"/>
              </a:cxn>
              <a:cxn ang="T7">
                <a:pos x="T2" y="T3"/>
              </a:cxn>
              <a:cxn ang="T8">
                <a:pos x="T4" y="T5"/>
              </a:cxn>
            </a:cxnLst>
            <a:rect l="T9" t="T10" r="T11" b="T12"/>
            <a:pathLst>
              <a:path w="162" h="58">
                <a:moveTo>
                  <a:pt x="162" y="58"/>
                </a:moveTo>
                <a:lnTo>
                  <a:pt x="0" y="58"/>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17" name="Line 267"/>
          <p:cNvSpPr>
            <a:spLocks noChangeShapeType="1"/>
          </p:cNvSpPr>
          <p:nvPr/>
        </p:nvSpPr>
        <p:spPr bwMode="auto">
          <a:xfrm>
            <a:off x="5084763" y="1676400"/>
            <a:ext cx="1044575"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18" name="Line 268"/>
          <p:cNvSpPr>
            <a:spLocks noChangeShapeType="1"/>
          </p:cNvSpPr>
          <p:nvPr/>
        </p:nvSpPr>
        <p:spPr bwMode="auto">
          <a:xfrm>
            <a:off x="5084763" y="1903413"/>
            <a:ext cx="1044575"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19" name="Rectangle 269"/>
          <p:cNvSpPr>
            <a:spLocks noChangeArrowheads="1"/>
          </p:cNvSpPr>
          <p:nvPr/>
        </p:nvSpPr>
        <p:spPr bwMode="auto">
          <a:xfrm>
            <a:off x="5397500" y="1525588"/>
            <a:ext cx="4000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Judges</a:t>
            </a:r>
            <a:endParaRPr lang="en-US" sz="1200" baseline="-25000">
              <a:latin typeface="Times" charset="0"/>
            </a:endParaRPr>
          </a:p>
        </p:txBody>
      </p:sp>
      <p:sp>
        <p:nvSpPr>
          <p:cNvPr id="76020" name="Rectangle 270"/>
          <p:cNvSpPr>
            <a:spLocks noChangeArrowheads="1"/>
          </p:cNvSpPr>
          <p:nvPr/>
        </p:nvSpPr>
        <p:spPr bwMode="auto">
          <a:xfrm>
            <a:off x="5499100" y="1749425"/>
            <a:ext cx="190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350</a:t>
            </a:r>
            <a:endParaRPr lang="en-US" sz="1200" baseline="-25000">
              <a:latin typeface="Times" charset="0"/>
            </a:endParaRPr>
          </a:p>
        </p:txBody>
      </p:sp>
      <p:sp>
        <p:nvSpPr>
          <p:cNvPr id="76021" name="Line 271"/>
          <p:cNvSpPr>
            <a:spLocks noChangeShapeType="1"/>
          </p:cNvSpPr>
          <p:nvPr/>
        </p:nvSpPr>
        <p:spPr bwMode="auto">
          <a:xfrm>
            <a:off x="5024438" y="2311400"/>
            <a:ext cx="922337" cy="1588"/>
          </a:xfrm>
          <a:prstGeom prst="line">
            <a:avLst/>
          </a:prstGeom>
          <a:noFill/>
          <a:ln w="1587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22" name="Rectangle 272"/>
          <p:cNvSpPr>
            <a:spLocks noChangeArrowheads="1"/>
          </p:cNvSpPr>
          <p:nvPr/>
        </p:nvSpPr>
        <p:spPr bwMode="auto">
          <a:xfrm>
            <a:off x="4994275" y="2357438"/>
            <a:ext cx="1241425" cy="1982787"/>
          </a:xfrm>
          <a:prstGeom prst="rect">
            <a:avLst/>
          </a:prstGeom>
          <a:solidFill>
            <a:srgbClr val="FFFFFF"/>
          </a:solidFill>
          <a:ln w="15875">
            <a:solidFill>
              <a:srgbClr val="000000"/>
            </a:solidFill>
            <a:miter lim="800000"/>
            <a:headEnd/>
            <a:tailEnd/>
          </a:ln>
        </p:spPr>
        <p:txBody>
          <a:bodyPr/>
          <a:lstStyle/>
          <a:p>
            <a:endParaRPr lang="en-US"/>
          </a:p>
        </p:txBody>
      </p:sp>
      <p:sp>
        <p:nvSpPr>
          <p:cNvPr id="76023" name="AutoShape 273"/>
          <p:cNvSpPr>
            <a:spLocks noChangeArrowheads="1"/>
          </p:cNvSpPr>
          <p:nvPr/>
        </p:nvSpPr>
        <p:spPr bwMode="auto">
          <a:xfrm>
            <a:off x="4994275" y="2100263"/>
            <a:ext cx="938213" cy="323850"/>
          </a:xfrm>
          <a:prstGeom prst="roundRect">
            <a:avLst>
              <a:gd name="adj" fmla="val 25907"/>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24" name="Freeform 274"/>
          <p:cNvSpPr>
            <a:spLocks/>
          </p:cNvSpPr>
          <p:nvPr/>
        </p:nvSpPr>
        <p:spPr bwMode="auto">
          <a:xfrm>
            <a:off x="5932488" y="2266950"/>
            <a:ext cx="257175" cy="104775"/>
          </a:xfrm>
          <a:custGeom>
            <a:avLst/>
            <a:gdLst>
              <a:gd name="T0" fmla="*/ 2147483647 w 162"/>
              <a:gd name="T1" fmla="*/ 2147483647 h 66"/>
              <a:gd name="T2" fmla="*/ 0 w 162"/>
              <a:gd name="T3" fmla="*/ 2147483647 h 66"/>
              <a:gd name="T4" fmla="*/ 0 w 162"/>
              <a:gd name="T5" fmla="*/ 0 h 66"/>
              <a:gd name="T6" fmla="*/ 2147483647 w 162"/>
              <a:gd name="T7" fmla="*/ 2147483647 h 66"/>
              <a:gd name="T8" fmla="*/ 0 60000 65536"/>
              <a:gd name="T9" fmla="*/ 0 60000 65536"/>
              <a:gd name="T10" fmla="*/ 0 60000 65536"/>
              <a:gd name="T11" fmla="*/ 0 60000 65536"/>
              <a:gd name="T12" fmla="*/ 0 w 162"/>
              <a:gd name="T13" fmla="*/ 0 h 66"/>
              <a:gd name="T14" fmla="*/ 162 w 162"/>
              <a:gd name="T15" fmla="*/ 66 h 66"/>
            </a:gdLst>
            <a:ahLst/>
            <a:cxnLst>
              <a:cxn ang="T8">
                <a:pos x="T0" y="T1"/>
              </a:cxn>
              <a:cxn ang="T9">
                <a:pos x="T2" y="T3"/>
              </a:cxn>
              <a:cxn ang="T10">
                <a:pos x="T4" y="T5"/>
              </a:cxn>
              <a:cxn ang="T11">
                <a:pos x="T6" y="T7"/>
              </a:cxn>
            </a:cxnLst>
            <a:rect l="T12" t="T13" r="T14" b="T15"/>
            <a:pathLst>
              <a:path w="162" h="66">
                <a:moveTo>
                  <a:pt x="162" y="66"/>
                </a:moveTo>
                <a:lnTo>
                  <a:pt x="0" y="66"/>
                </a:lnTo>
                <a:lnTo>
                  <a:pt x="0" y="0"/>
                </a:lnTo>
                <a:lnTo>
                  <a:pt x="162"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025" name="Freeform 275"/>
          <p:cNvSpPr>
            <a:spLocks/>
          </p:cNvSpPr>
          <p:nvPr/>
        </p:nvSpPr>
        <p:spPr bwMode="auto">
          <a:xfrm>
            <a:off x="5929313" y="2266950"/>
            <a:ext cx="257175" cy="90488"/>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26" name="Line 276"/>
          <p:cNvSpPr>
            <a:spLocks noChangeShapeType="1"/>
          </p:cNvSpPr>
          <p:nvPr/>
        </p:nvSpPr>
        <p:spPr bwMode="auto">
          <a:xfrm>
            <a:off x="5091113" y="2501900"/>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27" name="Line 277"/>
          <p:cNvSpPr>
            <a:spLocks noChangeShapeType="1"/>
          </p:cNvSpPr>
          <p:nvPr/>
        </p:nvSpPr>
        <p:spPr bwMode="auto">
          <a:xfrm>
            <a:off x="5084763" y="2720975"/>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28" name="Line 278"/>
          <p:cNvSpPr>
            <a:spLocks noChangeShapeType="1"/>
          </p:cNvSpPr>
          <p:nvPr/>
        </p:nvSpPr>
        <p:spPr bwMode="auto">
          <a:xfrm>
            <a:off x="5084763" y="2932113"/>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29" name="Line 279"/>
          <p:cNvSpPr>
            <a:spLocks noChangeShapeType="1"/>
          </p:cNvSpPr>
          <p:nvPr/>
        </p:nvSpPr>
        <p:spPr bwMode="auto">
          <a:xfrm>
            <a:off x="5084763" y="3144838"/>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30" name="Line 280"/>
          <p:cNvSpPr>
            <a:spLocks noChangeShapeType="1"/>
          </p:cNvSpPr>
          <p:nvPr/>
        </p:nvSpPr>
        <p:spPr bwMode="auto">
          <a:xfrm>
            <a:off x="5084763" y="3341688"/>
            <a:ext cx="1074737"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31" name="Line 281"/>
          <p:cNvSpPr>
            <a:spLocks noChangeShapeType="1"/>
          </p:cNvSpPr>
          <p:nvPr/>
        </p:nvSpPr>
        <p:spPr bwMode="auto">
          <a:xfrm>
            <a:off x="5084763" y="3765550"/>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32" name="Rectangle 282"/>
          <p:cNvSpPr>
            <a:spLocks noChangeArrowheads="1"/>
          </p:cNvSpPr>
          <p:nvPr/>
        </p:nvSpPr>
        <p:spPr bwMode="auto">
          <a:xfrm>
            <a:off x="5191125" y="2144713"/>
            <a:ext cx="635000"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33" name="Rectangle 283"/>
          <p:cNvSpPr>
            <a:spLocks noChangeArrowheads="1"/>
          </p:cNvSpPr>
          <p:nvPr/>
        </p:nvSpPr>
        <p:spPr bwMode="auto">
          <a:xfrm>
            <a:off x="5122863" y="2090738"/>
            <a:ext cx="728662"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ROYALTY</a:t>
            </a:r>
            <a:endParaRPr lang="en-US" sz="1800" baseline="-25000">
              <a:latin typeface="Times" charset="0"/>
            </a:endParaRPr>
          </a:p>
        </p:txBody>
      </p:sp>
      <p:sp>
        <p:nvSpPr>
          <p:cNvPr id="76034" name="Rectangle 284"/>
          <p:cNvSpPr>
            <a:spLocks noChangeArrowheads="1"/>
          </p:cNvSpPr>
          <p:nvPr/>
        </p:nvSpPr>
        <p:spPr bwMode="auto">
          <a:xfrm>
            <a:off x="5262563" y="2570163"/>
            <a:ext cx="690562"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 ••• SPLIT ••• </a:t>
            </a:r>
            <a:endParaRPr lang="en-US" sz="1200" baseline="-25000">
              <a:latin typeface="Times" charset="0"/>
            </a:endParaRPr>
          </a:p>
        </p:txBody>
      </p:sp>
      <p:sp>
        <p:nvSpPr>
          <p:cNvPr id="76035" name="Rectangle 285"/>
          <p:cNvSpPr>
            <a:spLocks noChangeArrowheads="1"/>
          </p:cNvSpPr>
          <p:nvPr/>
        </p:nvSpPr>
        <p:spPr bwMode="auto">
          <a:xfrm>
            <a:off x="5024438" y="3008313"/>
            <a:ext cx="1149350"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36" name="Rectangle 286"/>
          <p:cNvSpPr>
            <a:spLocks noChangeArrowheads="1"/>
          </p:cNvSpPr>
          <p:nvPr/>
        </p:nvSpPr>
        <p:spPr bwMode="auto">
          <a:xfrm>
            <a:off x="5103813" y="3005138"/>
            <a:ext cx="874712"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    Israel       Judah</a:t>
            </a:r>
            <a:endParaRPr lang="en-US" sz="1200" baseline="-25000">
              <a:latin typeface="Times" charset="0"/>
            </a:endParaRPr>
          </a:p>
        </p:txBody>
      </p:sp>
      <p:sp>
        <p:nvSpPr>
          <p:cNvPr id="76037" name="Rectangle 287"/>
          <p:cNvSpPr>
            <a:spLocks noChangeArrowheads="1"/>
          </p:cNvSpPr>
          <p:nvPr/>
        </p:nvSpPr>
        <p:spPr bwMode="auto">
          <a:xfrm>
            <a:off x="5281613" y="3206750"/>
            <a:ext cx="56515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10              2</a:t>
            </a:r>
            <a:endParaRPr lang="en-US" sz="1200" baseline="-25000">
              <a:latin typeface="Times" charset="0"/>
            </a:endParaRPr>
          </a:p>
        </p:txBody>
      </p:sp>
      <p:sp>
        <p:nvSpPr>
          <p:cNvPr id="76038" name="Rectangle 288"/>
          <p:cNvSpPr>
            <a:spLocks noChangeArrowheads="1"/>
          </p:cNvSpPr>
          <p:nvPr/>
        </p:nvSpPr>
        <p:spPr bwMode="auto">
          <a:xfrm>
            <a:off x="5245100" y="3627438"/>
            <a:ext cx="706438"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 20-J         20-R</a:t>
            </a:r>
            <a:endParaRPr lang="en-US" sz="1200" baseline="-25000">
              <a:latin typeface="Times" charset="0"/>
            </a:endParaRPr>
          </a:p>
        </p:txBody>
      </p:sp>
      <p:sp>
        <p:nvSpPr>
          <p:cNvPr id="76039" name="Rectangle 289"/>
          <p:cNvSpPr>
            <a:spLocks noChangeArrowheads="1"/>
          </p:cNvSpPr>
          <p:nvPr/>
        </p:nvSpPr>
        <p:spPr bwMode="auto">
          <a:xfrm>
            <a:off x="5160963" y="3856038"/>
            <a:ext cx="938212"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40" name="Rectangle 290"/>
          <p:cNvSpPr>
            <a:spLocks noChangeArrowheads="1"/>
          </p:cNvSpPr>
          <p:nvPr/>
        </p:nvSpPr>
        <p:spPr bwMode="auto">
          <a:xfrm>
            <a:off x="5197475" y="3841750"/>
            <a:ext cx="735013"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 200             350</a:t>
            </a:r>
            <a:endParaRPr lang="en-US" sz="1200" baseline="-25000">
              <a:latin typeface="Times" charset="0"/>
            </a:endParaRPr>
          </a:p>
        </p:txBody>
      </p:sp>
      <p:sp>
        <p:nvSpPr>
          <p:cNvPr id="76041" name="Rectangle 291"/>
          <p:cNvSpPr>
            <a:spLocks noChangeArrowheads="1"/>
          </p:cNvSpPr>
          <p:nvPr/>
        </p:nvSpPr>
        <p:spPr bwMode="auto">
          <a:xfrm>
            <a:off x="5084763" y="4052888"/>
            <a:ext cx="1135062" cy="1206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42" name="Rectangle 292"/>
          <p:cNvSpPr>
            <a:spLocks noChangeArrowheads="1"/>
          </p:cNvSpPr>
          <p:nvPr/>
        </p:nvSpPr>
        <p:spPr bwMode="auto">
          <a:xfrm>
            <a:off x="5164138" y="4057650"/>
            <a:ext cx="881062"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Assyria    Babylon</a:t>
            </a:r>
            <a:endParaRPr lang="en-US" sz="1200" baseline="-25000">
              <a:latin typeface="Times" charset="0"/>
            </a:endParaRPr>
          </a:p>
        </p:txBody>
      </p:sp>
      <p:sp>
        <p:nvSpPr>
          <p:cNvPr id="76043" name="Line 293"/>
          <p:cNvSpPr>
            <a:spLocks noChangeShapeType="1"/>
          </p:cNvSpPr>
          <p:nvPr/>
        </p:nvSpPr>
        <p:spPr bwMode="auto">
          <a:xfrm>
            <a:off x="5084763" y="3976688"/>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44" name="Rectangle 294"/>
          <p:cNvSpPr>
            <a:spLocks noChangeArrowheads="1"/>
          </p:cNvSpPr>
          <p:nvPr/>
        </p:nvSpPr>
        <p:spPr bwMode="auto">
          <a:xfrm>
            <a:off x="5148263" y="2816225"/>
            <a:ext cx="7302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FFFFFF"/>
                </a:solidFill>
                <a:latin typeface="Helvetica" charset="0"/>
              </a:rPr>
              <a:t>N</a:t>
            </a:r>
            <a:endParaRPr lang="en-US" sz="1200" baseline="-25000">
              <a:latin typeface="Times" charset="0"/>
            </a:endParaRPr>
          </a:p>
        </p:txBody>
      </p:sp>
      <p:sp>
        <p:nvSpPr>
          <p:cNvPr id="76045" name="Rectangle 295"/>
          <p:cNvSpPr>
            <a:spLocks noChangeArrowheads="1"/>
          </p:cNvSpPr>
          <p:nvPr/>
        </p:nvSpPr>
        <p:spPr bwMode="auto">
          <a:xfrm>
            <a:off x="5226050" y="2797175"/>
            <a:ext cx="75565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North       South</a:t>
            </a:r>
            <a:endParaRPr lang="en-US" sz="1200" baseline="-25000">
              <a:latin typeface="Times" charset="0"/>
            </a:endParaRPr>
          </a:p>
        </p:txBody>
      </p:sp>
      <p:sp>
        <p:nvSpPr>
          <p:cNvPr id="76046" name="Line 296"/>
          <p:cNvSpPr>
            <a:spLocks noChangeShapeType="1"/>
          </p:cNvSpPr>
          <p:nvPr/>
        </p:nvSpPr>
        <p:spPr bwMode="auto">
          <a:xfrm>
            <a:off x="5084763" y="4189413"/>
            <a:ext cx="105886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47" name="Rectangle 297"/>
          <p:cNvSpPr>
            <a:spLocks noChangeArrowheads="1"/>
          </p:cNvSpPr>
          <p:nvPr/>
        </p:nvSpPr>
        <p:spPr bwMode="auto">
          <a:xfrm>
            <a:off x="5145088" y="3402013"/>
            <a:ext cx="1014412" cy="1365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48" name="Line 298"/>
          <p:cNvSpPr>
            <a:spLocks noChangeShapeType="1"/>
          </p:cNvSpPr>
          <p:nvPr/>
        </p:nvSpPr>
        <p:spPr bwMode="auto">
          <a:xfrm>
            <a:off x="5341938" y="3552825"/>
            <a:ext cx="423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49" name="Line 299"/>
          <p:cNvSpPr>
            <a:spLocks noChangeShapeType="1"/>
          </p:cNvSpPr>
          <p:nvPr/>
        </p:nvSpPr>
        <p:spPr bwMode="auto">
          <a:xfrm>
            <a:off x="5183188" y="2403475"/>
            <a:ext cx="922337"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50" name="Line 300"/>
          <p:cNvSpPr>
            <a:spLocks noChangeShapeType="1"/>
          </p:cNvSpPr>
          <p:nvPr/>
        </p:nvSpPr>
        <p:spPr bwMode="auto">
          <a:xfrm>
            <a:off x="5538788" y="3765550"/>
            <a:ext cx="423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51" name="Rectangle 301"/>
          <p:cNvSpPr>
            <a:spLocks noChangeArrowheads="1"/>
          </p:cNvSpPr>
          <p:nvPr/>
        </p:nvSpPr>
        <p:spPr bwMode="auto">
          <a:xfrm>
            <a:off x="6324600" y="1711325"/>
            <a:ext cx="666750" cy="1349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52" name="Rectangle 306"/>
          <p:cNvSpPr>
            <a:spLocks noChangeArrowheads="1"/>
          </p:cNvSpPr>
          <p:nvPr/>
        </p:nvSpPr>
        <p:spPr bwMode="auto">
          <a:xfrm>
            <a:off x="4713288" y="6026150"/>
            <a:ext cx="204787"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900" b="1">
                <a:solidFill>
                  <a:srgbClr val="000000"/>
                </a:solidFill>
                <a:latin typeface="Times" charset="0"/>
              </a:rPr>
              <a:t>S</a:t>
            </a:r>
            <a:endParaRPr lang="en-US" sz="1200" baseline="-25000">
              <a:latin typeface="Times" charset="0"/>
            </a:endParaRPr>
          </a:p>
        </p:txBody>
      </p:sp>
      <p:sp>
        <p:nvSpPr>
          <p:cNvPr id="76053" name="Rectangle 307"/>
          <p:cNvSpPr>
            <a:spLocks noChangeArrowheads="1"/>
          </p:cNvSpPr>
          <p:nvPr/>
        </p:nvSpPr>
        <p:spPr bwMode="auto">
          <a:xfrm>
            <a:off x="4743450" y="7207250"/>
            <a:ext cx="18415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900" b="1">
                <a:solidFill>
                  <a:srgbClr val="000000"/>
                </a:solidFill>
                <a:latin typeface="Times" charset="0"/>
              </a:rPr>
              <a:t>J</a:t>
            </a:r>
            <a:endParaRPr lang="en-US" sz="1200" baseline="-25000">
              <a:latin typeface="Times" charset="0"/>
            </a:endParaRPr>
          </a:p>
        </p:txBody>
      </p:sp>
      <p:sp>
        <p:nvSpPr>
          <p:cNvPr id="76054" name="Rectangle 308"/>
          <p:cNvSpPr>
            <a:spLocks noChangeArrowheads="1"/>
          </p:cNvSpPr>
          <p:nvPr/>
        </p:nvSpPr>
        <p:spPr bwMode="auto">
          <a:xfrm>
            <a:off x="1987550" y="1924050"/>
            <a:ext cx="2667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900" b="1">
                <a:solidFill>
                  <a:srgbClr val="000000"/>
                </a:solidFill>
                <a:latin typeface="Times" charset="0"/>
              </a:rPr>
              <a:t>C</a:t>
            </a:r>
            <a:endParaRPr lang="en-US" sz="1200" baseline="-25000">
              <a:latin typeface="Times" charset="0"/>
            </a:endParaRPr>
          </a:p>
        </p:txBody>
      </p:sp>
      <p:sp>
        <p:nvSpPr>
          <p:cNvPr id="76055" name="Line 309"/>
          <p:cNvSpPr>
            <a:spLocks noChangeShapeType="1"/>
          </p:cNvSpPr>
          <p:nvPr/>
        </p:nvSpPr>
        <p:spPr bwMode="auto">
          <a:xfrm>
            <a:off x="2390775" y="3856038"/>
            <a:ext cx="1149350"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56" name="AutoShape 310"/>
          <p:cNvSpPr>
            <a:spLocks noChangeArrowheads="1"/>
          </p:cNvSpPr>
          <p:nvPr/>
        </p:nvSpPr>
        <p:spPr bwMode="auto">
          <a:xfrm>
            <a:off x="2374900" y="3022600"/>
            <a:ext cx="893763" cy="500063"/>
          </a:xfrm>
          <a:prstGeom prst="roundRect">
            <a:avLst>
              <a:gd name="adj" fmla="val 21111"/>
            </a:avLst>
          </a:pr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57" name="Rectangle 311"/>
          <p:cNvSpPr>
            <a:spLocks noChangeArrowheads="1"/>
          </p:cNvSpPr>
          <p:nvPr/>
        </p:nvSpPr>
        <p:spPr bwMode="auto">
          <a:xfrm>
            <a:off x="2390775" y="3265488"/>
            <a:ext cx="831850" cy="484187"/>
          </a:xfrm>
          <a:prstGeom prst="rect">
            <a:avLst/>
          </a:prstGeom>
          <a:solidFill>
            <a:srgbClr val="FFFFFF"/>
          </a:solidFill>
          <a:ln w="15875">
            <a:solidFill>
              <a:srgbClr val="FFFFFF"/>
            </a:solidFill>
            <a:miter lim="800000"/>
            <a:headEnd/>
            <a:tailEnd/>
          </a:ln>
        </p:spPr>
        <p:txBody>
          <a:bodyPr/>
          <a:lstStyle/>
          <a:p>
            <a:endParaRPr lang="en-US"/>
          </a:p>
        </p:txBody>
      </p:sp>
      <p:sp>
        <p:nvSpPr>
          <p:cNvPr id="76058" name="Rectangle 312"/>
          <p:cNvSpPr>
            <a:spLocks noChangeArrowheads="1"/>
          </p:cNvSpPr>
          <p:nvPr/>
        </p:nvSpPr>
        <p:spPr bwMode="auto">
          <a:xfrm>
            <a:off x="2374900" y="3265488"/>
            <a:ext cx="1181100" cy="1255712"/>
          </a:xfrm>
          <a:prstGeom prst="rect">
            <a:avLst/>
          </a:prstGeom>
          <a:solidFill>
            <a:srgbClr val="FFFFFF"/>
          </a:solidFill>
          <a:ln w="15875">
            <a:solidFill>
              <a:srgbClr val="000000"/>
            </a:solidFill>
            <a:miter lim="800000"/>
            <a:headEnd/>
            <a:tailEnd/>
          </a:ln>
        </p:spPr>
        <p:txBody>
          <a:bodyPr/>
          <a:lstStyle/>
          <a:p>
            <a:endParaRPr lang="en-US"/>
          </a:p>
        </p:txBody>
      </p:sp>
      <p:sp>
        <p:nvSpPr>
          <p:cNvPr id="76059" name="Line 313"/>
          <p:cNvSpPr>
            <a:spLocks noChangeShapeType="1"/>
          </p:cNvSpPr>
          <p:nvPr/>
        </p:nvSpPr>
        <p:spPr bwMode="auto">
          <a:xfrm>
            <a:off x="2384425" y="3259138"/>
            <a:ext cx="892175" cy="1587"/>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60" name="Freeform 314"/>
          <p:cNvSpPr>
            <a:spLocks/>
          </p:cNvSpPr>
          <p:nvPr/>
        </p:nvSpPr>
        <p:spPr bwMode="auto">
          <a:xfrm>
            <a:off x="3268663" y="3175000"/>
            <a:ext cx="241300" cy="104775"/>
          </a:xfrm>
          <a:custGeom>
            <a:avLst/>
            <a:gdLst>
              <a:gd name="T0" fmla="*/ 2147483647 w 152"/>
              <a:gd name="T1" fmla="*/ 2147483647 h 66"/>
              <a:gd name="T2" fmla="*/ 0 w 152"/>
              <a:gd name="T3" fmla="*/ 2147483647 h 66"/>
              <a:gd name="T4" fmla="*/ 0 w 152"/>
              <a:gd name="T5" fmla="*/ 0 h 66"/>
              <a:gd name="T6" fmla="*/ 2147483647 w 152"/>
              <a:gd name="T7" fmla="*/ 2147483647 h 66"/>
              <a:gd name="T8" fmla="*/ 0 60000 65536"/>
              <a:gd name="T9" fmla="*/ 0 60000 65536"/>
              <a:gd name="T10" fmla="*/ 0 60000 65536"/>
              <a:gd name="T11" fmla="*/ 0 60000 65536"/>
              <a:gd name="T12" fmla="*/ 0 w 152"/>
              <a:gd name="T13" fmla="*/ 0 h 66"/>
              <a:gd name="T14" fmla="*/ 152 w 152"/>
              <a:gd name="T15" fmla="*/ 66 h 66"/>
            </a:gdLst>
            <a:ahLst/>
            <a:cxnLst>
              <a:cxn ang="T8">
                <a:pos x="T0" y="T1"/>
              </a:cxn>
              <a:cxn ang="T9">
                <a:pos x="T2" y="T3"/>
              </a:cxn>
              <a:cxn ang="T10">
                <a:pos x="T4" y="T5"/>
              </a:cxn>
              <a:cxn ang="T11">
                <a:pos x="T6" y="T7"/>
              </a:cxn>
            </a:cxnLst>
            <a:rect l="T12" t="T13" r="T14" b="T15"/>
            <a:pathLst>
              <a:path w="152" h="66">
                <a:moveTo>
                  <a:pt x="152" y="66"/>
                </a:moveTo>
                <a:lnTo>
                  <a:pt x="0" y="66"/>
                </a:lnTo>
                <a:lnTo>
                  <a:pt x="0" y="0"/>
                </a:lnTo>
                <a:lnTo>
                  <a:pt x="152"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061" name="Freeform 315"/>
          <p:cNvSpPr>
            <a:spLocks/>
          </p:cNvSpPr>
          <p:nvPr/>
        </p:nvSpPr>
        <p:spPr bwMode="auto">
          <a:xfrm>
            <a:off x="3271838" y="3159125"/>
            <a:ext cx="257175" cy="106363"/>
          </a:xfrm>
          <a:custGeom>
            <a:avLst/>
            <a:gdLst>
              <a:gd name="T0" fmla="*/ 2147483647 w 162"/>
              <a:gd name="T1" fmla="*/ 2147483647 h 67"/>
              <a:gd name="T2" fmla="*/ 0 w 162"/>
              <a:gd name="T3" fmla="*/ 2147483647 h 67"/>
              <a:gd name="T4" fmla="*/ 0 w 162"/>
              <a:gd name="T5" fmla="*/ 0 h 67"/>
              <a:gd name="T6" fmla="*/ 0 60000 65536"/>
              <a:gd name="T7" fmla="*/ 0 60000 65536"/>
              <a:gd name="T8" fmla="*/ 0 60000 65536"/>
              <a:gd name="T9" fmla="*/ 0 w 162"/>
              <a:gd name="T10" fmla="*/ 0 h 67"/>
              <a:gd name="T11" fmla="*/ 162 w 162"/>
              <a:gd name="T12" fmla="*/ 67 h 67"/>
            </a:gdLst>
            <a:ahLst/>
            <a:cxnLst>
              <a:cxn ang="T6">
                <a:pos x="T0" y="T1"/>
              </a:cxn>
              <a:cxn ang="T7">
                <a:pos x="T2" y="T3"/>
              </a:cxn>
              <a:cxn ang="T8">
                <a:pos x="T4" y="T5"/>
              </a:cxn>
            </a:cxnLst>
            <a:rect l="T9" t="T10" r="T11" b="T12"/>
            <a:pathLst>
              <a:path w="162" h="67">
                <a:moveTo>
                  <a:pt x="162" y="67"/>
                </a:moveTo>
                <a:lnTo>
                  <a:pt x="0" y="67"/>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62" name="Line 316"/>
          <p:cNvSpPr>
            <a:spLocks noChangeShapeType="1"/>
          </p:cNvSpPr>
          <p:nvPr/>
        </p:nvSpPr>
        <p:spPr bwMode="auto">
          <a:xfrm>
            <a:off x="2465388" y="3492500"/>
            <a:ext cx="101441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63" name="Line 317"/>
          <p:cNvSpPr>
            <a:spLocks noChangeShapeType="1"/>
          </p:cNvSpPr>
          <p:nvPr/>
        </p:nvSpPr>
        <p:spPr bwMode="auto">
          <a:xfrm>
            <a:off x="2465388" y="3719513"/>
            <a:ext cx="101441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64" name="Line 318"/>
          <p:cNvSpPr>
            <a:spLocks noChangeShapeType="1"/>
          </p:cNvSpPr>
          <p:nvPr/>
        </p:nvSpPr>
        <p:spPr bwMode="auto">
          <a:xfrm>
            <a:off x="2465388" y="3962400"/>
            <a:ext cx="101441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65" name="Line 319"/>
          <p:cNvSpPr>
            <a:spLocks noChangeShapeType="1"/>
          </p:cNvSpPr>
          <p:nvPr/>
        </p:nvSpPr>
        <p:spPr bwMode="auto">
          <a:xfrm>
            <a:off x="2465388" y="4189413"/>
            <a:ext cx="1014412"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66" name="Rectangle 320"/>
          <p:cNvSpPr>
            <a:spLocks noChangeArrowheads="1"/>
          </p:cNvSpPr>
          <p:nvPr/>
        </p:nvSpPr>
        <p:spPr bwMode="auto">
          <a:xfrm>
            <a:off x="2525713" y="3068638"/>
            <a:ext cx="666750"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67" name="Rectangle 321"/>
          <p:cNvSpPr>
            <a:spLocks noChangeArrowheads="1"/>
          </p:cNvSpPr>
          <p:nvPr/>
        </p:nvSpPr>
        <p:spPr bwMode="auto">
          <a:xfrm>
            <a:off x="2452688" y="3038475"/>
            <a:ext cx="7874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harcoal" charset="0"/>
              </a:rPr>
              <a:t>ABRAHAM</a:t>
            </a:r>
            <a:endParaRPr lang="en-US" sz="1800" baseline="-25000">
              <a:latin typeface="Times" charset="0"/>
            </a:endParaRPr>
          </a:p>
        </p:txBody>
      </p:sp>
      <p:sp>
        <p:nvSpPr>
          <p:cNvPr id="76068" name="Rectangle 322"/>
          <p:cNvSpPr>
            <a:spLocks noChangeArrowheads="1"/>
          </p:cNvSpPr>
          <p:nvPr/>
        </p:nvSpPr>
        <p:spPr bwMode="auto">
          <a:xfrm>
            <a:off x="2678113" y="3538538"/>
            <a:ext cx="604837" cy="1651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69" name="Rectangle 323"/>
          <p:cNvSpPr>
            <a:spLocks noChangeArrowheads="1"/>
          </p:cNvSpPr>
          <p:nvPr/>
        </p:nvSpPr>
        <p:spPr bwMode="auto">
          <a:xfrm>
            <a:off x="2727325" y="3573463"/>
            <a:ext cx="4318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L - S - B</a:t>
            </a:r>
            <a:endParaRPr lang="en-US" sz="1200" baseline="-25000">
              <a:latin typeface="Times" charset="0"/>
            </a:endParaRPr>
          </a:p>
        </p:txBody>
      </p:sp>
      <p:sp>
        <p:nvSpPr>
          <p:cNvPr id="76070" name="Rectangle 324"/>
          <p:cNvSpPr>
            <a:spLocks noChangeArrowheads="1"/>
          </p:cNvSpPr>
          <p:nvPr/>
        </p:nvSpPr>
        <p:spPr bwMode="auto">
          <a:xfrm>
            <a:off x="2844800" y="3779838"/>
            <a:ext cx="407988"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71" name="Rectangle 325"/>
          <p:cNvSpPr>
            <a:spLocks noChangeArrowheads="1"/>
          </p:cNvSpPr>
          <p:nvPr/>
        </p:nvSpPr>
        <p:spPr bwMode="auto">
          <a:xfrm>
            <a:off x="2895600" y="3803650"/>
            <a:ext cx="165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I - I</a:t>
            </a:r>
            <a:endParaRPr lang="en-US" sz="1200" baseline="-25000">
              <a:latin typeface="Times" charset="0"/>
            </a:endParaRPr>
          </a:p>
        </p:txBody>
      </p:sp>
      <p:sp>
        <p:nvSpPr>
          <p:cNvPr id="76072" name="Rectangle 326"/>
          <p:cNvSpPr>
            <a:spLocks noChangeArrowheads="1"/>
          </p:cNvSpPr>
          <p:nvPr/>
        </p:nvSpPr>
        <p:spPr bwMode="auto">
          <a:xfrm>
            <a:off x="2854325" y="4038600"/>
            <a:ext cx="2413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J - E</a:t>
            </a:r>
            <a:endParaRPr lang="en-US" sz="1200" baseline="-25000">
              <a:latin typeface="Times" charset="0"/>
            </a:endParaRPr>
          </a:p>
        </p:txBody>
      </p:sp>
      <p:sp>
        <p:nvSpPr>
          <p:cNvPr id="76073" name="Rectangle 327"/>
          <p:cNvSpPr>
            <a:spLocks noChangeArrowheads="1"/>
          </p:cNvSpPr>
          <p:nvPr/>
        </p:nvSpPr>
        <p:spPr bwMode="auto">
          <a:xfrm>
            <a:off x="2844800" y="4249738"/>
            <a:ext cx="558800" cy="150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74" name="Rectangle 328"/>
          <p:cNvSpPr>
            <a:spLocks noChangeArrowheads="1"/>
          </p:cNvSpPr>
          <p:nvPr/>
        </p:nvSpPr>
        <p:spPr bwMode="auto">
          <a:xfrm>
            <a:off x="2895600" y="4278313"/>
            <a:ext cx="1270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12</a:t>
            </a:r>
            <a:endParaRPr lang="en-US" sz="1200" baseline="-25000">
              <a:latin typeface="Times" charset="0"/>
            </a:endParaRPr>
          </a:p>
        </p:txBody>
      </p:sp>
      <p:sp>
        <p:nvSpPr>
          <p:cNvPr id="76075" name="Line 329"/>
          <p:cNvSpPr>
            <a:spLocks noChangeShapeType="1"/>
          </p:cNvSpPr>
          <p:nvPr/>
        </p:nvSpPr>
        <p:spPr bwMode="auto">
          <a:xfrm>
            <a:off x="2451100" y="4430713"/>
            <a:ext cx="1014413" cy="1587"/>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076" name="Rectangle 330"/>
          <p:cNvSpPr>
            <a:spLocks noChangeArrowheads="1"/>
          </p:cNvSpPr>
          <p:nvPr/>
        </p:nvSpPr>
        <p:spPr bwMode="auto">
          <a:xfrm>
            <a:off x="2662238" y="3341688"/>
            <a:ext cx="666750" cy="1349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77" name="Rectangle 331"/>
          <p:cNvSpPr>
            <a:spLocks noChangeArrowheads="1"/>
          </p:cNvSpPr>
          <p:nvPr/>
        </p:nvSpPr>
        <p:spPr bwMode="auto">
          <a:xfrm>
            <a:off x="2706688" y="3359150"/>
            <a:ext cx="47942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The CALL</a:t>
            </a:r>
            <a:endParaRPr lang="en-US" sz="1200" baseline="-25000">
              <a:latin typeface="Times" charset="0"/>
            </a:endParaRPr>
          </a:p>
        </p:txBody>
      </p:sp>
      <p:sp>
        <p:nvSpPr>
          <p:cNvPr id="76078" name="Rectangle 332"/>
          <p:cNvSpPr>
            <a:spLocks noChangeArrowheads="1"/>
          </p:cNvSpPr>
          <p:nvPr/>
        </p:nvSpPr>
        <p:spPr bwMode="auto">
          <a:xfrm>
            <a:off x="3305175" y="5799138"/>
            <a:ext cx="4889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Times" charset="0"/>
              </a:rPr>
              <a:t>(1500 B.C.)</a:t>
            </a:r>
            <a:endParaRPr lang="en-US" sz="1200" baseline="-25000">
              <a:latin typeface="Times" charset="0"/>
            </a:endParaRPr>
          </a:p>
        </p:txBody>
      </p:sp>
      <p:pic>
        <p:nvPicPr>
          <p:cNvPr id="76079" name="Picture 3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163" y="3325813"/>
            <a:ext cx="590550"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0" name="Rectangle 334"/>
          <p:cNvSpPr>
            <a:spLocks noChangeArrowheads="1"/>
          </p:cNvSpPr>
          <p:nvPr/>
        </p:nvSpPr>
        <p:spPr bwMode="auto">
          <a:xfrm>
            <a:off x="3676650" y="3462338"/>
            <a:ext cx="317500" cy="257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76081" name="Picture 3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6792913"/>
            <a:ext cx="590550"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2" name="Rectangle 336"/>
          <p:cNvSpPr>
            <a:spLocks noChangeArrowheads="1"/>
          </p:cNvSpPr>
          <p:nvPr/>
        </p:nvSpPr>
        <p:spPr bwMode="auto">
          <a:xfrm>
            <a:off x="3692525" y="6929438"/>
            <a:ext cx="317500" cy="257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76083" name="Picture 3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3219450"/>
            <a:ext cx="590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4" name="Rectangle 338"/>
          <p:cNvSpPr>
            <a:spLocks noChangeArrowheads="1"/>
          </p:cNvSpPr>
          <p:nvPr/>
        </p:nvSpPr>
        <p:spPr bwMode="auto">
          <a:xfrm>
            <a:off x="6340475" y="3355975"/>
            <a:ext cx="319088" cy="257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76085" name="Picture 3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8" y="2327275"/>
            <a:ext cx="59055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6" name="Rectangle 340"/>
          <p:cNvSpPr>
            <a:spLocks noChangeArrowheads="1"/>
          </p:cNvSpPr>
          <p:nvPr/>
        </p:nvSpPr>
        <p:spPr bwMode="auto">
          <a:xfrm>
            <a:off x="6340475" y="2447925"/>
            <a:ext cx="319088" cy="273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6087" name="Rectangle 341"/>
          <p:cNvSpPr>
            <a:spLocks noChangeArrowheads="1"/>
          </p:cNvSpPr>
          <p:nvPr/>
        </p:nvSpPr>
        <p:spPr bwMode="auto">
          <a:xfrm>
            <a:off x="5972175" y="5922963"/>
            <a:ext cx="4381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Times" charset="0"/>
              </a:rPr>
              <a:t>(500 B.C.)</a:t>
            </a:r>
            <a:endParaRPr lang="en-US" sz="1200" baseline="-25000">
              <a:latin typeface="Times" charset="0"/>
            </a:endParaRPr>
          </a:p>
        </p:txBody>
      </p:sp>
      <p:sp>
        <p:nvSpPr>
          <p:cNvPr id="76088" name="Rectangle 342"/>
          <p:cNvSpPr>
            <a:spLocks noChangeArrowheads="1"/>
          </p:cNvSpPr>
          <p:nvPr/>
        </p:nvSpPr>
        <p:spPr bwMode="auto">
          <a:xfrm>
            <a:off x="5983288" y="2211388"/>
            <a:ext cx="4889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Times" charset="0"/>
              </a:rPr>
              <a:t>(1000 B.C.)</a:t>
            </a:r>
            <a:endParaRPr lang="en-US" sz="1200" baseline="-25000">
              <a:latin typeface="Times" charset="0"/>
            </a:endParaRPr>
          </a:p>
        </p:txBody>
      </p:sp>
      <p:sp>
        <p:nvSpPr>
          <p:cNvPr id="76089" name="Rectangle 343"/>
          <p:cNvSpPr>
            <a:spLocks noChangeArrowheads="1"/>
          </p:cNvSpPr>
          <p:nvPr/>
        </p:nvSpPr>
        <p:spPr bwMode="auto">
          <a:xfrm>
            <a:off x="3305175" y="3113088"/>
            <a:ext cx="48895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Times" charset="0"/>
              </a:rPr>
              <a:t>(2000 B.C.)</a:t>
            </a:r>
            <a:endParaRPr lang="en-US" sz="1200" baseline="-25000">
              <a:latin typeface="Times" charset="0"/>
            </a:endParaRPr>
          </a:p>
        </p:txBody>
      </p:sp>
      <p:sp>
        <p:nvSpPr>
          <p:cNvPr id="76090" name="Freeform 344"/>
          <p:cNvSpPr>
            <a:spLocks/>
          </p:cNvSpPr>
          <p:nvPr/>
        </p:nvSpPr>
        <p:spPr bwMode="auto">
          <a:xfrm>
            <a:off x="5908675" y="6829425"/>
            <a:ext cx="241300" cy="76200"/>
          </a:xfrm>
          <a:custGeom>
            <a:avLst/>
            <a:gdLst>
              <a:gd name="T0" fmla="*/ 2147483647 w 152"/>
              <a:gd name="T1" fmla="*/ 2147483647 h 48"/>
              <a:gd name="T2" fmla="*/ 0 w 152"/>
              <a:gd name="T3" fmla="*/ 2147483647 h 48"/>
              <a:gd name="T4" fmla="*/ 0 w 152"/>
              <a:gd name="T5" fmla="*/ 0 h 48"/>
              <a:gd name="T6" fmla="*/ 0 60000 65536"/>
              <a:gd name="T7" fmla="*/ 0 60000 65536"/>
              <a:gd name="T8" fmla="*/ 0 60000 65536"/>
              <a:gd name="T9" fmla="*/ 0 w 152"/>
              <a:gd name="T10" fmla="*/ 0 h 48"/>
              <a:gd name="T11" fmla="*/ 152 w 152"/>
              <a:gd name="T12" fmla="*/ 48 h 48"/>
            </a:gdLst>
            <a:ahLst/>
            <a:cxnLst>
              <a:cxn ang="T6">
                <a:pos x="T0" y="T1"/>
              </a:cxn>
              <a:cxn ang="T7">
                <a:pos x="T2" y="T3"/>
              </a:cxn>
              <a:cxn ang="T8">
                <a:pos x="T4" y="T5"/>
              </a:cxn>
            </a:cxnLst>
            <a:rect l="T9" t="T10" r="T11" b="T12"/>
            <a:pathLst>
              <a:path w="152" h="48">
                <a:moveTo>
                  <a:pt x="152" y="48"/>
                </a:moveTo>
                <a:lnTo>
                  <a:pt x="0" y="48"/>
                </a:lnTo>
                <a:lnTo>
                  <a:pt x="0" y="0"/>
                </a:lnTo>
              </a:path>
            </a:pathLst>
          </a:custGeom>
          <a:noFill/>
          <a:ln w="158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091" name="Rectangle 345"/>
          <p:cNvSpPr>
            <a:spLocks noChangeArrowheads="1"/>
          </p:cNvSpPr>
          <p:nvPr/>
        </p:nvSpPr>
        <p:spPr bwMode="auto">
          <a:xfrm>
            <a:off x="5491163" y="6921500"/>
            <a:ext cx="2032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i="1">
                <a:solidFill>
                  <a:srgbClr val="000000"/>
                </a:solidFill>
                <a:latin typeface="Helvetica" charset="0"/>
              </a:rPr>
              <a:t>Life</a:t>
            </a:r>
            <a:endParaRPr lang="en-US" sz="1200" baseline="-25000">
              <a:latin typeface="Times" charset="0"/>
            </a:endParaRPr>
          </a:p>
        </p:txBody>
      </p:sp>
      <p:sp>
        <p:nvSpPr>
          <p:cNvPr id="76092" name="Text Box 346"/>
          <p:cNvSpPr txBox="1">
            <a:spLocks noChangeArrowheads="1"/>
          </p:cNvSpPr>
          <p:nvPr/>
        </p:nvSpPr>
        <p:spPr bwMode="auto">
          <a:xfrm>
            <a:off x="3643313" y="3317875"/>
            <a:ext cx="641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Arial" charset="0"/>
              </a:rPr>
              <a:t>AC</a:t>
            </a:r>
            <a:endParaRPr lang="en-US" sz="1000" b="1" baseline="-25000">
              <a:latin typeface="Arial" charset="0"/>
            </a:endParaRPr>
          </a:p>
        </p:txBody>
      </p:sp>
      <p:sp>
        <p:nvSpPr>
          <p:cNvPr id="76093" name="Text Box 347"/>
          <p:cNvSpPr txBox="1">
            <a:spLocks noChangeArrowheads="1"/>
          </p:cNvSpPr>
          <p:nvPr/>
        </p:nvSpPr>
        <p:spPr bwMode="auto">
          <a:xfrm>
            <a:off x="6291263" y="2327275"/>
            <a:ext cx="641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Arial" charset="0"/>
              </a:rPr>
              <a:t>DC</a:t>
            </a:r>
            <a:endParaRPr lang="en-US" sz="1000" b="1" baseline="-25000">
              <a:latin typeface="Arial" charset="0"/>
            </a:endParaRPr>
          </a:p>
        </p:txBody>
      </p:sp>
      <p:sp>
        <p:nvSpPr>
          <p:cNvPr id="76094" name="Text Box 348"/>
          <p:cNvSpPr txBox="1">
            <a:spLocks noChangeArrowheads="1"/>
          </p:cNvSpPr>
          <p:nvPr/>
        </p:nvSpPr>
        <p:spPr bwMode="auto">
          <a:xfrm>
            <a:off x="6291263" y="3209925"/>
            <a:ext cx="641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Arial" charset="0"/>
              </a:rPr>
              <a:t>NC</a:t>
            </a:r>
            <a:endParaRPr lang="en-US" sz="1000" b="1" baseline="-25000">
              <a:latin typeface="Arial" charset="0"/>
            </a:endParaRPr>
          </a:p>
        </p:txBody>
      </p:sp>
      <p:sp>
        <p:nvSpPr>
          <p:cNvPr id="76095" name="Text Box 349"/>
          <p:cNvSpPr txBox="1">
            <a:spLocks noChangeArrowheads="1"/>
          </p:cNvSpPr>
          <p:nvPr/>
        </p:nvSpPr>
        <p:spPr bwMode="auto">
          <a:xfrm>
            <a:off x="3662363" y="6797675"/>
            <a:ext cx="6413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Arial" charset="0"/>
              </a:rPr>
              <a:t>LC</a:t>
            </a:r>
            <a:endParaRPr lang="en-US" sz="1000" b="1" baseline="-25000">
              <a:latin typeface="Arial" charset="0"/>
            </a:endParaRPr>
          </a:p>
        </p:txBody>
      </p:sp>
      <p:sp>
        <p:nvSpPr>
          <p:cNvPr id="76096" name="Rectangle 350"/>
          <p:cNvSpPr>
            <a:spLocks noChangeArrowheads="1"/>
          </p:cNvSpPr>
          <p:nvPr/>
        </p:nvSpPr>
        <p:spPr bwMode="auto">
          <a:xfrm>
            <a:off x="5227638" y="6723063"/>
            <a:ext cx="582612"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Charcoal" charset="0"/>
              </a:rPr>
              <a:t>JESUS</a:t>
            </a:r>
            <a:endParaRPr lang="en-US" sz="1400" baseline="-25000">
              <a:latin typeface="Times" charset="0"/>
            </a:endParaRPr>
          </a:p>
        </p:txBody>
      </p:sp>
      <p:sp>
        <p:nvSpPr>
          <p:cNvPr id="76097" name="Rectangle 351"/>
          <p:cNvSpPr>
            <a:spLocks noChangeArrowheads="1"/>
          </p:cNvSpPr>
          <p:nvPr/>
        </p:nvSpPr>
        <p:spPr bwMode="auto">
          <a:xfrm>
            <a:off x="5010150" y="2305050"/>
            <a:ext cx="914400" cy="177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098" name="Rectangle 352"/>
          <p:cNvSpPr>
            <a:spLocks noChangeArrowheads="1"/>
          </p:cNvSpPr>
          <p:nvPr/>
        </p:nvSpPr>
        <p:spPr bwMode="auto">
          <a:xfrm>
            <a:off x="5365750" y="2349500"/>
            <a:ext cx="43815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rgbClr val="000000"/>
                </a:solidFill>
                <a:latin typeface="Helvetica" charset="0"/>
              </a:rPr>
              <a:t>S - D - S</a:t>
            </a:r>
            <a:endParaRPr lang="en-US" sz="1200" baseline="-25000">
              <a:latin typeface="Times" charset="0"/>
            </a:endParaRPr>
          </a:p>
        </p:txBody>
      </p:sp>
      <p:sp>
        <p:nvSpPr>
          <p:cNvPr id="76099" name="Line 353"/>
          <p:cNvSpPr>
            <a:spLocks noChangeShapeType="1"/>
          </p:cNvSpPr>
          <p:nvPr/>
        </p:nvSpPr>
        <p:spPr bwMode="auto">
          <a:xfrm>
            <a:off x="5594350" y="2795588"/>
            <a:ext cx="1588" cy="1454150"/>
          </a:xfrm>
          <a:prstGeom prst="line">
            <a:avLst/>
          </a:prstGeom>
          <a:noFill/>
          <a:ln w="46038">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100" name="Rectangle 354"/>
          <p:cNvSpPr>
            <a:spLocks noChangeArrowheads="1"/>
          </p:cNvSpPr>
          <p:nvPr/>
        </p:nvSpPr>
        <p:spPr bwMode="auto">
          <a:xfrm>
            <a:off x="5199063" y="3414713"/>
            <a:ext cx="790575"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800" b="1">
                <a:solidFill>
                  <a:srgbClr val="000000"/>
                </a:solidFill>
                <a:latin typeface="Helvetica" charset="0"/>
              </a:rPr>
              <a:t>THE PROPHETS</a:t>
            </a:r>
            <a:endParaRPr lang="en-US" sz="1200" baseline="-25000">
              <a:latin typeface="Times" charset="0"/>
            </a:endParaRPr>
          </a:p>
        </p:txBody>
      </p:sp>
      <p:sp>
        <p:nvSpPr>
          <p:cNvPr id="76101" name="Line 355"/>
          <p:cNvSpPr>
            <a:spLocks noChangeShapeType="1"/>
          </p:cNvSpPr>
          <p:nvPr/>
        </p:nvSpPr>
        <p:spPr bwMode="auto">
          <a:xfrm>
            <a:off x="5084763" y="3552825"/>
            <a:ext cx="1058862" cy="1588"/>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76102" name="Group 369"/>
          <p:cNvGrpSpPr>
            <a:grpSpLocks/>
          </p:cNvGrpSpPr>
          <p:nvPr/>
        </p:nvGrpSpPr>
        <p:grpSpPr bwMode="auto">
          <a:xfrm>
            <a:off x="885825" y="1223963"/>
            <a:ext cx="722313" cy="1095375"/>
            <a:chOff x="558" y="771"/>
            <a:chExt cx="455" cy="690"/>
          </a:xfrm>
        </p:grpSpPr>
        <p:grpSp>
          <p:nvGrpSpPr>
            <p:cNvPr id="76104" name="Group 356"/>
            <p:cNvGrpSpPr>
              <a:grpSpLocks/>
            </p:cNvGrpSpPr>
            <p:nvPr/>
          </p:nvGrpSpPr>
          <p:grpSpPr bwMode="auto">
            <a:xfrm>
              <a:off x="558" y="771"/>
              <a:ext cx="238" cy="152"/>
              <a:chOff x="206" y="662"/>
              <a:chExt cx="238" cy="152"/>
            </a:xfrm>
          </p:grpSpPr>
          <p:sp>
            <p:nvSpPr>
              <p:cNvPr id="76121" name="AutoShape 215"/>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76122" name="Rectangle 216"/>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76123" name="Line 217"/>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105" name="Rectangle 302"/>
            <p:cNvSpPr>
              <a:spLocks noChangeArrowheads="1"/>
            </p:cNvSpPr>
            <p:nvPr/>
          </p:nvSpPr>
          <p:spPr bwMode="auto">
            <a:xfrm>
              <a:off x="633" y="1317"/>
              <a:ext cx="11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Times" charset="0"/>
                </a:rPr>
                <a:t>C </a:t>
              </a:r>
              <a:endParaRPr lang="en-US" sz="1200" baseline="-25000">
                <a:latin typeface="Times" charset="0"/>
              </a:endParaRPr>
            </a:p>
          </p:txBody>
        </p:sp>
        <p:sp>
          <p:nvSpPr>
            <p:cNvPr id="76106" name="Rectangle 303"/>
            <p:cNvSpPr>
              <a:spLocks noChangeArrowheads="1"/>
            </p:cNvSpPr>
            <p:nvPr/>
          </p:nvSpPr>
          <p:spPr bwMode="auto">
            <a:xfrm>
              <a:off x="747" y="1317"/>
              <a:ext cx="6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Times" charset="0"/>
                </a:rPr>
                <a:t>7</a:t>
              </a:r>
              <a:endParaRPr lang="en-US" sz="1200" baseline="-25000">
                <a:latin typeface="Times" charset="0"/>
              </a:endParaRPr>
            </a:p>
          </p:txBody>
        </p:sp>
        <p:sp>
          <p:nvSpPr>
            <p:cNvPr id="76107" name="Line 304"/>
            <p:cNvSpPr>
              <a:spLocks noChangeShapeType="1"/>
            </p:cNvSpPr>
            <p:nvPr/>
          </p:nvSpPr>
          <p:spPr bwMode="auto">
            <a:xfrm>
              <a:off x="749" y="1380"/>
              <a:ext cx="57" cy="1"/>
            </a:xfrm>
            <a:prstGeom prst="line">
              <a:avLst/>
            </a:prstGeom>
            <a:noFill/>
            <a:ln w="158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6108" name="Rectangle 305"/>
            <p:cNvSpPr>
              <a:spLocks noChangeArrowheads="1"/>
            </p:cNvSpPr>
            <p:nvPr/>
          </p:nvSpPr>
          <p:spPr bwMode="auto">
            <a:xfrm>
              <a:off x="804" y="1317"/>
              <a:ext cx="18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Times" charset="0"/>
                </a:rPr>
                <a:t> S J</a:t>
              </a:r>
              <a:endParaRPr lang="en-US" sz="1200" baseline="-25000">
                <a:latin typeface="Times" charset="0"/>
              </a:endParaRPr>
            </a:p>
          </p:txBody>
        </p:sp>
        <p:grpSp>
          <p:nvGrpSpPr>
            <p:cNvPr id="76109" name="Group 357"/>
            <p:cNvGrpSpPr>
              <a:grpSpLocks/>
            </p:cNvGrpSpPr>
            <p:nvPr/>
          </p:nvGrpSpPr>
          <p:grpSpPr bwMode="auto">
            <a:xfrm>
              <a:off x="654" y="867"/>
              <a:ext cx="238" cy="152"/>
              <a:chOff x="206" y="662"/>
              <a:chExt cx="238" cy="152"/>
            </a:xfrm>
          </p:grpSpPr>
          <p:sp>
            <p:nvSpPr>
              <p:cNvPr id="76118" name="AutoShape 358"/>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76119" name="Rectangle 359"/>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76120" name="Line 360"/>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110" name="Group 361"/>
            <p:cNvGrpSpPr>
              <a:grpSpLocks/>
            </p:cNvGrpSpPr>
            <p:nvPr/>
          </p:nvGrpSpPr>
          <p:grpSpPr bwMode="auto">
            <a:xfrm>
              <a:off x="580" y="963"/>
              <a:ext cx="238" cy="152"/>
              <a:chOff x="206" y="662"/>
              <a:chExt cx="238" cy="152"/>
            </a:xfrm>
          </p:grpSpPr>
          <p:sp>
            <p:nvSpPr>
              <p:cNvPr id="76115" name="AutoShape 362"/>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76116" name="Rectangle 363"/>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76117" name="Line 364"/>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111" name="Group 365"/>
            <p:cNvGrpSpPr>
              <a:grpSpLocks/>
            </p:cNvGrpSpPr>
            <p:nvPr/>
          </p:nvGrpSpPr>
          <p:grpSpPr bwMode="auto">
            <a:xfrm>
              <a:off x="775" y="1053"/>
              <a:ext cx="238" cy="152"/>
              <a:chOff x="206" y="662"/>
              <a:chExt cx="238" cy="152"/>
            </a:xfrm>
          </p:grpSpPr>
          <p:sp>
            <p:nvSpPr>
              <p:cNvPr id="76112" name="AutoShape 366"/>
              <p:cNvSpPr>
                <a:spLocks noChangeArrowheads="1"/>
              </p:cNvSpPr>
              <p:nvPr/>
            </p:nvSpPr>
            <p:spPr bwMode="auto">
              <a:xfrm>
                <a:off x="206" y="662"/>
                <a:ext cx="181" cy="114"/>
              </a:xfrm>
              <a:prstGeom prst="roundRect">
                <a:avLst>
                  <a:gd name="adj" fmla="val 21051"/>
                </a:avLst>
              </a:prstGeom>
              <a:solidFill>
                <a:srgbClr val="FFFFFF"/>
              </a:solidFill>
              <a:ln w="15875">
                <a:solidFill>
                  <a:srgbClr val="000000"/>
                </a:solidFill>
                <a:round/>
                <a:headEnd/>
                <a:tailEnd/>
              </a:ln>
            </p:spPr>
            <p:txBody>
              <a:bodyPr/>
              <a:lstStyle/>
              <a:p>
                <a:endParaRPr lang="en-US"/>
              </a:p>
            </p:txBody>
          </p:sp>
          <p:sp>
            <p:nvSpPr>
              <p:cNvPr id="76113" name="Rectangle 367"/>
              <p:cNvSpPr>
                <a:spLocks noChangeArrowheads="1"/>
              </p:cNvSpPr>
              <p:nvPr/>
            </p:nvSpPr>
            <p:spPr bwMode="auto">
              <a:xfrm>
                <a:off x="206" y="700"/>
                <a:ext cx="238" cy="114"/>
              </a:xfrm>
              <a:prstGeom prst="rect">
                <a:avLst/>
              </a:prstGeom>
              <a:solidFill>
                <a:srgbClr val="FFFFFF"/>
              </a:solidFill>
              <a:ln w="15875">
                <a:solidFill>
                  <a:srgbClr val="000000"/>
                </a:solidFill>
                <a:miter lim="800000"/>
                <a:headEnd/>
                <a:tailEnd/>
              </a:ln>
            </p:spPr>
            <p:txBody>
              <a:bodyPr/>
              <a:lstStyle/>
              <a:p>
                <a:endParaRPr lang="en-US"/>
              </a:p>
            </p:txBody>
          </p:sp>
          <p:sp>
            <p:nvSpPr>
              <p:cNvPr id="76114" name="Line 368"/>
              <p:cNvSpPr>
                <a:spLocks noChangeShapeType="1"/>
              </p:cNvSpPr>
              <p:nvPr/>
            </p:nvSpPr>
            <p:spPr bwMode="auto">
              <a:xfrm flipV="1">
                <a:off x="211" y="712"/>
                <a:ext cx="170" cy="5"/>
              </a:xfrm>
              <a:prstGeom prst="line">
                <a:avLst/>
              </a:prstGeom>
              <a:noFill/>
              <a:ln w="76200">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76103" name="Rectangle 370"/>
          <p:cNvSpPr>
            <a:spLocks noChangeArrowheads="1"/>
          </p:cNvSpPr>
          <p:nvPr/>
        </p:nvSpPr>
        <p:spPr bwMode="auto">
          <a:xfrm>
            <a:off x="3316288" y="1184275"/>
            <a:ext cx="7286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en-US" sz="800" b="1">
                <a:latin typeface="Times" charset="0"/>
              </a:rPr>
              <a:t>(All Time         Pre-Abraham)</a:t>
            </a:r>
            <a:endParaRPr lang="en-US" sz="1200" baseline="-25000">
              <a:latin typeface="Times"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3"/>
          <p:cNvSpPr txBox="1">
            <a:spLocks noChangeArrowheads="1"/>
          </p:cNvSpPr>
          <p:nvPr/>
        </p:nvSpPr>
        <p:spPr bwMode="auto">
          <a:xfrm>
            <a:off x="2460625" y="1503363"/>
            <a:ext cx="555625"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600">
                <a:solidFill>
                  <a:srgbClr val="B3B3B3"/>
                </a:solidFill>
                <a:latin typeface="Capitals" charset="0"/>
              </a:rPr>
              <a:t>7</a:t>
            </a:r>
            <a:endParaRPr lang="en-US" sz="10600">
              <a:solidFill>
                <a:srgbClr val="F3F3F3"/>
              </a:solidFill>
              <a:latin typeface="Capitals" charset="0"/>
            </a:endParaRPr>
          </a:p>
        </p:txBody>
      </p:sp>
      <p:sp>
        <p:nvSpPr>
          <p:cNvPr id="10242" name="Text Box 4"/>
          <p:cNvSpPr txBox="1">
            <a:spLocks noChangeArrowheads="1"/>
          </p:cNvSpPr>
          <p:nvPr/>
        </p:nvSpPr>
        <p:spPr bwMode="auto">
          <a:xfrm>
            <a:off x="2238375" y="877888"/>
            <a:ext cx="36972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3200" b="1">
                <a:latin typeface="Arial" charset="0"/>
              </a:rPr>
              <a:t>It all starts here…</a:t>
            </a:r>
          </a:p>
        </p:txBody>
      </p:sp>
      <p:sp>
        <p:nvSpPr>
          <p:cNvPr id="10243" name="Rectangle 6"/>
          <p:cNvSpPr>
            <a:spLocks noChangeArrowheads="1"/>
          </p:cNvSpPr>
          <p:nvPr/>
        </p:nvSpPr>
        <p:spPr bwMode="auto">
          <a:xfrm>
            <a:off x="947738" y="1558925"/>
            <a:ext cx="1257300" cy="1573213"/>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244" name="Rectangle 7"/>
          <p:cNvSpPr>
            <a:spLocks noChangeArrowheads="1"/>
          </p:cNvSpPr>
          <p:nvPr/>
        </p:nvSpPr>
        <p:spPr bwMode="auto">
          <a:xfrm>
            <a:off x="2373313" y="1558925"/>
            <a:ext cx="1257300" cy="1573213"/>
          </a:xfrm>
          <a:prstGeom prst="rect">
            <a:avLst/>
          </a:prstGeom>
          <a:noFill/>
          <a:ln w="9525">
            <a:solidFill>
              <a:schemeClr val="tx1"/>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400" b="1">
              <a:latin typeface="Times" charset="0"/>
            </a:endParaRPr>
          </a:p>
        </p:txBody>
      </p:sp>
      <p:sp>
        <p:nvSpPr>
          <p:cNvPr id="10245" name="Rectangle 8"/>
          <p:cNvSpPr>
            <a:spLocks noChangeArrowheads="1"/>
          </p:cNvSpPr>
          <p:nvPr/>
        </p:nvSpPr>
        <p:spPr bwMode="auto">
          <a:xfrm>
            <a:off x="3797300" y="1558925"/>
            <a:ext cx="1257300" cy="1573213"/>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246" name="Rectangle 9"/>
          <p:cNvSpPr>
            <a:spLocks noChangeArrowheads="1"/>
          </p:cNvSpPr>
          <p:nvPr/>
        </p:nvSpPr>
        <p:spPr bwMode="auto">
          <a:xfrm>
            <a:off x="5222875" y="1558925"/>
            <a:ext cx="1257300" cy="1573213"/>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247" name="Line 10"/>
          <p:cNvSpPr>
            <a:spLocks noChangeShapeType="1"/>
          </p:cNvSpPr>
          <p:nvPr/>
        </p:nvSpPr>
        <p:spPr bwMode="auto">
          <a:xfrm>
            <a:off x="2765425" y="2346325"/>
            <a:ext cx="376238"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1" name="Rectangle 11"/>
          <p:cNvSpPr>
            <a:spLocks noChangeArrowheads="1"/>
          </p:cNvSpPr>
          <p:nvPr/>
        </p:nvSpPr>
        <p:spPr bwMode="auto">
          <a:xfrm>
            <a:off x="474663" y="7916863"/>
            <a:ext cx="6635750" cy="487362"/>
          </a:xfrm>
          <a:prstGeom prst="rect">
            <a:avLst/>
          </a:prstGeom>
          <a:noFill/>
          <a:ln w="9525">
            <a:noFill/>
            <a:miter lim="800000"/>
            <a:headEnd/>
            <a:tailEnd/>
          </a:ln>
          <a:effectLst>
            <a:outerShdw blurRad="63500" dist="46662" dir="3284183" algn="ctr" rotWithShape="0">
              <a:srgbClr val="000000">
                <a:alpha val="74998"/>
              </a:srgbClr>
            </a:outerShdw>
          </a:effectLst>
        </p:spPr>
        <p:txBody>
          <a:bodyPr lIns="0" tIns="0" rIns="0" bIns="0">
            <a:spAutoFit/>
          </a:bodyPr>
          <a:lstStyle/>
          <a:p>
            <a:pPr algn="ctr">
              <a:defRPr/>
            </a:pPr>
            <a:r>
              <a:rPr lang="en-US" sz="3200" b="1">
                <a:latin typeface="Comic Sans MS" charset="0"/>
              </a:rPr>
              <a:t>YOUR MENTAL BIBLE FILE!</a:t>
            </a:r>
            <a:endParaRPr lang="en-US" sz="3200">
              <a:latin typeface="Times" charset="0"/>
            </a:endParaRPr>
          </a:p>
        </p:txBody>
      </p:sp>
      <p:sp>
        <p:nvSpPr>
          <p:cNvPr id="10249" name="Rectangle 12"/>
          <p:cNvSpPr>
            <a:spLocks noChangeArrowheads="1"/>
          </p:cNvSpPr>
          <p:nvPr/>
        </p:nvSpPr>
        <p:spPr bwMode="auto">
          <a:xfrm>
            <a:off x="6064250" y="6340475"/>
            <a:ext cx="3492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a:latin typeface="Helvetica" charset="0"/>
              </a:rPr>
              <a:t> </a:t>
            </a:r>
            <a:endParaRPr lang="en-US" sz="2400">
              <a:latin typeface="Times" charset="0"/>
            </a:endParaRPr>
          </a:p>
        </p:txBody>
      </p:sp>
      <p:grpSp>
        <p:nvGrpSpPr>
          <p:cNvPr id="10250" name="Group 13"/>
          <p:cNvGrpSpPr>
            <a:grpSpLocks/>
          </p:cNvGrpSpPr>
          <p:nvPr/>
        </p:nvGrpSpPr>
        <p:grpSpPr bwMode="auto">
          <a:xfrm>
            <a:off x="901700" y="6111875"/>
            <a:ext cx="2255838" cy="1301750"/>
            <a:chOff x="2314" y="2789"/>
            <a:chExt cx="1292" cy="794"/>
          </a:xfrm>
        </p:grpSpPr>
        <p:sp>
          <p:nvSpPr>
            <p:cNvPr id="40974" name="Rectangle 14"/>
            <p:cNvSpPr>
              <a:spLocks noChangeArrowheads="1"/>
            </p:cNvSpPr>
            <p:nvPr/>
          </p:nvSpPr>
          <p:spPr bwMode="auto">
            <a:xfrm>
              <a:off x="2314" y="2789"/>
              <a:ext cx="1218" cy="150"/>
            </a:xfrm>
            <a:prstGeom prst="rect">
              <a:avLst/>
            </a:prstGeom>
            <a:noFill/>
            <a:ln w="9525">
              <a:noFill/>
              <a:miter lim="800000"/>
              <a:headEnd/>
              <a:tailEnd/>
            </a:ln>
            <a:effectLst>
              <a:outerShdw blurRad="63500" dist="46662" dir="3284183" algn="ctr" rotWithShape="0">
                <a:srgbClr val="000000">
                  <a:alpha val="74998"/>
                </a:srgbClr>
              </a:outerShdw>
            </a:effectLst>
          </p:spPr>
          <p:txBody>
            <a:bodyPr lIns="0" tIns="0" rIns="0" bIns="0">
              <a:spAutoFit/>
            </a:bodyPr>
            <a:lstStyle/>
            <a:p>
              <a:pPr algn="ctr">
                <a:lnSpc>
                  <a:spcPct val="60000"/>
                </a:lnSpc>
                <a:defRPr/>
              </a:pPr>
              <a:r>
                <a:rPr lang="en-US" sz="2400" b="1">
                  <a:latin typeface="Comic Sans MS" charset="0"/>
                </a:rPr>
                <a:t>3 Societies:</a:t>
              </a:r>
              <a:endParaRPr lang="en-US" sz="2400">
                <a:latin typeface="Times" charset="0"/>
              </a:endParaRPr>
            </a:p>
          </p:txBody>
        </p:sp>
        <p:grpSp>
          <p:nvGrpSpPr>
            <p:cNvPr id="10326" name="Group 15"/>
            <p:cNvGrpSpPr>
              <a:grpSpLocks/>
            </p:cNvGrpSpPr>
            <p:nvPr/>
          </p:nvGrpSpPr>
          <p:grpSpPr bwMode="auto">
            <a:xfrm>
              <a:off x="2516" y="3204"/>
              <a:ext cx="1090" cy="379"/>
              <a:chOff x="1246" y="3148"/>
              <a:chExt cx="1090" cy="379"/>
            </a:xfrm>
          </p:grpSpPr>
          <p:sp>
            <p:nvSpPr>
              <p:cNvPr id="40976" name="Line 16"/>
              <p:cNvSpPr>
                <a:spLocks noChangeShapeType="1"/>
              </p:cNvSpPr>
              <p:nvPr/>
            </p:nvSpPr>
            <p:spPr bwMode="auto">
              <a:xfrm>
                <a:off x="1248" y="3148"/>
                <a:ext cx="1087"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40977" name="Line 17"/>
              <p:cNvSpPr>
                <a:spLocks noChangeShapeType="1"/>
              </p:cNvSpPr>
              <p:nvPr/>
            </p:nvSpPr>
            <p:spPr bwMode="auto">
              <a:xfrm>
                <a:off x="1246" y="3332"/>
                <a:ext cx="1087"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40978" name="Line 18"/>
              <p:cNvSpPr>
                <a:spLocks noChangeShapeType="1"/>
              </p:cNvSpPr>
              <p:nvPr/>
            </p:nvSpPr>
            <p:spPr bwMode="auto">
              <a:xfrm>
                <a:off x="1252" y="3527"/>
                <a:ext cx="1084"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grpSp>
      </p:grpSp>
      <p:sp>
        <p:nvSpPr>
          <p:cNvPr id="10251" name="Freeform 20"/>
          <p:cNvSpPr>
            <a:spLocks/>
          </p:cNvSpPr>
          <p:nvPr/>
        </p:nvSpPr>
        <p:spPr bwMode="auto">
          <a:xfrm>
            <a:off x="611188" y="3138488"/>
            <a:ext cx="1074737" cy="581025"/>
          </a:xfrm>
          <a:custGeom>
            <a:avLst/>
            <a:gdLst>
              <a:gd name="T0" fmla="*/ 2147483647 w 503"/>
              <a:gd name="T1" fmla="*/ 0 h 355"/>
              <a:gd name="T2" fmla="*/ 2147483647 w 503"/>
              <a:gd name="T3" fmla="*/ 2147483647 h 355"/>
              <a:gd name="T4" fmla="*/ 2147483647 w 503"/>
              <a:gd name="T5" fmla="*/ 2147483647 h 355"/>
              <a:gd name="T6" fmla="*/ 2147483647 w 503"/>
              <a:gd name="T7" fmla="*/ 2147483647 h 355"/>
              <a:gd name="T8" fmla="*/ 2147483647 w 503"/>
              <a:gd name="T9" fmla="*/ 2147483647 h 355"/>
              <a:gd name="T10" fmla="*/ 2147483647 w 503"/>
              <a:gd name="T11" fmla="*/ 2147483647 h 355"/>
              <a:gd name="T12" fmla="*/ 2147483647 w 503"/>
              <a:gd name="T13" fmla="*/ 2147483647 h 355"/>
              <a:gd name="T14" fmla="*/ 2147483647 w 503"/>
              <a:gd name="T15" fmla="*/ 2147483647 h 355"/>
              <a:gd name="T16" fmla="*/ 0 w 503"/>
              <a:gd name="T17" fmla="*/ 2147483647 h 355"/>
              <a:gd name="T18" fmla="*/ 0 w 503"/>
              <a:gd name="T19" fmla="*/ 2147483647 h 355"/>
              <a:gd name="T20" fmla="*/ 2147483647 w 503"/>
              <a:gd name="T21" fmla="*/ 2147483647 h 355"/>
              <a:gd name="T22" fmla="*/ 2147483647 w 503"/>
              <a:gd name="T23" fmla="*/ 2147483647 h 355"/>
              <a:gd name="T24" fmla="*/ 2147483647 w 503"/>
              <a:gd name="T25" fmla="*/ 2147483647 h 355"/>
              <a:gd name="T26" fmla="*/ 2147483647 w 503"/>
              <a:gd name="T27" fmla="*/ 2147483647 h 355"/>
              <a:gd name="T28" fmla="*/ 2147483647 w 503"/>
              <a:gd name="T29" fmla="*/ 2147483647 h 355"/>
              <a:gd name="T30" fmla="*/ 2147483647 w 503"/>
              <a:gd name="T31" fmla="*/ 2147483647 h 355"/>
              <a:gd name="T32" fmla="*/ 2147483647 w 503"/>
              <a:gd name="T33" fmla="*/ 2147483647 h 355"/>
              <a:gd name="T34" fmla="*/ 2147483647 w 503"/>
              <a:gd name="T35" fmla="*/ 2147483647 h 355"/>
              <a:gd name="T36" fmla="*/ 2147483647 w 503"/>
              <a:gd name="T37" fmla="*/ 2147483647 h 355"/>
              <a:gd name="T38" fmla="*/ 2147483647 w 503"/>
              <a:gd name="T39" fmla="*/ 2147483647 h 355"/>
              <a:gd name="T40" fmla="*/ 2147483647 w 503"/>
              <a:gd name="T41" fmla="*/ 2147483647 h 355"/>
              <a:gd name="T42" fmla="*/ 2147483647 w 503"/>
              <a:gd name="T43" fmla="*/ 2147483647 h 355"/>
              <a:gd name="T44" fmla="*/ 2147483647 w 503"/>
              <a:gd name="T45" fmla="*/ 2147483647 h 355"/>
              <a:gd name="T46" fmla="*/ 2147483647 w 503"/>
              <a:gd name="T47" fmla="*/ 2147483647 h 355"/>
              <a:gd name="T48" fmla="*/ 2147483647 w 503"/>
              <a:gd name="T49" fmla="*/ 2147483647 h 355"/>
              <a:gd name="T50" fmla="*/ 2147483647 w 503"/>
              <a:gd name="T51" fmla="*/ 2147483647 h 355"/>
              <a:gd name="T52" fmla="*/ 2147483647 w 503"/>
              <a:gd name="T53" fmla="*/ 2147483647 h 355"/>
              <a:gd name="T54" fmla="*/ 2147483647 w 503"/>
              <a:gd name="T55" fmla="*/ 2147483647 h 355"/>
              <a:gd name="T56" fmla="*/ 2147483647 w 503"/>
              <a:gd name="T57" fmla="*/ 2147483647 h 355"/>
              <a:gd name="T58" fmla="*/ 2147483647 w 503"/>
              <a:gd name="T59" fmla="*/ 2147483647 h 355"/>
              <a:gd name="T60" fmla="*/ 2147483647 w 503"/>
              <a:gd name="T61" fmla="*/ 2147483647 h 355"/>
              <a:gd name="T62" fmla="*/ 2147483647 w 503"/>
              <a:gd name="T63" fmla="*/ 2147483647 h 355"/>
              <a:gd name="T64" fmla="*/ 2147483647 w 503"/>
              <a:gd name="T65" fmla="*/ 2147483647 h 355"/>
              <a:gd name="T66" fmla="*/ 2147483647 w 503"/>
              <a:gd name="T67" fmla="*/ 2147483647 h 355"/>
              <a:gd name="T68" fmla="*/ 2147483647 w 503"/>
              <a:gd name="T69" fmla="*/ 2147483647 h 355"/>
              <a:gd name="T70" fmla="*/ 2147483647 w 503"/>
              <a:gd name="T71" fmla="*/ 0 h 355"/>
              <a:gd name="T72" fmla="*/ 2147483647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US"/>
          </a:p>
        </p:txBody>
      </p:sp>
      <p:sp>
        <p:nvSpPr>
          <p:cNvPr id="10252" name="Rectangle 21"/>
          <p:cNvSpPr>
            <a:spLocks noChangeArrowheads="1"/>
          </p:cNvSpPr>
          <p:nvPr/>
        </p:nvSpPr>
        <p:spPr bwMode="auto">
          <a:xfrm>
            <a:off x="608013" y="3394075"/>
            <a:ext cx="1514475" cy="481013"/>
          </a:xfrm>
          <a:prstGeom prst="rect">
            <a:avLst/>
          </a:prstGeom>
          <a:solidFill>
            <a:schemeClr val="bg1"/>
          </a:solidFill>
          <a:ln w="28575">
            <a:solidFill>
              <a:schemeClr val="tx1"/>
            </a:solidFill>
            <a:miter lim="800000"/>
            <a:headEnd/>
            <a:tailEnd/>
          </a:ln>
        </p:spPr>
        <p:txBody>
          <a:bodyPr/>
          <a:lstStyle/>
          <a:p>
            <a:endParaRPr lang="en-US"/>
          </a:p>
        </p:txBody>
      </p:sp>
      <p:grpSp>
        <p:nvGrpSpPr>
          <p:cNvPr id="10253" name="Group 25" descr="Large confetti"/>
          <p:cNvGrpSpPr>
            <a:grpSpLocks/>
          </p:cNvGrpSpPr>
          <p:nvPr/>
        </p:nvGrpSpPr>
        <p:grpSpPr bwMode="auto">
          <a:xfrm>
            <a:off x="3111500" y="6337300"/>
            <a:ext cx="1516063" cy="736600"/>
            <a:chOff x="375" y="3720"/>
            <a:chExt cx="868" cy="450"/>
          </a:xfrm>
        </p:grpSpPr>
        <p:sp>
          <p:nvSpPr>
            <p:cNvPr id="10320" name="Freeform 26"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0321" name="Rectangle 27"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0322" name="Rectangle 28"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23" name="Rectangle 29"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24" name="Line 30"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54" name="Group 31" descr="Large confetti"/>
          <p:cNvGrpSpPr>
            <a:grpSpLocks/>
          </p:cNvGrpSpPr>
          <p:nvPr/>
        </p:nvGrpSpPr>
        <p:grpSpPr bwMode="auto">
          <a:xfrm>
            <a:off x="4313238" y="6656388"/>
            <a:ext cx="1516062" cy="736600"/>
            <a:chOff x="375" y="3720"/>
            <a:chExt cx="868" cy="450"/>
          </a:xfrm>
        </p:grpSpPr>
        <p:sp>
          <p:nvSpPr>
            <p:cNvPr id="10315" name="Freeform 32"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0316" name="Rectangle 33"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0317" name="Rectangle 34"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18" name="Rectangle 35"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19" name="Line 36"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55" name="Group 37" descr="Large confetti"/>
          <p:cNvGrpSpPr>
            <a:grpSpLocks/>
          </p:cNvGrpSpPr>
          <p:nvPr/>
        </p:nvGrpSpPr>
        <p:grpSpPr bwMode="auto">
          <a:xfrm>
            <a:off x="5535613" y="6977063"/>
            <a:ext cx="1516062" cy="736600"/>
            <a:chOff x="375" y="3720"/>
            <a:chExt cx="868" cy="450"/>
          </a:xfrm>
        </p:grpSpPr>
        <p:sp>
          <p:nvSpPr>
            <p:cNvPr id="10310" name="Freeform 38"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0311" name="Rectangle 39"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0312" name="Rectangle 40"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13" name="Rectangle 41"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14" name="Line 42"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0256" name="Freeform 44"/>
          <p:cNvSpPr>
            <a:spLocks/>
          </p:cNvSpPr>
          <p:nvPr/>
        </p:nvSpPr>
        <p:spPr bwMode="auto">
          <a:xfrm>
            <a:off x="3860800" y="3143250"/>
            <a:ext cx="1076325" cy="581025"/>
          </a:xfrm>
          <a:custGeom>
            <a:avLst/>
            <a:gdLst>
              <a:gd name="T0" fmla="*/ 2147483647 w 503"/>
              <a:gd name="T1" fmla="*/ 0 h 355"/>
              <a:gd name="T2" fmla="*/ 2147483647 w 503"/>
              <a:gd name="T3" fmla="*/ 2147483647 h 355"/>
              <a:gd name="T4" fmla="*/ 2147483647 w 503"/>
              <a:gd name="T5" fmla="*/ 2147483647 h 355"/>
              <a:gd name="T6" fmla="*/ 2147483647 w 503"/>
              <a:gd name="T7" fmla="*/ 2147483647 h 355"/>
              <a:gd name="T8" fmla="*/ 2147483647 w 503"/>
              <a:gd name="T9" fmla="*/ 2147483647 h 355"/>
              <a:gd name="T10" fmla="*/ 2147483647 w 503"/>
              <a:gd name="T11" fmla="*/ 2147483647 h 355"/>
              <a:gd name="T12" fmla="*/ 2147483647 w 503"/>
              <a:gd name="T13" fmla="*/ 2147483647 h 355"/>
              <a:gd name="T14" fmla="*/ 2147483647 w 503"/>
              <a:gd name="T15" fmla="*/ 2147483647 h 355"/>
              <a:gd name="T16" fmla="*/ 0 w 503"/>
              <a:gd name="T17" fmla="*/ 2147483647 h 355"/>
              <a:gd name="T18" fmla="*/ 0 w 503"/>
              <a:gd name="T19" fmla="*/ 2147483647 h 355"/>
              <a:gd name="T20" fmla="*/ 2147483647 w 503"/>
              <a:gd name="T21" fmla="*/ 2147483647 h 355"/>
              <a:gd name="T22" fmla="*/ 2147483647 w 503"/>
              <a:gd name="T23" fmla="*/ 2147483647 h 355"/>
              <a:gd name="T24" fmla="*/ 2147483647 w 503"/>
              <a:gd name="T25" fmla="*/ 2147483647 h 355"/>
              <a:gd name="T26" fmla="*/ 2147483647 w 503"/>
              <a:gd name="T27" fmla="*/ 2147483647 h 355"/>
              <a:gd name="T28" fmla="*/ 2147483647 w 503"/>
              <a:gd name="T29" fmla="*/ 2147483647 h 355"/>
              <a:gd name="T30" fmla="*/ 2147483647 w 503"/>
              <a:gd name="T31" fmla="*/ 2147483647 h 355"/>
              <a:gd name="T32" fmla="*/ 2147483647 w 503"/>
              <a:gd name="T33" fmla="*/ 2147483647 h 355"/>
              <a:gd name="T34" fmla="*/ 2147483647 w 503"/>
              <a:gd name="T35" fmla="*/ 2147483647 h 355"/>
              <a:gd name="T36" fmla="*/ 2147483647 w 503"/>
              <a:gd name="T37" fmla="*/ 2147483647 h 355"/>
              <a:gd name="T38" fmla="*/ 2147483647 w 503"/>
              <a:gd name="T39" fmla="*/ 2147483647 h 355"/>
              <a:gd name="T40" fmla="*/ 2147483647 w 503"/>
              <a:gd name="T41" fmla="*/ 2147483647 h 355"/>
              <a:gd name="T42" fmla="*/ 2147483647 w 503"/>
              <a:gd name="T43" fmla="*/ 2147483647 h 355"/>
              <a:gd name="T44" fmla="*/ 2147483647 w 503"/>
              <a:gd name="T45" fmla="*/ 2147483647 h 355"/>
              <a:gd name="T46" fmla="*/ 2147483647 w 503"/>
              <a:gd name="T47" fmla="*/ 2147483647 h 355"/>
              <a:gd name="T48" fmla="*/ 2147483647 w 503"/>
              <a:gd name="T49" fmla="*/ 2147483647 h 355"/>
              <a:gd name="T50" fmla="*/ 2147483647 w 503"/>
              <a:gd name="T51" fmla="*/ 2147483647 h 355"/>
              <a:gd name="T52" fmla="*/ 2147483647 w 503"/>
              <a:gd name="T53" fmla="*/ 2147483647 h 355"/>
              <a:gd name="T54" fmla="*/ 2147483647 w 503"/>
              <a:gd name="T55" fmla="*/ 2147483647 h 355"/>
              <a:gd name="T56" fmla="*/ 2147483647 w 503"/>
              <a:gd name="T57" fmla="*/ 2147483647 h 355"/>
              <a:gd name="T58" fmla="*/ 2147483647 w 503"/>
              <a:gd name="T59" fmla="*/ 2147483647 h 355"/>
              <a:gd name="T60" fmla="*/ 2147483647 w 503"/>
              <a:gd name="T61" fmla="*/ 2147483647 h 355"/>
              <a:gd name="T62" fmla="*/ 2147483647 w 503"/>
              <a:gd name="T63" fmla="*/ 2147483647 h 355"/>
              <a:gd name="T64" fmla="*/ 2147483647 w 503"/>
              <a:gd name="T65" fmla="*/ 2147483647 h 355"/>
              <a:gd name="T66" fmla="*/ 2147483647 w 503"/>
              <a:gd name="T67" fmla="*/ 2147483647 h 355"/>
              <a:gd name="T68" fmla="*/ 2147483647 w 503"/>
              <a:gd name="T69" fmla="*/ 2147483647 h 355"/>
              <a:gd name="T70" fmla="*/ 2147483647 w 503"/>
              <a:gd name="T71" fmla="*/ 0 h 355"/>
              <a:gd name="T72" fmla="*/ 2147483647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US"/>
          </a:p>
        </p:txBody>
      </p:sp>
      <p:sp>
        <p:nvSpPr>
          <p:cNvPr id="10257" name="Rectangle 45"/>
          <p:cNvSpPr>
            <a:spLocks noChangeArrowheads="1"/>
          </p:cNvSpPr>
          <p:nvPr/>
        </p:nvSpPr>
        <p:spPr bwMode="auto">
          <a:xfrm>
            <a:off x="3857625" y="3398838"/>
            <a:ext cx="1516063" cy="481012"/>
          </a:xfrm>
          <a:prstGeom prst="rect">
            <a:avLst/>
          </a:prstGeom>
          <a:solidFill>
            <a:schemeClr val="bg1"/>
          </a:solidFill>
          <a:ln w="28575">
            <a:solidFill>
              <a:schemeClr val="tx1"/>
            </a:solidFill>
            <a:miter lim="800000"/>
            <a:headEnd/>
            <a:tailEnd/>
          </a:ln>
        </p:spPr>
        <p:txBody>
          <a:bodyPr/>
          <a:lstStyle/>
          <a:p>
            <a:endParaRPr lang="en-US"/>
          </a:p>
        </p:txBody>
      </p:sp>
      <p:sp>
        <p:nvSpPr>
          <p:cNvPr id="10258" name="Text Box 49"/>
          <p:cNvSpPr txBox="1">
            <a:spLocks noChangeArrowheads="1"/>
          </p:cNvSpPr>
          <p:nvPr/>
        </p:nvSpPr>
        <p:spPr bwMode="auto">
          <a:xfrm>
            <a:off x="974725" y="1487488"/>
            <a:ext cx="554038"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600">
                <a:solidFill>
                  <a:srgbClr val="E8E8E8"/>
                </a:solidFill>
                <a:latin typeface="Capitals" charset="0"/>
              </a:rPr>
              <a:t>C</a:t>
            </a:r>
          </a:p>
        </p:txBody>
      </p:sp>
      <p:sp>
        <p:nvSpPr>
          <p:cNvPr id="10259" name="Text Box 50"/>
          <p:cNvSpPr txBox="1">
            <a:spLocks noChangeArrowheads="1"/>
          </p:cNvSpPr>
          <p:nvPr/>
        </p:nvSpPr>
        <p:spPr bwMode="auto">
          <a:xfrm>
            <a:off x="3910013" y="1516063"/>
            <a:ext cx="555625"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600">
                <a:solidFill>
                  <a:srgbClr val="E8E8E8"/>
                </a:solidFill>
                <a:latin typeface="Capitals" charset="0"/>
              </a:rPr>
              <a:t>S</a:t>
            </a:r>
          </a:p>
        </p:txBody>
      </p:sp>
      <p:sp>
        <p:nvSpPr>
          <p:cNvPr id="10260" name="Text Box 51"/>
          <p:cNvSpPr txBox="1">
            <a:spLocks noChangeArrowheads="1"/>
          </p:cNvSpPr>
          <p:nvPr/>
        </p:nvSpPr>
        <p:spPr bwMode="auto">
          <a:xfrm>
            <a:off x="5437188" y="1420813"/>
            <a:ext cx="555625"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0600">
                <a:solidFill>
                  <a:srgbClr val="E8E8E8"/>
                </a:solidFill>
                <a:latin typeface="Capitals" charset="0"/>
              </a:rPr>
              <a:t>J</a:t>
            </a:r>
          </a:p>
        </p:txBody>
      </p:sp>
      <p:grpSp>
        <p:nvGrpSpPr>
          <p:cNvPr id="10261" name="Group 52"/>
          <p:cNvGrpSpPr>
            <a:grpSpLocks/>
          </p:cNvGrpSpPr>
          <p:nvPr/>
        </p:nvGrpSpPr>
        <p:grpSpPr bwMode="auto">
          <a:xfrm>
            <a:off x="330200" y="4302125"/>
            <a:ext cx="2209800" cy="1384300"/>
            <a:chOff x="525" y="2834"/>
            <a:chExt cx="1455" cy="845"/>
          </a:xfrm>
        </p:grpSpPr>
        <p:sp>
          <p:nvSpPr>
            <p:cNvPr id="41013" name="Rectangle 53"/>
            <p:cNvSpPr>
              <a:spLocks noChangeArrowheads="1"/>
            </p:cNvSpPr>
            <p:nvPr/>
          </p:nvSpPr>
          <p:spPr bwMode="auto">
            <a:xfrm>
              <a:off x="525" y="2834"/>
              <a:ext cx="1455" cy="132"/>
            </a:xfrm>
            <a:prstGeom prst="rect">
              <a:avLst/>
            </a:prstGeom>
            <a:noFill/>
            <a:ln w="9525">
              <a:noFill/>
              <a:miter lim="800000"/>
              <a:headEnd/>
              <a:tailEnd/>
            </a:ln>
            <a:effectLst>
              <a:outerShdw blurRad="63500" dist="46662" dir="3284183" algn="ctr" rotWithShape="0">
                <a:srgbClr val="000000">
                  <a:alpha val="74998"/>
                </a:srgbClr>
              </a:outerShdw>
            </a:effectLst>
          </p:spPr>
          <p:txBody>
            <a:bodyPr lIns="0" tIns="0" rIns="0" bIns="0">
              <a:spAutoFit/>
            </a:bodyPr>
            <a:lstStyle/>
            <a:p>
              <a:pPr algn="ctr">
                <a:lnSpc>
                  <a:spcPct val="50000"/>
                </a:lnSpc>
                <a:defRPr/>
              </a:pPr>
              <a:r>
                <a:rPr lang="en-US" sz="2400" b="1">
                  <a:latin typeface="Comic Sans MS" charset="0"/>
                </a:rPr>
                <a:t>4 People:</a:t>
              </a:r>
              <a:endParaRPr lang="en-US" sz="2400">
                <a:latin typeface="Times" charset="0"/>
              </a:endParaRPr>
            </a:p>
          </p:txBody>
        </p:sp>
        <p:grpSp>
          <p:nvGrpSpPr>
            <p:cNvPr id="10305" name="Group 54"/>
            <p:cNvGrpSpPr>
              <a:grpSpLocks/>
            </p:cNvGrpSpPr>
            <p:nvPr/>
          </p:nvGrpSpPr>
          <p:grpSpPr bwMode="auto">
            <a:xfrm>
              <a:off x="812" y="3149"/>
              <a:ext cx="1093" cy="530"/>
              <a:chOff x="1241" y="2249"/>
              <a:chExt cx="1093" cy="530"/>
            </a:xfrm>
          </p:grpSpPr>
          <p:sp>
            <p:nvSpPr>
              <p:cNvPr id="41015" name="Line 55"/>
              <p:cNvSpPr>
                <a:spLocks noChangeShapeType="1"/>
              </p:cNvSpPr>
              <p:nvPr/>
            </p:nvSpPr>
            <p:spPr bwMode="auto">
              <a:xfrm>
                <a:off x="1241" y="2249"/>
                <a:ext cx="1081"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41016" name="Line 56"/>
              <p:cNvSpPr>
                <a:spLocks noChangeShapeType="1"/>
              </p:cNvSpPr>
              <p:nvPr/>
            </p:nvSpPr>
            <p:spPr bwMode="auto">
              <a:xfrm>
                <a:off x="1253" y="2422"/>
                <a:ext cx="1079"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41017" name="Line 57"/>
              <p:cNvSpPr>
                <a:spLocks noChangeShapeType="1"/>
              </p:cNvSpPr>
              <p:nvPr/>
            </p:nvSpPr>
            <p:spPr bwMode="auto">
              <a:xfrm>
                <a:off x="1252" y="2595"/>
                <a:ext cx="1078"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41018" name="Line 58"/>
              <p:cNvSpPr>
                <a:spLocks noChangeShapeType="1"/>
              </p:cNvSpPr>
              <p:nvPr/>
            </p:nvSpPr>
            <p:spPr bwMode="auto">
              <a:xfrm>
                <a:off x="1253" y="2779"/>
                <a:ext cx="1081"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grpSp>
      </p:grpSp>
      <p:sp>
        <p:nvSpPr>
          <p:cNvPr id="10262" name="Line 59"/>
          <p:cNvSpPr>
            <a:spLocks noChangeShapeType="1"/>
          </p:cNvSpPr>
          <p:nvPr/>
        </p:nvSpPr>
        <p:spPr bwMode="auto">
          <a:xfrm flipH="1">
            <a:off x="2112963" y="3016250"/>
            <a:ext cx="681037" cy="14366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263" name="Line 60"/>
          <p:cNvSpPr>
            <a:spLocks noChangeShapeType="1"/>
          </p:cNvSpPr>
          <p:nvPr/>
        </p:nvSpPr>
        <p:spPr bwMode="auto">
          <a:xfrm flipH="1">
            <a:off x="2432050" y="2995613"/>
            <a:ext cx="741363" cy="3051175"/>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0264" name="Group 61" descr="Dark vertical"/>
          <p:cNvGrpSpPr>
            <a:grpSpLocks/>
          </p:cNvGrpSpPr>
          <p:nvPr/>
        </p:nvGrpSpPr>
        <p:grpSpPr bwMode="auto">
          <a:xfrm>
            <a:off x="2370138" y="4191000"/>
            <a:ext cx="1514475" cy="738188"/>
            <a:chOff x="375" y="3720"/>
            <a:chExt cx="868" cy="450"/>
          </a:xfrm>
        </p:grpSpPr>
        <p:sp>
          <p:nvSpPr>
            <p:cNvPr id="10299" name="Freeform 62"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0300" name="Rectangle 63"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0301" name="Rectangle 64"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02" name="Rectangle 65"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03" name="Line 66"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65" name="Group 67" descr="Dark vertical"/>
          <p:cNvGrpSpPr>
            <a:grpSpLocks/>
          </p:cNvGrpSpPr>
          <p:nvPr/>
        </p:nvGrpSpPr>
        <p:grpSpPr bwMode="auto">
          <a:xfrm>
            <a:off x="3475038" y="4510088"/>
            <a:ext cx="1516062" cy="736600"/>
            <a:chOff x="375" y="3720"/>
            <a:chExt cx="868" cy="450"/>
          </a:xfrm>
        </p:grpSpPr>
        <p:sp>
          <p:nvSpPr>
            <p:cNvPr id="10294" name="Freeform 68"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0295" name="Rectangle 69"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0296" name="Rectangle 70"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97" name="Rectangle 71"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98" name="Line 72"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66" name="Group 73" descr="Dark vertical"/>
          <p:cNvGrpSpPr>
            <a:grpSpLocks/>
          </p:cNvGrpSpPr>
          <p:nvPr/>
        </p:nvGrpSpPr>
        <p:grpSpPr bwMode="auto">
          <a:xfrm>
            <a:off x="4562475" y="4830763"/>
            <a:ext cx="1516063" cy="736600"/>
            <a:chOff x="375" y="3720"/>
            <a:chExt cx="868" cy="450"/>
          </a:xfrm>
        </p:grpSpPr>
        <p:sp>
          <p:nvSpPr>
            <p:cNvPr id="10289" name="Freeform 74"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0290" name="Rectangle 75"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0291" name="Rectangle 76"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92" name="Rectangle 77"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93" name="Line 78"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67" name="Group 79" descr="Dark vertical"/>
          <p:cNvGrpSpPr>
            <a:grpSpLocks/>
          </p:cNvGrpSpPr>
          <p:nvPr/>
        </p:nvGrpSpPr>
        <p:grpSpPr bwMode="auto">
          <a:xfrm>
            <a:off x="5554663" y="5148263"/>
            <a:ext cx="1516062" cy="738187"/>
            <a:chOff x="375" y="3720"/>
            <a:chExt cx="868" cy="450"/>
          </a:xfrm>
        </p:grpSpPr>
        <p:sp>
          <p:nvSpPr>
            <p:cNvPr id="10284" name="Freeform 80"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0285" name="Rectangle 81"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0286" name="Rectangle 82"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87" name="Rectangle 83"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88" name="Line 84"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0268" name="Text Box 85"/>
          <p:cNvSpPr txBox="1">
            <a:spLocks noChangeArrowheads="1"/>
          </p:cNvSpPr>
          <p:nvPr/>
        </p:nvSpPr>
        <p:spPr bwMode="auto">
          <a:xfrm>
            <a:off x="642938" y="4451350"/>
            <a:ext cx="346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A</a:t>
            </a:r>
          </a:p>
        </p:txBody>
      </p:sp>
      <p:sp>
        <p:nvSpPr>
          <p:cNvPr id="10269" name="Text Box 86"/>
          <p:cNvSpPr txBox="1">
            <a:spLocks noChangeArrowheads="1"/>
          </p:cNvSpPr>
          <p:nvPr/>
        </p:nvSpPr>
        <p:spPr bwMode="auto">
          <a:xfrm>
            <a:off x="642938" y="4733925"/>
            <a:ext cx="346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J</a:t>
            </a:r>
          </a:p>
        </p:txBody>
      </p:sp>
      <p:sp>
        <p:nvSpPr>
          <p:cNvPr id="10270" name="Text Box 87"/>
          <p:cNvSpPr txBox="1">
            <a:spLocks noChangeArrowheads="1"/>
          </p:cNvSpPr>
          <p:nvPr/>
        </p:nvSpPr>
        <p:spPr bwMode="auto">
          <a:xfrm>
            <a:off x="642938" y="5048250"/>
            <a:ext cx="346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M</a:t>
            </a:r>
          </a:p>
        </p:txBody>
      </p:sp>
      <p:sp>
        <p:nvSpPr>
          <p:cNvPr id="10271" name="Text Box 88"/>
          <p:cNvSpPr txBox="1">
            <a:spLocks noChangeArrowheads="1"/>
          </p:cNvSpPr>
          <p:nvPr/>
        </p:nvSpPr>
        <p:spPr bwMode="auto">
          <a:xfrm>
            <a:off x="642938" y="5335588"/>
            <a:ext cx="346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J</a:t>
            </a:r>
          </a:p>
        </p:txBody>
      </p:sp>
      <p:sp>
        <p:nvSpPr>
          <p:cNvPr id="10272" name="Text Box 89"/>
          <p:cNvSpPr txBox="1">
            <a:spLocks noChangeArrowheads="1"/>
          </p:cNvSpPr>
          <p:nvPr/>
        </p:nvSpPr>
        <p:spPr bwMode="auto">
          <a:xfrm>
            <a:off x="1184275" y="6465888"/>
            <a:ext cx="344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A</a:t>
            </a:r>
          </a:p>
        </p:txBody>
      </p:sp>
      <p:sp>
        <p:nvSpPr>
          <p:cNvPr id="10273" name="Text Box 90"/>
          <p:cNvSpPr txBox="1">
            <a:spLocks noChangeArrowheads="1"/>
          </p:cNvSpPr>
          <p:nvPr/>
        </p:nvSpPr>
        <p:spPr bwMode="auto">
          <a:xfrm>
            <a:off x="1177925" y="6765925"/>
            <a:ext cx="346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R</a:t>
            </a:r>
          </a:p>
        </p:txBody>
      </p:sp>
      <p:sp>
        <p:nvSpPr>
          <p:cNvPr id="10274" name="Text Box 91"/>
          <p:cNvSpPr txBox="1">
            <a:spLocks noChangeArrowheads="1"/>
          </p:cNvSpPr>
          <p:nvPr/>
        </p:nvSpPr>
        <p:spPr bwMode="auto">
          <a:xfrm>
            <a:off x="1173163" y="7104063"/>
            <a:ext cx="346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a:latin typeface="Times" charset="0"/>
              </a:rPr>
              <a:t>C</a:t>
            </a:r>
          </a:p>
        </p:txBody>
      </p:sp>
      <p:sp>
        <p:nvSpPr>
          <p:cNvPr id="10275" name="Freeform 93"/>
          <p:cNvSpPr>
            <a:spLocks/>
          </p:cNvSpPr>
          <p:nvPr/>
        </p:nvSpPr>
        <p:spPr bwMode="auto">
          <a:xfrm>
            <a:off x="5526088" y="3144838"/>
            <a:ext cx="1076325" cy="581025"/>
          </a:xfrm>
          <a:custGeom>
            <a:avLst/>
            <a:gdLst>
              <a:gd name="T0" fmla="*/ 2147483647 w 503"/>
              <a:gd name="T1" fmla="*/ 0 h 355"/>
              <a:gd name="T2" fmla="*/ 2147483647 w 503"/>
              <a:gd name="T3" fmla="*/ 2147483647 h 355"/>
              <a:gd name="T4" fmla="*/ 2147483647 w 503"/>
              <a:gd name="T5" fmla="*/ 2147483647 h 355"/>
              <a:gd name="T6" fmla="*/ 2147483647 w 503"/>
              <a:gd name="T7" fmla="*/ 2147483647 h 355"/>
              <a:gd name="T8" fmla="*/ 2147483647 w 503"/>
              <a:gd name="T9" fmla="*/ 2147483647 h 355"/>
              <a:gd name="T10" fmla="*/ 2147483647 w 503"/>
              <a:gd name="T11" fmla="*/ 2147483647 h 355"/>
              <a:gd name="T12" fmla="*/ 2147483647 w 503"/>
              <a:gd name="T13" fmla="*/ 2147483647 h 355"/>
              <a:gd name="T14" fmla="*/ 2147483647 w 503"/>
              <a:gd name="T15" fmla="*/ 2147483647 h 355"/>
              <a:gd name="T16" fmla="*/ 0 w 503"/>
              <a:gd name="T17" fmla="*/ 2147483647 h 355"/>
              <a:gd name="T18" fmla="*/ 0 w 503"/>
              <a:gd name="T19" fmla="*/ 2147483647 h 355"/>
              <a:gd name="T20" fmla="*/ 2147483647 w 503"/>
              <a:gd name="T21" fmla="*/ 2147483647 h 355"/>
              <a:gd name="T22" fmla="*/ 2147483647 w 503"/>
              <a:gd name="T23" fmla="*/ 2147483647 h 355"/>
              <a:gd name="T24" fmla="*/ 2147483647 w 503"/>
              <a:gd name="T25" fmla="*/ 2147483647 h 355"/>
              <a:gd name="T26" fmla="*/ 2147483647 w 503"/>
              <a:gd name="T27" fmla="*/ 2147483647 h 355"/>
              <a:gd name="T28" fmla="*/ 2147483647 w 503"/>
              <a:gd name="T29" fmla="*/ 2147483647 h 355"/>
              <a:gd name="T30" fmla="*/ 2147483647 w 503"/>
              <a:gd name="T31" fmla="*/ 2147483647 h 355"/>
              <a:gd name="T32" fmla="*/ 2147483647 w 503"/>
              <a:gd name="T33" fmla="*/ 2147483647 h 355"/>
              <a:gd name="T34" fmla="*/ 2147483647 w 503"/>
              <a:gd name="T35" fmla="*/ 2147483647 h 355"/>
              <a:gd name="T36" fmla="*/ 2147483647 w 503"/>
              <a:gd name="T37" fmla="*/ 2147483647 h 355"/>
              <a:gd name="T38" fmla="*/ 2147483647 w 503"/>
              <a:gd name="T39" fmla="*/ 2147483647 h 355"/>
              <a:gd name="T40" fmla="*/ 2147483647 w 503"/>
              <a:gd name="T41" fmla="*/ 2147483647 h 355"/>
              <a:gd name="T42" fmla="*/ 2147483647 w 503"/>
              <a:gd name="T43" fmla="*/ 2147483647 h 355"/>
              <a:gd name="T44" fmla="*/ 2147483647 w 503"/>
              <a:gd name="T45" fmla="*/ 2147483647 h 355"/>
              <a:gd name="T46" fmla="*/ 2147483647 w 503"/>
              <a:gd name="T47" fmla="*/ 2147483647 h 355"/>
              <a:gd name="T48" fmla="*/ 2147483647 w 503"/>
              <a:gd name="T49" fmla="*/ 2147483647 h 355"/>
              <a:gd name="T50" fmla="*/ 2147483647 w 503"/>
              <a:gd name="T51" fmla="*/ 2147483647 h 355"/>
              <a:gd name="T52" fmla="*/ 2147483647 w 503"/>
              <a:gd name="T53" fmla="*/ 2147483647 h 355"/>
              <a:gd name="T54" fmla="*/ 2147483647 w 503"/>
              <a:gd name="T55" fmla="*/ 2147483647 h 355"/>
              <a:gd name="T56" fmla="*/ 2147483647 w 503"/>
              <a:gd name="T57" fmla="*/ 2147483647 h 355"/>
              <a:gd name="T58" fmla="*/ 2147483647 w 503"/>
              <a:gd name="T59" fmla="*/ 2147483647 h 355"/>
              <a:gd name="T60" fmla="*/ 2147483647 w 503"/>
              <a:gd name="T61" fmla="*/ 2147483647 h 355"/>
              <a:gd name="T62" fmla="*/ 2147483647 w 503"/>
              <a:gd name="T63" fmla="*/ 2147483647 h 355"/>
              <a:gd name="T64" fmla="*/ 2147483647 w 503"/>
              <a:gd name="T65" fmla="*/ 2147483647 h 355"/>
              <a:gd name="T66" fmla="*/ 2147483647 w 503"/>
              <a:gd name="T67" fmla="*/ 2147483647 h 355"/>
              <a:gd name="T68" fmla="*/ 2147483647 w 503"/>
              <a:gd name="T69" fmla="*/ 2147483647 h 355"/>
              <a:gd name="T70" fmla="*/ 2147483647 w 503"/>
              <a:gd name="T71" fmla="*/ 0 h 355"/>
              <a:gd name="T72" fmla="*/ 2147483647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US"/>
          </a:p>
        </p:txBody>
      </p:sp>
      <p:sp>
        <p:nvSpPr>
          <p:cNvPr id="10276" name="Rectangle 94"/>
          <p:cNvSpPr>
            <a:spLocks noChangeArrowheads="1"/>
          </p:cNvSpPr>
          <p:nvPr/>
        </p:nvSpPr>
        <p:spPr bwMode="auto">
          <a:xfrm>
            <a:off x="5524500" y="3436938"/>
            <a:ext cx="1516063" cy="481012"/>
          </a:xfrm>
          <a:prstGeom prst="rect">
            <a:avLst/>
          </a:prstGeom>
          <a:solidFill>
            <a:schemeClr val="bg1"/>
          </a:solidFill>
          <a:ln w="28575">
            <a:solidFill>
              <a:schemeClr val="tx1"/>
            </a:solidFill>
            <a:miter lim="800000"/>
            <a:headEnd/>
            <a:tailEnd/>
          </a:ln>
        </p:spPr>
        <p:txBody>
          <a:bodyPr/>
          <a:lstStyle/>
          <a:p>
            <a:endParaRPr lang="en-US"/>
          </a:p>
        </p:txBody>
      </p:sp>
      <p:sp>
        <p:nvSpPr>
          <p:cNvPr id="10277" name="Rectangle 97"/>
          <p:cNvSpPr>
            <a:spLocks noChangeArrowheads="1"/>
          </p:cNvSpPr>
          <p:nvPr/>
        </p:nvSpPr>
        <p:spPr bwMode="auto">
          <a:xfrm>
            <a:off x="5638800" y="3157538"/>
            <a:ext cx="809625"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500" b="1">
                <a:latin typeface="Helvetica" charset="0"/>
              </a:rPr>
              <a:t>JESUS</a:t>
            </a:r>
          </a:p>
        </p:txBody>
      </p:sp>
      <p:sp>
        <p:nvSpPr>
          <p:cNvPr id="10278" name="Text Box 98"/>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01</a:t>
            </a:r>
          </a:p>
        </p:txBody>
      </p:sp>
      <p:sp>
        <p:nvSpPr>
          <p:cNvPr id="10279" name="Line 99"/>
          <p:cNvSpPr>
            <a:spLocks noChangeShapeType="1"/>
          </p:cNvSpPr>
          <p:nvPr/>
        </p:nvSpPr>
        <p:spPr bwMode="auto">
          <a:xfrm>
            <a:off x="628650" y="3390900"/>
            <a:ext cx="1041400"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80" name="Line 100"/>
          <p:cNvSpPr>
            <a:spLocks noChangeShapeType="1"/>
          </p:cNvSpPr>
          <p:nvPr/>
        </p:nvSpPr>
        <p:spPr bwMode="auto">
          <a:xfrm>
            <a:off x="3879850" y="3403600"/>
            <a:ext cx="1041400"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81" name="Line 101"/>
          <p:cNvSpPr>
            <a:spLocks noChangeShapeType="1"/>
          </p:cNvSpPr>
          <p:nvPr/>
        </p:nvSpPr>
        <p:spPr bwMode="auto">
          <a:xfrm>
            <a:off x="5543550" y="3448050"/>
            <a:ext cx="1047750"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82" name="Line 102"/>
          <p:cNvSpPr>
            <a:spLocks noChangeShapeType="1"/>
          </p:cNvSpPr>
          <p:nvPr/>
        </p:nvSpPr>
        <p:spPr bwMode="auto">
          <a:xfrm>
            <a:off x="711200" y="3403600"/>
            <a:ext cx="89535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83" name="Line 103"/>
          <p:cNvSpPr>
            <a:spLocks noChangeShapeType="1"/>
          </p:cNvSpPr>
          <p:nvPr/>
        </p:nvSpPr>
        <p:spPr bwMode="auto">
          <a:xfrm>
            <a:off x="3949700" y="3403600"/>
            <a:ext cx="89535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80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utoShape 2" descr="30%"/>
          <p:cNvSpPr>
            <a:spLocks noChangeArrowheads="1"/>
          </p:cNvSpPr>
          <p:nvPr/>
        </p:nvSpPr>
        <p:spPr bwMode="auto">
          <a:xfrm>
            <a:off x="571500" y="7096125"/>
            <a:ext cx="6386513" cy="91122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77826" name="AutoShape 3"/>
          <p:cNvSpPr>
            <a:spLocks noChangeArrowheads="1"/>
          </p:cNvSpPr>
          <p:nvPr/>
        </p:nvSpPr>
        <p:spPr bwMode="auto">
          <a:xfrm>
            <a:off x="585788" y="5424488"/>
            <a:ext cx="6394450" cy="1089025"/>
          </a:xfrm>
          <a:prstGeom prst="roundRect">
            <a:avLst>
              <a:gd name="adj" fmla="val 16667"/>
            </a:avLst>
          </a:prstGeom>
          <a:noFill/>
          <a:ln w="381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 name="AutoShape 4" descr="30%"/>
          <p:cNvSpPr>
            <a:spLocks noChangeArrowheads="1"/>
          </p:cNvSpPr>
          <p:nvPr/>
        </p:nvSpPr>
        <p:spPr bwMode="auto">
          <a:xfrm>
            <a:off x="955675" y="2586038"/>
            <a:ext cx="1616075"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54" name="AutoShape 5" descr="30%"/>
          <p:cNvSpPr>
            <a:spLocks noChangeArrowheads="1"/>
          </p:cNvSpPr>
          <p:nvPr/>
        </p:nvSpPr>
        <p:spPr bwMode="auto">
          <a:xfrm>
            <a:off x="577850" y="4311650"/>
            <a:ext cx="6386513" cy="91122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55" name="AutoShape 6" descr="30%"/>
          <p:cNvSpPr>
            <a:spLocks noChangeArrowheads="1"/>
          </p:cNvSpPr>
          <p:nvPr/>
        </p:nvSpPr>
        <p:spPr bwMode="auto">
          <a:xfrm>
            <a:off x="5067300" y="2587625"/>
            <a:ext cx="1524000" cy="12096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77830" name="Text Box 7"/>
          <p:cNvSpPr txBox="1">
            <a:spLocks noChangeArrowheads="1"/>
          </p:cNvSpPr>
          <p:nvPr/>
        </p:nvSpPr>
        <p:spPr bwMode="auto">
          <a:xfrm>
            <a:off x="6464300" y="87313"/>
            <a:ext cx="754063" cy="41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32</a:t>
            </a:r>
          </a:p>
        </p:txBody>
      </p:sp>
      <p:sp>
        <p:nvSpPr>
          <p:cNvPr id="77831" name="Rectangle 8"/>
          <p:cNvSpPr>
            <a:spLocks noChangeArrowheads="1"/>
          </p:cNvSpPr>
          <p:nvPr/>
        </p:nvSpPr>
        <p:spPr bwMode="auto">
          <a:xfrm>
            <a:off x="1524000" y="3133725"/>
            <a:ext cx="5040313" cy="400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endParaRPr lang="en-US"/>
          </a:p>
        </p:txBody>
      </p:sp>
      <p:sp>
        <p:nvSpPr>
          <p:cNvPr id="77832" name="Line 9"/>
          <p:cNvSpPr>
            <a:spLocks noChangeShapeType="1"/>
          </p:cNvSpPr>
          <p:nvPr/>
        </p:nvSpPr>
        <p:spPr bwMode="auto">
          <a:xfrm>
            <a:off x="6307138" y="3395663"/>
            <a:ext cx="1587" cy="91916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59" name="Rectangle 10"/>
          <p:cNvSpPr>
            <a:spLocks noChangeArrowheads="1"/>
          </p:cNvSpPr>
          <p:nvPr/>
        </p:nvSpPr>
        <p:spPr bwMode="auto">
          <a:xfrm>
            <a:off x="447675" y="1263650"/>
            <a:ext cx="6661150" cy="828675"/>
          </a:xfrm>
          <a:prstGeom prst="rect">
            <a:avLst/>
          </a:prstGeom>
          <a:noFill/>
          <a:ln w="12700">
            <a:noFill/>
            <a:miter lim="800000"/>
            <a:headEnd/>
            <a:tailEnd/>
          </a:ln>
          <a:effectLst>
            <a:outerShdw blurRad="63500" dist="53882" dir="2700000" algn="ctr" rotWithShape="0">
              <a:srgbClr val="CCCCCC">
                <a:alpha val="74998"/>
              </a:srgbClr>
            </a:outerShdw>
          </a:effectLst>
        </p:spPr>
        <p:txBody>
          <a:bodyPr lIns="90487" tIns="44450" rIns="90487" bIns="44450">
            <a:spAutoFit/>
          </a:bodyPr>
          <a:lstStyle/>
          <a:p>
            <a:pPr algn="ctr">
              <a:defRPr/>
            </a:pPr>
            <a:r>
              <a:rPr lang="en-US" sz="2400" b="1" i="1">
                <a:latin typeface="Helvetica" charset="0"/>
                <a:ea typeface="+mn-ea"/>
                <a:cs typeface="+mn-cs"/>
              </a:rPr>
              <a:t>THE GENESIS PROMISES TO ABRAHAM:</a:t>
            </a:r>
            <a:br>
              <a:rPr lang="en-US" sz="2400" b="1" i="1">
                <a:latin typeface="Helvetica" charset="0"/>
                <a:ea typeface="+mn-ea"/>
                <a:cs typeface="+mn-cs"/>
              </a:rPr>
            </a:br>
            <a:r>
              <a:rPr lang="en-US" sz="2400" b="1" i="1">
                <a:latin typeface="Helvetica" charset="0"/>
                <a:ea typeface="+mn-ea"/>
                <a:cs typeface="+mn-cs"/>
              </a:rPr>
              <a:t>The Very “Backbone” of Biblical Revelation</a:t>
            </a:r>
          </a:p>
        </p:txBody>
      </p:sp>
      <p:sp>
        <p:nvSpPr>
          <p:cNvPr id="77834" name="Rectangle 11"/>
          <p:cNvSpPr>
            <a:spLocks noChangeArrowheads="1"/>
          </p:cNvSpPr>
          <p:nvPr/>
        </p:nvSpPr>
        <p:spPr bwMode="auto">
          <a:xfrm>
            <a:off x="817563" y="7192963"/>
            <a:ext cx="18796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80000"/>
              </a:lnSpc>
            </a:pPr>
            <a:r>
              <a:rPr lang="en-US" sz="2000" b="1">
                <a:latin typeface="HallmarkeCondBold" charset="0"/>
              </a:rPr>
              <a:t>Land Covenant</a:t>
            </a:r>
            <a:endParaRPr lang="en-US" sz="1400" b="1">
              <a:latin typeface="HallmarkeCondBold" charset="0"/>
            </a:endParaRPr>
          </a:p>
        </p:txBody>
      </p:sp>
      <p:sp>
        <p:nvSpPr>
          <p:cNvPr id="77835" name="Rectangle 12"/>
          <p:cNvSpPr>
            <a:spLocks noChangeArrowheads="1"/>
          </p:cNvSpPr>
          <p:nvPr/>
        </p:nvSpPr>
        <p:spPr bwMode="auto">
          <a:xfrm>
            <a:off x="2865438" y="7202488"/>
            <a:ext cx="17621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75000"/>
              </a:lnSpc>
            </a:pPr>
            <a:r>
              <a:rPr lang="en-US" sz="2000" b="1">
                <a:latin typeface="HallmarkeCondBold" charset="0"/>
              </a:rPr>
              <a:t>Davidic Covenant</a:t>
            </a:r>
          </a:p>
        </p:txBody>
      </p:sp>
      <p:sp>
        <p:nvSpPr>
          <p:cNvPr id="77836" name="Rectangle 13"/>
          <p:cNvSpPr>
            <a:spLocks noChangeArrowheads="1"/>
          </p:cNvSpPr>
          <p:nvPr/>
        </p:nvSpPr>
        <p:spPr bwMode="auto">
          <a:xfrm>
            <a:off x="4972050" y="7219950"/>
            <a:ext cx="1712913"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75000"/>
              </a:lnSpc>
            </a:pPr>
            <a:r>
              <a:rPr lang="en-US" sz="2000" b="1">
                <a:latin typeface="HallmarkeCondBold" charset="0"/>
              </a:rPr>
              <a:t>New Covenant</a:t>
            </a:r>
          </a:p>
        </p:txBody>
      </p:sp>
      <p:sp>
        <p:nvSpPr>
          <p:cNvPr id="77837" name="Rectangle 14"/>
          <p:cNvSpPr>
            <a:spLocks noChangeArrowheads="1"/>
          </p:cNvSpPr>
          <p:nvPr/>
        </p:nvSpPr>
        <p:spPr bwMode="auto">
          <a:xfrm>
            <a:off x="869950" y="7685088"/>
            <a:ext cx="1774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Deut. 30:1-10</a:t>
            </a:r>
          </a:p>
        </p:txBody>
      </p:sp>
      <p:sp>
        <p:nvSpPr>
          <p:cNvPr id="77838" name="Rectangle 15"/>
          <p:cNvSpPr>
            <a:spLocks noChangeArrowheads="1"/>
          </p:cNvSpPr>
          <p:nvPr/>
        </p:nvSpPr>
        <p:spPr bwMode="auto">
          <a:xfrm>
            <a:off x="2825750" y="7686675"/>
            <a:ext cx="1890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2 Sam. 7:14-16</a:t>
            </a:r>
          </a:p>
        </p:txBody>
      </p:sp>
      <p:sp>
        <p:nvSpPr>
          <p:cNvPr id="77839" name="Rectangle 16"/>
          <p:cNvSpPr>
            <a:spLocks noChangeArrowheads="1"/>
          </p:cNvSpPr>
          <p:nvPr/>
        </p:nvSpPr>
        <p:spPr bwMode="auto">
          <a:xfrm>
            <a:off x="5019675" y="7686675"/>
            <a:ext cx="16652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Jer. 31:31-34</a:t>
            </a:r>
          </a:p>
        </p:txBody>
      </p:sp>
      <p:sp>
        <p:nvSpPr>
          <p:cNvPr id="66" name="Rectangle 17"/>
          <p:cNvSpPr>
            <a:spLocks noChangeArrowheads="1"/>
          </p:cNvSpPr>
          <p:nvPr/>
        </p:nvSpPr>
        <p:spPr bwMode="auto">
          <a:xfrm>
            <a:off x="2654300" y="2819400"/>
            <a:ext cx="2349500" cy="793750"/>
          </a:xfrm>
          <a:prstGeom prst="rect">
            <a:avLst/>
          </a:prstGeom>
          <a:noFill/>
          <a:ln w="12700">
            <a:noFill/>
            <a:miter lim="800000"/>
            <a:headEnd/>
            <a:tailEnd/>
          </a:ln>
          <a:effectLst>
            <a:outerShdw blurRad="63500" dist="40161" dir="4293903" algn="ctr" rotWithShape="0">
              <a:srgbClr val="CCCCCC">
                <a:alpha val="74998"/>
              </a:srgbClr>
            </a:outerShdw>
          </a:effectLst>
        </p:spPr>
        <p:txBody>
          <a:bodyPr lIns="90487" tIns="44450" rIns="90487" bIns="44450">
            <a:spAutoFit/>
          </a:bodyPr>
          <a:lstStyle/>
          <a:p>
            <a:pPr algn="ctr">
              <a:lnSpc>
                <a:spcPct val="80000"/>
              </a:lnSpc>
              <a:defRPr/>
            </a:pPr>
            <a:r>
              <a:rPr lang="en-US" sz="2800" b="1" i="1">
                <a:latin typeface="Kosher-Normal" charset="0"/>
              </a:rPr>
              <a:t>ABRAHAMIC COVENANT</a:t>
            </a:r>
            <a:endParaRPr lang="en-US" sz="3200" b="1" i="1">
              <a:latin typeface="Kosher-Normal" charset="0"/>
            </a:endParaRPr>
          </a:p>
        </p:txBody>
      </p:sp>
      <p:sp>
        <p:nvSpPr>
          <p:cNvPr id="77841" name="Rectangle 18"/>
          <p:cNvSpPr>
            <a:spLocks noChangeArrowheads="1"/>
          </p:cNvSpPr>
          <p:nvPr/>
        </p:nvSpPr>
        <p:spPr bwMode="auto">
          <a:xfrm>
            <a:off x="955675" y="2730500"/>
            <a:ext cx="1589088" cy="91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The </a:t>
            </a:r>
            <a:r>
              <a:rPr lang="en-US" sz="1800" b="1" i="1">
                <a:latin typeface="Helvetica" charset="0"/>
              </a:rPr>
              <a:t>CALL</a:t>
            </a:r>
            <a:r>
              <a:rPr lang="en-US" sz="1800" b="1">
                <a:latin typeface="Helvetica" charset="0"/>
              </a:rPr>
              <a:t>           to Abraham         Gen. 12:1-3</a:t>
            </a:r>
          </a:p>
        </p:txBody>
      </p:sp>
      <p:sp>
        <p:nvSpPr>
          <p:cNvPr id="77842" name="Text Box 19"/>
          <p:cNvSpPr txBox="1">
            <a:spLocks noChangeArrowheads="1"/>
          </p:cNvSpPr>
          <p:nvPr/>
        </p:nvSpPr>
        <p:spPr bwMode="auto">
          <a:xfrm>
            <a:off x="5014913" y="2719388"/>
            <a:ext cx="159702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800" b="1">
                <a:latin typeface="Helvetica" charset="0"/>
              </a:rPr>
              <a:t>The   </a:t>
            </a:r>
            <a:r>
              <a:rPr lang="en-US" sz="1800" b="1" i="1">
                <a:latin typeface="Helvetica" charset="0"/>
              </a:rPr>
              <a:t>COVENANT</a:t>
            </a:r>
            <a:r>
              <a:rPr lang="en-US" sz="1800" b="1">
                <a:latin typeface="Helvetica" charset="0"/>
              </a:rPr>
              <a:t> Gen. 15:9-18</a:t>
            </a:r>
          </a:p>
        </p:txBody>
      </p:sp>
      <p:sp>
        <p:nvSpPr>
          <p:cNvPr id="77843" name="Rectangle 20"/>
          <p:cNvSpPr>
            <a:spLocks noChangeArrowheads="1"/>
          </p:cNvSpPr>
          <p:nvPr/>
        </p:nvSpPr>
        <p:spPr bwMode="auto">
          <a:xfrm>
            <a:off x="911225" y="4502150"/>
            <a:ext cx="16764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a:latin typeface="Helvetica" charset="0"/>
              </a:rPr>
              <a:t>ETERNAL</a:t>
            </a:r>
          </a:p>
        </p:txBody>
      </p:sp>
      <p:sp>
        <p:nvSpPr>
          <p:cNvPr id="77844" name="Rectangle 21"/>
          <p:cNvSpPr>
            <a:spLocks noChangeArrowheads="1"/>
          </p:cNvSpPr>
          <p:nvPr/>
        </p:nvSpPr>
        <p:spPr bwMode="auto">
          <a:xfrm>
            <a:off x="955675" y="4800600"/>
            <a:ext cx="16097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600" b="1">
                <a:latin typeface="Helvetica" charset="0"/>
              </a:rPr>
              <a:t>Gen. 13:15</a:t>
            </a:r>
          </a:p>
        </p:txBody>
      </p:sp>
      <p:sp>
        <p:nvSpPr>
          <p:cNvPr id="77845" name="Rectangle 22"/>
          <p:cNvSpPr>
            <a:spLocks noChangeArrowheads="1"/>
          </p:cNvSpPr>
          <p:nvPr/>
        </p:nvSpPr>
        <p:spPr bwMode="auto">
          <a:xfrm>
            <a:off x="2970213" y="4800600"/>
            <a:ext cx="1611312"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600" b="1">
                <a:latin typeface="Helvetica" charset="0"/>
              </a:rPr>
              <a:t>Gen. 13:14-16</a:t>
            </a:r>
          </a:p>
        </p:txBody>
      </p:sp>
      <p:sp>
        <p:nvSpPr>
          <p:cNvPr id="77846" name="Rectangle 23"/>
          <p:cNvSpPr>
            <a:spLocks noChangeArrowheads="1"/>
          </p:cNvSpPr>
          <p:nvPr/>
        </p:nvSpPr>
        <p:spPr bwMode="auto">
          <a:xfrm>
            <a:off x="5048250" y="4800600"/>
            <a:ext cx="160972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600" b="1">
                <a:latin typeface="Helvetica" charset="0"/>
              </a:rPr>
              <a:t>Gen. 15:9-18</a:t>
            </a:r>
          </a:p>
        </p:txBody>
      </p:sp>
      <p:sp>
        <p:nvSpPr>
          <p:cNvPr id="77847" name="AutoShape 24"/>
          <p:cNvSpPr>
            <a:spLocks noChangeArrowheads="1"/>
          </p:cNvSpPr>
          <p:nvPr/>
        </p:nvSpPr>
        <p:spPr bwMode="auto">
          <a:xfrm>
            <a:off x="650875" y="5507038"/>
            <a:ext cx="6226175" cy="93186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7848" name="AutoShape 25"/>
          <p:cNvSpPr>
            <a:spLocks noChangeArrowheads="1"/>
          </p:cNvSpPr>
          <p:nvPr/>
        </p:nvSpPr>
        <p:spPr bwMode="auto">
          <a:xfrm>
            <a:off x="854075" y="5621338"/>
            <a:ext cx="1816100" cy="701675"/>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77849" name="Rectangle 26"/>
          <p:cNvSpPr>
            <a:spLocks noChangeArrowheads="1"/>
          </p:cNvSpPr>
          <p:nvPr/>
        </p:nvSpPr>
        <p:spPr bwMode="auto">
          <a:xfrm>
            <a:off x="5481638" y="5641975"/>
            <a:ext cx="18161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i="1">
                <a:latin typeface="Helvetica" charset="0"/>
              </a:rPr>
              <a:t>__________</a:t>
            </a:r>
          </a:p>
        </p:txBody>
      </p:sp>
      <p:sp>
        <p:nvSpPr>
          <p:cNvPr id="77850" name="Rectangle 27"/>
          <p:cNvSpPr>
            <a:spLocks noChangeArrowheads="1"/>
          </p:cNvSpPr>
          <p:nvPr/>
        </p:nvSpPr>
        <p:spPr bwMode="auto">
          <a:xfrm>
            <a:off x="819150" y="5664200"/>
            <a:ext cx="18748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i="1">
                <a:latin typeface="Helvetica" charset="0"/>
              </a:rPr>
              <a:t>LAND</a:t>
            </a:r>
          </a:p>
        </p:txBody>
      </p:sp>
      <p:sp>
        <p:nvSpPr>
          <p:cNvPr id="77851" name="Rectangle 28"/>
          <p:cNvSpPr>
            <a:spLocks noChangeArrowheads="1"/>
          </p:cNvSpPr>
          <p:nvPr/>
        </p:nvSpPr>
        <p:spPr bwMode="auto">
          <a:xfrm>
            <a:off x="900113" y="5959475"/>
            <a:ext cx="176212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Gen. 12:1</a:t>
            </a:r>
          </a:p>
        </p:txBody>
      </p:sp>
      <p:sp>
        <p:nvSpPr>
          <p:cNvPr id="77852" name="Rectangle 29"/>
          <p:cNvSpPr>
            <a:spLocks noChangeArrowheads="1"/>
          </p:cNvSpPr>
          <p:nvPr/>
        </p:nvSpPr>
        <p:spPr bwMode="auto">
          <a:xfrm>
            <a:off x="5414963" y="5988050"/>
            <a:ext cx="17414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400" b="1">
                <a:latin typeface="Helvetica" charset="0"/>
              </a:rPr>
              <a:t>Gen. ___:___</a:t>
            </a:r>
          </a:p>
        </p:txBody>
      </p:sp>
      <p:sp>
        <p:nvSpPr>
          <p:cNvPr id="77853" name="Rectangle 30"/>
          <p:cNvSpPr>
            <a:spLocks noChangeArrowheads="1"/>
          </p:cNvSpPr>
          <p:nvPr/>
        </p:nvSpPr>
        <p:spPr bwMode="auto">
          <a:xfrm>
            <a:off x="1270000" y="8121650"/>
            <a:ext cx="49863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b="1" i="1">
                <a:latin typeface="Helvetica" charset="0"/>
              </a:rPr>
              <a:t>The Amplified Subcovenants</a:t>
            </a:r>
          </a:p>
        </p:txBody>
      </p:sp>
      <p:sp>
        <p:nvSpPr>
          <p:cNvPr id="77854" name="AutoShape 31"/>
          <p:cNvSpPr>
            <a:spLocks noChangeArrowheads="1"/>
          </p:cNvSpPr>
          <p:nvPr/>
        </p:nvSpPr>
        <p:spPr bwMode="auto">
          <a:xfrm>
            <a:off x="1508125" y="6596063"/>
            <a:ext cx="469900" cy="369887"/>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77855" name="AutoShape 32"/>
          <p:cNvSpPr>
            <a:spLocks noChangeArrowheads="1"/>
          </p:cNvSpPr>
          <p:nvPr/>
        </p:nvSpPr>
        <p:spPr bwMode="auto">
          <a:xfrm>
            <a:off x="5583238" y="6578600"/>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77856" name="AutoShape 33"/>
          <p:cNvSpPr>
            <a:spLocks noChangeArrowheads="1"/>
          </p:cNvSpPr>
          <p:nvPr/>
        </p:nvSpPr>
        <p:spPr bwMode="auto">
          <a:xfrm>
            <a:off x="3505200" y="6594475"/>
            <a:ext cx="469900" cy="369888"/>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77857" name="AutoShape 34"/>
          <p:cNvSpPr>
            <a:spLocks noChangeArrowheads="1"/>
          </p:cNvSpPr>
          <p:nvPr/>
        </p:nvSpPr>
        <p:spPr bwMode="auto">
          <a:xfrm>
            <a:off x="2847975" y="5619750"/>
            <a:ext cx="1835150" cy="701675"/>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77858" name="Rectangle 35"/>
          <p:cNvSpPr>
            <a:spLocks noChangeArrowheads="1"/>
          </p:cNvSpPr>
          <p:nvPr/>
        </p:nvSpPr>
        <p:spPr bwMode="auto">
          <a:xfrm>
            <a:off x="2814638" y="5664200"/>
            <a:ext cx="1874837"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i="1">
                <a:latin typeface="Helvetica" charset="0"/>
              </a:rPr>
              <a:t>SEED</a:t>
            </a:r>
          </a:p>
        </p:txBody>
      </p:sp>
      <p:sp>
        <p:nvSpPr>
          <p:cNvPr id="77859" name="Rectangle 36"/>
          <p:cNvSpPr>
            <a:spLocks noChangeArrowheads="1"/>
          </p:cNvSpPr>
          <p:nvPr/>
        </p:nvSpPr>
        <p:spPr bwMode="auto">
          <a:xfrm>
            <a:off x="2871788" y="5959475"/>
            <a:ext cx="176212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Gen. 12:2</a:t>
            </a:r>
          </a:p>
        </p:txBody>
      </p:sp>
      <p:sp>
        <p:nvSpPr>
          <p:cNvPr id="77860" name="Rectangle 37"/>
          <p:cNvSpPr>
            <a:spLocks noChangeArrowheads="1"/>
          </p:cNvSpPr>
          <p:nvPr/>
        </p:nvSpPr>
        <p:spPr bwMode="auto">
          <a:xfrm>
            <a:off x="322263" y="3992563"/>
            <a:ext cx="6850062"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1">
                <a:latin typeface="Helvetica" charset="0"/>
              </a:rPr>
              <a:t>Overarching Characteristics of the Abrahamic Covenant</a:t>
            </a:r>
          </a:p>
        </p:txBody>
      </p:sp>
      <p:sp>
        <p:nvSpPr>
          <p:cNvPr id="77861" name="Rectangle 38"/>
          <p:cNvSpPr>
            <a:spLocks noChangeArrowheads="1"/>
          </p:cNvSpPr>
          <p:nvPr/>
        </p:nvSpPr>
        <p:spPr bwMode="auto">
          <a:xfrm>
            <a:off x="4648200" y="4513263"/>
            <a:ext cx="24257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90000"/>
              </a:lnSpc>
            </a:pPr>
            <a:r>
              <a:rPr lang="en-US" sz="2000" b="1">
                <a:latin typeface="Helvetica" charset="0"/>
              </a:rPr>
              <a:t>UNCONDITIONAL</a:t>
            </a:r>
          </a:p>
        </p:txBody>
      </p:sp>
      <p:sp>
        <p:nvSpPr>
          <p:cNvPr id="77862" name="Rectangle 39"/>
          <p:cNvSpPr>
            <a:spLocks noChangeArrowheads="1"/>
          </p:cNvSpPr>
          <p:nvPr/>
        </p:nvSpPr>
        <p:spPr bwMode="auto">
          <a:xfrm>
            <a:off x="3033713" y="4502150"/>
            <a:ext cx="148907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a:latin typeface="Helvetica" charset="0"/>
              </a:rPr>
              <a:t>LITERAL</a:t>
            </a:r>
          </a:p>
        </p:txBody>
      </p:sp>
      <p:sp>
        <p:nvSpPr>
          <p:cNvPr id="77863" name="Line 40"/>
          <p:cNvSpPr>
            <a:spLocks noChangeShapeType="1"/>
          </p:cNvSpPr>
          <p:nvPr/>
        </p:nvSpPr>
        <p:spPr bwMode="auto">
          <a:xfrm flipH="1">
            <a:off x="4784725" y="7312025"/>
            <a:ext cx="0" cy="51593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64" name="AutoShape 42"/>
          <p:cNvSpPr>
            <a:spLocks noChangeArrowheads="1"/>
          </p:cNvSpPr>
          <p:nvPr/>
        </p:nvSpPr>
        <p:spPr bwMode="auto">
          <a:xfrm>
            <a:off x="265113" y="3059113"/>
            <a:ext cx="236537" cy="2428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7865" name="AutoShape 43"/>
          <p:cNvSpPr>
            <a:spLocks noChangeArrowheads="1"/>
          </p:cNvSpPr>
          <p:nvPr/>
        </p:nvSpPr>
        <p:spPr bwMode="auto">
          <a:xfrm>
            <a:off x="265113" y="4625975"/>
            <a:ext cx="236537" cy="2428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7866" name="AutoShape 44"/>
          <p:cNvSpPr>
            <a:spLocks noChangeArrowheads="1"/>
          </p:cNvSpPr>
          <p:nvPr/>
        </p:nvSpPr>
        <p:spPr bwMode="auto">
          <a:xfrm>
            <a:off x="250825" y="5786438"/>
            <a:ext cx="236538" cy="2428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7867" name="AutoShape 45"/>
          <p:cNvSpPr>
            <a:spLocks noChangeArrowheads="1"/>
          </p:cNvSpPr>
          <p:nvPr/>
        </p:nvSpPr>
        <p:spPr bwMode="auto">
          <a:xfrm>
            <a:off x="265113" y="7367588"/>
            <a:ext cx="236537" cy="2428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7868" name="AutoShape 46"/>
          <p:cNvSpPr>
            <a:spLocks noChangeArrowheads="1"/>
          </p:cNvSpPr>
          <p:nvPr/>
        </p:nvSpPr>
        <p:spPr bwMode="auto">
          <a:xfrm>
            <a:off x="4862513" y="5622925"/>
            <a:ext cx="1835150" cy="701675"/>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77869" name="Rectangle 47"/>
          <p:cNvSpPr>
            <a:spLocks noChangeArrowheads="1"/>
          </p:cNvSpPr>
          <p:nvPr/>
        </p:nvSpPr>
        <p:spPr bwMode="auto">
          <a:xfrm>
            <a:off x="4887913" y="5675313"/>
            <a:ext cx="1874837"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b="1" i="1">
                <a:latin typeface="Helvetica" charset="0"/>
              </a:rPr>
              <a:t>BLESSING</a:t>
            </a:r>
          </a:p>
        </p:txBody>
      </p:sp>
      <p:sp>
        <p:nvSpPr>
          <p:cNvPr id="77870" name="Rectangle 48"/>
          <p:cNvSpPr>
            <a:spLocks noChangeArrowheads="1"/>
          </p:cNvSpPr>
          <p:nvPr/>
        </p:nvSpPr>
        <p:spPr bwMode="auto">
          <a:xfrm>
            <a:off x="4945063" y="5942013"/>
            <a:ext cx="176212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a:latin typeface="Helvetica" charset="0"/>
              </a:rPr>
              <a:t>Gen. 12:3</a:t>
            </a:r>
          </a:p>
        </p:txBody>
      </p:sp>
      <p:sp>
        <p:nvSpPr>
          <p:cNvPr id="77871" name="Line 49"/>
          <p:cNvSpPr>
            <a:spLocks noChangeShapeType="1"/>
          </p:cNvSpPr>
          <p:nvPr/>
        </p:nvSpPr>
        <p:spPr bwMode="auto">
          <a:xfrm flipH="1">
            <a:off x="2744788" y="4522788"/>
            <a:ext cx="0" cy="5159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72" name="Line 50"/>
          <p:cNvSpPr>
            <a:spLocks noChangeShapeType="1"/>
          </p:cNvSpPr>
          <p:nvPr/>
        </p:nvSpPr>
        <p:spPr bwMode="auto">
          <a:xfrm flipH="1">
            <a:off x="4741863" y="4522788"/>
            <a:ext cx="0" cy="5159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73" name="Line 51"/>
          <p:cNvSpPr>
            <a:spLocks noChangeShapeType="1"/>
          </p:cNvSpPr>
          <p:nvPr/>
        </p:nvSpPr>
        <p:spPr bwMode="auto">
          <a:xfrm flipH="1">
            <a:off x="2744788" y="7319963"/>
            <a:ext cx="0" cy="51593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5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6580188" y="87313"/>
            <a:ext cx="7540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33</a:t>
            </a:r>
          </a:p>
        </p:txBody>
      </p:sp>
      <p:sp>
        <p:nvSpPr>
          <p:cNvPr id="135171" name="Text Box 3"/>
          <p:cNvSpPr txBox="1">
            <a:spLocks noChangeArrowheads="1"/>
          </p:cNvSpPr>
          <p:nvPr/>
        </p:nvSpPr>
        <p:spPr bwMode="auto">
          <a:xfrm>
            <a:off x="1174750" y="969963"/>
            <a:ext cx="6369050"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i="1">
                <a:latin typeface="Comic Sans MS" pitchFamily="-107" charset="0"/>
                <a:ea typeface="+mn-ea"/>
                <a:cs typeface="+mn-cs"/>
              </a:rPr>
              <a:t>THE “OPENED” BIBLE</a:t>
            </a:r>
          </a:p>
        </p:txBody>
      </p:sp>
      <p:sp>
        <p:nvSpPr>
          <p:cNvPr id="79875" name="Text Box 5"/>
          <p:cNvSpPr txBox="1">
            <a:spLocks noChangeArrowheads="1"/>
          </p:cNvSpPr>
          <p:nvPr/>
        </p:nvSpPr>
        <p:spPr bwMode="auto">
          <a:xfrm>
            <a:off x="215900" y="6507163"/>
            <a:ext cx="70262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000" b="1" i="1">
                <a:latin typeface="Helvetica" charset="0"/>
              </a:rPr>
              <a:t>OLD &amp; NEW TESTAMENT FUNCTIONAL PARALLELS:</a:t>
            </a:r>
            <a:br>
              <a:rPr lang="en-US" sz="2000" b="1" i="1">
                <a:latin typeface="Helvetica" charset="0"/>
              </a:rPr>
            </a:br>
            <a:r>
              <a:rPr lang="en-US" sz="1400" b="1">
                <a:latin typeface="Helvetica" charset="0"/>
              </a:rPr>
              <a:t>LAW (1) and GOSPELS (5)</a:t>
            </a:r>
            <a:br>
              <a:rPr lang="en-US" sz="1400" b="1">
                <a:latin typeface="Helvetica" charset="0"/>
              </a:rPr>
            </a:br>
            <a:r>
              <a:rPr lang="en-US" sz="1400" b="1">
                <a:latin typeface="Helvetica" charset="0"/>
              </a:rPr>
              <a:t> produce an historical fallout,</a:t>
            </a:r>
            <a:br>
              <a:rPr lang="en-US" sz="1400" b="1">
                <a:latin typeface="Helvetica" charset="0"/>
              </a:rPr>
            </a:br>
            <a:r>
              <a:rPr lang="en-US" sz="1400" b="1">
                <a:latin typeface="Helvetica" charset="0"/>
              </a:rPr>
              <a:t> the HISTORIES (2) and the ACTS (6);</a:t>
            </a:r>
            <a:br>
              <a:rPr lang="en-US" sz="1400" b="1">
                <a:latin typeface="Helvetica" charset="0"/>
              </a:rPr>
            </a:br>
            <a:r>
              <a:rPr lang="en-US" sz="1400" b="1">
                <a:latin typeface="Helvetica" charset="0"/>
              </a:rPr>
              <a:t>which show the development of a culture;</a:t>
            </a:r>
            <a:br>
              <a:rPr lang="en-US" sz="1400" b="1">
                <a:latin typeface="Helvetica" charset="0"/>
              </a:rPr>
            </a:br>
            <a:r>
              <a:rPr lang="en-US" sz="1400" b="1">
                <a:latin typeface="Helvetica" charset="0"/>
              </a:rPr>
              <a:t>which produces a body of writings;</a:t>
            </a:r>
            <a:br>
              <a:rPr lang="en-US" sz="1400" b="1">
                <a:latin typeface="Helvetica" charset="0"/>
              </a:rPr>
            </a:br>
            <a:r>
              <a:rPr lang="en-US" sz="1400" b="1">
                <a:latin typeface="Helvetica" charset="0"/>
              </a:rPr>
              <a:t>the WRITINGS (3) and the EPISTLES (7),</a:t>
            </a:r>
            <a:br>
              <a:rPr lang="en-US" sz="1400" b="1">
                <a:latin typeface="Helvetica" charset="0"/>
              </a:rPr>
            </a:br>
            <a:r>
              <a:rPr lang="en-US" sz="1400" b="1">
                <a:latin typeface="Helvetica" charset="0"/>
              </a:rPr>
              <a:t>leaving those two parts unique to our Bible,</a:t>
            </a:r>
            <a:br>
              <a:rPr lang="en-US" sz="1400" b="1">
                <a:latin typeface="Helvetica" charset="0"/>
              </a:rPr>
            </a:br>
            <a:r>
              <a:rPr lang="en-US" sz="1400" b="1">
                <a:latin typeface="Helvetica" charset="0"/>
              </a:rPr>
              <a:t>the PROPHECIES (4) and THE REVELATION (8).</a:t>
            </a:r>
          </a:p>
        </p:txBody>
      </p:sp>
      <p:sp>
        <p:nvSpPr>
          <p:cNvPr id="79876" name="Rectangle 4"/>
          <p:cNvSpPr>
            <a:spLocks noChangeArrowheads="1"/>
          </p:cNvSpPr>
          <p:nvPr/>
        </p:nvSpPr>
        <p:spPr bwMode="auto">
          <a:xfrm>
            <a:off x="2478088" y="6192838"/>
            <a:ext cx="2608262" cy="3825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79877"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2455863"/>
            <a:ext cx="4994275" cy="319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878" name="Rectangle 7"/>
          <p:cNvSpPr>
            <a:spLocks noChangeArrowheads="1"/>
          </p:cNvSpPr>
          <p:nvPr/>
        </p:nvSpPr>
        <p:spPr bwMode="auto">
          <a:xfrm>
            <a:off x="3665538" y="5640388"/>
            <a:ext cx="1830387" cy="6127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9879" name="Rectangle 8"/>
          <p:cNvSpPr>
            <a:spLocks noChangeArrowheads="1"/>
          </p:cNvSpPr>
          <p:nvPr/>
        </p:nvSpPr>
        <p:spPr bwMode="auto">
          <a:xfrm>
            <a:off x="4016375" y="2268538"/>
            <a:ext cx="290513" cy="43815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80" name="Oval 9"/>
          <p:cNvSpPr>
            <a:spLocks noChangeArrowheads="1"/>
          </p:cNvSpPr>
          <p:nvPr/>
        </p:nvSpPr>
        <p:spPr bwMode="auto">
          <a:xfrm>
            <a:off x="4114800" y="2457450"/>
            <a:ext cx="303213" cy="454025"/>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881" name="Rectangle 10"/>
          <p:cNvSpPr>
            <a:spLocks noChangeArrowheads="1"/>
          </p:cNvSpPr>
          <p:nvPr/>
        </p:nvSpPr>
        <p:spPr bwMode="auto">
          <a:xfrm>
            <a:off x="4824413" y="2649538"/>
            <a:ext cx="90487" cy="485775"/>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9882" name="Rectangle 11"/>
          <p:cNvSpPr>
            <a:spLocks noChangeArrowheads="1"/>
          </p:cNvSpPr>
          <p:nvPr/>
        </p:nvSpPr>
        <p:spPr bwMode="auto">
          <a:xfrm>
            <a:off x="4713288" y="2720975"/>
            <a:ext cx="320675" cy="106363"/>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79883" name="Line 12"/>
          <p:cNvSpPr>
            <a:spLocks noChangeShapeType="1"/>
          </p:cNvSpPr>
          <p:nvPr/>
        </p:nvSpPr>
        <p:spPr bwMode="auto">
          <a:xfrm>
            <a:off x="989013" y="2570163"/>
            <a:ext cx="15605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4" name="Line 13"/>
          <p:cNvSpPr>
            <a:spLocks noChangeShapeType="1"/>
          </p:cNvSpPr>
          <p:nvPr/>
        </p:nvSpPr>
        <p:spPr bwMode="auto">
          <a:xfrm>
            <a:off x="2895600" y="2338388"/>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5" name="Line 14"/>
          <p:cNvSpPr>
            <a:spLocks noChangeShapeType="1"/>
          </p:cNvSpPr>
          <p:nvPr/>
        </p:nvSpPr>
        <p:spPr bwMode="auto">
          <a:xfrm>
            <a:off x="2870200" y="2932113"/>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6" name="Rectangle 15"/>
          <p:cNvSpPr>
            <a:spLocks noChangeArrowheads="1"/>
          </p:cNvSpPr>
          <p:nvPr/>
        </p:nvSpPr>
        <p:spPr bwMode="auto">
          <a:xfrm>
            <a:off x="3109913" y="2432050"/>
            <a:ext cx="128746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a:latin typeface="Times" charset="0"/>
              </a:rPr>
              <a:t>ONE THEME:</a:t>
            </a:r>
          </a:p>
        </p:txBody>
      </p:sp>
      <p:sp>
        <p:nvSpPr>
          <p:cNvPr id="79887" name="Line 16"/>
          <p:cNvSpPr>
            <a:spLocks noChangeShapeType="1"/>
          </p:cNvSpPr>
          <p:nvPr/>
        </p:nvSpPr>
        <p:spPr bwMode="auto">
          <a:xfrm>
            <a:off x="5545138" y="2598738"/>
            <a:ext cx="139065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8" name="Line 17"/>
          <p:cNvSpPr>
            <a:spLocks noChangeShapeType="1"/>
          </p:cNvSpPr>
          <p:nvPr/>
        </p:nvSpPr>
        <p:spPr bwMode="auto">
          <a:xfrm>
            <a:off x="890588" y="3227388"/>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9" name="Line 18"/>
          <p:cNvSpPr>
            <a:spLocks noChangeShapeType="1"/>
          </p:cNvSpPr>
          <p:nvPr/>
        </p:nvSpPr>
        <p:spPr bwMode="auto">
          <a:xfrm>
            <a:off x="5651500" y="3190875"/>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0" name="Line 19"/>
          <p:cNvSpPr>
            <a:spLocks noChangeShapeType="1"/>
          </p:cNvSpPr>
          <p:nvPr/>
        </p:nvSpPr>
        <p:spPr bwMode="auto">
          <a:xfrm>
            <a:off x="628650" y="3629025"/>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1" name="Line 20"/>
          <p:cNvSpPr>
            <a:spLocks noChangeShapeType="1"/>
          </p:cNvSpPr>
          <p:nvPr/>
        </p:nvSpPr>
        <p:spPr bwMode="auto">
          <a:xfrm>
            <a:off x="5748338" y="3594100"/>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2" name="Line 21"/>
          <p:cNvSpPr>
            <a:spLocks noChangeShapeType="1"/>
          </p:cNvSpPr>
          <p:nvPr/>
        </p:nvSpPr>
        <p:spPr bwMode="auto">
          <a:xfrm>
            <a:off x="525463" y="4213225"/>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3" name="Line 22"/>
          <p:cNvSpPr>
            <a:spLocks noChangeShapeType="1"/>
          </p:cNvSpPr>
          <p:nvPr/>
        </p:nvSpPr>
        <p:spPr bwMode="auto">
          <a:xfrm>
            <a:off x="5864225" y="4170363"/>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4" name="Line 23"/>
          <p:cNvSpPr>
            <a:spLocks noChangeShapeType="1"/>
          </p:cNvSpPr>
          <p:nvPr/>
        </p:nvSpPr>
        <p:spPr bwMode="auto">
          <a:xfrm>
            <a:off x="968375" y="5803900"/>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5" name="Line 24"/>
          <p:cNvSpPr>
            <a:spLocks noChangeShapeType="1"/>
          </p:cNvSpPr>
          <p:nvPr/>
        </p:nvSpPr>
        <p:spPr bwMode="auto">
          <a:xfrm>
            <a:off x="5786438" y="5884863"/>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6" name="Line 25"/>
          <p:cNvSpPr>
            <a:spLocks noChangeShapeType="1"/>
          </p:cNvSpPr>
          <p:nvPr/>
        </p:nvSpPr>
        <p:spPr bwMode="auto">
          <a:xfrm>
            <a:off x="2049463" y="6259513"/>
            <a:ext cx="12319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7" name="Rectangle 26"/>
          <p:cNvSpPr>
            <a:spLocks noChangeArrowheads="1"/>
          </p:cNvSpPr>
          <p:nvPr/>
        </p:nvSpPr>
        <p:spPr bwMode="auto">
          <a:xfrm>
            <a:off x="336550" y="2378075"/>
            <a:ext cx="7810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D(OT)</a:t>
            </a:r>
          </a:p>
        </p:txBody>
      </p:sp>
      <p:sp>
        <p:nvSpPr>
          <p:cNvPr id="79898" name="Rectangle 27"/>
          <p:cNvSpPr>
            <a:spLocks noChangeArrowheads="1"/>
          </p:cNvSpPr>
          <p:nvPr/>
        </p:nvSpPr>
        <p:spPr bwMode="auto">
          <a:xfrm>
            <a:off x="4865688" y="2382838"/>
            <a:ext cx="7620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D(NT)</a:t>
            </a:r>
          </a:p>
        </p:txBody>
      </p:sp>
      <p:sp>
        <p:nvSpPr>
          <p:cNvPr id="79899" name="Rectangle 28"/>
          <p:cNvSpPr>
            <a:spLocks noChangeArrowheads="1"/>
          </p:cNvSpPr>
          <p:nvPr/>
        </p:nvSpPr>
        <p:spPr bwMode="auto">
          <a:xfrm>
            <a:off x="2663825" y="1793875"/>
            <a:ext cx="2190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A</a:t>
            </a:r>
          </a:p>
        </p:txBody>
      </p:sp>
      <p:sp>
        <p:nvSpPr>
          <p:cNvPr id="79900" name="Rectangle 29"/>
          <p:cNvSpPr>
            <a:spLocks noChangeArrowheads="1"/>
          </p:cNvSpPr>
          <p:nvPr/>
        </p:nvSpPr>
        <p:spPr bwMode="auto">
          <a:xfrm>
            <a:off x="2663825" y="2132013"/>
            <a:ext cx="2413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B</a:t>
            </a:r>
          </a:p>
        </p:txBody>
      </p:sp>
      <p:sp>
        <p:nvSpPr>
          <p:cNvPr id="79901" name="Rectangle 30"/>
          <p:cNvSpPr>
            <a:spLocks noChangeArrowheads="1"/>
          </p:cNvSpPr>
          <p:nvPr/>
        </p:nvSpPr>
        <p:spPr bwMode="auto">
          <a:xfrm>
            <a:off x="2660650" y="2409825"/>
            <a:ext cx="2317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C</a:t>
            </a:r>
          </a:p>
        </p:txBody>
      </p:sp>
      <p:sp>
        <p:nvSpPr>
          <p:cNvPr id="79902" name="Rectangle 31"/>
          <p:cNvSpPr>
            <a:spLocks noChangeArrowheads="1"/>
          </p:cNvSpPr>
          <p:nvPr/>
        </p:nvSpPr>
        <p:spPr bwMode="auto">
          <a:xfrm>
            <a:off x="274638" y="2965450"/>
            <a:ext cx="8604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E(OT)</a:t>
            </a:r>
          </a:p>
        </p:txBody>
      </p:sp>
      <p:sp>
        <p:nvSpPr>
          <p:cNvPr id="79903" name="Rectangle 32"/>
          <p:cNvSpPr>
            <a:spLocks noChangeArrowheads="1"/>
          </p:cNvSpPr>
          <p:nvPr/>
        </p:nvSpPr>
        <p:spPr bwMode="auto">
          <a:xfrm>
            <a:off x="5043488" y="2949575"/>
            <a:ext cx="8445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E(NT)</a:t>
            </a:r>
          </a:p>
        </p:txBody>
      </p:sp>
      <p:sp>
        <p:nvSpPr>
          <p:cNvPr id="79904" name="Rectangle 33"/>
          <p:cNvSpPr>
            <a:spLocks noChangeArrowheads="1"/>
          </p:cNvSpPr>
          <p:nvPr/>
        </p:nvSpPr>
        <p:spPr bwMode="auto">
          <a:xfrm>
            <a:off x="5135563" y="3348038"/>
            <a:ext cx="88106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F(NT)</a:t>
            </a:r>
          </a:p>
        </p:txBody>
      </p:sp>
      <p:sp>
        <p:nvSpPr>
          <p:cNvPr id="79905" name="Rectangle 34"/>
          <p:cNvSpPr>
            <a:spLocks noChangeArrowheads="1"/>
          </p:cNvSpPr>
          <p:nvPr/>
        </p:nvSpPr>
        <p:spPr bwMode="auto">
          <a:xfrm>
            <a:off x="5254625" y="3973513"/>
            <a:ext cx="881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G(NT)</a:t>
            </a:r>
          </a:p>
        </p:txBody>
      </p:sp>
      <p:sp>
        <p:nvSpPr>
          <p:cNvPr id="79906" name="Rectangle 35"/>
          <p:cNvSpPr>
            <a:spLocks noChangeArrowheads="1"/>
          </p:cNvSpPr>
          <p:nvPr/>
        </p:nvSpPr>
        <p:spPr bwMode="auto">
          <a:xfrm>
            <a:off x="284163" y="3376613"/>
            <a:ext cx="8270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F(OT)</a:t>
            </a:r>
          </a:p>
        </p:txBody>
      </p:sp>
      <p:sp>
        <p:nvSpPr>
          <p:cNvPr id="79907" name="Rectangle 36"/>
          <p:cNvSpPr>
            <a:spLocks noChangeArrowheads="1"/>
          </p:cNvSpPr>
          <p:nvPr/>
        </p:nvSpPr>
        <p:spPr bwMode="auto">
          <a:xfrm>
            <a:off x="263525" y="3944938"/>
            <a:ext cx="79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G(OT)</a:t>
            </a:r>
          </a:p>
        </p:txBody>
      </p:sp>
      <p:sp>
        <p:nvSpPr>
          <p:cNvPr id="79908" name="Rectangle 37"/>
          <p:cNvSpPr>
            <a:spLocks noChangeArrowheads="1"/>
          </p:cNvSpPr>
          <p:nvPr/>
        </p:nvSpPr>
        <p:spPr bwMode="auto">
          <a:xfrm>
            <a:off x="315913" y="5599113"/>
            <a:ext cx="8445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H(OT)</a:t>
            </a:r>
          </a:p>
        </p:txBody>
      </p:sp>
      <p:sp>
        <p:nvSpPr>
          <p:cNvPr id="79909" name="Rectangle 38"/>
          <p:cNvSpPr>
            <a:spLocks noChangeArrowheads="1"/>
          </p:cNvSpPr>
          <p:nvPr/>
        </p:nvSpPr>
        <p:spPr bwMode="auto">
          <a:xfrm>
            <a:off x="5513388" y="5632450"/>
            <a:ext cx="91281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H(NT)</a:t>
            </a:r>
          </a:p>
        </p:txBody>
      </p:sp>
      <p:sp>
        <p:nvSpPr>
          <p:cNvPr id="79910" name="Rectangle 39"/>
          <p:cNvSpPr>
            <a:spLocks noChangeArrowheads="1"/>
          </p:cNvSpPr>
          <p:nvPr/>
        </p:nvSpPr>
        <p:spPr bwMode="auto">
          <a:xfrm>
            <a:off x="1724025" y="5997575"/>
            <a:ext cx="9461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I(OT)</a:t>
            </a:r>
          </a:p>
        </p:txBody>
      </p:sp>
      <p:sp>
        <p:nvSpPr>
          <p:cNvPr id="79911" name="Rectangle 40"/>
          <p:cNvSpPr>
            <a:spLocks noChangeArrowheads="1"/>
          </p:cNvSpPr>
          <p:nvPr/>
        </p:nvSpPr>
        <p:spPr bwMode="auto">
          <a:xfrm>
            <a:off x="3681413" y="5800725"/>
            <a:ext cx="258762"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latin typeface="Times" charset="0"/>
              </a:rPr>
              <a:t>J</a:t>
            </a:r>
          </a:p>
        </p:txBody>
      </p:sp>
      <p:sp>
        <p:nvSpPr>
          <p:cNvPr id="79912" name="Line 49"/>
          <p:cNvSpPr>
            <a:spLocks noChangeShapeType="1"/>
          </p:cNvSpPr>
          <p:nvPr/>
        </p:nvSpPr>
        <p:spPr bwMode="auto">
          <a:xfrm>
            <a:off x="1866900" y="5260975"/>
            <a:ext cx="1117600" cy="492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3" name="Line 50"/>
          <p:cNvSpPr>
            <a:spLocks noChangeShapeType="1"/>
          </p:cNvSpPr>
          <p:nvPr/>
        </p:nvSpPr>
        <p:spPr bwMode="auto">
          <a:xfrm>
            <a:off x="2068513" y="4681538"/>
            <a:ext cx="1035050" cy="3937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4" name="Line 51"/>
          <p:cNvSpPr>
            <a:spLocks noChangeShapeType="1"/>
          </p:cNvSpPr>
          <p:nvPr/>
        </p:nvSpPr>
        <p:spPr bwMode="auto">
          <a:xfrm>
            <a:off x="2530475" y="4124325"/>
            <a:ext cx="774700" cy="8397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5" name="Line 52"/>
          <p:cNvSpPr>
            <a:spLocks noChangeShapeType="1"/>
          </p:cNvSpPr>
          <p:nvPr/>
        </p:nvSpPr>
        <p:spPr bwMode="auto">
          <a:xfrm>
            <a:off x="3300413" y="3856038"/>
            <a:ext cx="300037" cy="116363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6" name="Line 53"/>
          <p:cNvSpPr>
            <a:spLocks noChangeShapeType="1"/>
          </p:cNvSpPr>
          <p:nvPr/>
        </p:nvSpPr>
        <p:spPr bwMode="auto">
          <a:xfrm flipH="1">
            <a:off x="3976688" y="4100513"/>
            <a:ext cx="639762" cy="762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7" name="Line 54"/>
          <p:cNvSpPr>
            <a:spLocks noChangeShapeType="1"/>
          </p:cNvSpPr>
          <p:nvPr/>
        </p:nvSpPr>
        <p:spPr bwMode="auto">
          <a:xfrm flipH="1">
            <a:off x="4165600" y="4391025"/>
            <a:ext cx="865188" cy="5730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8" name="Line 55"/>
          <p:cNvSpPr>
            <a:spLocks noChangeShapeType="1"/>
          </p:cNvSpPr>
          <p:nvPr/>
        </p:nvSpPr>
        <p:spPr bwMode="auto">
          <a:xfrm flipV="1">
            <a:off x="4235450" y="4927600"/>
            <a:ext cx="1223963" cy="25717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19" name="Line 56"/>
          <p:cNvSpPr>
            <a:spLocks noChangeShapeType="1"/>
          </p:cNvSpPr>
          <p:nvPr/>
        </p:nvSpPr>
        <p:spPr bwMode="auto">
          <a:xfrm flipV="1">
            <a:off x="4365625" y="5356225"/>
            <a:ext cx="1090613" cy="1587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0" name="Freeform 57"/>
          <p:cNvSpPr>
            <a:spLocks/>
          </p:cNvSpPr>
          <p:nvPr/>
        </p:nvSpPr>
        <p:spPr bwMode="auto">
          <a:xfrm>
            <a:off x="1211263" y="5376863"/>
            <a:ext cx="117475" cy="101600"/>
          </a:xfrm>
          <a:custGeom>
            <a:avLst/>
            <a:gdLst>
              <a:gd name="T0" fmla="*/ 2147483647 w 97"/>
              <a:gd name="T1" fmla="*/ 2147483647 h 89"/>
              <a:gd name="T2" fmla="*/ 2147483647 w 97"/>
              <a:gd name="T3" fmla="*/ 2147483647 h 89"/>
              <a:gd name="T4" fmla="*/ 2147483647 w 97"/>
              <a:gd name="T5" fmla="*/ 2147483647 h 89"/>
              <a:gd name="T6" fmla="*/ 2147483647 w 97"/>
              <a:gd name="T7" fmla="*/ 2147483647 h 89"/>
              <a:gd name="T8" fmla="*/ 2147483647 w 97"/>
              <a:gd name="T9" fmla="*/ 2147483647 h 89"/>
              <a:gd name="T10" fmla="*/ 2147483647 w 97"/>
              <a:gd name="T11" fmla="*/ 2147483647 h 89"/>
              <a:gd name="T12" fmla="*/ 2147483647 w 97"/>
              <a:gd name="T13" fmla="*/ 2147483647 h 89"/>
              <a:gd name="T14" fmla="*/ 2147483647 w 97"/>
              <a:gd name="T15" fmla="*/ 2147483647 h 89"/>
              <a:gd name="T16" fmla="*/ 2147483647 w 97"/>
              <a:gd name="T17" fmla="*/ 2147483647 h 89"/>
              <a:gd name="T18" fmla="*/ 2147483647 w 97"/>
              <a:gd name="T19" fmla="*/ 2147483647 h 89"/>
              <a:gd name="T20" fmla="*/ 2147483647 w 97"/>
              <a:gd name="T21" fmla="*/ 2147483647 h 89"/>
              <a:gd name="T22" fmla="*/ 2147483647 w 97"/>
              <a:gd name="T23" fmla="*/ 2147483647 h 89"/>
              <a:gd name="T24" fmla="*/ 2147483647 w 97"/>
              <a:gd name="T25" fmla="*/ 2147483647 h 89"/>
              <a:gd name="T26" fmla="*/ 2147483647 w 97"/>
              <a:gd name="T27" fmla="*/ 2147483647 h 89"/>
              <a:gd name="T28" fmla="*/ 2147483647 w 97"/>
              <a:gd name="T29" fmla="*/ 2147483647 h 89"/>
              <a:gd name="T30" fmla="*/ 2147483647 w 97"/>
              <a:gd name="T31" fmla="*/ 2147483647 h 89"/>
              <a:gd name="T32" fmla="*/ 2147483647 w 97"/>
              <a:gd name="T33" fmla="*/ 2147483647 h 89"/>
              <a:gd name="T34" fmla="*/ 2147483647 w 97"/>
              <a:gd name="T35" fmla="*/ 2147483647 h 89"/>
              <a:gd name="T36" fmla="*/ 2147483647 w 97"/>
              <a:gd name="T37" fmla="*/ 2147483647 h 89"/>
              <a:gd name="T38" fmla="*/ 2147483647 w 97"/>
              <a:gd name="T39" fmla="*/ 2147483647 h 89"/>
              <a:gd name="T40" fmla="*/ 2147483647 w 97"/>
              <a:gd name="T41" fmla="*/ 2147483647 h 89"/>
              <a:gd name="T42" fmla="*/ 2147483647 w 97"/>
              <a:gd name="T43" fmla="*/ 2147483647 h 89"/>
              <a:gd name="T44" fmla="*/ 2147483647 w 97"/>
              <a:gd name="T45" fmla="*/ 0 h 89"/>
              <a:gd name="T46" fmla="*/ 2147483647 w 97"/>
              <a:gd name="T47" fmla="*/ 2147483647 h 89"/>
              <a:gd name="T48" fmla="*/ 2147483647 w 97"/>
              <a:gd name="T49" fmla="*/ 2147483647 h 89"/>
              <a:gd name="T50" fmla="*/ 2147483647 w 97"/>
              <a:gd name="T51" fmla="*/ 2147483647 h 89"/>
              <a:gd name="T52" fmla="*/ 2147483647 w 97"/>
              <a:gd name="T53" fmla="*/ 2147483647 h 89"/>
              <a:gd name="T54" fmla="*/ 2147483647 w 97"/>
              <a:gd name="T55" fmla="*/ 2147483647 h 89"/>
              <a:gd name="T56" fmla="*/ 2147483647 w 97"/>
              <a:gd name="T57" fmla="*/ 2147483647 h 89"/>
              <a:gd name="T58" fmla="*/ 2147483647 w 97"/>
              <a:gd name="T59" fmla="*/ 2147483647 h 89"/>
              <a:gd name="T60" fmla="*/ 2147483647 w 97"/>
              <a:gd name="T61" fmla="*/ 2147483647 h 89"/>
              <a:gd name="T62" fmla="*/ 2147483647 w 97"/>
              <a:gd name="T63" fmla="*/ 2147483647 h 89"/>
              <a:gd name="T64" fmla="*/ 2147483647 w 97"/>
              <a:gd name="T65" fmla="*/ 2147483647 h 89"/>
              <a:gd name="T66" fmla="*/ 2147483647 w 97"/>
              <a:gd name="T67" fmla="*/ 2147483647 h 89"/>
              <a:gd name="T68" fmla="*/ 2147483647 w 97"/>
              <a:gd name="T69" fmla="*/ 2147483647 h 89"/>
              <a:gd name="T70" fmla="*/ 2147483647 w 97"/>
              <a:gd name="T71" fmla="*/ 2147483647 h 89"/>
              <a:gd name="T72" fmla="*/ 2147483647 w 97"/>
              <a:gd name="T73" fmla="*/ 2147483647 h 89"/>
              <a:gd name="T74" fmla="*/ 0 w 97"/>
              <a:gd name="T75" fmla="*/ 2147483647 h 89"/>
              <a:gd name="T76" fmla="*/ 0 w 97"/>
              <a:gd name="T77" fmla="*/ 2147483647 h 89"/>
              <a:gd name="T78" fmla="*/ 2147483647 w 97"/>
              <a:gd name="T79" fmla="*/ 2147483647 h 89"/>
              <a:gd name="T80" fmla="*/ 2147483647 w 97"/>
              <a:gd name="T81" fmla="*/ 2147483647 h 89"/>
              <a:gd name="T82" fmla="*/ 2147483647 w 97"/>
              <a:gd name="T83" fmla="*/ 2147483647 h 89"/>
              <a:gd name="T84" fmla="*/ 2147483647 w 97"/>
              <a:gd name="T85" fmla="*/ 2147483647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921" name="Rectangle 59"/>
          <p:cNvSpPr>
            <a:spLocks noChangeArrowheads="1"/>
          </p:cNvSpPr>
          <p:nvPr/>
        </p:nvSpPr>
        <p:spPr bwMode="auto">
          <a:xfrm>
            <a:off x="1157288" y="3957638"/>
            <a:ext cx="204787"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22" name="Rectangle 60"/>
          <p:cNvSpPr>
            <a:spLocks noChangeArrowheads="1"/>
          </p:cNvSpPr>
          <p:nvPr/>
        </p:nvSpPr>
        <p:spPr bwMode="auto">
          <a:xfrm>
            <a:off x="6997700" y="3757613"/>
            <a:ext cx="293688"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latin typeface="Times" charset="0"/>
              </a:rPr>
              <a:t>/</a:t>
            </a:r>
          </a:p>
        </p:txBody>
      </p:sp>
      <p:sp>
        <p:nvSpPr>
          <p:cNvPr id="79923" name="Rectangle 61"/>
          <p:cNvSpPr>
            <a:spLocks noChangeArrowheads="1"/>
          </p:cNvSpPr>
          <p:nvPr/>
        </p:nvSpPr>
        <p:spPr bwMode="auto">
          <a:xfrm>
            <a:off x="4235450" y="2493963"/>
            <a:ext cx="165100" cy="228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24" name="Oval 66"/>
          <p:cNvSpPr>
            <a:spLocks noChangeArrowheads="1"/>
          </p:cNvSpPr>
          <p:nvPr/>
        </p:nvSpPr>
        <p:spPr bwMode="auto">
          <a:xfrm>
            <a:off x="338138" y="5237163"/>
            <a:ext cx="65087" cy="2032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79925" name="Oval 67"/>
          <p:cNvSpPr>
            <a:spLocks noChangeArrowheads="1"/>
          </p:cNvSpPr>
          <p:nvPr/>
        </p:nvSpPr>
        <p:spPr bwMode="auto">
          <a:xfrm>
            <a:off x="712788" y="5237163"/>
            <a:ext cx="66675" cy="20320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p>
        </p:txBody>
      </p:sp>
      <p:sp>
        <p:nvSpPr>
          <p:cNvPr id="79926" name="Oval 68"/>
          <p:cNvSpPr>
            <a:spLocks noChangeArrowheads="1"/>
          </p:cNvSpPr>
          <p:nvPr/>
        </p:nvSpPr>
        <p:spPr bwMode="auto">
          <a:xfrm>
            <a:off x="1030288" y="5262563"/>
            <a:ext cx="39687" cy="15240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79927" name="Oval 69"/>
          <p:cNvSpPr>
            <a:spLocks noChangeArrowheads="1"/>
          </p:cNvSpPr>
          <p:nvPr/>
        </p:nvSpPr>
        <p:spPr bwMode="auto">
          <a:xfrm>
            <a:off x="1341438" y="5316538"/>
            <a:ext cx="14287" cy="444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79928" name="Line 70"/>
          <p:cNvSpPr>
            <a:spLocks noChangeShapeType="1"/>
          </p:cNvSpPr>
          <p:nvPr/>
        </p:nvSpPr>
        <p:spPr bwMode="auto">
          <a:xfrm>
            <a:off x="379413" y="5232400"/>
            <a:ext cx="36512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9" name="Line 71"/>
          <p:cNvSpPr>
            <a:spLocks noChangeShapeType="1"/>
          </p:cNvSpPr>
          <p:nvPr/>
        </p:nvSpPr>
        <p:spPr bwMode="auto">
          <a:xfrm>
            <a:off x="373063" y="5445125"/>
            <a:ext cx="3698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0" name="Line 72"/>
          <p:cNvSpPr>
            <a:spLocks noChangeShapeType="1"/>
          </p:cNvSpPr>
          <p:nvPr/>
        </p:nvSpPr>
        <p:spPr bwMode="auto">
          <a:xfrm flipH="1">
            <a:off x="768350" y="5257800"/>
            <a:ext cx="27463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1" name="Line 73"/>
          <p:cNvSpPr>
            <a:spLocks noChangeShapeType="1"/>
          </p:cNvSpPr>
          <p:nvPr/>
        </p:nvSpPr>
        <p:spPr bwMode="auto">
          <a:xfrm flipH="1">
            <a:off x="768350" y="5419725"/>
            <a:ext cx="27463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2" name="Line 74"/>
          <p:cNvSpPr>
            <a:spLocks noChangeShapeType="1"/>
          </p:cNvSpPr>
          <p:nvPr/>
        </p:nvSpPr>
        <p:spPr bwMode="auto">
          <a:xfrm flipH="1">
            <a:off x="1074738" y="5311775"/>
            <a:ext cx="27622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3" name="Line 75"/>
          <p:cNvSpPr>
            <a:spLocks noChangeShapeType="1"/>
          </p:cNvSpPr>
          <p:nvPr/>
        </p:nvSpPr>
        <p:spPr bwMode="auto">
          <a:xfrm flipH="1">
            <a:off x="1074738" y="5365750"/>
            <a:ext cx="27622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4" name="Rectangle 76"/>
          <p:cNvSpPr>
            <a:spLocks noChangeArrowheads="1"/>
          </p:cNvSpPr>
          <p:nvPr/>
        </p:nvSpPr>
        <p:spPr bwMode="auto">
          <a:xfrm>
            <a:off x="379413" y="5233988"/>
            <a:ext cx="363537" cy="20955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35" name="Rectangle 77"/>
          <p:cNvSpPr>
            <a:spLocks noChangeArrowheads="1"/>
          </p:cNvSpPr>
          <p:nvPr/>
        </p:nvSpPr>
        <p:spPr bwMode="auto">
          <a:xfrm>
            <a:off x="774700" y="5260975"/>
            <a:ext cx="277813" cy="1539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36" name="Rectangle 78"/>
          <p:cNvSpPr>
            <a:spLocks noChangeArrowheads="1"/>
          </p:cNvSpPr>
          <p:nvPr/>
        </p:nvSpPr>
        <p:spPr bwMode="auto">
          <a:xfrm>
            <a:off x="1074738" y="5310188"/>
            <a:ext cx="269875" cy="5556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37" name="Oval 79"/>
          <p:cNvSpPr>
            <a:spLocks noChangeArrowheads="1"/>
          </p:cNvSpPr>
          <p:nvPr/>
        </p:nvSpPr>
        <p:spPr bwMode="auto">
          <a:xfrm>
            <a:off x="346075" y="5253038"/>
            <a:ext cx="42863" cy="171450"/>
          </a:xfrm>
          <a:prstGeom prst="ellipse">
            <a:avLst/>
          </a:prstGeom>
          <a:solidFill>
            <a:schemeClr val="bg1"/>
          </a:solidFill>
          <a:ln w="12700">
            <a:solidFill>
              <a:schemeClr val="tx1"/>
            </a:solidFill>
            <a:round/>
            <a:headEnd/>
            <a:tailEnd/>
          </a:ln>
        </p:spPr>
        <p:txBody>
          <a:bodyPr wrap="none" anchor="ctr"/>
          <a:lstStyle/>
          <a:p>
            <a:endParaRPr lang="en-US"/>
          </a:p>
        </p:txBody>
      </p:sp>
      <p:sp>
        <p:nvSpPr>
          <p:cNvPr id="79938" name="Arc 80"/>
          <p:cNvSpPr>
            <a:spLocks/>
          </p:cNvSpPr>
          <p:nvPr/>
        </p:nvSpPr>
        <p:spPr bwMode="auto">
          <a:xfrm rot="-10500000">
            <a:off x="1423988" y="5253038"/>
            <a:ext cx="142875" cy="82550"/>
          </a:xfrm>
          <a:custGeom>
            <a:avLst/>
            <a:gdLst>
              <a:gd name="T0" fmla="*/ 0 w 21785"/>
              <a:gd name="T1" fmla="*/ 177723 h 21600"/>
              <a:gd name="T2" fmla="*/ 2147483647 w 21785"/>
              <a:gd name="T3" fmla="*/ 2147483647 h 21600"/>
              <a:gd name="T4" fmla="*/ 2147483647 w 21785"/>
              <a:gd name="T5" fmla="*/ 2147483647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9939" name="Arc 81"/>
          <p:cNvSpPr>
            <a:spLocks/>
          </p:cNvSpPr>
          <p:nvPr/>
        </p:nvSpPr>
        <p:spPr bwMode="auto">
          <a:xfrm rot="-420000">
            <a:off x="1411288" y="5360988"/>
            <a:ext cx="146050" cy="71437"/>
          </a:xfrm>
          <a:custGeom>
            <a:avLst/>
            <a:gdLst>
              <a:gd name="T0" fmla="*/ 0 w 21597"/>
              <a:gd name="T1" fmla="*/ 1006579233 h 21599"/>
              <a:gd name="T2" fmla="*/ 2147483647 w 21597"/>
              <a:gd name="T3" fmla="*/ 0 h 21599"/>
              <a:gd name="T4" fmla="*/ 2147483647 w 21597"/>
              <a:gd name="T5" fmla="*/ 102291400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9940" name="Arc 82"/>
          <p:cNvSpPr>
            <a:spLocks/>
          </p:cNvSpPr>
          <p:nvPr/>
        </p:nvSpPr>
        <p:spPr bwMode="auto">
          <a:xfrm rot="10800000">
            <a:off x="1381125" y="5341938"/>
            <a:ext cx="28575" cy="71437"/>
          </a:xfrm>
          <a:custGeom>
            <a:avLst/>
            <a:gdLst>
              <a:gd name="T0" fmla="*/ 0 w 22518"/>
              <a:gd name="T1" fmla="*/ 943732 h 21600"/>
              <a:gd name="T2" fmla="*/ 192150 w 22518"/>
              <a:gd name="T3" fmla="*/ 1022535681 h 21600"/>
              <a:gd name="T4" fmla="*/ 7835 w 22518"/>
              <a:gd name="T5" fmla="*/ 1022535681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9941" name="Oval 83"/>
          <p:cNvSpPr>
            <a:spLocks noChangeArrowheads="1"/>
          </p:cNvSpPr>
          <p:nvPr/>
        </p:nvSpPr>
        <p:spPr bwMode="auto">
          <a:xfrm>
            <a:off x="1393825" y="5297488"/>
            <a:ext cx="26988" cy="87312"/>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79942" name="Arc 84"/>
          <p:cNvSpPr>
            <a:spLocks/>
          </p:cNvSpPr>
          <p:nvPr/>
        </p:nvSpPr>
        <p:spPr bwMode="auto">
          <a:xfrm>
            <a:off x="1385888" y="5272088"/>
            <a:ext cx="34925" cy="68262"/>
          </a:xfrm>
          <a:custGeom>
            <a:avLst/>
            <a:gdLst>
              <a:gd name="T0" fmla="*/ 0 w 21600"/>
              <a:gd name="T1" fmla="*/ 682706572 h 21586"/>
              <a:gd name="T2" fmla="*/ 1574345 w 21600"/>
              <a:gd name="T3" fmla="*/ 0 h 21586"/>
              <a:gd name="T4" fmla="*/ 1631541 w 21600"/>
              <a:gd name="T5" fmla="*/ 682706572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9943" name="Oval 85"/>
          <p:cNvSpPr>
            <a:spLocks noChangeArrowheads="1"/>
          </p:cNvSpPr>
          <p:nvPr/>
        </p:nvSpPr>
        <p:spPr bwMode="auto">
          <a:xfrm>
            <a:off x="1406525" y="5327650"/>
            <a:ext cx="1588" cy="26988"/>
          </a:xfrm>
          <a:prstGeom prst="ellipse">
            <a:avLst/>
          </a:prstGeom>
          <a:solidFill>
            <a:schemeClr val="tx2"/>
          </a:solidFill>
          <a:ln w="12700">
            <a:solidFill>
              <a:schemeClr val="tx1"/>
            </a:solidFill>
            <a:round/>
            <a:headEnd/>
            <a:tailEnd/>
          </a:ln>
        </p:spPr>
        <p:txBody>
          <a:bodyPr wrap="none" anchor="ctr"/>
          <a:lstStyle/>
          <a:p>
            <a:endParaRPr lang="en-US"/>
          </a:p>
        </p:txBody>
      </p:sp>
      <p:grpSp>
        <p:nvGrpSpPr>
          <p:cNvPr id="79944" name="Group 86"/>
          <p:cNvGrpSpPr>
            <a:grpSpLocks/>
          </p:cNvGrpSpPr>
          <p:nvPr/>
        </p:nvGrpSpPr>
        <p:grpSpPr bwMode="auto">
          <a:xfrm>
            <a:off x="6013450" y="5238750"/>
            <a:ext cx="1157288" cy="204788"/>
            <a:chOff x="4652" y="3084"/>
            <a:chExt cx="954" cy="180"/>
          </a:xfrm>
        </p:grpSpPr>
        <p:sp>
          <p:nvSpPr>
            <p:cNvPr id="80025" name="Oval 87"/>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80026" name="Oval 88"/>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p>
          </p:txBody>
        </p:sp>
        <p:sp>
          <p:nvSpPr>
            <p:cNvPr id="80027" name="Oval 89"/>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80028" name="Oval 90"/>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80029" name="Line 91"/>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030" name="Line 92"/>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031" name="Line 93"/>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032" name="Line 94"/>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033" name="Line 95"/>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034" name="Line 96"/>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035" name="Rectangle 97"/>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0036" name="Rectangle 98"/>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0037" name="Rectangle 99"/>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0038" name="Oval 100"/>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a:p>
          </p:txBody>
        </p:sp>
        <p:sp>
          <p:nvSpPr>
            <p:cNvPr id="80039" name="Arc 101"/>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0040" name="Arc 102"/>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0041" name="Arc 103"/>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0042" name="Oval 104"/>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0043" name="Arc 105"/>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0044" name="Oval 106"/>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a:p>
          </p:txBody>
        </p:sp>
      </p:grpSp>
      <p:sp>
        <p:nvSpPr>
          <p:cNvPr id="79945" name="Freeform 107"/>
          <p:cNvSpPr>
            <a:spLocks/>
          </p:cNvSpPr>
          <p:nvPr/>
        </p:nvSpPr>
        <p:spPr bwMode="auto">
          <a:xfrm>
            <a:off x="4249738" y="2698750"/>
            <a:ext cx="452437" cy="982663"/>
          </a:xfrm>
          <a:custGeom>
            <a:avLst/>
            <a:gdLst>
              <a:gd name="T0" fmla="*/ 2147483647 w 373"/>
              <a:gd name="T1" fmla="*/ 2147483647 h 859"/>
              <a:gd name="T2" fmla="*/ 2147483647 w 373"/>
              <a:gd name="T3" fmla="*/ 2147483647 h 859"/>
              <a:gd name="T4" fmla="*/ 2147483647 w 373"/>
              <a:gd name="T5" fmla="*/ 2147483647 h 859"/>
              <a:gd name="T6" fmla="*/ 2147483647 w 373"/>
              <a:gd name="T7" fmla="*/ 2147483647 h 859"/>
              <a:gd name="T8" fmla="*/ 2147483647 w 373"/>
              <a:gd name="T9" fmla="*/ 2147483647 h 859"/>
              <a:gd name="T10" fmla="*/ 2147483647 w 373"/>
              <a:gd name="T11" fmla="*/ 2147483647 h 859"/>
              <a:gd name="T12" fmla="*/ 2147483647 w 373"/>
              <a:gd name="T13" fmla="*/ 2147483647 h 859"/>
              <a:gd name="T14" fmla="*/ 2147483647 w 373"/>
              <a:gd name="T15" fmla="*/ 2147483647 h 859"/>
              <a:gd name="T16" fmla="*/ 2147483647 w 373"/>
              <a:gd name="T17" fmla="*/ 2147483647 h 859"/>
              <a:gd name="T18" fmla="*/ 2147483647 w 373"/>
              <a:gd name="T19" fmla="*/ 2147483647 h 859"/>
              <a:gd name="T20" fmla="*/ 2147483647 w 373"/>
              <a:gd name="T21" fmla="*/ 2147483647 h 859"/>
              <a:gd name="T22" fmla="*/ 2147483647 w 373"/>
              <a:gd name="T23" fmla="*/ 2147483647 h 859"/>
              <a:gd name="T24" fmla="*/ 2147483647 w 373"/>
              <a:gd name="T25" fmla="*/ 2147483647 h 859"/>
              <a:gd name="T26" fmla="*/ 2147483647 w 373"/>
              <a:gd name="T27" fmla="*/ 2147483647 h 859"/>
              <a:gd name="T28" fmla="*/ 0 w 373"/>
              <a:gd name="T29" fmla="*/ 2147483647 h 859"/>
              <a:gd name="T30" fmla="*/ 2147483647 w 373"/>
              <a:gd name="T31" fmla="*/ 2147483647 h 859"/>
              <a:gd name="T32" fmla="*/ 2147483647 w 373"/>
              <a:gd name="T33" fmla="*/ 2147483647 h 859"/>
              <a:gd name="T34" fmla="*/ 2147483647 w 373"/>
              <a:gd name="T35" fmla="*/ 2147483647 h 859"/>
              <a:gd name="T36" fmla="*/ 2147483647 w 373"/>
              <a:gd name="T37" fmla="*/ 2147483647 h 859"/>
              <a:gd name="T38" fmla="*/ 2147483647 w 373"/>
              <a:gd name="T39" fmla="*/ 2147483647 h 859"/>
              <a:gd name="T40" fmla="*/ 2147483647 w 373"/>
              <a:gd name="T41" fmla="*/ 2147483647 h 859"/>
              <a:gd name="T42" fmla="*/ 2147483647 w 373"/>
              <a:gd name="T43" fmla="*/ 2147483647 h 859"/>
              <a:gd name="T44" fmla="*/ 2147483647 w 373"/>
              <a:gd name="T45" fmla="*/ 2147483647 h 859"/>
              <a:gd name="T46" fmla="*/ 2147483647 w 373"/>
              <a:gd name="T47" fmla="*/ 2147483647 h 859"/>
              <a:gd name="T48" fmla="*/ 2147483647 w 373"/>
              <a:gd name="T49" fmla="*/ 2147483647 h 859"/>
              <a:gd name="T50" fmla="*/ 2147483647 w 373"/>
              <a:gd name="T51" fmla="*/ 2147483647 h 859"/>
              <a:gd name="T52" fmla="*/ 2147483647 w 373"/>
              <a:gd name="T53" fmla="*/ 2147483647 h 859"/>
              <a:gd name="T54" fmla="*/ 2147483647 w 373"/>
              <a:gd name="T55" fmla="*/ 2147483647 h 859"/>
              <a:gd name="T56" fmla="*/ 2147483647 w 373"/>
              <a:gd name="T57" fmla="*/ 2147483647 h 859"/>
              <a:gd name="T58" fmla="*/ 2147483647 w 373"/>
              <a:gd name="T59" fmla="*/ 2147483647 h 859"/>
              <a:gd name="T60" fmla="*/ 2147483647 w 373"/>
              <a:gd name="T61" fmla="*/ 2147483647 h 859"/>
              <a:gd name="T62" fmla="*/ 2147483647 w 373"/>
              <a:gd name="T63" fmla="*/ 2147483647 h 859"/>
              <a:gd name="T64" fmla="*/ 2147483647 w 373"/>
              <a:gd name="T65" fmla="*/ 2147483647 h 859"/>
              <a:gd name="T66" fmla="*/ 2147483647 w 373"/>
              <a:gd name="T67" fmla="*/ 2147483647 h 859"/>
              <a:gd name="T68" fmla="*/ 2147483647 w 373"/>
              <a:gd name="T69" fmla="*/ 2147483647 h 859"/>
              <a:gd name="T70" fmla="*/ 2147483647 w 373"/>
              <a:gd name="T71" fmla="*/ 2147483647 h 859"/>
              <a:gd name="T72" fmla="*/ 2147483647 w 373"/>
              <a:gd name="T73" fmla="*/ 2147483647 h 859"/>
              <a:gd name="T74" fmla="*/ 2147483647 w 373"/>
              <a:gd name="T75" fmla="*/ 2147483647 h 859"/>
              <a:gd name="T76" fmla="*/ 2147483647 w 373"/>
              <a:gd name="T77" fmla="*/ 2147483647 h 859"/>
              <a:gd name="T78" fmla="*/ 2147483647 w 373"/>
              <a:gd name="T79" fmla="*/ 2147483647 h 859"/>
              <a:gd name="T80" fmla="*/ 2147483647 w 373"/>
              <a:gd name="T81" fmla="*/ 2147483647 h 859"/>
              <a:gd name="T82" fmla="*/ 2147483647 w 373"/>
              <a:gd name="T83" fmla="*/ 2147483647 h 859"/>
              <a:gd name="T84" fmla="*/ 2147483647 w 373"/>
              <a:gd name="T85" fmla="*/ 2147483647 h 859"/>
              <a:gd name="T86" fmla="*/ 2147483647 w 373"/>
              <a:gd name="T87" fmla="*/ 2147483647 h 859"/>
              <a:gd name="T88" fmla="*/ 2147483647 w 373"/>
              <a:gd name="T89" fmla="*/ 2147483647 h 859"/>
              <a:gd name="T90" fmla="*/ 2147483647 w 373"/>
              <a:gd name="T91" fmla="*/ 2147483647 h 859"/>
              <a:gd name="T92" fmla="*/ 2147483647 w 373"/>
              <a:gd name="T93" fmla="*/ 2147483647 h 859"/>
              <a:gd name="T94" fmla="*/ 2147483647 w 373"/>
              <a:gd name="T95" fmla="*/ 2147483647 h 859"/>
              <a:gd name="T96" fmla="*/ 2147483647 w 373"/>
              <a:gd name="T97" fmla="*/ 2147483647 h 859"/>
              <a:gd name="T98" fmla="*/ 2147483647 w 373"/>
              <a:gd name="T99" fmla="*/ 2147483647 h 859"/>
              <a:gd name="T100" fmla="*/ 2147483647 w 373"/>
              <a:gd name="T101" fmla="*/ 2147483647 h 859"/>
              <a:gd name="T102" fmla="*/ 2147483647 w 373"/>
              <a:gd name="T103" fmla="*/ 2147483647 h 859"/>
              <a:gd name="T104" fmla="*/ 2147483647 w 373"/>
              <a:gd name="T105" fmla="*/ 2147483647 h 859"/>
              <a:gd name="T106" fmla="*/ 2147483647 w 373"/>
              <a:gd name="T107" fmla="*/ 2147483647 h 859"/>
              <a:gd name="T108" fmla="*/ 2147483647 w 373"/>
              <a:gd name="T109" fmla="*/ 2147483647 h 859"/>
              <a:gd name="T110" fmla="*/ 2147483647 w 373"/>
              <a:gd name="T111" fmla="*/ 2147483647 h 859"/>
              <a:gd name="T112" fmla="*/ 2147483647 w 373"/>
              <a:gd name="T113" fmla="*/ 2147483647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a:p>
        </p:txBody>
      </p:sp>
      <p:sp>
        <p:nvSpPr>
          <p:cNvPr id="79946" name="Rectangle 108"/>
          <p:cNvSpPr>
            <a:spLocks noChangeArrowheads="1"/>
          </p:cNvSpPr>
          <p:nvPr/>
        </p:nvSpPr>
        <p:spPr bwMode="auto">
          <a:xfrm>
            <a:off x="5721350" y="3690938"/>
            <a:ext cx="903288" cy="228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47" name="Freeform 110"/>
          <p:cNvSpPr>
            <a:spLocks/>
          </p:cNvSpPr>
          <p:nvPr/>
        </p:nvSpPr>
        <p:spPr bwMode="auto">
          <a:xfrm>
            <a:off x="5529263" y="5172075"/>
            <a:ext cx="79375" cy="12700"/>
          </a:xfrm>
          <a:custGeom>
            <a:avLst/>
            <a:gdLst>
              <a:gd name="T0" fmla="*/ 0 w 65"/>
              <a:gd name="T1" fmla="*/ 2147483647 h 11"/>
              <a:gd name="T2" fmla="*/ 2147483647 w 65"/>
              <a:gd name="T3" fmla="*/ 2147483647 h 11"/>
              <a:gd name="T4" fmla="*/ 2147483647 w 65"/>
              <a:gd name="T5" fmla="*/ 2147483647 h 11"/>
              <a:gd name="T6" fmla="*/ 2147483647 w 65"/>
              <a:gd name="T7" fmla="*/ 2147483647 h 11"/>
              <a:gd name="T8" fmla="*/ 2147483647 w 65"/>
              <a:gd name="T9" fmla="*/ 2147483647 h 11"/>
              <a:gd name="T10" fmla="*/ 2147483647 w 65"/>
              <a:gd name="T11" fmla="*/ 2147483647 h 11"/>
              <a:gd name="T12" fmla="*/ 2147483647 w 65"/>
              <a:gd name="T13" fmla="*/ 2147483647 h 11"/>
              <a:gd name="T14" fmla="*/ 2147483647 w 65"/>
              <a:gd name="T15" fmla="*/ 2147483647 h 11"/>
              <a:gd name="T16" fmla="*/ 2147483647 w 65"/>
              <a:gd name="T17" fmla="*/ 2147483647 h 11"/>
              <a:gd name="T18" fmla="*/ 2147483647 w 65"/>
              <a:gd name="T19" fmla="*/ 2147483647 h 11"/>
              <a:gd name="T20" fmla="*/ 2147483647 w 65"/>
              <a:gd name="T21" fmla="*/ 2147483647 h 11"/>
              <a:gd name="T22" fmla="*/ 2147483647 w 65"/>
              <a:gd name="T23" fmla="*/ 2147483647 h 11"/>
              <a:gd name="T24" fmla="*/ 2147483647 w 65"/>
              <a:gd name="T25" fmla="*/ 2147483647 h 11"/>
              <a:gd name="T26" fmla="*/ 2147483647 w 65"/>
              <a:gd name="T27" fmla="*/ 2147483647 h 11"/>
              <a:gd name="T28" fmla="*/ 2147483647 w 65"/>
              <a:gd name="T29" fmla="*/ 2147483647 h 11"/>
              <a:gd name="T30" fmla="*/ 2147483647 w 65"/>
              <a:gd name="T31" fmla="*/ 2147483647 h 11"/>
              <a:gd name="T32" fmla="*/ 2147483647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948" name="Freeform 111"/>
          <p:cNvSpPr>
            <a:spLocks/>
          </p:cNvSpPr>
          <p:nvPr/>
        </p:nvSpPr>
        <p:spPr bwMode="auto">
          <a:xfrm>
            <a:off x="5583238" y="5086350"/>
            <a:ext cx="57150" cy="168275"/>
          </a:xfrm>
          <a:custGeom>
            <a:avLst/>
            <a:gdLst>
              <a:gd name="T0" fmla="*/ 2147483647 w 47"/>
              <a:gd name="T1" fmla="*/ 2147483647 h 147"/>
              <a:gd name="T2" fmla="*/ 2147483647 w 47"/>
              <a:gd name="T3" fmla="*/ 2147483647 h 147"/>
              <a:gd name="T4" fmla="*/ 2147483647 w 47"/>
              <a:gd name="T5" fmla="*/ 2147483647 h 147"/>
              <a:gd name="T6" fmla="*/ 2147483647 w 47"/>
              <a:gd name="T7" fmla="*/ 2147483647 h 147"/>
              <a:gd name="T8" fmla="*/ 2147483647 w 47"/>
              <a:gd name="T9" fmla="*/ 2147483647 h 147"/>
              <a:gd name="T10" fmla="*/ 2147483647 w 47"/>
              <a:gd name="T11" fmla="*/ 2147483647 h 147"/>
              <a:gd name="T12" fmla="*/ 2147483647 w 47"/>
              <a:gd name="T13" fmla="*/ 2147483647 h 147"/>
              <a:gd name="T14" fmla="*/ 2147483647 w 47"/>
              <a:gd name="T15" fmla="*/ 2147483647 h 147"/>
              <a:gd name="T16" fmla="*/ 2147483647 w 47"/>
              <a:gd name="T17" fmla="*/ 2147483647 h 147"/>
              <a:gd name="T18" fmla="*/ 2147483647 w 47"/>
              <a:gd name="T19" fmla="*/ 2147483647 h 147"/>
              <a:gd name="T20" fmla="*/ 2147483647 w 47"/>
              <a:gd name="T21" fmla="*/ 0 h 147"/>
              <a:gd name="T22" fmla="*/ 2147483647 w 47"/>
              <a:gd name="T23" fmla="*/ 2147483647 h 147"/>
              <a:gd name="T24" fmla="*/ 2147483647 w 47"/>
              <a:gd name="T25" fmla="*/ 2147483647 h 147"/>
              <a:gd name="T26" fmla="*/ 2147483647 w 47"/>
              <a:gd name="T27" fmla="*/ 2147483647 h 147"/>
              <a:gd name="T28" fmla="*/ 2147483647 w 47"/>
              <a:gd name="T29" fmla="*/ 2147483647 h 147"/>
              <a:gd name="T30" fmla="*/ 2147483647 w 47"/>
              <a:gd name="T31" fmla="*/ 2147483647 h 147"/>
              <a:gd name="T32" fmla="*/ 2147483647 w 47"/>
              <a:gd name="T33" fmla="*/ 2147483647 h 147"/>
              <a:gd name="T34" fmla="*/ 2147483647 w 47"/>
              <a:gd name="T35" fmla="*/ 2147483647 h 147"/>
              <a:gd name="T36" fmla="*/ 2147483647 w 47"/>
              <a:gd name="T37" fmla="*/ 2147483647 h 147"/>
              <a:gd name="T38" fmla="*/ 2147483647 w 47"/>
              <a:gd name="T39" fmla="*/ 2147483647 h 147"/>
              <a:gd name="T40" fmla="*/ 2147483647 w 47"/>
              <a:gd name="T41" fmla="*/ 2147483647 h 147"/>
              <a:gd name="T42" fmla="*/ 2147483647 w 47"/>
              <a:gd name="T43" fmla="*/ 2147483647 h 147"/>
              <a:gd name="T44" fmla="*/ 2147483647 w 47"/>
              <a:gd name="T45" fmla="*/ 2147483647 h 147"/>
              <a:gd name="T46" fmla="*/ 2147483647 w 47"/>
              <a:gd name="T47" fmla="*/ 2147483647 h 147"/>
              <a:gd name="T48" fmla="*/ 2147483647 w 47"/>
              <a:gd name="T49" fmla="*/ 2147483647 h 147"/>
              <a:gd name="T50" fmla="*/ 2147483647 w 47"/>
              <a:gd name="T51" fmla="*/ 2147483647 h 147"/>
              <a:gd name="T52" fmla="*/ 2147483647 w 47"/>
              <a:gd name="T53" fmla="*/ 2147483647 h 147"/>
              <a:gd name="T54" fmla="*/ 2147483647 w 47"/>
              <a:gd name="T55" fmla="*/ 2147483647 h 147"/>
              <a:gd name="T56" fmla="*/ 2147483647 w 47"/>
              <a:gd name="T57" fmla="*/ 2147483647 h 147"/>
              <a:gd name="T58" fmla="*/ 2147483647 w 47"/>
              <a:gd name="T59" fmla="*/ 2147483647 h 147"/>
              <a:gd name="T60" fmla="*/ 2147483647 w 47"/>
              <a:gd name="T61" fmla="*/ 2147483647 h 147"/>
              <a:gd name="T62" fmla="*/ 2147483647 w 47"/>
              <a:gd name="T63" fmla="*/ 2147483647 h 147"/>
              <a:gd name="T64" fmla="*/ 2147483647 w 47"/>
              <a:gd name="T65" fmla="*/ 2147483647 h 147"/>
              <a:gd name="T66" fmla="*/ 2147483647 w 47"/>
              <a:gd name="T67" fmla="*/ 2147483647 h 147"/>
              <a:gd name="T68" fmla="*/ 2147483647 w 47"/>
              <a:gd name="T69" fmla="*/ 2147483647 h 147"/>
              <a:gd name="T70" fmla="*/ 2147483647 w 47"/>
              <a:gd name="T71" fmla="*/ 2147483647 h 147"/>
              <a:gd name="T72" fmla="*/ 2147483647 w 47"/>
              <a:gd name="T73" fmla="*/ 2147483647 h 147"/>
              <a:gd name="T74" fmla="*/ 2147483647 w 47"/>
              <a:gd name="T75" fmla="*/ 2147483647 h 147"/>
              <a:gd name="T76" fmla="*/ 2147483647 w 47"/>
              <a:gd name="T77" fmla="*/ 2147483647 h 147"/>
              <a:gd name="T78" fmla="*/ 2147483647 w 47"/>
              <a:gd name="T79" fmla="*/ 2147483647 h 147"/>
              <a:gd name="T80" fmla="*/ 2147483647 w 47"/>
              <a:gd name="T81" fmla="*/ 2147483647 h 147"/>
              <a:gd name="T82" fmla="*/ 2147483647 w 47"/>
              <a:gd name="T83" fmla="*/ 2147483647 h 147"/>
              <a:gd name="T84" fmla="*/ 2147483647 w 47"/>
              <a:gd name="T85" fmla="*/ 2147483647 h 147"/>
              <a:gd name="T86" fmla="*/ 2147483647 w 47"/>
              <a:gd name="T87" fmla="*/ 2147483647 h 147"/>
              <a:gd name="T88" fmla="*/ 2147483647 w 47"/>
              <a:gd name="T89" fmla="*/ 2147483647 h 147"/>
              <a:gd name="T90" fmla="*/ 2147483647 w 47"/>
              <a:gd name="T91" fmla="*/ 2147483647 h 147"/>
              <a:gd name="T92" fmla="*/ 2147483647 w 47"/>
              <a:gd name="T93" fmla="*/ 2147483647 h 147"/>
              <a:gd name="T94" fmla="*/ 2147483647 w 47"/>
              <a:gd name="T95" fmla="*/ 2147483647 h 147"/>
              <a:gd name="T96" fmla="*/ 2147483647 w 47"/>
              <a:gd name="T97" fmla="*/ 2147483647 h 147"/>
              <a:gd name="T98" fmla="*/ 2147483647 w 47"/>
              <a:gd name="T99" fmla="*/ 2147483647 h 147"/>
              <a:gd name="T100" fmla="*/ 2147483647 w 47"/>
              <a:gd name="T101" fmla="*/ 2147483647 h 147"/>
              <a:gd name="T102" fmla="*/ 2147483647 w 47"/>
              <a:gd name="T103" fmla="*/ 2147483647 h 147"/>
              <a:gd name="T104" fmla="*/ 2147483647 w 47"/>
              <a:gd name="T105" fmla="*/ 2147483647 h 147"/>
              <a:gd name="T106" fmla="*/ 2147483647 w 47"/>
              <a:gd name="T107" fmla="*/ 2147483647 h 147"/>
              <a:gd name="T108" fmla="*/ 2147483647 w 47"/>
              <a:gd name="T109" fmla="*/ 2147483647 h 147"/>
              <a:gd name="T110" fmla="*/ 2147483647 w 47"/>
              <a:gd name="T111" fmla="*/ 2147483647 h 147"/>
              <a:gd name="T112" fmla="*/ 2147483647 w 47"/>
              <a:gd name="T113" fmla="*/ 2147483647 h 147"/>
              <a:gd name="T114" fmla="*/ 2147483647 w 47"/>
              <a:gd name="T115" fmla="*/ 2147483647 h 147"/>
              <a:gd name="T116" fmla="*/ 2147483647 w 47"/>
              <a:gd name="T117" fmla="*/ 2147483647 h 147"/>
              <a:gd name="T118" fmla="*/ 2147483647 w 47"/>
              <a:gd name="T119" fmla="*/ 2147483647 h 147"/>
              <a:gd name="T120" fmla="*/ 2147483647 w 47"/>
              <a:gd name="T121" fmla="*/ 2147483647 h 147"/>
              <a:gd name="T122" fmla="*/ 2147483647 w 4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949" name="Freeform 112"/>
          <p:cNvSpPr>
            <a:spLocks/>
          </p:cNvSpPr>
          <p:nvPr/>
        </p:nvSpPr>
        <p:spPr bwMode="auto">
          <a:xfrm>
            <a:off x="5507038" y="5114925"/>
            <a:ext cx="92075" cy="73025"/>
          </a:xfrm>
          <a:custGeom>
            <a:avLst/>
            <a:gdLst>
              <a:gd name="T0" fmla="*/ 2147483647 w 75"/>
              <a:gd name="T1" fmla="*/ 2147483647 h 65"/>
              <a:gd name="T2" fmla="*/ 2147483647 w 75"/>
              <a:gd name="T3" fmla="*/ 2147483647 h 65"/>
              <a:gd name="T4" fmla="*/ 2147483647 w 75"/>
              <a:gd name="T5" fmla="*/ 2147483647 h 65"/>
              <a:gd name="T6" fmla="*/ 2147483647 w 75"/>
              <a:gd name="T7" fmla="*/ 2147483647 h 65"/>
              <a:gd name="T8" fmla="*/ 2147483647 w 75"/>
              <a:gd name="T9" fmla="*/ 2147483647 h 65"/>
              <a:gd name="T10" fmla="*/ 2147483647 w 75"/>
              <a:gd name="T11" fmla="*/ 2147483647 h 65"/>
              <a:gd name="T12" fmla="*/ 2147483647 w 75"/>
              <a:gd name="T13" fmla="*/ 2147483647 h 65"/>
              <a:gd name="T14" fmla="*/ 2147483647 w 75"/>
              <a:gd name="T15" fmla="*/ 2147483647 h 65"/>
              <a:gd name="T16" fmla="*/ 2147483647 w 75"/>
              <a:gd name="T17" fmla="*/ 2147483647 h 65"/>
              <a:gd name="T18" fmla="*/ 2147483647 w 75"/>
              <a:gd name="T19" fmla="*/ 2147483647 h 65"/>
              <a:gd name="T20" fmla="*/ 2147483647 w 75"/>
              <a:gd name="T21" fmla="*/ 2147483647 h 65"/>
              <a:gd name="T22" fmla="*/ 2147483647 w 75"/>
              <a:gd name="T23" fmla="*/ 2147483647 h 65"/>
              <a:gd name="T24" fmla="*/ 2147483647 w 75"/>
              <a:gd name="T25" fmla="*/ 2147483647 h 65"/>
              <a:gd name="T26" fmla="*/ 2147483647 w 75"/>
              <a:gd name="T27" fmla="*/ 2147483647 h 65"/>
              <a:gd name="T28" fmla="*/ 2147483647 w 75"/>
              <a:gd name="T29" fmla="*/ 2147483647 h 65"/>
              <a:gd name="T30" fmla="*/ 2147483647 w 75"/>
              <a:gd name="T31" fmla="*/ 2147483647 h 65"/>
              <a:gd name="T32" fmla="*/ 2147483647 w 75"/>
              <a:gd name="T33" fmla="*/ 2147483647 h 65"/>
              <a:gd name="T34" fmla="*/ 2147483647 w 75"/>
              <a:gd name="T35" fmla="*/ 2147483647 h 65"/>
              <a:gd name="T36" fmla="*/ 2147483647 w 75"/>
              <a:gd name="T37" fmla="*/ 2147483647 h 65"/>
              <a:gd name="T38" fmla="*/ 2147483647 w 75"/>
              <a:gd name="T39" fmla="*/ 2147483647 h 65"/>
              <a:gd name="T40" fmla="*/ 2147483647 w 75"/>
              <a:gd name="T41" fmla="*/ 2147483647 h 65"/>
              <a:gd name="T42" fmla="*/ 2147483647 w 75"/>
              <a:gd name="T43" fmla="*/ 2147483647 h 65"/>
              <a:gd name="T44" fmla="*/ 2147483647 w 75"/>
              <a:gd name="T45" fmla="*/ 2147483647 h 65"/>
              <a:gd name="T46" fmla="*/ 2147483647 w 75"/>
              <a:gd name="T47" fmla="*/ 2147483647 h 65"/>
              <a:gd name="T48" fmla="*/ 2147483647 w 75"/>
              <a:gd name="T49" fmla="*/ 2147483647 h 65"/>
              <a:gd name="T50" fmla="*/ 2147483647 w 75"/>
              <a:gd name="T51" fmla="*/ 2147483647 h 65"/>
              <a:gd name="T52" fmla="*/ 2147483647 w 75"/>
              <a:gd name="T53" fmla="*/ 2147483647 h 65"/>
              <a:gd name="T54" fmla="*/ 2147483647 w 75"/>
              <a:gd name="T55" fmla="*/ 2147483647 h 65"/>
              <a:gd name="T56" fmla="*/ 2147483647 w 75"/>
              <a:gd name="T57" fmla="*/ 2147483647 h 65"/>
              <a:gd name="T58" fmla="*/ 2147483647 w 75"/>
              <a:gd name="T59" fmla="*/ 2147483647 h 65"/>
              <a:gd name="T60" fmla="*/ 2147483647 w 75"/>
              <a:gd name="T61" fmla="*/ 2147483647 h 65"/>
              <a:gd name="T62" fmla="*/ 2147483647 w 75"/>
              <a:gd name="T63" fmla="*/ 2147483647 h 65"/>
              <a:gd name="T64" fmla="*/ 2147483647 w 75"/>
              <a:gd name="T65" fmla="*/ 2147483647 h 65"/>
              <a:gd name="T66" fmla="*/ 2147483647 w 75"/>
              <a:gd name="T67" fmla="*/ 2147483647 h 65"/>
              <a:gd name="T68" fmla="*/ 2147483647 w 75"/>
              <a:gd name="T69" fmla="*/ 2147483647 h 65"/>
              <a:gd name="T70" fmla="*/ 2147483647 w 75"/>
              <a:gd name="T71" fmla="*/ 2147483647 h 65"/>
              <a:gd name="T72" fmla="*/ 2147483647 w 75"/>
              <a:gd name="T73" fmla="*/ 2147483647 h 65"/>
              <a:gd name="T74" fmla="*/ 2147483647 w 75"/>
              <a:gd name="T75" fmla="*/ 2147483647 h 65"/>
              <a:gd name="T76" fmla="*/ 2147483647 w 75"/>
              <a:gd name="T77" fmla="*/ 2147483647 h 65"/>
              <a:gd name="T78" fmla="*/ 2147483647 w 75"/>
              <a:gd name="T79" fmla="*/ 2147483647 h 65"/>
              <a:gd name="T80" fmla="*/ 2147483647 w 75"/>
              <a:gd name="T81" fmla="*/ 2147483647 h 65"/>
              <a:gd name="T82" fmla="*/ 2147483647 w 75"/>
              <a:gd name="T83" fmla="*/ 2147483647 h 65"/>
              <a:gd name="T84" fmla="*/ 2147483647 w 75"/>
              <a:gd name="T85" fmla="*/ 2147483647 h 65"/>
              <a:gd name="T86" fmla="*/ 2147483647 w 75"/>
              <a:gd name="T87" fmla="*/ 2147483647 h 65"/>
              <a:gd name="T88" fmla="*/ 2147483647 w 75"/>
              <a:gd name="T89" fmla="*/ 2147483647 h 65"/>
              <a:gd name="T90" fmla="*/ 2147483647 w 75"/>
              <a:gd name="T91" fmla="*/ 2147483647 h 65"/>
              <a:gd name="T92" fmla="*/ 2147483647 w 75"/>
              <a:gd name="T93" fmla="*/ 2147483647 h 65"/>
              <a:gd name="T94" fmla="*/ 2147483647 w 75"/>
              <a:gd name="T95" fmla="*/ 2147483647 h 65"/>
              <a:gd name="T96" fmla="*/ 2147483647 w 75"/>
              <a:gd name="T97" fmla="*/ 2147483647 h 65"/>
              <a:gd name="T98" fmla="*/ 2147483647 w 75"/>
              <a:gd name="T99" fmla="*/ 2147483647 h 65"/>
              <a:gd name="T100" fmla="*/ 2147483647 w 75"/>
              <a:gd name="T101" fmla="*/ 2147483647 h 65"/>
              <a:gd name="T102" fmla="*/ 2147483647 w 75"/>
              <a:gd name="T103" fmla="*/ 2147483647 h 65"/>
              <a:gd name="T104" fmla="*/ 2147483647 w 75"/>
              <a:gd name="T105" fmla="*/ 2147483647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a:p>
        </p:txBody>
      </p:sp>
      <p:sp>
        <p:nvSpPr>
          <p:cNvPr id="79950" name="Freeform 113"/>
          <p:cNvSpPr>
            <a:spLocks/>
          </p:cNvSpPr>
          <p:nvPr/>
        </p:nvSpPr>
        <p:spPr bwMode="auto">
          <a:xfrm>
            <a:off x="5634038" y="5094288"/>
            <a:ext cx="93662" cy="169862"/>
          </a:xfrm>
          <a:custGeom>
            <a:avLst/>
            <a:gdLst>
              <a:gd name="T0" fmla="*/ 2147483647 w 77"/>
              <a:gd name="T1" fmla="*/ 0 h 149"/>
              <a:gd name="T2" fmla="*/ 2147483647 w 77"/>
              <a:gd name="T3" fmla="*/ 2147483647 h 149"/>
              <a:gd name="T4" fmla="*/ 2147483647 w 77"/>
              <a:gd name="T5" fmla="*/ 2147483647 h 149"/>
              <a:gd name="T6" fmla="*/ 2147483647 w 77"/>
              <a:gd name="T7" fmla="*/ 2147483647 h 149"/>
              <a:gd name="T8" fmla="*/ 2147483647 w 77"/>
              <a:gd name="T9" fmla="*/ 2147483647 h 149"/>
              <a:gd name="T10" fmla="*/ 2147483647 w 77"/>
              <a:gd name="T11" fmla="*/ 2147483647 h 149"/>
              <a:gd name="T12" fmla="*/ 2147483647 w 77"/>
              <a:gd name="T13" fmla="*/ 2147483647 h 149"/>
              <a:gd name="T14" fmla="*/ 2147483647 w 77"/>
              <a:gd name="T15" fmla="*/ 2147483647 h 149"/>
              <a:gd name="T16" fmla="*/ 2147483647 w 77"/>
              <a:gd name="T17" fmla="*/ 2147483647 h 149"/>
              <a:gd name="T18" fmla="*/ 2147483647 w 77"/>
              <a:gd name="T19" fmla="*/ 2147483647 h 149"/>
              <a:gd name="T20" fmla="*/ 2147483647 w 77"/>
              <a:gd name="T21" fmla="*/ 2147483647 h 149"/>
              <a:gd name="T22" fmla="*/ 2147483647 w 77"/>
              <a:gd name="T23" fmla="*/ 2147483647 h 149"/>
              <a:gd name="T24" fmla="*/ 2147483647 w 77"/>
              <a:gd name="T25" fmla="*/ 2147483647 h 149"/>
              <a:gd name="T26" fmla="*/ 2147483647 w 77"/>
              <a:gd name="T27" fmla="*/ 2147483647 h 149"/>
              <a:gd name="T28" fmla="*/ 2147483647 w 77"/>
              <a:gd name="T29" fmla="*/ 2147483647 h 149"/>
              <a:gd name="T30" fmla="*/ 2147483647 w 77"/>
              <a:gd name="T31" fmla="*/ 2147483647 h 149"/>
              <a:gd name="T32" fmla="*/ 2147483647 w 77"/>
              <a:gd name="T33" fmla="*/ 2147483647 h 149"/>
              <a:gd name="T34" fmla="*/ 2147483647 w 77"/>
              <a:gd name="T35" fmla="*/ 2147483647 h 149"/>
              <a:gd name="T36" fmla="*/ 2147483647 w 77"/>
              <a:gd name="T37" fmla="*/ 2147483647 h 149"/>
              <a:gd name="T38" fmla="*/ 2147483647 w 77"/>
              <a:gd name="T39" fmla="*/ 2147483647 h 149"/>
              <a:gd name="T40" fmla="*/ 2147483647 w 77"/>
              <a:gd name="T41" fmla="*/ 2147483647 h 149"/>
              <a:gd name="T42" fmla="*/ 0 w 77"/>
              <a:gd name="T43" fmla="*/ 2147483647 h 149"/>
              <a:gd name="T44" fmla="*/ 2147483647 w 77"/>
              <a:gd name="T45" fmla="*/ 2147483647 h 149"/>
              <a:gd name="T46" fmla="*/ 2147483647 w 77"/>
              <a:gd name="T47" fmla="*/ 2147483647 h 149"/>
              <a:gd name="T48" fmla="*/ 2147483647 w 77"/>
              <a:gd name="T49" fmla="*/ 2147483647 h 149"/>
              <a:gd name="T50" fmla="*/ 2147483647 w 77"/>
              <a:gd name="T51" fmla="*/ 2147483647 h 149"/>
              <a:gd name="T52" fmla="*/ 2147483647 w 77"/>
              <a:gd name="T53" fmla="*/ 2147483647 h 149"/>
              <a:gd name="T54" fmla="*/ 2147483647 w 77"/>
              <a:gd name="T55" fmla="*/ 2147483647 h 149"/>
              <a:gd name="T56" fmla="*/ 2147483647 w 77"/>
              <a:gd name="T57" fmla="*/ 2147483647 h 149"/>
              <a:gd name="T58" fmla="*/ 2147483647 w 77"/>
              <a:gd name="T59" fmla="*/ 2147483647 h 149"/>
              <a:gd name="T60" fmla="*/ 2147483647 w 77"/>
              <a:gd name="T61" fmla="*/ 2147483647 h 149"/>
              <a:gd name="T62" fmla="*/ 2147483647 w 77"/>
              <a:gd name="T63" fmla="*/ 2147483647 h 149"/>
              <a:gd name="T64" fmla="*/ 2147483647 w 77"/>
              <a:gd name="T65" fmla="*/ 2147483647 h 149"/>
              <a:gd name="T66" fmla="*/ 2147483647 w 77"/>
              <a:gd name="T67" fmla="*/ 2147483647 h 149"/>
              <a:gd name="T68" fmla="*/ 2147483647 w 77"/>
              <a:gd name="T69" fmla="*/ 2147483647 h 149"/>
              <a:gd name="T70" fmla="*/ 2147483647 w 77"/>
              <a:gd name="T71" fmla="*/ 2147483647 h 149"/>
              <a:gd name="T72" fmla="*/ 2147483647 w 77"/>
              <a:gd name="T73" fmla="*/ 2147483647 h 149"/>
              <a:gd name="T74" fmla="*/ 2147483647 w 77"/>
              <a:gd name="T75" fmla="*/ 2147483647 h 149"/>
              <a:gd name="T76" fmla="*/ 2147483647 w 77"/>
              <a:gd name="T77" fmla="*/ 2147483647 h 149"/>
              <a:gd name="T78" fmla="*/ 2147483647 w 77"/>
              <a:gd name="T79" fmla="*/ 2147483647 h 149"/>
              <a:gd name="T80" fmla="*/ 2147483647 w 77"/>
              <a:gd name="T81" fmla="*/ 2147483647 h 149"/>
              <a:gd name="T82" fmla="*/ 2147483647 w 77"/>
              <a:gd name="T83" fmla="*/ 2147483647 h 149"/>
              <a:gd name="T84" fmla="*/ 2147483647 w 77"/>
              <a:gd name="T85" fmla="*/ 2147483647 h 149"/>
              <a:gd name="T86" fmla="*/ 2147483647 w 77"/>
              <a:gd name="T87" fmla="*/ 2147483647 h 149"/>
              <a:gd name="T88" fmla="*/ 2147483647 w 77"/>
              <a:gd name="T89" fmla="*/ 2147483647 h 149"/>
              <a:gd name="T90" fmla="*/ 2147483647 w 77"/>
              <a:gd name="T91" fmla="*/ 2147483647 h 149"/>
              <a:gd name="T92" fmla="*/ 2147483647 w 77"/>
              <a:gd name="T93" fmla="*/ 2147483647 h 149"/>
              <a:gd name="T94" fmla="*/ 2147483647 w 77"/>
              <a:gd name="T95" fmla="*/ 2147483647 h 149"/>
              <a:gd name="T96" fmla="*/ 2147483647 w 77"/>
              <a:gd name="T97" fmla="*/ 2147483647 h 149"/>
              <a:gd name="T98" fmla="*/ 2147483647 w 77"/>
              <a:gd name="T99" fmla="*/ 2147483647 h 149"/>
              <a:gd name="T100" fmla="*/ 2147483647 w 77"/>
              <a:gd name="T101" fmla="*/ 2147483647 h 149"/>
              <a:gd name="T102" fmla="*/ 2147483647 w 77"/>
              <a:gd name="T103" fmla="*/ 2147483647 h 149"/>
              <a:gd name="T104" fmla="*/ 2147483647 w 77"/>
              <a:gd name="T105" fmla="*/ 2147483647 h 149"/>
              <a:gd name="T106" fmla="*/ 2147483647 w 77"/>
              <a:gd name="T107" fmla="*/ 2147483647 h 149"/>
              <a:gd name="T108" fmla="*/ 2147483647 w 77"/>
              <a:gd name="T109" fmla="*/ 2147483647 h 149"/>
              <a:gd name="T110" fmla="*/ 2147483647 w 77"/>
              <a:gd name="T111" fmla="*/ 2147483647 h 149"/>
              <a:gd name="T112" fmla="*/ 2147483647 w 77"/>
              <a:gd name="T113" fmla="*/ 2147483647 h 149"/>
              <a:gd name="T114" fmla="*/ 2147483647 w 77"/>
              <a:gd name="T115" fmla="*/ 2147483647 h 149"/>
              <a:gd name="T116" fmla="*/ 2147483647 w 77"/>
              <a:gd name="T117" fmla="*/ 2147483647 h 149"/>
              <a:gd name="T118" fmla="*/ 2147483647 w 77"/>
              <a:gd name="T119" fmla="*/ 2147483647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951" name="Freeform 114"/>
          <p:cNvSpPr>
            <a:spLocks/>
          </p:cNvSpPr>
          <p:nvPr/>
        </p:nvSpPr>
        <p:spPr bwMode="auto">
          <a:xfrm>
            <a:off x="5226050" y="5457825"/>
            <a:ext cx="53975" cy="44450"/>
          </a:xfrm>
          <a:custGeom>
            <a:avLst/>
            <a:gdLst>
              <a:gd name="T0" fmla="*/ 2147483647 w 45"/>
              <a:gd name="T1" fmla="*/ 2147483647 h 39"/>
              <a:gd name="T2" fmla="*/ 2147483647 w 45"/>
              <a:gd name="T3" fmla="*/ 2147483647 h 39"/>
              <a:gd name="T4" fmla="*/ 2147483647 w 45"/>
              <a:gd name="T5" fmla="*/ 2147483647 h 39"/>
              <a:gd name="T6" fmla="*/ 2147483647 w 45"/>
              <a:gd name="T7" fmla="*/ 2147483647 h 39"/>
              <a:gd name="T8" fmla="*/ 0 w 45"/>
              <a:gd name="T9" fmla="*/ 2147483647 h 39"/>
              <a:gd name="T10" fmla="*/ 2147483647 w 45"/>
              <a:gd name="T11" fmla="*/ 2147483647 h 39"/>
              <a:gd name="T12" fmla="*/ 2147483647 w 45"/>
              <a:gd name="T13" fmla="*/ 2147483647 h 39"/>
              <a:gd name="T14" fmla="*/ 2147483647 w 45"/>
              <a:gd name="T15" fmla="*/ 2147483647 h 39"/>
              <a:gd name="T16" fmla="*/ 2147483647 w 45"/>
              <a:gd name="T17" fmla="*/ 2147483647 h 39"/>
              <a:gd name="T18" fmla="*/ 2147483647 w 45"/>
              <a:gd name="T19" fmla="*/ 2147483647 h 39"/>
              <a:gd name="T20" fmla="*/ 2147483647 w 45"/>
              <a:gd name="T21" fmla="*/ 2147483647 h 39"/>
              <a:gd name="T22" fmla="*/ 2147483647 w 45"/>
              <a:gd name="T23" fmla="*/ 2147483647 h 39"/>
              <a:gd name="T24" fmla="*/ 2147483647 w 45"/>
              <a:gd name="T25" fmla="*/ 2147483647 h 39"/>
              <a:gd name="T26" fmla="*/ 2147483647 w 45"/>
              <a:gd name="T27" fmla="*/ 2147483647 h 39"/>
              <a:gd name="T28" fmla="*/ 2147483647 w 45"/>
              <a:gd name="T29" fmla="*/ 0 h 39"/>
              <a:gd name="T30" fmla="*/ 2147483647 w 45"/>
              <a:gd name="T31" fmla="*/ 0 h 39"/>
              <a:gd name="T32" fmla="*/ 2147483647 w 45"/>
              <a:gd name="T33" fmla="*/ 2147483647 h 39"/>
              <a:gd name="T34" fmla="*/ 2147483647 w 45"/>
              <a:gd name="T35" fmla="*/ 2147483647 h 39"/>
              <a:gd name="T36" fmla="*/ 2147483647 w 45"/>
              <a:gd name="T37" fmla="*/ 2147483647 h 39"/>
              <a:gd name="T38" fmla="*/ 2147483647 w 45"/>
              <a:gd name="T39" fmla="*/ 2147483647 h 39"/>
              <a:gd name="T40" fmla="*/ 2147483647 w 45"/>
              <a:gd name="T41" fmla="*/ 2147483647 h 39"/>
              <a:gd name="T42" fmla="*/ 2147483647 w 45"/>
              <a:gd name="T43" fmla="*/ 2147483647 h 39"/>
              <a:gd name="T44" fmla="*/ 2147483647 w 45"/>
              <a:gd name="T45" fmla="*/ 2147483647 h 39"/>
              <a:gd name="T46" fmla="*/ 2147483647 w 45"/>
              <a:gd name="T47" fmla="*/ 2147483647 h 39"/>
              <a:gd name="T48" fmla="*/ 2147483647 w 45"/>
              <a:gd name="T49" fmla="*/ 2147483647 h 39"/>
              <a:gd name="T50" fmla="*/ 2147483647 w 45"/>
              <a:gd name="T51" fmla="*/ 2147483647 h 39"/>
              <a:gd name="T52" fmla="*/ 2147483647 w 45"/>
              <a:gd name="T53" fmla="*/ 2147483647 h 39"/>
              <a:gd name="T54" fmla="*/ 2147483647 w 45"/>
              <a:gd name="T55" fmla="*/ 2147483647 h 39"/>
              <a:gd name="T56" fmla="*/ 2147483647 w 45"/>
              <a:gd name="T57" fmla="*/ 2147483647 h 39"/>
              <a:gd name="T58" fmla="*/ 2147483647 w 45"/>
              <a:gd name="T59" fmla="*/ 2147483647 h 39"/>
              <a:gd name="T60" fmla="*/ 2147483647 w 45"/>
              <a:gd name="T61" fmla="*/ 2147483647 h 39"/>
              <a:gd name="T62" fmla="*/ 2147483647 w 45"/>
              <a:gd name="T63" fmla="*/ 2147483647 h 39"/>
              <a:gd name="T64" fmla="*/ 2147483647 w 45"/>
              <a:gd name="T65" fmla="*/ 2147483647 h 39"/>
              <a:gd name="T66" fmla="*/ 2147483647 w 45"/>
              <a:gd name="T67" fmla="*/ 2147483647 h 39"/>
              <a:gd name="T68" fmla="*/ 2147483647 w 45"/>
              <a:gd name="T69" fmla="*/ 2147483647 h 39"/>
              <a:gd name="T70" fmla="*/ 2147483647 w 45"/>
              <a:gd name="T71" fmla="*/ 2147483647 h 39"/>
              <a:gd name="T72" fmla="*/ 2147483647 w 45"/>
              <a:gd name="T73" fmla="*/ 2147483647 h 39"/>
              <a:gd name="T74" fmla="*/ 2147483647 w 45"/>
              <a:gd name="T75" fmla="*/ 2147483647 h 39"/>
              <a:gd name="T76" fmla="*/ 2147483647 w 45"/>
              <a:gd name="T77" fmla="*/ 2147483647 h 39"/>
              <a:gd name="T78" fmla="*/ 2147483647 w 45"/>
              <a:gd name="T79" fmla="*/ 2147483647 h 39"/>
              <a:gd name="T80" fmla="*/ 2147483647 w 45"/>
              <a:gd name="T81" fmla="*/ 2147483647 h 39"/>
              <a:gd name="T82" fmla="*/ 2147483647 w 45"/>
              <a:gd name="T83" fmla="*/ 2147483647 h 39"/>
              <a:gd name="T84" fmla="*/ 2147483647 w 45"/>
              <a:gd name="T85" fmla="*/ 2147483647 h 39"/>
              <a:gd name="T86" fmla="*/ 2147483647 w 45"/>
              <a:gd name="T87" fmla="*/ 2147483647 h 39"/>
              <a:gd name="T88" fmla="*/ 2147483647 w 45"/>
              <a:gd name="T89" fmla="*/ 2147483647 h 39"/>
              <a:gd name="T90" fmla="*/ 2147483647 w 45"/>
              <a:gd name="T91" fmla="*/ 2147483647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a:p>
        </p:txBody>
      </p:sp>
      <p:sp>
        <p:nvSpPr>
          <p:cNvPr id="79952" name="Freeform 115"/>
          <p:cNvSpPr>
            <a:spLocks/>
          </p:cNvSpPr>
          <p:nvPr/>
        </p:nvSpPr>
        <p:spPr bwMode="auto">
          <a:xfrm>
            <a:off x="5381625" y="5153025"/>
            <a:ext cx="42863" cy="28575"/>
          </a:xfrm>
          <a:custGeom>
            <a:avLst/>
            <a:gdLst>
              <a:gd name="T0" fmla="*/ 0 w 35"/>
              <a:gd name="T1" fmla="*/ 2147483647 h 25"/>
              <a:gd name="T2" fmla="*/ 2147483647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2147483647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0 w 35"/>
              <a:gd name="T33" fmla="*/ 2147483647 h 25"/>
              <a:gd name="T34" fmla="*/ 0 w 35"/>
              <a:gd name="T35" fmla="*/ 2147483647 h 25"/>
              <a:gd name="T36" fmla="*/ 2147483647 w 35"/>
              <a:gd name="T37" fmla="*/ 2147483647 h 25"/>
              <a:gd name="T38" fmla="*/ 2147483647 w 35"/>
              <a:gd name="T39" fmla="*/ 2147483647 h 25"/>
              <a:gd name="T40" fmla="*/ 2147483647 w 35"/>
              <a:gd name="T41" fmla="*/ 2147483647 h 25"/>
              <a:gd name="T42" fmla="*/ 2147483647 w 35"/>
              <a:gd name="T43" fmla="*/ 2147483647 h 25"/>
              <a:gd name="T44" fmla="*/ 2147483647 w 35"/>
              <a:gd name="T45" fmla="*/ 2147483647 h 25"/>
              <a:gd name="T46" fmla="*/ 2147483647 w 35"/>
              <a:gd name="T47" fmla="*/ 2147483647 h 25"/>
              <a:gd name="T48" fmla="*/ 2147483647 w 35"/>
              <a:gd name="T49" fmla="*/ 2147483647 h 25"/>
              <a:gd name="T50" fmla="*/ 2147483647 w 35"/>
              <a:gd name="T51" fmla="*/ 2147483647 h 25"/>
              <a:gd name="T52" fmla="*/ 2147483647 w 35"/>
              <a:gd name="T53" fmla="*/ 2147483647 h 25"/>
              <a:gd name="T54" fmla="*/ 2147483647 w 35"/>
              <a:gd name="T55" fmla="*/ 2147483647 h 25"/>
              <a:gd name="T56" fmla="*/ 2147483647 w 35"/>
              <a:gd name="T57" fmla="*/ 2147483647 h 25"/>
              <a:gd name="T58" fmla="*/ 2147483647 w 35"/>
              <a:gd name="T59" fmla="*/ 2147483647 h 25"/>
              <a:gd name="T60" fmla="*/ 2147483647 w 35"/>
              <a:gd name="T61" fmla="*/ 2147483647 h 25"/>
              <a:gd name="T62" fmla="*/ 2147483647 w 35"/>
              <a:gd name="T63" fmla="*/ 2147483647 h 25"/>
              <a:gd name="T64" fmla="*/ 2147483647 w 35"/>
              <a:gd name="T65" fmla="*/ 2147483647 h 25"/>
              <a:gd name="T66" fmla="*/ 2147483647 w 35"/>
              <a:gd name="T67" fmla="*/ 2147483647 h 25"/>
              <a:gd name="T68" fmla="*/ 2147483647 w 35"/>
              <a:gd name="T69" fmla="*/ 2147483647 h 25"/>
              <a:gd name="T70" fmla="*/ 2147483647 w 35"/>
              <a:gd name="T71" fmla="*/ 2147483647 h 25"/>
              <a:gd name="T72" fmla="*/ 2147483647 w 35"/>
              <a:gd name="T73" fmla="*/ 2147483647 h 25"/>
              <a:gd name="T74" fmla="*/ 2147483647 w 35"/>
              <a:gd name="T75" fmla="*/ 2147483647 h 25"/>
              <a:gd name="T76" fmla="*/ 2147483647 w 35"/>
              <a:gd name="T77" fmla="*/ 2147483647 h 25"/>
              <a:gd name="T78" fmla="*/ 2147483647 w 35"/>
              <a:gd name="T79" fmla="*/ 2147483647 h 25"/>
              <a:gd name="T80" fmla="*/ 2147483647 w 35"/>
              <a:gd name="T81" fmla="*/ 2147483647 h 25"/>
              <a:gd name="T82" fmla="*/ 2147483647 w 35"/>
              <a:gd name="T83" fmla="*/ 2147483647 h 25"/>
              <a:gd name="T84" fmla="*/ 2147483647 w 35"/>
              <a:gd name="T85" fmla="*/ 2147483647 h 25"/>
              <a:gd name="T86" fmla="*/ 2147483647 w 35"/>
              <a:gd name="T87" fmla="*/ 2147483647 h 25"/>
              <a:gd name="T88" fmla="*/ 2147483647 w 35"/>
              <a:gd name="T89" fmla="*/ 2147483647 h 25"/>
              <a:gd name="T90" fmla="*/ 2147483647 w 35"/>
              <a:gd name="T91" fmla="*/ 2147483647 h 25"/>
              <a:gd name="T92" fmla="*/ 2147483647 w 35"/>
              <a:gd name="T93" fmla="*/ 2147483647 h 25"/>
              <a:gd name="T94" fmla="*/ 2147483647 w 35"/>
              <a:gd name="T95" fmla="*/ 2147483647 h 25"/>
              <a:gd name="T96" fmla="*/ 2147483647 w 35"/>
              <a:gd name="T97" fmla="*/ 2147483647 h 25"/>
              <a:gd name="T98" fmla="*/ 2147483647 w 35"/>
              <a:gd name="T99" fmla="*/ 2147483647 h 25"/>
              <a:gd name="T100" fmla="*/ 2147483647 w 35"/>
              <a:gd name="T101" fmla="*/ 0 h 25"/>
              <a:gd name="T102" fmla="*/ 2147483647 w 35"/>
              <a:gd name="T103" fmla="*/ 2147483647 h 25"/>
              <a:gd name="T104" fmla="*/ 2147483647 w 35"/>
              <a:gd name="T105" fmla="*/ 0 h 25"/>
              <a:gd name="T106" fmla="*/ 2147483647 w 35"/>
              <a:gd name="T107" fmla="*/ 2147483647 h 25"/>
              <a:gd name="T108" fmla="*/ 2147483647 w 35"/>
              <a:gd name="T109" fmla="*/ 2147483647 h 25"/>
              <a:gd name="T110" fmla="*/ 2147483647 w 35"/>
              <a:gd name="T111" fmla="*/ 2147483647 h 25"/>
              <a:gd name="T112" fmla="*/ 2147483647 w 35"/>
              <a:gd name="T113" fmla="*/ 2147483647 h 25"/>
              <a:gd name="T114" fmla="*/ 2147483647 w 35"/>
              <a:gd name="T115" fmla="*/ 2147483647 h 25"/>
              <a:gd name="T116" fmla="*/ 2147483647 w 35"/>
              <a:gd name="T117" fmla="*/ 2147483647 h 25"/>
              <a:gd name="T118" fmla="*/ 0 w 35"/>
              <a:gd name="T119" fmla="*/ 2147483647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a:p>
        </p:txBody>
      </p:sp>
      <p:sp>
        <p:nvSpPr>
          <p:cNvPr id="79953" name="Freeform 116"/>
          <p:cNvSpPr>
            <a:spLocks/>
          </p:cNvSpPr>
          <p:nvPr/>
        </p:nvSpPr>
        <p:spPr bwMode="auto">
          <a:xfrm>
            <a:off x="5286375" y="5141913"/>
            <a:ext cx="101600" cy="55562"/>
          </a:xfrm>
          <a:custGeom>
            <a:avLst/>
            <a:gdLst>
              <a:gd name="T0" fmla="*/ 2147483647 w 83"/>
              <a:gd name="T1" fmla="*/ 2147483647 h 49"/>
              <a:gd name="T2" fmla="*/ 2147483647 w 83"/>
              <a:gd name="T3" fmla="*/ 2147483647 h 49"/>
              <a:gd name="T4" fmla="*/ 2147483647 w 83"/>
              <a:gd name="T5" fmla="*/ 2147483647 h 49"/>
              <a:gd name="T6" fmla="*/ 2147483647 w 83"/>
              <a:gd name="T7" fmla="*/ 2147483647 h 49"/>
              <a:gd name="T8" fmla="*/ 2147483647 w 83"/>
              <a:gd name="T9" fmla="*/ 2147483647 h 49"/>
              <a:gd name="T10" fmla="*/ 2147483647 w 83"/>
              <a:gd name="T11" fmla="*/ 2147483647 h 49"/>
              <a:gd name="T12" fmla="*/ 2147483647 w 83"/>
              <a:gd name="T13" fmla="*/ 2147483647 h 49"/>
              <a:gd name="T14" fmla="*/ 2147483647 w 83"/>
              <a:gd name="T15" fmla="*/ 2147483647 h 49"/>
              <a:gd name="T16" fmla="*/ 2147483647 w 83"/>
              <a:gd name="T17" fmla="*/ 2147483647 h 49"/>
              <a:gd name="T18" fmla="*/ 2147483647 w 83"/>
              <a:gd name="T19" fmla="*/ 2147483647 h 49"/>
              <a:gd name="T20" fmla="*/ 2147483647 w 83"/>
              <a:gd name="T21" fmla="*/ 2147483647 h 49"/>
              <a:gd name="T22" fmla="*/ 2147483647 w 83"/>
              <a:gd name="T23" fmla="*/ 2147483647 h 49"/>
              <a:gd name="T24" fmla="*/ 2147483647 w 83"/>
              <a:gd name="T25" fmla="*/ 2147483647 h 49"/>
              <a:gd name="T26" fmla="*/ 2147483647 w 83"/>
              <a:gd name="T27" fmla="*/ 2147483647 h 49"/>
              <a:gd name="T28" fmla="*/ 2147483647 w 83"/>
              <a:gd name="T29" fmla="*/ 2147483647 h 49"/>
              <a:gd name="T30" fmla="*/ 2147483647 w 83"/>
              <a:gd name="T31" fmla="*/ 0 h 49"/>
              <a:gd name="T32" fmla="*/ 2147483647 w 83"/>
              <a:gd name="T33" fmla="*/ 2147483647 h 49"/>
              <a:gd name="T34" fmla="*/ 2147483647 w 83"/>
              <a:gd name="T35" fmla="*/ 2147483647 h 49"/>
              <a:gd name="T36" fmla="*/ 2147483647 w 83"/>
              <a:gd name="T37" fmla="*/ 2147483647 h 49"/>
              <a:gd name="T38" fmla="*/ 2147483647 w 83"/>
              <a:gd name="T39" fmla="*/ 2147483647 h 49"/>
              <a:gd name="T40" fmla="*/ 2147483647 w 83"/>
              <a:gd name="T41" fmla="*/ 2147483647 h 49"/>
              <a:gd name="T42" fmla="*/ 2147483647 w 83"/>
              <a:gd name="T43" fmla="*/ 2147483647 h 49"/>
              <a:gd name="T44" fmla="*/ 2147483647 w 83"/>
              <a:gd name="T45" fmla="*/ 2147483647 h 49"/>
              <a:gd name="T46" fmla="*/ 2147483647 w 83"/>
              <a:gd name="T47" fmla="*/ 2147483647 h 49"/>
              <a:gd name="T48" fmla="*/ 2147483647 w 83"/>
              <a:gd name="T49" fmla="*/ 2147483647 h 49"/>
              <a:gd name="T50" fmla="*/ 2147483647 w 83"/>
              <a:gd name="T51" fmla="*/ 2147483647 h 49"/>
              <a:gd name="T52" fmla="*/ 2147483647 w 83"/>
              <a:gd name="T53" fmla="*/ 2147483647 h 49"/>
              <a:gd name="T54" fmla="*/ 2147483647 w 83"/>
              <a:gd name="T55" fmla="*/ 2147483647 h 49"/>
              <a:gd name="T56" fmla="*/ 2147483647 w 83"/>
              <a:gd name="T57" fmla="*/ 2147483647 h 49"/>
              <a:gd name="T58" fmla="*/ 2147483647 w 83"/>
              <a:gd name="T59" fmla="*/ 2147483647 h 49"/>
              <a:gd name="T60" fmla="*/ 2147483647 w 83"/>
              <a:gd name="T61" fmla="*/ 2147483647 h 49"/>
              <a:gd name="T62" fmla="*/ 0 w 83"/>
              <a:gd name="T63" fmla="*/ 2147483647 h 49"/>
              <a:gd name="T64" fmla="*/ 2147483647 w 83"/>
              <a:gd name="T65" fmla="*/ 2147483647 h 49"/>
              <a:gd name="T66" fmla="*/ 2147483647 w 83"/>
              <a:gd name="T67" fmla="*/ 2147483647 h 49"/>
              <a:gd name="T68" fmla="*/ 2147483647 w 83"/>
              <a:gd name="T69" fmla="*/ 2147483647 h 49"/>
              <a:gd name="T70" fmla="*/ 2147483647 w 83"/>
              <a:gd name="T71" fmla="*/ 2147483647 h 49"/>
              <a:gd name="T72" fmla="*/ 2147483647 w 83"/>
              <a:gd name="T73" fmla="*/ 2147483647 h 49"/>
              <a:gd name="T74" fmla="*/ 2147483647 w 83"/>
              <a:gd name="T75" fmla="*/ 2147483647 h 49"/>
              <a:gd name="T76" fmla="*/ 2147483647 w 83"/>
              <a:gd name="T77" fmla="*/ 2147483647 h 49"/>
              <a:gd name="T78" fmla="*/ 2147483647 w 83"/>
              <a:gd name="T79" fmla="*/ 2147483647 h 49"/>
              <a:gd name="T80" fmla="*/ 2147483647 w 83"/>
              <a:gd name="T81" fmla="*/ 2147483647 h 49"/>
              <a:gd name="T82" fmla="*/ 2147483647 w 83"/>
              <a:gd name="T83" fmla="*/ 2147483647 h 49"/>
              <a:gd name="T84" fmla="*/ 2147483647 w 83"/>
              <a:gd name="T85" fmla="*/ 2147483647 h 49"/>
              <a:gd name="T86" fmla="*/ 2147483647 w 83"/>
              <a:gd name="T87" fmla="*/ 2147483647 h 49"/>
              <a:gd name="T88" fmla="*/ 2147483647 w 83"/>
              <a:gd name="T89" fmla="*/ 2147483647 h 49"/>
              <a:gd name="T90" fmla="*/ 2147483647 w 83"/>
              <a:gd name="T91" fmla="*/ 2147483647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954" name="Freeform 117"/>
          <p:cNvSpPr>
            <a:spLocks/>
          </p:cNvSpPr>
          <p:nvPr/>
        </p:nvSpPr>
        <p:spPr bwMode="auto">
          <a:xfrm>
            <a:off x="2339975" y="5554663"/>
            <a:ext cx="203200" cy="130175"/>
          </a:xfrm>
          <a:custGeom>
            <a:avLst/>
            <a:gdLst>
              <a:gd name="T0" fmla="*/ 2147483647 w 167"/>
              <a:gd name="T1" fmla="*/ 2147483647 h 113"/>
              <a:gd name="T2" fmla="*/ 2147483647 w 167"/>
              <a:gd name="T3" fmla="*/ 2147483647 h 113"/>
              <a:gd name="T4" fmla="*/ 2147483647 w 167"/>
              <a:gd name="T5" fmla="*/ 2147483647 h 113"/>
              <a:gd name="T6" fmla="*/ 2147483647 w 167"/>
              <a:gd name="T7" fmla="*/ 2147483647 h 113"/>
              <a:gd name="T8" fmla="*/ 2147483647 w 167"/>
              <a:gd name="T9" fmla="*/ 2147483647 h 113"/>
              <a:gd name="T10" fmla="*/ 2147483647 w 167"/>
              <a:gd name="T11" fmla="*/ 2147483647 h 113"/>
              <a:gd name="T12" fmla="*/ 2147483647 w 167"/>
              <a:gd name="T13" fmla="*/ 2147483647 h 113"/>
              <a:gd name="T14" fmla="*/ 2147483647 w 167"/>
              <a:gd name="T15" fmla="*/ 2147483647 h 113"/>
              <a:gd name="T16" fmla="*/ 2147483647 w 167"/>
              <a:gd name="T17" fmla="*/ 2147483647 h 113"/>
              <a:gd name="T18" fmla="*/ 2147483647 w 167"/>
              <a:gd name="T19" fmla="*/ 2147483647 h 113"/>
              <a:gd name="T20" fmla="*/ 2147483647 w 167"/>
              <a:gd name="T21" fmla="*/ 2147483647 h 113"/>
              <a:gd name="T22" fmla="*/ 2147483647 w 167"/>
              <a:gd name="T23" fmla="*/ 0 h 113"/>
              <a:gd name="T24" fmla="*/ 2147483647 w 167"/>
              <a:gd name="T25" fmla="*/ 0 h 113"/>
              <a:gd name="T26" fmla="*/ 2147483647 w 167"/>
              <a:gd name="T27" fmla="*/ 2147483647 h 113"/>
              <a:gd name="T28" fmla="*/ 2147483647 w 167"/>
              <a:gd name="T29" fmla="*/ 2147483647 h 113"/>
              <a:gd name="T30" fmla="*/ 2147483647 w 167"/>
              <a:gd name="T31" fmla="*/ 2147483647 h 113"/>
              <a:gd name="T32" fmla="*/ 2147483647 w 167"/>
              <a:gd name="T33" fmla="*/ 2147483647 h 113"/>
              <a:gd name="T34" fmla="*/ 2147483647 w 167"/>
              <a:gd name="T35" fmla="*/ 2147483647 h 113"/>
              <a:gd name="T36" fmla="*/ 2147483647 w 167"/>
              <a:gd name="T37" fmla="*/ 2147483647 h 113"/>
              <a:gd name="T38" fmla="*/ 2147483647 w 167"/>
              <a:gd name="T39" fmla="*/ 2147483647 h 113"/>
              <a:gd name="T40" fmla="*/ 2147483647 w 167"/>
              <a:gd name="T41" fmla="*/ 2147483647 h 113"/>
              <a:gd name="T42" fmla="*/ 2147483647 w 167"/>
              <a:gd name="T43" fmla="*/ 2147483647 h 113"/>
              <a:gd name="T44" fmla="*/ 2147483647 w 167"/>
              <a:gd name="T45" fmla="*/ 2147483647 h 113"/>
              <a:gd name="T46" fmla="*/ 2147483647 w 167"/>
              <a:gd name="T47" fmla="*/ 2147483647 h 113"/>
              <a:gd name="T48" fmla="*/ 2147483647 w 167"/>
              <a:gd name="T49" fmla="*/ 2147483647 h 113"/>
              <a:gd name="T50" fmla="*/ 2147483647 w 167"/>
              <a:gd name="T51" fmla="*/ 2147483647 h 113"/>
              <a:gd name="T52" fmla="*/ 2147483647 w 167"/>
              <a:gd name="T53" fmla="*/ 2147483647 h 113"/>
              <a:gd name="T54" fmla="*/ 2147483647 w 167"/>
              <a:gd name="T55" fmla="*/ 2147483647 h 113"/>
              <a:gd name="T56" fmla="*/ 2147483647 w 167"/>
              <a:gd name="T57" fmla="*/ 2147483647 h 113"/>
              <a:gd name="T58" fmla="*/ 2147483647 w 167"/>
              <a:gd name="T59" fmla="*/ 2147483647 h 113"/>
              <a:gd name="T60" fmla="*/ 2147483647 w 167"/>
              <a:gd name="T61" fmla="*/ 2147483647 h 113"/>
              <a:gd name="T62" fmla="*/ 2147483647 w 167"/>
              <a:gd name="T63" fmla="*/ 2147483647 h 113"/>
              <a:gd name="T64" fmla="*/ 2147483647 w 167"/>
              <a:gd name="T65" fmla="*/ 2147483647 h 113"/>
              <a:gd name="T66" fmla="*/ 2147483647 w 167"/>
              <a:gd name="T67" fmla="*/ 2147483647 h 113"/>
              <a:gd name="T68" fmla="*/ 2147483647 w 167"/>
              <a:gd name="T69" fmla="*/ 2147483647 h 113"/>
              <a:gd name="T70" fmla="*/ 2147483647 w 167"/>
              <a:gd name="T71" fmla="*/ 2147483647 h 113"/>
              <a:gd name="T72" fmla="*/ 2147483647 w 167"/>
              <a:gd name="T73" fmla="*/ 2147483647 h 113"/>
              <a:gd name="T74" fmla="*/ 2147483647 w 167"/>
              <a:gd name="T75" fmla="*/ 2147483647 h 113"/>
              <a:gd name="T76" fmla="*/ 2147483647 w 167"/>
              <a:gd name="T77" fmla="*/ 2147483647 h 113"/>
              <a:gd name="T78" fmla="*/ 2147483647 w 167"/>
              <a:gd name="T79" fmla="*/ 2147483647 h 113"/>
              <a:gd name="T80" fmla="*/ 2147483647 w 167"/>
              <a:gd name="T81" fmla="*/ 2147483647 h 113"/>
              <a:gd name="T82" fmla="*/ 2147483647 w 167"/>
              <a:gd name="T83" fmla="*/ 2147483647 h 113"/>
              <a:gd name="T84" fmla="*/ 2147483647 w 167"/>
              <a:gd name="T85" fmla="*/ 2147483647 h 113"/>
              <a:gd name="T86" fmla="*/ 2147483647 w 167"/>
              <a:gd name="T87" fmla="*/ 2147483647 h 113"/>
              <a:gd name="T88" fmla="*/ 2147483647 w 167"/>
              <a:gd name="T89" fmla="*/ 2147483647 h 113"/>
              <a:gd name="T90" fmla="*/ 0 w 167"/>
              <a:gd name="T91" fmla="*/ 2147483647 h 113"/>
              <a:gd name="T92" fmla="*/ 2147483647 w 167"/>
              <a:gd name="T93" fmla="*/ 2147483647 h 113"/>
              <a:gd name="T94" fmla="*/ 2147483647 w 167"/>
              <a:gd name="T95" fmla="*/ 2147483647 h 113"/>
              <a:gd name="T96" fmla="*/ 2147483647 w 167"/>
              <a:gd name="T97" fmla="*/ 2147483647 h 113"/>
              <a:gd name="T98" fmla="*/ 2147483647 w 167"/>
              <a:gd name="T99" fmla="*/ 2147483647 h 113"/>
              <a:gd name="T100" fmla="*/ 2147483647 w 167"/>
              <a:gd name="T101" fmla="*/ 2147483647 h 113"/>
              <a:gd name="T102" fmla="*/ 2147483647 w 167"/>
              <a:gd name="T103" fmla="*/ 2147483647 h 113"/>
              <a:gd name="T104" fmla="*/ 2147483647 w 167"/>
              <a:gd name="T105" fmla="*/ 2147483647 h 113"/>
              <a:gd name="T106" fmla="*/ 2147483647 w 167"/>
              <a:gd name="T107" fmla="*/ 2147483647 h 113"/>
              <a:gd name="T108" fmla="*/ 2147483647 w 167"/>
              <a:gd name="T109" fmla="*/ 2147483647 h 113"/>
              <a:gd name="T110" fmla="*/ 2147483647 w 167"/>
              <a:gd name="T111" fmla="*/ 2147483647 h 113"/>
              <a:gd name="T112" fmla="*/ 2147483647 w 167"/>
              <a:gd name="T113" fmla="*/ 2147483647 h 113"/>
              <a:gd name="T114" fmla="*/ 2147483647 w 167"/>
              <a:gd name="T115" fmla="*/ 2147483647 h 113"/>
              <a:gd name="T116" fmla="*/ 2147483647 w 167"/>
              <a:gd name="T117" fmla="*/ 2147483647 h 113"/>
              <a:gd name="T118" fmla="*/ 2147483647 w 167"/>
              <a:gd name="T119" fmla="*/ 2147483647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55" name="Freeform 118"/>
          <p:cNvSpPr>
            <a:spLocks/>
          </p:cNvSpPr>
          <p:nvPr/>
        </p:nvSpPr>
        <p:spPr bwMode="auto">
          <a:xfrm>
            <a:off x="2533650" y="5360988"/>
            <a:ext cx="88900" cy="23812"/>
          </a:xfrm>
          <a:custGeom>
            <a:avLst/>
            <a:gdLst>
              <a:gd name="T0" fmla="*/ 2147483647 w 73"/>
              <a:gd name="T1" fmla="*/ 2147483647 h 21"/>
              <a:gd name="T2" fmla="*/ 2147483647 w 73"/>
              <a:gd name="T3" fmla="*/ 2147483647 h 21"/>
              <a:gd name="T4" fmla="*/ 2147483647 w 73"/>
              <a:gd name="T5" fmla="*/ 2147483647 h 21"/>
              <a:gd name="T6" fmla="*/ 2147483647 w 73"/>
              <a:gd name="T7" fmla="*/ 2147483647 h 21"/>
              <a:gd name="T8" fmla="*/ 2147483647 w 73"/>
              <a:gd name="T9" fmla="*/ 2147483647 h 21"/>
              <a:gd name="T10" fmla="*/ 2147483647 w 73"/>
              <a:gd name="T11" fmla="*/ 2147483647 h 21"/>
              <a:gd name="T12" fmla="*/ 2147483647 w 73"/>
              <a:gd name="T13" fmla="*/ 2147483647 h 21"/>
              <a:gd name="T14" fmla="*/ 2147483647 w 73"/>
              <a:gd name="T15" fmla="*/ 2147483647 h 21"/>
              <a:gd name="T16" fmla="*/ 2147483647 w 73"/>
              <a:gd name="T17" fmla="*/ 2147483647 h 21"/>
              <a:gd name="T18" fmla="*/ 2147483647 w 73"/>
              <a:gd name="T19" fmla="*/ 2147483647 h 21"/>
              <a:gd name="T20" fmla="*/ 2147483647 w 73"/>
              <a:gd name="T21" fmla="*/ 2147483647 h 21"/>
              <a:gd name="T22" fmla="*/ 2147483647 w 73"/>
              <a:gd name="T23" fmla="*/ 2147483647 h 21"/>
              <a:gd name="T24" fmla="*/ 2147483647 w 73"/>
              <a:gd name="T25" fmla="*/ 2147483647 h 21"/>
              <a:gd name="T26" fmla="*/ 2147483647 w 73"/>
              <a:gd name="T27" fmla="*/ 2147483647 h 21"/>
              <a:gd name="T28" fmla="*/ 2147483647 w 73"/>
              <a:gd name="T29" fmla="*/ 2147483647 h 21"/>
              <a:gd name="T30" fmla="*/ 2147483647 w 73"/>
              <a:gd name="T31" fmla="*/ 2147483647 h 21"/>
              <a:gd name="T32" fmla="*/ 2147483647 w 73"/>
              <a:gd name="T33" fmla="*/ 2147483647 h 21"/>
              <a:gd name="T34" fmla="*/ 2147483647 w 73"/>
              <a:gd name="T35" fmla="*/ 2147483647 h 21"/>
              <a:gd name="T36" fmla="*/ 2147483647 w 73"/>
              <a:gd name="T37" fmla="*/ 2147483647 h 21"/>
              <a:gd name="T38" fmla="*/ 2147483647 w 73"/>
              <a:gd name="T39" fmla="*/ 2147483647 h 21"/>
              <a:gd name="T40" fmla="*/ 2147483647 w 73"/>
              <a:gd name="T41" fmla="*/ 2147483647 h 21"/>
              <a:gd name="T42" fmla="*/ 2147483647 w 73"/>
              <a:gd name="T43" fmla="*/ 2147483647 h 21"/>
              <a:gd name="T44" fmla="*/ 2147483647 w 73"/>
              <a:gd name="T45" fmla="*/ 2147483647 h 21"/>
              <a:gd name="T46" fmla="*/ 2147483647 w 73"/>
              <a:gd name="T47" fmla="*/ 2147483647 h 21"/>
              <a:gd name="T48" fmla="*/ 2147483647 w 73"/>
              <a:gd name="T49" fmla="*/ 2147483647 h 21"/>
              <a:gd name="T50" fmla="*/ 2147483647 w 73"/>
              <a:gd name="T51" fmla="*/ 0 h 21"/>
              <a:gd name="T52" fmla="*/ 2147483647 w 73"/>
              <a:gd name="T53" fmla="*/ 0 h 21"/>
              <a:gd name="T54" fmla="*/ 2147483647 w 73"/>
              <a:gd name="T55" fmla="*/ 0 h 21"/>
              <a:gd name="T56" fmla="*/ 2147483647 w 73"/>
              <a:gd name="T57" fmla="*/ 0 h 21"/>
              <a:gd name="T58" fmla="*/ 2147483647 w 73"/>
              <a:gd name="T59" fmla="*/ 0 h 21"/>
              <a:gd name="T60" fmla="*/ 2147483647 w 73"/>
              <a:gd name="T61" fmla="*/ 0 h 21"/>
              <a:gd name="T62" fmla="*/ 2147483647 w 73"/>
              <a:gd name="T63" fmla="*/ 0 h 21"/>
              <a:gd name="T64" fmla="*/ 2147483647 w 73"/>
              <a:gd name="T65" fmla="*/ 0 h 21"/>
              <a:gd name="T66" fmla="*/ 2147483647 w 73"/>
              <a:gd name="T67" fmla="*/ 0 h 21"/>
              <a:gd name="T68" fmla="*/ 2147483647 w 73"/>
              <a:gd name="T69" fmla="*/ 0 h 21"/>
              <a:gd name="T70" fmla="*/ 2147483647 w 73"/>
              <a:gd name="T71" fmla="*/ 0 h 21"/>
              <a:gd name="T72" fmla="*/ 2147483647 w 73"/>
              <a:gd name="T73" fmla="*/ 2147483647 h 21"/>
              <a:gd name="T74" fmla="*/ 2147483647 w 73"/>
              <a:gd name="T75" fmla="*/ 2147483647 h 21"/>
              <a:gd name="T76" fmla="*/ 0 w 73"/>
              <a:gd name="T77" fmla="*/ 2147483647 h 21"/>
              <a:gd name="T78" fmla="*/ 0 w 73"/>
              <a:gd name="T79" fmla="*/ 2147483647 h 21"/>
              <a:gd name="T80" fmla="*/ 2147483647 w 73"/>
              <a:gd name="T81" fmla="*/ 2147483647 h 21"/>
              <a:gd name="T82" fmla="*/ 2147483647 w 73"/>
              <a:gd name="T83" fmla="*/ 2147483647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56" name="Freeform 119"/>
          <p:cNvSpPr>
            <a:spLocks/>
          </p:cNvSpPr>
          <p:nvPr/>
        </p:nvSpPr>
        <p:spPr bwMode="auto">
          <a:xfrm>
            <a:off x="2555875" y="5330825"/>
            <a:ext cx="74613" cy="17463"/>
          </a:xfrm>
          <a:custGeom>
            <a:avLst/>
            <a:gdLst>
              <a:gd name="T0" fmla="*/ 2147483647 w 61"/>
              <a:gd name="T1" fmla="*/ 2147483647 h 15"/>
              <a:gd name="T2" fmla="*/ 2147483647 w 61"/>
              <a:gd name="T3" fmla="*/ 2147483647 h 15"/>
              <a:gd name="T4" fmla="*/ 2147483647 w 61"/>
              <a:gd name="T5" fmla="*/ 2147483647 h 15"/>
              <a:gd name="T6" fmla="*/ 2147483647 w 61"/>
              <a:gd name="T7" fmla="*/ 2147483647 h 15"/>
              <a:gd name="T8" fmla="*/ 2147483647 w 61"/>
              <a:gd name="T9" fmla="*/ 2147483647 h 15"/>
              <a:gd name="T10" fmla="*/ 2147483647 w 61"/>
              <a:gd name="T11" fmla="*/ 2147483647 h 15"/>
              <a:gd name="T12" fmla="*/ 2147483647 w 61"/>
              <a:gd name="T13" fmla="*/ 2147483647 h 15"/>
              <a:gd name="T14" fmla="*/ 2147483647 w 61"/>
              <a:gd name="T15" fmla="*/ 2147483647 h 15"/>
              <a:gd name="T16" fmla="*/ 2147483647 w 61"/>
              <a:gd name="T17" fmla="*/ 2147483647 h 15"/>
              <a:gd name="T18" fmla="*/ 2147483647 w 61"/>
              <a:gd name="T19" fmla="*/ 2147483647 h 15"/>
              <a:gd name="T20" fmla="*/ 2147483647 w 61"/>
              <a:gd name="T21" fmla="*/ 2147483647 h 15"/>
              <a:gd name="T22" fmla="*/ 2147483647 w 61"/>
              <a:gd name="T23" fmla="*/ 2147483647 h 15"/>
              <a:gd name="T24" fmla="*/ 2147483647 w 61"/>
              <a:gd name="T25" fmla="*/ 2147483647 h 15"/>
              <a:gd name="T26" fmla="*/ 2147483647 w 61"/>
              <a:gd name="T27" fmla="*/ 2147483647 h 15"/>
              <a:gd name="T28" fmla="*/ 2147483647 w 61"/>
              <a:gd name="T29" fmla="*/ 2147483647 h 15"/>
              <a:gd name="T30" fmla="*/ 2147483647 w 61"/>
              <a:gd name="T31" fmla="*/ 2147483647 h 15"/>
              <a:gd name="T32" fmla="*/ 2147483647 w 61"/>
              <a:gd name="T33" fmla="*/ 2147483647 h 15"/>
              <a:gd name="T34" fmla="*/ 2147483647 w 61"/>
              <a:gd name="T35" fmla="*/ 2147483647 h 15"/>
              <a:gd name="T36" fmla="*/ 2147483647 w 61"/>
              <a:gd name="T37" fmla="*/ 2147483647 h 15"/>
              <a:gd name="T38" fmla="*/ 2147483647 w 61"/>
              <a:gd name="T39" fmla="*/ 2147483647 h 15"/>
              <a:gd name="T40" fmla="*/ 2147483647 w 61"/>
              <a:gd name="T41" fmla="*/ 2147483647 h 15"/>
              <a:gd name="T42" fmla="*/ 2147483647 w 61"/>
              <a:gd name="T43" fmla="*/ 2147483647 h 15"/>
              <a:gd name="T44" fmla="*/ 0 w 61"/>
              <a:gd name="T45" fmla="*/ 2147483647 h 15"/>
              <a:gd name="T46" fmla="*/ 2147483647 w 61"/>
              <a:gd name="T47" fmla="*/ 2147483647 h 15"/>
              <a:gd name="T48" fmla="*/ 2147483647 w 61"/>
              <a:gd name="T49" fmla="*/ 2147483647 h 15"/>
              <a:gd name="T50" fmla="*/ 2147483647 w 61"/>
              <a:gd name="T51" fmla="*/ 2147483647 h 15"/>
              <a:gd name="T52" fmla="*/ 2147483647 w 61"/>
              <a:gd name="T53" fmla="*/ 2147483647 h 15"/>
              <a:gd name="T54" fmla="*/ 2147483647 w 61"/>
              <a:gd name="T55" fmla="*/ 2147483647 h 15"/>
              <a:gd name="T56" fmla="*/ 2147483647 w 61"/>
              <a:gd name="T57" fmla="*/ 2147483647 h 15"/>
              <a:gd name="T58" fmla="*/ 2147483647 w 61"/>
              <a:gd name="T59" fmla="*/ 2147483647 h 15"/>
              <a:gd name="T60" fmla="*/ 2147483647 w 61"/>
              <a:gd name="T61" fmla="*/ 2147483647 h 15"/>
              <a:gd name="T62" fmla="*/ 2147483647 w 61"/>
              <a:gd name="T63" fmla="*/ 2147483647 h 15"/>
              <a:gd name="T64" fmla="*/ 2147483647 w 61"/>
              <a:gd name="T65" fmla="*/ 2147483647 h 15"/>
              <a:gd name="T66" fmla="*/ 2147483647 w 61"/>
              <a:gd name="T67" fmla="*/ 2147483647 h 15"/>
              <a:gd name="T68" fmla="*/ 2147483647 w 61"/>
              <a:gd name="T69" fmla="*/ 2147483647 h 15"/>
              <a:gd name="T70" fmla="*/ 2147483647 w 61"/>
              <a:gd name="T71" fmla="*/ 2147483647 h 15"/>
              <a:gd name="T72" fmla="*/ 2147483647 w 61"/>
              <a:gd name="T73" fmla="*/ 2147483647 h 15"/>
              <a:gd name="T74" fmla="*/ 2147483647 w 61"/>
              <a:gd name="T75" fmla="*/ 2147483647 h 15"/>
              <a:gd name="T76" fmla="*/ 2147483647 w 61"/>
              <a:gd name="T77" fmla="*/ 2147483647 h 15"/>
              <a:gd name="T78" fmla="*/ 2147483647 w 61"/>
              <a:gd name="T79" fmla="*/ 2147483647 h 15"/>
              <a:gd name="T80" fmla="*/ 2147483647 w 61"/>
              <a:gd name="T81" fmla="*/ 2147483647 h 15"/>
              <a:gd name="T82" fmla="*/ 2147483647 w 61"/>
              <a:gd name="T83" fmla="*/ 2147483647 h 15"/>
              <a:gd name="T84" fmla="*/ 2147483647 w 61"/>
              <a:gd name="T85" fmla="*/ 2147483647 h 15"/>
              <a:gd name="T86" fmla="*/ 2147483647 w 61"/>
              <a:gd name="T87" fmla="*/ 2147483647 h 15"/>
              <a:gd name="T88" fmla="*/ 2147483647 w 61"/>
              <a:gd name="T89" fmla="*/ 2147483647 h 15"/>
              <a:gd name="T90" fmla="*/ 2147483647 w 61"/>
              <a:gd name="T91" fmla="*/ 2147483647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57" name="Freeform 120"/>
          <p:cNvSpPr>
            <a:spLocks/>
          </p:cNvSpPr>
          <p:nvPr/>
        </p:nvSpPr>
        <p:spPr bwMode="auto">
          <a:xfrm>
            <a:off x="2432050" y="5397500"/>
            <a:ext cx="195263" cy="84138"/>
          </a:xfrm>
          <a:custGeom>
            <a:avLst/>
            <a:gdLst>
              <a:gd name="T0" fmla="*/ 2147483647 w 161"/>
              <a:gd name="T1" fmla="*/ 2147483647 h 73"/>
              <a:gd name="T2" fmla="*/ 2147483647 w 161"/>
              <a:gd name="T3" fmla="*/ 2147483647 h 73"/>
              <a:gd name="T4" fmla="*/ 2147483647 w 161"/>
              <a:gd name="T5" fmla="*/ 2147483647 h 73"/>
              <a:gd name="T6" fmla="*/ 2147483647 w 161"/>
              <a:gd name="T7" fmla="*/ 2147483647 h 73"/>
              <a:gd name="T8" fmla="*/ 2147483647 w 161"/>
              <a:gd name="T9" fmla="*/ 0 h 73"/>
              <a:gd name="T10" fmla="*/ 2147483647 w 161"/>
              <a:gd name="T11" fmla="*/ 2147483647 h 73"/>
              <a:gd name="T12" fmla="*/ 2147483647 w 161"/>
              <a:gd name="T13" fmla="*/ 0 h 73"/>
              <a:gd name="T14" fmla="*/ 2147483647 w 161"/>
              <a:gd name="T15" fmla="*/ 0 h 73"/>
              <a:gd name="T16" fmla="*/ 2147483647 w 161"/>
              <a:gd name="T17" fmla="*/ 0 h 73"/>
              <a:gd name="T18" fmla="*/ 2147483647 w 161"/>
              <a:gd name="T19" fmla="*/ 0 h 73"/>
              <a:gd name="T20" fmla="*/ 2147483647 w 161"/>
              <a:gd name="T21" fmla="*/ 2147483647 h 73"/>
              <a:gd name="T22" fmla="*/ 2147483647 w 161"/>
              <a:gd name="T23" fmla="*/ 2147483647 h 73"/>
              <a:gd name="T24" fmla="*/ 2147483647 w 161"/>
              <a:gd name="T25" fmla="*/ 0 h 73"/>
              <a:gd name="T26" fmla="*/ 2147483647 w 161"/>
              <a:gd name="T27" fmla="*/ 2147483647 h 73"/>
              <a:gd name="T28" fmla="*/ 2147483647 w 161"/>
              <a:gd name="T29" fmla="*/ 2147483647 h 73"/>
              <a:gd name="T30" fmla="*/ 2147483647 w 161"/>
              <a:gd name="T31" fmla="*/ 2147483647 h 73"/>
              <a:gd name="T32" fmla="*/ 2147483647 w 161"/>
              <a:gd name="T33" fmla="*/ 2147483647 h 73"/>
              <a:gd name="T34" fmla="*/ 2147483647 w 161"/>
              <a:gd name="T35" fmla="*/ 2147483647 h 73"/>
              <a:gd name="T36" fmla="*/ 2147483647 w 161"/>
              <a:gd name="T37" fmla="*/ 2147483647 h 73"/>
              <a:gd name="T38" fmla="*/ 2147483647 w 161"/>
              <a:gd name="T39" fmla="*/ 2147483647 h 73"/>
              <a:gd name="T40" fmla="*/ 2147483647 w 161"/>
              <a:gd name="T41" fmla="*/ 2147483647 h 73"/>
              <a:gd name="T42" fmla="*/ 2147483647 w 161"/>
              <a:gd name="T43" fmla="*/ 2147483647 h 73"/>
              <a:gd name="T44" fmla="*/ 2147483647 w 161"/>
              <a:gd name="T45" fmla="*/ 2147483647 h 73"/>
              <a:gd name="T46" fmla="*/ 2147483647 w 161"/>
              <a:gd name="T47" fmla="*/ 2147483647 h 73"/>
              <a:gd name="T48" fmla="*/ 2147483647 w 161"/>
              <a:gd name="T49" fmla="*/ 2147483647 h 73"/>
              <a:gd name="T50" fmla="*/ 2147483647 w 161"/>
              <a:gd name="T51" fmla="*/ 2147483647 h 73"/>
              <a:gd name="T52" fmla="*/ 2147483647 w 161"/>
              <a:gd name="T53" fmla="*/ 2147483647 h 73"/>
              <a:gd name="T54" fmla="*/ 2147483647 w 161"/>
              <a:gd name="T55" fmla="*/ 2147483647 h 73"/>
              <a:gd name="T56" fmla="*/ 2147483647 w 161"/>
              <a:gd name="T57" fmla="*/ 2147483647 h 73"/>
              <a:gd name="T58" fmla="*/ 2147483647 w 161"/>
              <a:gd name="T59" fmla="*/ 2147483647 h 73"/>
              <a:gd name="T60" fmla="*/ 2147483647 w 161"/>
              <a:gd name="T61" fmla="*/ 2147483647 h 73"/>
              <a:gd name="T62" fmla="*/ 2147483647 w 161"/>
              <a:gd name="T63" fmla="*/ 2147483647 h 73"/>
              <a:gd name="T64" fmla="*/ 2147483647 w 161"/>
              <a:gd name="T65" fmla="*/ 2147483647 h 73"/>
              <a:gd name="T66" fmla="*/ 2147483647 w 161"/>
              <a:gd name="T67" fmla="*/ 2147483647 h 73"/>
              <a:gd name="T68" fmla="*/ 2147483647 w 161"/>
              <a:gd name="T69" fmla="*/ 2147483647 h 73"/>
              <a:gd name="T70" fmla="*/ 2147483647 w 161"/>
              <a:gd name="T71" fmla="*/ 2147483647 h 73"/>
              <a:gd name="T72" fmla="*/ 2147483647 w 161"/>
              <a:gd name="T73" fmla="*/ 2147483647 h 73"/>
              <a:gd name="T74" fmla="*/ 2147483647 w 161"/>
              <a:gd name="T75" fmla="*/ 2147483647 h 73"/>
              <a:gd name="T76" fmla="*/ 2147483647 w 161"/>
              <a:gd name="T77" fmla="*/ 2147483647 h 73"/>
              <a:gd name="T78" fmla="*/ 2147483647 w 161"/>
              <a:gd name="T79" fmla="*/ 2147483647 h 73"/>
              <a:gd name="T80" fmla="*/ 2147483647 w 161"/>
              <a:gd name="T81" fmla="*/ 2147483647 h 73"/>
              <a:gd name="T82" fmla="*/ 2147483647 w 161"/>
              <a:gd name="T83" fmla="*/ 2147483647 h 73"/>
              <a:gd name="T84" fmla="*/ 2147483647 w 161"/>
              <a:gd name="T85" fmla="*/ 2147483647 h 73"/>
              <a:gd name="T86" fmla="*/ 2147483647 w 161"/>
              <a:gd name="T87" fmla="*/ 2147483647 h 73"/>
              <a:gd name="T88" fmla="*/ 2147483647 w 161"/>
              <a:gd name="T89" fmla="*/ 2147483647 h 73"/>
              <a:gd name="T90" fmla="*/ 2147483647 w 161"/>
              <a:gd name="T91" fmla="*/ 2147483647 h 73"/>
              <a:gd name="T92" fmla="*/ 2147483647 w 161"/>
              <a:gd name="T93" fmla="*/ 2147483647 h 73"/>
              <a:gd name="T94" fmla="*/ 2147483647 w 161"/>
              <a:gd name="T95" fmla="*/ 2147483647 h 73"/>
              <a:gd name="T96" fmla="*/ 2147483647 w 161"/>
              <a:gd name="T97" fmla="*/ 2147483647 h 73"/>
              <a:gd name="T98" fmla="*/ 2147483647 w 161"/>
              <a:gd name="T99" fmla="*/ 2147483647 h 73"/>
              <a:gd name="T100" fmla="*/ 2147483647 w 161"/>
              <a:gd name="T101" fmla="*/ 2147483647 h 73"/>
              <a:gd name="T102" fmla="*/ 2147483647 w 161"/>
              <a:gd name="T103" fmla="*/ 2147483647 h 73"/>
              <a:gd name="T104" fmla="*/ 2147483647 w 161"/>
              <a:gd name="T105" fmla="*/ 2147483647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58" name="Freeform 121"/>
          <p:cNvSpPr>
            <a:spLocks/>
          </p:cNvSpPr>
          <p:nvPr/>
        </p:nvSpPr>
        <p:spPr bwMode="auto">
          <a:xfrm>
            <a:off x="2501900" y="5403850"/>
            <a:ext cx="34925" cy="69850"/>
          </a:xfrm>
          <a:custGeom>
            <a:avLst/>
            <a:gdLst>
              <a:gd name="T0" fmla="*/ 2147483647 w 29"/>
              <a:gd name="T1" fmla="*/ 2147483647 h 61"/>
              <a:gd name="T2" fmla="*/ 2147483647 w 29"/>
              <a:gd name="T3" fmla="*/ 2147483647 h 61"/>
              <a:gd name="T4" fmla="*/ 2147483647 w 29"/>
              <a:gd name="T5" fmla="*/ 2147483647 h 61"/>
              <a:gd name="T6" fmla="*/ 2147483647 w 29"/>
              <a:gd name="T7" fmla="*/ 2147483647 h 61"/>
              <a:gd name="T8" fmla="*/ 2147483647 w 29"/>
              <a:gd name="T9" fmla="*/ 2147483647 h 61"/>
              <a:gd name="T10" fmla="*/ 2147483647 w 29"/>
              <a:gd name="T11" fmla="*/ 2147483647 h 61"/>
              <a:gd name="T12" fmla="*/ 2147483647 w 29"/>
              <a:gd name="T13" fmla="*/ 2147483647 h 61"/>
              <a:gd name="T14" fmla="*/ 2147483647 w 29"/>
              <a:gd name="T15" fmla="*/ 2147483647 h 61"/>
              <a:gd name="T16" fmla="*/ 2147483647 w 29"/>
              <a:gd name="T17" fmla="*/ 2147483647 h 61"/>
              <a:gd name="T18" fmla="*/ 2147483647 w 29"/>
              <a:gd name="T19" fmla="*/ 2147483647 h 61"/>
              <a:gd name="T20" fmla="*/ 2147483647 w 29"/>
              <a:gd name="T21" fmla="*/ 2147483647 h 61"/>
              <a:gd name="T22" fmla="*/ 2147483647 w 29"/>
              <a:gd name="T23" fmla="*/ 2147483647 h 61"/>
              <a:gd name="T24" fmla="*/ 2147483647 w 29"/>
              <a:gd name="T25" fmla="*/ 2147483647 h 61"/>
              <a:gd name="T26" fmla="*/ 0 w 29"/>
              <a:gd name="T27" fmla="*/ 2147483647 h 61"/>
              <a:gd name="T28" fmla="*/ 0 w 29"/>
              <a:gd name="T29" fmla="*/ 2147483647 h 61"/>
              <a:gd name="T30" fmla="*/ 2147483647 w 29"/>
              <a:gd name="T31" fmla="*/ 2147483647 h 61"/>
              <a:gd name="T32" fmla="*/ 2147483647 w 29"/>
              <a:gd name="T33" fmla="*/ 2147483647 h 61"/>
              <a:gd name="T34" fmla="*/ 2147483647 w 29"/>
              <a:gd name="T35" fmla="*/ 2147483647 h 61"/>
              <a:gd name="T36" fmla="*/ 2147483647 w 29"/>
              <a:gd name="T37" fmla="*/ 2147483647 h 61"/>
              <a:gd name="T38" fmla="*/ 2147483647 w 29"/>
              <a:gd name="T39" fmla="*/ 2147483647 h 61"/>
              <a:gd name="T40" fmla="*/ 2147483647 w 29"/>
              <a:gd name="T41" fmla="*/ 2147483647 h 61"/>
              <a:gd name="T42" fmla="*/ 2147483647 w 29"/>
              <a:gd name="T43" fmla="*/ 2147483647 h 61"/>
              <a:gd name="T44" fmla="*/ 2147483647 w 29"/>
              <a:gd name="T45" fmla="*/ 2147483647 h 61"/>
              <a:gd name="T46" fmla="*/ 2147483647 w 29"/>
              <a:gd name="T47" fmla="*/ 2147483647 h 61"/>
              <a:gd name="T48" fmla="*/ 2147483647 w 29"/>
              <a:gd name="T49" fmla="*/ 2147483647 h 61"/>
              <a:gd name="T50" fmla="*/ 2147483647 w 29"/>
              <a:gd name="T51" fmla="*/ 2147483647 h 61"/>
              <a:gd name="T52" fmla="*/ 2147483647 w 29"/>
              <a:gd name="T53" fmla="*/ 2147483647 h 61"/>
              <a:gd name="T54" fmla="*/ 2147483647 w 29"/>
              <a:gd name="T55" fmla="*/ 2147483647 h 61"/>
              <a:gd name="T56" fmla="*/ 2147483647 w 29"/>
              <a:gd name="T57" fmla="*/ 2147483647 h 61"/>
              <a:gd name="T58" fmla="*/ 2147483647 w 29"/>
              <a:gd name="T59" fmla="*/ 2147483647 h 61"/>
              <a:gd name="T60" fmla="*/ 2147483647 w 29"/>
              <a:gd name="T61" fmla="*/ 2147483647 h 61"/>
              <a:gd name="T62" fmla="*/ 2147483647 w 29"/>
              <a:gd name="T63" fmla="*/ 2147483647 h 61"/>
              <a:gd name="T64" fmla="*/ 2147483647 w 29"/>
              <a:gd name="T65" fmla="*/ 2147483647 h 61"/>
              <a:gd name="T66" fmla="*/ 2147483647 w 29"/>
              <a:gd name="T67" fmla="*/ 0 h 61"/>
              <a:gd name="T68" fmla="*/ 2147483647 w 29"/>
              <a:gd name="T69" fmla="*/ 0 h 61"/>
              <a:gd name="T70" fmla="*/ 2147483647 w 29"/>
              <a:gd name="T71" fmla="*/ 2147483647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a:p>
        </p:txBody>
      </p:sp>
      <p:sp>
        <p:nvSpPr>
          <p:cNvPr id="79959" name="Freeform 122"/>
          <p:cNvSpPr>
            <a:spLocks/>
          </p:cNvSpPr>
          <p:nvPr/>
        </p:nvSpPr>
        <p:spPr bwMode="auto">
          <a:xfrm>
            <a:off x="2570163" y="5407025"/>
            <a:ext cx="33337" cy="66675"/>
          </a:xfrm>
          <a:custGeom>
            <a:avLst/>
            <a:gdLst>
              <a:gd name="T0" fmla="*/ 2147483647 w 27"/>
              <a:gd name="T1" fmla="*/ 2147483647 h 59"/>
              <a:gd name="T2" fmla="*/ 2147483647 w 27"/>
              <a:gd name="T3" fmla="*/ 2147483647 h 59"/>
              <a:gd name="T4" fmla="*/ 2147483647 w 27"/>
              <a:gd name="T5" fmla="*/ 2147483647 h 59"/>
              <a:gd name="T6" fmla="*/ 2147483647 w 27"/>
              <a:gd name="T7" fmla="*/ 2147483647 h 59"/>
              <a:gd name="T8" fmla="*/ 2147483647 w 27"/>
              <a:gd name="T9" fmla="*/ 2147483647 h 59"/>
              <a:gd name="T10" fmla="*/ 2147483647 w 27"/>
              <a:gd name="T11" fmla="*/ 2147483647 h 59"/>
              <a:gd name="T12" fmla="*/ 2147483647 w 27"/>
              <a:gd name="T13" fmla="*/ 2147483647 h 59"/>
              <a:gd name="T14" fmla="*/ 2147483647 w 27"/>
              <a:gd name="T15" fmla="*/ 2147483647 h 59"/>
              <a:gd name="T16" fmla="*/ 2147483647 w 27"/>
              <a:gd name="T17" fmla="*/ 2147483647 h 59"/>
              <a:gd name="T18" fmla="*/ 2147483647 w 27"/>
              <a:gd name="T19" fmla="*/ 2147483647 h 59"/>
              <a:gd name="T20" fmla="*/ 2147483647 w 27"/>
              <a:gd name="T21" fmla="*/ 2147483647 h 59"/>
              <a:gd name="T22" fmla="*/ 2147483647 w 27"/>
              <a:gd name="T23" fmla="*/ 2147483647 h 59"/>
              <a:gd name="T24" fmla="*/ 2147483647 w 27"/>
              <a:gd name="T25" fmla="*/ 2147483647 h 59"/>
              <a:gd name="T26" fmla="*/ 2147483647 w 27"/>
              <a:gd name="T27" fmla="*/ 2147483647 h 59"/>
              <a:gd name="T28" fmla="*/ 2147483647 w 27"/>
              <a:gd name="T29" fmla="*/ 2147483647 h 59"/>
              <a:gd name="T30" fmla="*/ 2147483647 w 27"/>
              <a:gd name="T31" fmla="*/ 2147483647 h 59"/>
              <a:gd name="T32" fmla="*/ 0 w 27"/>
              <a:gd name="T33" fmla="*/ 2147483647 h 59"/>
              <a:gd name="T34" fmla="*/ 0 w 27"/>
              <a:gd name="T35" fmla="*/ 2147483647 h 59"/>
              <a:gd name="T36" fmla="*/ 2147483647 w 27"/>
              <a:gd name="T37" fmla="*/ 2147483647 h 59"/>
              <a:gd name="T38" fmla="*/ 2147483647 w 27"/>
              <a:gd name="T39" fmla="*/ 2147483647 h 59"/>
              <a:gd name="T40" fmla="*/ 2147483647 w 27"/>
              <a:gd name="T41" fmla="*/ 2147483647 h 59"/>
              <a:gd name="T42" fmla="*/ 2147483647 w 27"/>
              <a:gd name="T43" fmla="*/ 2147483647 h 59"/>
              <a:gd name="T44" fmla="*/ 2147483647 w 27"/>
              <a:gd name="T45" fmla="*/ 2147483647 h 59"/>
              <a:gd name="T46" fmla="*/ 2147483647 w 27"/>
              <a:gd name="T47" fmla="*/ 2147483647 h 59"/>
              <a:gd name="T48" fmla="*/ 2147483647 w 27"/>
              <a:gd name="T49" fmla="*/ 2147483647 h 59"/>
              <a:gd name="T50" fmla="*/ 2147483647 w 27"/>
              <a:gd name="T51" fmla="*/ 2147483647 h 59"/>
              <a:gd name="T52" fmla="*/ 2147483647 w 27"/>
              <a:gd name="T53" fmla="*/ 2147483647 h 59"/>
              <a:gd name="T54" fmla="*/ 2147483647 w 27"/>
              <a:gd name="T55" fmla="*/ 2147483647 h 59"/>
              <a:gd name="T56" fmla="*/ 2147483647 w 27"/>
              <a:gd name="T57" fmla="*/ 2147483647 h 59"/>
              <a:gd name="T58" fmla="*/ 2147483647 w 27"/>
              <a:gd name="T59" fmla="*/ 2147483647 h 59"/>
              <a:gd name="T60" fmla="*/ 2147483647 w 27"/>
              <a:gd name="T61" fmla="*/ 2147483647 h 59"/>
              <a:gd name="T62" fmla="*/ 2147483647 w 27"/>
              <a:gd name="T63" fmla="*/ 0 h 59"/>
              <a:gd name="T64" fmla="*/ 2147483647 w 27"/>
              <a:gd name="T65" fmla="*/ 0 h 59"/>
              <a:gd name="T66" fmla="*/ 2147483647 w 27"/>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a:p>
        </p:txBody>
      </p:sp>
      <p:sp>
        <p:nvSpPr>
          <p:cNvPr id="79960" name="Freeform 123"/>
          <p:cNvSpPr>
            <a:spLocks/>
          </p:cNvSpPr>
          <p:nvPr/>
        </p:nvSpPr>
        <p:spPr bwMode="auto">
          <a:xfrm>
            <a:off x="2538413" y="5408613"/>
            <a:ext cx="30162" cy="69850"/>
          </a:xfrm>
          <a:custGeom>
            <a:avLst/>
            <a:gdLst>
              <a:gd name="T0" fmla="*/ 2147483647 w 25"/>
              <a:gd name="T1" fmla="*/ 0 h 61"/>
              <a:gd name="T2" fmla="*/ 2147483647 w 25"/>
              <a:gd name="T3" fmla="*/ 2147483647 h 61"/>
              <a:gd name="T4" fmla="*/ 2147483647 w 25"/>
              <a:gd name="T5" fmla="*/ 2147483647 h 61"/>
              <a:gd name="T6" fmla="*/ 2147483647 w 25"/>
              <a:gd name="T7" fmla="*/ 2147483647 h 61"/>
              <a:gd name="T8" fmla="*/ 2147483647 w 25"/>
              <a:gd name="T9" fmla="*/ 2147483647 h 61"/>
              <a:gd name="T10" fmla="*/ 2147483647 w 25"/>
              <a:gd name="T11" fmla="*/ 2147483647 h 61"/>
              <a:gd name="T12" fmla="*/ 2147483647 w 25"/>
              <a:gd name="T13" fmla="*/ 2147483647 h 61"/>
              <a:gd name="T14" fmla="*/ 2147483647 w 25"/>
              <a:gd name="T15" fmla="*/ 2147483647 h 61"/>
              <a:gd name="T16" fmla="*/ 2147483647 w 25"/>
              <a:gd name="T17" fmla="*/ 2147483647 h 61"/>
              <a:gd name="T18" fmla="*/ 2147483647 w 25"/>
              <a:gd name="T19" fmla="*/ 2147483647 h 61"/>
              <a:gd name="T20" fmla="*/ 2147483647 w 25"/>
              <a:gd name="T21" fmla="*/ 2147483647 h 61"/>
              <a:gd name="T22" fmla="*/ 2147483647 w 25"/>
              <a:gd name="T23" fmla="*/ 2147483647 h 61"/>
              <a:gd name="T24" fmla="*/ 2147483647 w 25"/>
              <a:gd name="T25" fmla="*/ 2147483647 h 61"/>
              <a:gd name="T26" fmla="*/ 2147483647 w 25"/>
              <a:gd name="T27" fmla="*/ 2147483647 h 61"/>
              <a:gd name="T28" fmla="*/ 2147483647 w 25"/>
              <a:gd name="T29" fmla="*/ 2147483647 h 61"/>
              <a:gd name="T30" fmla="*/ 2147483647 w 25"/>
              <a:gd name="T31" fmla="*/ 2147483647 h 61"/>
              <a:gd name="T32" fmla="*/ 2147483647 w 25"/>
              <a:gd name="T33" fmla="*/ 2147483647 h 61"/>
              <a:gd name="T34" fmla="*/ 0 w 25"/>
              <a:gd name="T35" fmla="*/ 2147483647 h 61"/>
              <a:gd name="T36" fmla="*/ 2147483647 w 25"/>
              <a:gd name="T37" fmla="*/ 2147483647 h 61"/>
              <a:gd name="T38" fmla="*/ 2147483647 w 25"/>
              <a:gd name="T39" fmla="*/ 2147483647 h 61"/>
              <a:gd name="T40" fmla="*/ 2147483647 w 25"/>
              <a:gd name="T41" fmla="*/ 2147483647 h 61"/>
              <a:gd name="T42" fmla="*/ 2147483647 w 25"/>
              <a:gd name="T43" fmla="*/ 2147483647 h 61"/>
              <a:gd name="T44" fmla="*/ 2147483647 w 25"/>
              <a:gd name="T45" fmla="*/ 2147483647 h 61"/>
              <a:gd name="T46" fmla="*/ 2147483647 w 25"/>
              <a:gd name="T47" fmla="*/ 2147483647 h 61"/>
              <a:gd name="T48" fmla="*/ 2147483647 w 25"/>
              <a:gd name="T49" fmla="*/ 2147483647 h 61"/>
              <a:gd name="T50" fmla="*/ 2147483647 w 25"/>
              <a:gd name="T51" fmla="*/ 2147483647 h 61"/>
              <a:gd name="T52" fmla="*/ 2147483647 w 25"/>
              <a:gd name="T53" fmla="*/ 2147483647 h 61"/>
              <a:gd name="T54" fmla="*/ 2147483647 w 25"/>
              <a:gd name="T55" fmla="*/ 2147483647 h 61"/>
              <a:gd name="T56" fmla="*/ 2147483647 w 25"/>
              <a:gd name="T57" fmla="*/ 2147483647 h 61"/>
              <a:gd name="T58" fmla="*/ 2147483647 w 25"/>
              <a:gd name="T59" fmla="*/ 2147483647 h 61"/>
              <a:gd name="T60" fmla="*/ 2147483647 w 25"/>
              <a:gd name="T61" fmla="*/ 2147483647 h 61"/>
              <a:gd name="T62" fmla="*/ 2147483647 w 25"/>
              <a:gd name="T63" fmla="*/ 0 h 61"/>
              <a:gd name="T64" fmla="*/ 2147483647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a:p>
        </p:txBody>
      </p:sp>
      <p:sp>
        <p:nvSpPr>
          <p:cNvPr id="79961" name="Freeform 124"/>
          <p:cNvSpPr>
            <a:spLocks/>
          </p:cNvSpPr>
          <p:nvPr/>
        </p:nvSpPr>
        <p:spPr bwMode="auto">
          <a:xfrm>
            <a:off x="1235075" y="4975225"/>
            <a:ext cx="452438" cy="327025"/>
          </a:xfrm>
          <a:custGeom>
            <a:avLst/>
            <a:gdLst>
              <a:gd name="T0" fmla="*/ 2147483647 w 373"/>
              <a:gd name="T1" fmla="*/ 2147483647 h 287"/>
              <a:gd name="T2" fmla="*/ 2147483647 w 373"/>
              <a:gd name="T3" fmla="*/ 2147483647 h 287"/>
              <a:gd name="T4" fmla="*/ 2147483647 w 373"/>
              <a:gd name="T5" fmla="*/ 2147483647 h 287"/>
              <a:gd name="T6" fmla="*/ 2147483647 w 373"/>
              <a:gd name="T7" fmla="*/ 2147483647 h 287"/>
              <a:gd name="T8" fmla="*/ 2147483647 w 373"/>
              <a:gd name="T9" fmla="*/ 2147483647 h 287"/>
              <a:gd name="T10" fmla="*/ 2147483647 w 373"/>
              <a:gd name="T11" fmla="*/ 2147483647 h 287"/>
              <a:gd name="T12" fmla="*/ 2147483647 w 373"/>
              <a:gd name="T13" fmla="*/ 2147483647 h 287"/>
              <a:gd name="T14" fmla="*/ 2147483647 w 373"/>
              <a:gd name="T15" fmla="*/ 2147483647 h 287"/>
              <a:gd name="T16" fmla="*/ 2147483647 w 373"/>
              <a:gd name="T17" fmla="*/ 2147483647 h 287"/>
              <a:gd name="T18" fmla="*/ 2147483647 w 373"/>
              <a:gd name="T19" fmla="*/ 2147483647 h 287"/>
              <a:gd name="T20" fmla="*/ 2147483647 w 373"/>
              <a:gd name="T21" fmla="*/ 2147483647 h 287"/>
              <a:gd name="T22" fmla="*/ 2147483647 w 373"/>
              <a:gd name="T23" fmla="*/ 2147483647 h 287"/>
              <a:gd name="T24" fmla="*/ 2147483647 w 373"/>
              <a:gd name="T25" fmla="*/ 2147483647 h 287"/>
              <a:gd name="T26" fmla="*/ 2147483647 w 373"/>
              <a:gd name="T27" fmla="*/ 2147483647 h 287"/>
              <a:gd name="T28" fmla="*/ 2147483647 w 373"/>
              <a:gd name="T29" fmla="*/ 2147483647 h 287"/>
              <a:gd name="T30" fmla="*/ 2147483647 w 373"/>
              <a:gd name="T31" fmla="*/ 2147483647 h 287"/>
              <a:gd name="T32" fmla="*/ 2147483647 w 373"/>
              <a:gd name="T33" fmla="*/ 2147483647 h 287"/>
              <a:gd name="T34" fmla="*/ 2147483647 w 373"/>
              <a:gd name="T35" fmla="*/ 2147483647 h 287"/>
              <a:gd name="T36" fmla="*/ 2147483647 w 373"/>
              <a:gd name="T37" fmla="*/ 2147483647 h 287"/>
              <a:gd name="T38" fmla="*/ 2147483647 w 373"/>
              <a:gd name="T39" fmla="*/ 2147483647 h 287"/>
              <a:gd name="T40" fmla="*/ 2147483647 w 373"/>
              <a:gd name="T41" fmla="*/ 2147483647 h 287"/>
              <a:gd name="T42" fmla="*/ 2147483647 w 373"/>
              <a:gd name="T43" fmla="*/ 2147483647 h 287"/>
              <a:gd name="T44" fmla="*/ 2147483647 w 373"/>
              <a:gd name="T45" fmla="*/ 2147483647 h 287"/>
              <a:gd name="T46" fmla="*/ 2147483647 w 373"/>
              <a:gd name="T47" fmla="*/ 2147483647 h 287"/>
              <a:gd name="T48" fmla="*/ 2147483647 w 373"/>
              <a:gd name="T49" fmla="*/ 2147483647 h 287"/>
              <a:gd name="T50" fmla="*/ 2147483647 w 373"/>
              <a:gd name="T51" fmla="*/ 2147483647 h 287"/>
              <a:gd name="T52" fmla="*/ 2147483647 w 373"/>
              <a:gd name="T53" fmla="*/ 2147483647 h 287"/>
              <a:gd name="T54" fmla="*/ 2147483647 w 373"/>
              <a:gd name="T55" fmla="*/ 2147483647 h 287"/>
              <a:gd name="T56" fmla="*/ 2147483647 w 373"/>
              <a:gd name="T57" fmla="*/ 2147483647 h 287"/>
              <a:gd name="T58" fmla="*/ 2147483647 w 373"/>
              <a:gd name="T59" fmla="*/ 2147483647 h 287"/>
              <a:gd name="T60" fmla="*/ 2147483647 w 373"/>
              <a:gd name="T61" fmla="*/ 2147483647 h 287"/>
              <a:gd name="T62" fmla="*/ 2147483647 w 373"/>
              <a:gd name="T63" fmla="*/ 2147483647 h 287"/>
              <a:gd name="T64" fmla="*/ 2147483647 w 373"/>
              <a:gd name="T65" fmla="*/ 2147483647 h 287"/>
              <a:gd name="T66" fmla="*/ 2147483647 w 373"/>
              <a:gd name="T67" fmla="*/ 2147483647 h 287"/>
              <a:gd name="T68" fmla="*/ 2147483647 w 373"/>
              <a:gd name="T69" fmla="*/ 2147483647 h 287"/>
              <a:gd name="T70" fmla="*/ 0 w 373"/>
              <a:gd name="T71" fmla="*/ 2147483647 h 287"/>
              <a:gd name="T72" fmla="*/ 2147483647 w 373"/>
              <a:gd name="T73" fmla="*/ 2147483647 h 287"/>
              <a:gd name="T74" fmla="*/ 2147483647 w 373"/>
              <a:gd name="T75" fmla="*/ 2147483647 h 287"/>
              <a:gd name="T76" fmla="*/ 2147483647 w 373"/>
              <a:gd name="T77" fmla="*/ 2147483647 h 287"/>
              <a:gd name="T78" fmla="*/ 2147483647 w 373"/>
              <a:gd name="T79" fmla="*/ 2147483647 h 287"/>
              <a:gd name="T80" fmla="*/ 2147483647 w 373"/>
              <a:gd name="T81" fmla="*/ 2147483647 h 287"/>
              <a:gd name="T82" fmla="*/ 2147483647 w 373"/>
              <a:gd name="T83" fmla="*/ 2147483647 h 287"/>
              <a:gd name="T84" fmla="*/ 2147483647 w 373"/>
              <a:gd name="T85" fmla="*/ 2147483647 h 287"/>
              <a:gd name="T86" fmla="*/ 2147483647 w 373"/>
              <a:gd name="T87" fmla="*/ 2147483647 h 287"/>
              <a:gd name="T88" fmla="*/ 2147483647 w 373"/>
              <a:gd name="T89" fmla="*/ 2147483647 h 287"/>
              <a:gd name="T90" fmla="*/ 2147483647 w 373"/>
              <a:gd name="T91" fmla="*/ 2147483647 h 287"/>
              <a:gd name="T92" fmla="*/ 2147483647 w 373"/>
              <a:gd name="T93" fmla="*/ 2147483647 h 287"/>
              <a:gd name="T94" fmla="*/ 2147483647 w 373"/>
              <a:gd name="T95" fmla="*/ 2147483647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62" name="Freeform 125"/>
          <p:cNvSpPr>
            <a:spLocks/>
          </p:cNvSpPr>
          <p:nvPr/>
        </p:nvSpPr>
        <p:spPr bwMode="auto">
          <a:xfrm>
            <a:off x="1754188" y="5180013"/>
            <a:ext cx="111125" cy="152400"/>
          </a:xfrm>
          <a:custGeom>
            <a:avLst/>
            <a:gdLst>
              <a:gd name="T0" fmla="*/ 2147483647 w 91"/>
              <a:gd name="T1" fmla="*/ 2147483647 h 133"/>
              <a:gd name="T2" fmla="*/ 2147483647 w 91"/>
              <a:gd name="T3" fmla="*/ 2147483647 h 133"/>
              <a:gd name="T4" fmla="*/ 2147483647 w 91"/>
              <a:gd name="T5" fmla="*/ 2147483647 h 133"/>
              <a:gd name="T6" fmla="*/ 2147483647 w 91"/>
              <a:gd name="T7" fmla="*/ 2147483647 h 133"/>
              <a:gd name="T8" fmla="*/ 2147483647 w 91"/>
              <a:gd name="T9" fmla="*/ 2147483647 h 133"/>
              <a:gd name="T10" fmla="*/ 2147483647 w 91"/>
              <a:gd name="T11" fmla="*/ 2147483647 h 133"/>
              <a:gd name="T12" fmla="*/ 2147483647 w 91"/>
              <a:gd name="T13" fmla="*/ 2147483647 h 133"/>
              <a:gd name="T14" fmla="*/ 2147483647 w 91"/>
              <a:gd name="T15" fmla="*/ 2147483647 h 133"/>
              <a:gd name="T16" fmla="*/ 2147483647 w 91"/>
              <a:gd name="T17" fmla="*/ 2147483647 h 133"/>
              <a:gd name="T18" fmla="*/ 2147483647 w 91"/>
              <a:gd name="T19" fmla="*/ 2147483647 h 133"/>
              <a:gd name="T20" fmla="*/ 2147483647 w 91"/>
              <a:gd name="T21" fmla="*/ 2147483647 h 133"/>
              <a:gd name="T22" fmla="*/ 0 w 91"/>
              <a:gd name="T23" fmla="*/ 2147483647 h 133"/>
              <a:gd name="T24" fmla="*/ 0 w 91"/>
              <a:gd name="T25" fmla="*/ 2147483647 h 133"/>
              <a:gd name="T26" fmla="*/ 0 w 91"/>
              <a:gd name="T27" fmla="*/ 2147483647 h 133"/>
              <a:gd name="T28" fmla="*/ 2147483647 w 91"/>
              <a:gd name="T29" fmla="*/ 2147483647 h 133"/>
              <a:gd name="T30" fmla="*/ 2147483647 w 91"/>
              <a:gd name="T31" fmla="*/ 2147483647 h 133"/>
              <a:gd name="T32" fmla="*/ 2147483647 w 91"/>
              <a:gd name="T33" fmla="*/ 2147483647 h 133"/>
              <a:gd name="T34" fmla="*/ 2147483647 w 91"/>
              <a:gd name="T35" fmla="*/ 2147483647 h 133"/>
              <a:gd name="T36" fmla="*/ 2147483647 w 91"/>
              <a:gd name="T37" fmla="*/ 2147483647 h 133"/>
              <a:gd name="T38" fmla="*/ 2147483647 w 91"/>
              <a:gd name="T39" fmla="*/ 2147483647 h 133"/>
              <a:gd name="T40" fmla="*/ 2147483647 w 91"/>
              <a:gd name="T41" fmla="*/ 2147483647 h 133"/>
              <a:gd name="T42" fmla="*/ 2147483647 w 91"/>
              <a:gd name="T43" fmla="*/ 2147483647 h 133"/>
              <a:gd name="T44" fmla="*/ 2147483647 w 91"/>
              <a:gd name="T45" fmla="*/ 2147483647 h 133"/>
              <a:gd name="T46" fmla="*/ 2147483647 w 91"/>
              <a:gd name="T47" fmla="*/ 2147483647 h 133"/>
              <a:gd name="T48" fmla="*/ 2147483647 w 91"/>
              <a:gd name="T49" fmla="*/ 2147483647 h 133"/>
              <a:gd name="T50" fmla="*/ 2147483647 w 91"/>
              <a:gd name="T51" fmla="*/ 2147483647 h 133"/>
              <a:gd name="T52" fmla="*/ 2147483647 w 91"/>
              <a:gd name="T53" fmla="*/ 2147483647 h 133"/>
              <a:gd name="T54" fmla="*/ 2147483647 w 91"/>
              <a:gd name="T55" fmla="*/ 0 h 133"/>
              <a:gd name="T56" fmla="*/ 2147483647 w 91"/>
              <a:gd name="T57" fmla="*/ 2147483647 h 133"/>
              <a:gd name="T58" fmla="*/ 2147483647 w 91"/>
              <a:gd name="T59" fmla="*/ 2147483647 h 133"/>
              <a:gd name="T60" fmla="*/ 2147483647 w 91"/>
              <a:gd name="T61" fmla="*/ 2147483647 h 133"/>
              <a:gd name="T62" fmla="*/ 2147483647 w 91"/>
              <a:gd name="T63" fmla="*/ 2147483647 h 133"/>
              <a:gd name="T64" fmla="*/ 2147483647 w 91"/>
              <a:gd name="T65" fmla="*/ 2147483647 h 133"/>
              <a:gd name="T66" fmla="*/ 2147483647 w 91"/>
              <a:gd name="T67" fmla="*/ 2147483647 h 133"/>
              <a:gd name="T68" fmla="*/ 2147483647 w 91"/>
              <a:gd name="T69" fmla="*/ 2147483647 h 133"/>
              <a:gd name="T70" fmla="*/ 2147483647 w 91"/>
              <a:gd name="T71" fmla="*/ 2147483647 h 133"/>
              <a:gd name="T72" fmla="*/ 2147483647 w 91"/>
              <a:gd name="T73" fmla="*/ 2147483647 h 133"/>
              <a:gd name="T74" fmla="*/ 2147483647 w 91"/>
              <a:gd name="T75" fmla="*/ 2147483647 h 133"/>
              <a:gd name="T76" fmla="*/ 2147483647 w 91"/>
              <a:gd name="T77" fmla="*/ 2147483647 h 133"/>
              <a:gd name="T78" fmla="*/ 2147483647 w 91"/>
              <a:gd name="T79" fmla="*/ 2147483647 h 133"/>
              <a:gd name="T80" fmla="*/ 2147483647 w 91"/>
              <a:gd name="T81" fmla="*/ 2147483647 h 133"/>
              <a:gd name="T82" fmla="*/ 2147483647 w 91"/>
              <a:gd name="T83" fmla="*/ 2147483647 h 133"/>
              <a:gd name="T84" fmla="*/ 2147483647 w 91"/>
              <a:gd name="T85" fmla="*/ 2147483647 h 133"/>
              <a:gd name="T86" fmla="*/ 2147483647 w 91"/>
              <a:gd name="T87" fmla="*/ 2147483647 h 133"/>
              <a:gd name="T88" fmla="*/ 2147483647 w 91"/>
              <a:gd name="T89" fmla="*/ 2147483647 h 133"/>
              <a:gd name="T90" fmla="*/ 2147483647 w 91"/>
              <a:gd name="T91" fmla="*/ 2147483647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63" name="Freeform 126"/>
          <p:cNvSpPr>
            <a:spLocks/>
          </p:cNvSpPr>
          <p:nvPr/>
        </p:nvSpPr>
        <p:spPr bwMode="auto">
          <a:xfrm>
            <a:off x="1717675" y="5203825"/>
            <a:ext cx="41275" cy="1285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64" name="Freeform 127"/>
          <p:cNvSpPr>
            <a:spLocks/>
          </p:cNvSpPr>
          <p:nvPr/>
        </p:nvSpPr>
        <p:spPr bwMode="auto">
          <a:xfrm>
            <a:off x="744538" y="6124575"/>
            <a:ext cx="207962" cy="117475"/>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65" name="Freeform 128"/>
          <p:cNvSpPr>
            <a:spLocks/>
          </p:cNvSpPr>
          <p:nvPr/>
        </p:nvSpPr>
        <p:spPr bwMode="auto">
          <a:xfrm>
            <a:off x="2487613" y="5461000"/>
            <a:ext cx="25400" cy="36513"/>
          </a:xfrm>
          <a:custGeom>
            <a:avLst/>
            <a:gdLst>
              <a:gd name="T0" fmla="*/ 2147483647 w 21"/>
              <a:gd name="T1" fmla="*/ 2147483647 h 31"/>
              <a:gd name="T2" fmla="*/ 2147483647 w 21"/>
              <a:gd name="T3" fmla="*/ 2147483647 h 31"/>
              <a:gd name="T4" fmla="*/ 2147483647 w 21"/>
              <a:gd name="T5" fmla="*/ 2147483647 h 31"/>
              <a:gd name="T6" fmla="*/ 2147483647 w 21"/>
              <a:gd name="T7" fmla="*/ 2147483647 h 31"/>
              <a:gd name="T8" fmla="*/ 2147483647 w 21"/>
              <a:gd name="T9" fmla="*/ 2147483647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2147483647 w 21"/>
              <a:gd name="T43" fmla="*/ 2147483647 h 31"/>
              <a:gd name="T44" fmla="*/ 2147483647 w 21"/>
              <a:gd name="T45" fmla="*/ 2147483647 h 31"/>
              <a:gd name="T46" fmla="*/ 2147483647 w 21"/>
              <a:gd name="T47" fmla="*/ 2147483647 h 31"/>
              <a:gd name="T48" fmla="*/ 2147483647 w 21"/>
              <a:gd name="T49" fmla="*/ 2147483647 h 31"/>
              <a:gd name="T50" fmla="*/ 2147483647 w 21"/>
              <a:gd name="T51" fmla="*/ 2147483647 h 31"/>
              <a:gd name="T52" fmla="*/ 2147483647 w 21"/>
              <a:gd name="T53" fmla="*/ 2147483647 h 31"/>
              <a:gd name="T54" fmla="*/ 2147483647 w 21"/>
              <a:gd name="T55" fmla="*/ 2147483647 h 31"/>
              <a:gd name="T56" fmla="*/ 2147483647 w 21"/>
              <a:gd name="T57" fmla="*/ 2147483647 h 31"/>
              <a:gd name="T58" fmla="*/ 2147483647 w 21"/>
              <a:gd name="T59" fmla="*/ 2147483647 h 31"/>
              <a:gd name="T60" fmla="*/ 2147483647 w 21"/>
              <a:gd name="T61" fmla="*/ 2147483647 h 31"/>
              <a:gd name="T62" fmla="*/ 2147483647 w 21"/>
              <a:gd name="T63" fmla="*/ 2147483647 h 31"/>
              <a:gd name="T64" fmla="*/ 2147483647 w 21"/>
              <a:gd name="T65" fmla="*/ 2147483647 h 31"/>
              <a:gd name="T66" fmla="*/ 2147483647 w 21"/>
              <a:gd name="T67" fmla="*/ 2147483647 h 31"/>
              <a:gd name="T68" fmla="*/ 2147483647 w 21"/>
              <a:gd name="T69" fmla="*/ 2147483647 h 31"/>
              <a:gd name="T70" fmla="*/ 2147483647 w 21"/>
              <a:gd name="T71" fmla="*/ 2147483647 h 31"/>
              <a:gd name="T72" fmla="*/ 2147483647 w 21"/>
              <a:gd name="T73" fmla="*/ 2147483647 h 31"/>
              <a:gd name="T74" fmla="*/ 2147483647 w 21"/>
              <a:gd name="T75" fmla="*/ 2147483647 h 31"/>
              <a:gd name="T76" fmla="*/ 2147483647 w 21"/>
              <a:gd name="T77" fmla="*/ 2147483647 h 31"/>
              <a:gd name="T78" fmla="*/ 2147483647 w 21"/>
              <a:gd name="T79" fmla="*/ 2147483647 h 31"/>
              <a:gd name="T80" fmla="*/ 2147483647 w 21"/>
              <a:gd name="T81" fmla="*/ 2147483647 h 31"/>
              <a:gd name="T82" fmla="*/ 2147483647 w 21"/>
              <a:gd name="T83" fmla="*/ 2147483647 h 31"/>
              <a:gd name="T84" fmla="*/ 2147483647 w 21"/>
              <a:gd name="T85" fmla="*/ 2147483647 h 31"/>
              <a:gd name="T86" fmla="*/ 2147483647 w 21"/>
              <a:gd name="T87" fmla="*/ 2147483647 h 31"/>
              <a:gd name="T88" fmla="*/ 2147483647 w 21"/>
              <a:gd name="T89" fmla="*/ 2147483647 h 31"/>
              <a:gd name="T90" fmla="*/ 2147483647 w 21"/>
              <a:gd name="T91" fmla="*/ 0 h 31"/>
              <a:gd name="T92" fmla="*/ 2147483647 w 21"/>
              <a:gd name="T93" fmla="*/ 2147483647 h 31"/>
              <a:gd name="T94" fmla="*/ 2147483647 w 21"/>
              <a:gd name="T95" fmla="*/ 2147483647 h 31"/>
              <a:gd name="T96" fmla="*/ 2147483647 w 21"/>
              <a:gd name="T97" fmla="*/ 2147483647 h 31"/>
              <a:gd name="T98" fmla="*/ 2147483647 w 21"/>
              <a:gd name="T99" fmla="*/ 2147483647 h 31"/>
              <a:gd name="T100" fmla="*/ 2147483647 w 21"/>
              <a:gd name="T101" fmla="*/ 2147483647 h 31"/>
              <a:gd name="T102" fmla="*/ 2147483647 w 21"/>
              <a:gd name="T103" fmla="*/ 2147483647 h 31"/>
              <a:gd name="T104" fmla="*/ 2147483647 w 21"/>
              <a:gd name="T105" fmla="*/ 2147483647 h 31"/>
              <a:gd name="T106" fmla="*/ 2147483647 w 21"/>
              <a:gd name="T107" fmla="*/ 2147483647 h 31"/>
              <a:gd name="T108" fmla="*/ 2147483647 w 21"/>
              <a:gd name="T109" fmla="*/ 2147483647 h 31"/>
              <a:gd name="T110" fmla="*/ 2147483647 w 21"/>
              <a:gd name="T111" fmla="*/ 2147483647 h 31"/>
              <a:gd name="T112" fmla="*/ 2147483647 w 21"/>
              <a:gd name="T113" fmla="*/ 2147483647 h 31"/>
              <a:gd name="T114" fmla="*/ 2147483647 w 21"/>
              <a:gd name="T115" fmla="*/ 2147483647 h 31"/>
              <a:gd name="T116" fmla="*/ 2147483647 w 21"/>
              <a:gd name="T117" fmla="*/ 2147483647 h 31"/>
              <a:gd name="T118" fmla="*/ 2147483647 w 21"/>
              <a:gd name="T119" fmla="*/ 2147483647 h 31"/>
              <a:gd name="T120" fmla="*/ 0 w 21"/>
              <a:gd name="T121" fmla="*/ 2147483647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966" name="Freeform 129"/>
          <p:cNvSpPr>
            <a:spLocks/>
          </p:cNvSpPr>
          <p:nvPr/>
        </p:nvSpPr>
        <p:spPr bwMode="auto">
          <a:xfrm>
            <a:off x="2455863" y="5434013"/>
            <a:ext cx="28575" cy="44450"/>
          </a:xfrm>
          <a:custGeom>
            <a:avLst/>
            <a:gdLst>
              <a:gd name="T0" fmla="*/ 2147483647 w 23"/>
              <a:gd name="T1" fmla="*/ 0 h 39"/>
              <a:gd name="T2" fmla="*/ 2147483647 w 23"/>
              <a:gd name="T3" fmla="*/ 2147483647 h 39"/>
              <a:gd name="T4" fmla="*/ 2147483647 w 23"/>
              <a:gd name="T5" fmla="*/ 2147483647 h 39"/>
              <a:gd name="T6" fmla="*/ 2147483647 w 23"/>
              <a:gd name="T7" fmla="*/ 2147483647 h 39"/>
              <a:gd name="T8" fmla="*/ 2147483647 w 23"/>
              <a:gd name="T9" fmla="*/ 2147483647 h 39"/>
              <a:gd name="T10" fmla="*/ 2147483647 w 23"/>
              <a:gd name="T11" fmla="*/ 2147483647 h 39"/>
              <a:gd name="T12" fmla="*/ 2147483647 w 23"/>
              <a:gd name="T13" fmla="*/ 2147483647 h 39"/>
              <a:gd name="T14" fmla="*/ 2147483647 w 23"/>
              <a:gd name="T15" fmla="*/ 2147483647 h 39"/>
              <a:gd name="T16" fmla="*/ 2147483647 w 23"/>
              <a:gd name="T17" fmla="*/ 2147483647 h 39"/>
              <a:gd name="T18" fmla="*/ 2147483647 w 23"/>
              <a:gd name="T19" fmla="*/ 2147483647 h 39"/>
              <a:gd name="T20" fmla="*/ 2147483647 w 23"/>
              <a:gd name="T21" fmla="*/ 2147483647 h 39"/>
              <a:gd name="T22" fmla="*/ 2147483647 w 23"/>
              <a:gd name="T23" fmla="*/ 2147483647 h 39"/>
              <a:gd name="T24" fmla="*/ 0 w 23"/>
              <a:gd name="T25" fmla="*/ 2147483647 h 39"/>
              <a:gd name="T26" fmla="*/ 0 w 23"/>
              <a:gd name="T27" fmla="*/ 2147483647 h 39"/>
              <a:gd name="T28" fmla="*/ 2147483647 w 23"/>
              <a:gd name="T29" fmla="*/ 2147483647 h 39"/>
              <a:gd name="T30" fmla="*/ 2147483647 w 23"/>
              <a:gd name="T31" fmla="*/ 2147483647 h 39"/>
              <a:gd name="T32" fmla="*/ 2147483647 w 23"/>
              <a:gd name="T33" fmla="*/ 2147483647 h 39"/>
              <a:gd name="T34" fmla="*/ 2147483647 w 23"/>
              <a:gd name="T35" fmla="*/ 2147483647 h 39"/>
              <a:gd name="T36" fmla="*/ 2147483647 w 23"/>
              <a:gd name="T37" fmla="*/ 2147483647 h 39"/>
              <a:gd name="T38" fmla="*/ 2147483647 w 23"/>
              <a:gd name="T39" fmla="*/ 2147483647 h 39"/>
              <a:gd name="T40" fmla="*/ 2147483647 w 23"/>
              <a:gd name="T41" fmla="*/ 2147483647 h 39"/>
              <a:gd name="T42" fmla="*/ 2147483647 w 23"/>
              <a:gd name="T43" fmla="*/ 2147483647 h 39"/>
              <a:gd name="T44" fmla="*/ 2147483647 w 23"/>
              <a:gd name="T45" fmla="*/ 2147483647 h 39"/>
              <a:gd name="T46" fmla="*/ 2147483647 w 23"/>
              <a:gd name="T47" fmla="*/ 2147483647 h 39"/>
              <a:gd name="T48" fmla="*/ 2147483647 w 23"/>
              <a:gd name="T49" fmla="*/ 2147483647 h 39"/>
              <a:gd name="T50" fmla="*/ 2147483647 w 23"/>
              <a:gd name="T51" fmla="*/ 2147483647 h 39"/>
              <a:gd name="T52" fmla="*/ 2147483647 w 23"/>
              <a:gd name="T53" fmla="*/ 2147483647 h 39"/>
              <a:gd name="T54" fmla="*/ 2147483647 w 23"/>
              <a:gd name="T55" fmla="*/ 2147483647 h 39"/>
              <a:gd name="T56" fmla="*/ 2147483647 w 23"/>
              <a:gd name="T57" fmla="*/ 2147483647 h 39"/>
              <a:gd name="T58" fmla="*/ 2147483647 w 23"/>
              <a:gd name="T59" fmla="*/ 2147483647 h 39"/>
              <a:gd name="T60" fmla="*/ 2147483647 w 23"/>
              <a:gd name="T61" fmla="*/ 2147483647 h 39"/>
              <a:gd name="T62" fmla="*/ 2147483647 w 23"/>
              <a:gd name="T63" fmla="*/ 2147483647 h 39"/>
              <a:gd name="T64" fmla="*/ 2147483647 w 23"/>
              <a:gd name="T65" fmla="*/ 2147483647 h 39"/>
              <a:gd name="T66" fmla="*/ 2147483647 w 23"/>
              <a:gd name="T67" fmla="*/ 2147483647 h 39"/>
              <a:gd name="T68" fmla="*/ 2147483647 w 23"/>
              <a:gd name="T69" fmla="*/ 2147483647 h 39"/>
              <a:gd name="T70" fmla="*/ 2147483647 w 23"/>
              <a:gd name="T71" fmla="*/ 2147483647 h 39"/>
              <a:gd name="T72" fmla="*/ 2147483647 w 23"/>
              <a:gd name="T73" fmla="*/ 2147483647 h 39"/>
              <a:gd name="T74" fmla="*/ 2147483647 w 23"/>
              <a:gd name="T75" fmla="*/ 2147483647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79967" name="Group 130"/>
          <p:cNvGrpSpPr>
            <a:grpSpLocks/>
          </p:cNvGrpSpPr>
          <p:nvPr/>
        </p:nvGrpSpPr>
        <p:grpSpPr bwMode="auto">
          <a:xfrm>
            <a:off x="3124200" y="5622925"/>
            <a:ext cx="357188" cy="466725"/>
            <a:chOff x="2372" y="3451"/>
            <a:chExt cx="295" cy="409"/>
          </a:xfrm>
        </p:grpSpPr>
        <p:sp>
          <p:nvSpPr>
            <p:cNvPr id="80018" name="Rectangle 131"/>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80019" name="Rectangle 132"/>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a:p>
          </p:txBody>
        </p:sp>
        <p:sp>
          <p:nvSpPr>
            <p:cNvPr id="80020" name="Rectangle 133"/>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p>
          </p:txBody>
        </p:sp>
        <p:sp>
          <p:nvSpPr>
            <p:cNvPr id="80021" name="Oval 134"/>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a:p>
          </p:txBody>
        </p:sp>
        <p:sp>
          <p:nvSpPr>
            <p:cNvPr id="80022" name="Rectangle 135"/>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a:p>
          </p:txBody>
        </p:sp>
        <p:sp>
          <p:nvSpPr>
            <p:cNvPr id="80023" name="Rectangle 136"/>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p>
          </p:txBody>
        </p:sp>
        <p:sp>
          <p:nvSpPr>
            <p:cNvPr id="80024" name="Rectangle 137"/>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a:p>
          </p:txBody>
        </p:sp>
      </p:grpSp>
      <p:sp>
        <p:nvSpPr>
          <p:cNvPr id="79968" name="Rectangle 138"/>
          <p:cNvSpPr>
            <a:spLocks noChangeArrowheads="1"/>
          </p:cNvSpPr>
          <p:nvPr/>
        </p:nvSpPr>
        <p:spPr bwMode="auto">
          <a:xfrm>
            <a:off x="1670050" y="3781425"/>
            <a:ext cx="293688"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latin typeface="Times" charset="0"/>
              </a:rPr>
              <a:t>/</a:t>
            </a:r>
          </a:p>
        </p:txBody>
      </p:sp>
      <p:sp>
        <p:nvSpPr>
          <p:cNvPr id="79969" name="Line 139"/>
          <p:cNvSpPr>
            <a:spLocks noChangeShapeType="1"/>
          </p:cNvSpPr>
          <p:nvPr/>
        </p:nvSpPr>
        <p:spPr bwMode="auto">
          <a:xfrm>
            <a:off x="369888" y="6248400"/>
            <a:ext cx="121443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0" name="Line 140"/>
          <p:cNvSpPr>
            <a:spLocks noChangeShapeType="1"/>
          </p:cNvSpPr>
          <p:nvPr/>
        </p:nvSpPr>
        <p:spPr bwMode="auto">
          <a:xfrm>
            <a:off x="5751513" y="6229350"/>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1" name="Line 141"/>
          <p:cNvSpPr>
            <a:spLocks noChangeShapeType="1"/>
          </p:cNvSpPr>
          <p:nvPr/>
        </p:nvSpPr>
        <p:spPr bwMode="auto">
          <a:xfrm>
            <a:off x="4108450" y="5942013"/>
            <a:ext cx="124777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2" name="Rectangle 142"/>
          <p:cNvSpPr>
            <a:spLocks noChangeArrowheads="1"/>
          </p:cNvSpPr>
          <p:nvPr/>
        </p:nvSpPr>
        <p:spPr bwMode="auto">
          <a:xfrm>
            <a:off x="3825875" y="5670550"/>
            <a:ext cx="1560513"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latin typeface="Capitals" charset="0"/>
              </a:rPr>
              <a:t>2 </a:t>
            </a:r>
            <a:endParaRPr lang="en-US" sz="1600" b="1" u="sng">
              <a:latin typeface="Capitals" charset="0"/>
            </a:endParaRPr>
          </a:p>
          <a:p>
            <a:r>
              <a:rPr lang="en-US" sz="1600" b="1">
                <a:latin typeface="Capitals" charset="0"/>
              </a:rPr>
              <a:t>1</a:t>
            </a:r>
          </a:p>
        </p:txBody>
      </p:sp>
      <p:sp>
        <p:nvSpPr>
          <p:cNvPr id="79973" name="Rectangle 143"/>
          <p:cNvSpPr>
            <a:spLocks noChangeArrowheads="1"/>
          </p:cNvSpPr>
          <p:nvPr/>
        </p:nvSpPr>
        <p:spPr bwMode="auto">
          <a:xfrm>
            <a:off x="323850" y="6015038"/>
            <a:ext cx="4254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a:latin typeface="Times" charset="0"/>
            </a:endParaRPr>
          </a:p>
        </p:txBody>
      </p:sp>
      <p:sp>
        <p:nvSpPr>
          <p:cNvPr id="79974" name="Line 144"/>
          <p:cNvSpPr>
            <a:spLocks noChangeShapeType="1"/>
          </p:cNvSpPr>
          <p:nvPr/>
        </p:nvSpPr>
        <p:spPr bwMode="auto">
          <a:xfrm>
            <a:off x="2930525" y="2020888"/>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5" name="Text Box 145"/>
          <p:cNvSpPr txBox="1">
            <a:spLocks noChangeArrowheads="1"/>
          </p:cNvSpPr>
          <p:nvPr/>
        </p:nvSpPr>
        <p:spPr bwMode="auto">
          <a:xfrm>
            <a:off x="6438900" y="6011863"/>
            <a:ext cx="7286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2000" b="1">
              <a:solidFill>
                <a:srgbClr val="5B5B5B"/>
              </a:solidFill>
              <a:latin typeface="Comic Sans MS" charset="0"/>
            </a:endParaRPr>
          </a:p>
        </p:txBody>
      </p:sp>
      <p:sp>
        <p:nvSpPr>
          <p:cNvPr id="79976" name="Line 146"/>
          <p:cNvSpPr>
            <a:spLocks noChangeShapeType="1"/>
          </p:cNvSpPr>
          <p:nvPr/>
        </p:nvSpPr>
        <p:spPr bwMode="auto">
          <a:xfrm>
            <a:off x="338138" y="4537075"/>
            <a:ext cx="138906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7" name="Line 147"/>
          <p:cNvSpPr>
            <a:spLocks noChangeShapeType="1"/>
          </p:cNvSpPr>
          <p:nvPr/>
        </p:nvSpPr>
        <p:spPr bwMode="auto">
          <a:xfrm>
            <a:off x="5661025" y="4510088"/>
            <a:ext cx="1389063"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8" name="Line 148"/>
          <p:cNvSpPr>
            <a:spLocks noChangeShapeType="1"/>
          </p:cNvSpPr>
          <p:nvPr/>
        </p:nvSpPr>
        <p:spPr bwMode="auto">
          <a:xfrm>
            <a:off x="4121150" y="6170613"/>
            <a:ext cx="124777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79" name="Text Box 149"/>
          <p:cNvSpPr txBox="1">
            <a:spLocks noChangeArrowheads="1"/>
          </p:cNvSpPr>
          <p:nvPr/>
        </p:nvSpPr>
        <p:spPr bwMode="auto">
          <a:xfrm>
            <a:off x="3008313" y="1654175"/>
            <a:ext cx="26590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1600 Years</a:t>
            </a:r>
          </a:p>
        </p:txBody>
      </p:sp>
      <p:sp>
        <p:nvSpPr>
          <p:cNvPr id="79980" name="Text Box 150"/>
          <p:cNvSpPr txBox="1">
            <a:spLocks noChangeArrowheads="1"/>
          </p:cNvSpPr>
          <p:nvPr/>
        </p:nvSpPr>
        <p:spPr bwMode="auto">
          <a:xfrm>
            <a:off x="2960688" y="1990725"/>
            <a:ext cx="26590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40 Authors</a:t>
            </a:r>
          </a:p>
        </p:txBody>
      </p:sp>
      <p:sp>
        <p:nvSpPr>
          <p:cNvPr id="79981" name="Text Box 154"/>
          <p:cNvSpPr txBox="1">
            <a:spLocks noChangeArrowheads="1"/>
          </p:cNvSpPr>
          <p:nvPr/>
        </p:nvSpPr>
        <p:spPr bwMode="auto">
          <a:xfrm>
            <a:off x="849313" y="3275013"/>
            <a:ext cx="11699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Hebrew</a:t>
            </a:r>
          </a:p>
        </p:txBody>
      </p:sp>
      <p:sp>
        <p:nvSpPr>
          <p:cNvPr id="79982" name="Text Box 155"/>
          <p:cNvSpPr txBox="1">
            <a:spLocks noChangeArrowheads="1"/>
          </p:cNvSpPr>
          <p:nvPr/>
        </p:nvSpPr>
        <p:spPr bwMode="auto">
          <a:xfrm>
            <a:off x="793750" y="2865438"/>
            <a:ext cx="17700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ja-JP" altLang="en-US" sz="2400" b="1" baseline="-25000">
                <a:latin typeface="Capitals" charset="0"/>
              </a:rPr>
              <a:t>“</a:t>
            </a:r>
            <a:r>
              <a:rPr lang="en-US" altLang="ja-JP" sz="2400" b="1" baseline="-25000">
                <a:latin typeface="Capitals" charset="0"/>
              </a:rPr>
              <a:t>39</a:t>
            </a:r>
            <a:r>
              <a:rPr lang="ja-JP" altLang="en-US" sz="2400" b="1" baseline="-25000">
                <a:latin typeface="Capitals" charset="0"/>
              </a:rPr>
              <a:t>”</a:t>
            </a:r>
            <a:r>
              <a:rPr lang="en-US" altLang="ja-JP" sz="2400" b="1" baseline="-25000">
                <a:latin typeface="Capitals" charset="0"/>
              </a:rPr>
              <a:t> Books</a:t>
            </a:r>
            <a:endParaRPr lang="en-US" sz="2400" b="1" baseline="-25000">
              <a:latin typeface="Capitals" charset="0"/>
            </a:endParaRPr>
          </a:p>
        </p:txBody>
      </p:sp>
      <p:sp>
        <p:nvSpPr>
          <p:cNvPr id="79983" name="Text Box 156"/>
          <p:cNvSpPr txBox="1">
            <a:spLocks noChangeArrowheads="1"/>
          </p:cNvSpPr>
          <p:nvPr/>
        </p:nvSpPr>
        <p:spPr bwMode="auto">
          <a:xfrm>
            <a:off x="5848350" y="3240088"/>
            <a:ext cx="10747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Greek</a:t>
            </a:r>
          </a:p>
        </p:txBody>
      </p:sp>
      <p:sp>
        <p:nvSpPr>
          <p:cNvPr id="79984" name="Text Box 158"/>
          <p:cNvSpPr txBox="1">
            <a:spLocks noChangeArrowheads="1"/>
          </p:cNvSpPr>
          <p:nvPr/>
        </p:nvSpPr>
        <p:spPr bwMode="auto">
          <a:xfrm>
            <a:off x="5927725" y="3798888"/>
            <a:ext cx="965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Grace</a:t>
            </a:r>
          </a:p>
        </p:txBody>
      </p:sp>
      <p:sp>
        <p:nvSpPr>
          <p:cNvPr id="79985" name="Text Box 159"/>
          <p:cNvSpPr txBox="1">
            <a:spLocks noChangeArrowheads="1"/>
          </p:cNvSpPr>
          <p:nvPr/>
        </p:nvSpPr>
        <p:spPr bwMode="auto">
          <a:xfrm>
            <a:off x="5500688" y="4141788"/>
            <a:ext cx="17700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Fulfillment</a:t>
            </a:r>
          </a:p>
        </p:txBody>
      </p:sp>
      <p:sp>
        <p:nvSpPr>
          <p:cNvPr id="79986" name="Text Box 160"/>
          <p:cNvSpPr txBox="1">
            <a:spLocks noChangeArrowheads="1"/>
          </p:cNvSpPr>
          <p:nvPr/>
        </p:nvSpPr>
        <p:spPr bwMode="auto">
          <a:xfrm>
            <a:off x="930275" y="3848100"/>
            <a:ext cx="7699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Law</a:t>
            </a:r>
          </a:p>
        </p:txBody>
      </p:sp>
      <p:sp>
        <p:nvSpPr>
          <p:cNvPr id="79987" name="Text Box 161"/>
          <p:cNvSpPr txBox="1">
            <a:spLocks noChangeArrowheads="1"/>
          </p:cNvSpPr>
          <p:nvPr/>
        </p:nvSpPr>
        <p:spPr bwMode="auto">
          <a:xfrm>
            <a:off x="455613" y="4160838"/>
            <a:ext cx="12620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Promise</a:t>
            </a:r>
          </a:p>
        </p:txBody>
      </p:sp>
      <p:sp>
        <p:nvSpPr>
          <p:cNvPr id="79988" name="Text Box 162"/>
          <p:cNvSpPr txBox="1">
            <a:spLocks noChangeArrowheads="1"/>
          </p:cNvSpPr>
          <p:nvPr/>
        </p:nvSpPr>
        <p:spPr bwMode="auto">
          <a:xfrm>
            <a:off x="909638" y="5445125"/>
            <a:ext cx="17700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Telescope</a:t>
            </a:r>
          </a:p>
        </p:txBody>
      </p:sp>
      <p:sp>
        <p:nvSpPr>
          <p:cNvPr id="79989" name="Text Box 163"/>
          <p:cNvSpPr txBox="1">
            <a:spLocks noChangeArrowheads="1"/>
          </p:cNvSpPr>
          <p:nvPr/>
        </p:nvSpPr>
        <p:spPr bwMode="auto">
          <a:xfrm>
            <a:off x="190500" y="5926138"/>
            <a:ext cx="1770063"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Eternity Past</a:t>
            </a:r>
          </a:p>
        </p:txBody>
      </p:sp>
      <p:sp>
        <p:nvSpPr>
          <p:cNvPr id="79990" name="Text Box 164"/>
          <p:cNvSpPr txBox="1">
            <a:spLocks noChangeArrowheads="1"/>
          </p:cNvSpPr>
          <p:nvPr/>
        </p:nvSpPr>
        <p:spPr bwMode="auto">
          <a:xfrm>
            <a:off x="2155825" y="5956300"/>
            <a:ext cx="17700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baseline="-25000">
                <a:latin typeface="Capitals" charset="0"/>
              </a:rPr>
              <a:t>Microscope</a:t>
            </a:r>
          </a:p>
        </p:txBody>
      </p:sp>
      <p:sp>
        <p:nvSpPr>
          <p:cNvPr id="79991" name="Text Box 165"/>
          <p:cNvSpPr txBox="1">
            <a:spLocks noChangeArrowheads="1"/>
          </p:cNvSpPr>
          <p:nvPr/>
        </p:nvSpPr>
        <p:spPr bwMode="auto">
          <a:xfrm>
            <a:off x="3989388" y="5629275"/>
            <a:ext cx="1770062"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Telescopes</a:t>
            </a:r>
          </a:p>
        </p:txBody>
      </p:sp>
      <p:sp>
        <p:nvSpPr>
          <p:cNvPr id="79992" name="Text Box 166"/>
          <p:cNvSpPr txBox="1">
            <a:spLocks noChangeArrowheads="1"/>
          </p:cNvSpPr>
          <p:nvPr/>
        </p:nvSpPr>
        <p:spPr bwMode="auto">
          <a:xfrm>
            <a:off x="4005263" y="5849938"/>
            <a:ext cx="1770062"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Microscope</a:t>
            </a:r>
          </a:p>
        </p:txBody>
      </p:sp>
      <p:sp>
        <p:nvSpPr>
          <p:cNvPr id="79993" name="Text Box 167"/>
          <p:cNvSpPr txBox="1">
            <a:spLocks noChangeArrowheads="1"/>
          </p:cNvSpPr>
          <p:nvPr/>
        </p:nvSpPr>
        <p:spPr bwMode="auto">
          <a:xfrm>
            <a:off x="6057900" y="5518150"/>
            <a:ext cx="1447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Telescope</a:t>
            </a:r>
          </a:p>
        </p:txBody>
      </p:sp>
      <p:sp>
        <p:nvSpPr>
          <p:cNvPr id="79994" name="Text Box 168"/>
          <p:cNvSpPr txBox="1">
            <a:spLocks noChangeArrowheads="1"/>
          </p:cNvSpPr>
          <p:nvPr/>
        </p:nvSpPr>
        <p:spPr bwMode="auto">
          <a:xfrm>
            <a:off x="5586413" y="5921375"/>
            <a:ext cx="177006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baseline="-25000">
                <a:latin typeface="Capitals" charset="0"/>
              </a:rPr>
              <a:t>Eternity Future</a:t>
            </a:r>
          </a:p>
        </p:txBody>
      </p:sp>
      <p:sp>
        <p:nvSpPr>
          <p:cNvPr id="79995" name="Text Box 169"/>
          <p:cNvSpPr txBox="1">
            <a:spLocks noChangeArrowheads="1"/>
          </p:cNvSpPr>
          <p:nvPr/>
        </p:nvSpPr>
        <p:spPr bwMode="auto">
          <a:xfrm>
            <a:off x="2935288" y="2571750"/>
            <a:ext cx="26590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Glory of God</a:t>
            </a:r>
          </a:p>
        </p:txBody>
      </p:sp>
      <p:sp>
        <p:nvSpPr>
          <p:cNvPr id="79996" name="Text Box 170"/>
          <p:cNvSpPr txBox="1">
            <a:spLocks noChangeArrowheads="1"/>
          </p:cNvSpPr>
          <p:nvPr/>
        </p:nvSpPr>
        <p:spPr bwMode="auto">
          <a:xfrm>
            <a:off x="771525" y="2214563"/>
            <a:ext cx="19986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ja-JP" altLang="en-US" sz="2400" b="1" baseline="-25000">
                <a:latin typeface="Capitals" charset="0"/>
              </a:rPr>
              <a:t>“</a:t>
            </a:r>
            <a:r>
              <a:rPr lang="en-US" altLang="ja-JP" sz="2400" b="1" baseline="-25000">
                <a:latin typeface="Capitals" charset="0"/>
              </a:rPr>
              <a:t>Old</a:t>
            </a:r>
            <a:r>
              <a:rPr lang="ja-JP" altLang="en-US" sz="2400" b="1" baseline="-25000">
                <a:latin typeface="Capitals" charset="0"/>
              </a:rPr>
              <a:t>”</a:t>
            </a:r>
            <a:r>
              <a:rPr lang="en-US" altLang="ja-JP" sz="2400" b="1" baseline="-25000">
                <a:latin typeface="Capitals" charset="0"/>
              </a:rPr>
              <a:t> T</a:t>
            </a:r>
            <a:r>
              <a:rPr lang="ja-JP" altLang="en-US" sz="2400" b="1" baseline="-25000">
                <a:latin typeface="Capitals" charset="0"/>
              </a:rPr>
              <a:t>’</a:t>
            </a:r>
            <a:r>
              <a:rPr lang="en-US" altLang="ja-JP" sz="2400" b="1" baseline="-25000">
                <a:latin typeface="Capitals" charset="0"/>
              </a:rPr>
              <a:t>ment</a:t>
            </a:r>
            <a:endParaRPr lang="en-US" sz="2400" b="1" baseline="-25000">
              <a:latin typeface="Capitals" charset="0"/>
            </a:endParaRPr>
          </a:p>
        </p:txBody>
      </p:sp>
      <p:sp>
        <p:nvSpPr>
          <p:cNvPr id="79997" name="Text Box 171"/>
          <p:cNvSpPr txBox="1">
            <a:spLocks noChangeArrowheads="1"/>
          </p:cNvSpPr>
          <p:nvPr/>
        </p:nvSpPr>
        <p:spPr bwMode="auto">
          <a:xfrm>
            <a:off x="5376863" y="2233613"/>
            <a:ext cx="19986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ja-JP" altLang="en-US" sz="2400" b="1" baseline="-25000">
                <a:latin typeface="Capitals" charset="0"/>
              </a:rPr>
              <a:t>“</a:t>
            </a:r>
            <a:r>
              <a:rPr lang="en-US" altLang="ja-JP" sz="2400" b="1" baseline="-25000">
                <a:latin typeface="Capitals" charset="0"/>
              </a:rPr>
              <a:t>New</a:t>
            </a:r>
            <a:r>
              <a:rPr lang="ja-JP" altLang="en-US" sz="2400" b="1" baseline="-25000">
                <a:latin typeface="Capitals" charset="0"/>
              </a:rPr>
              <a:t>”</a:t>
            </a:r>
            <a:r>
              <a:rPr lang="en-US" altLang="ja-JP" sz="2400" b="1" baseline="-25000">
                <a:latin typeface="Capitals" charset="0"/>
              </a:rPr>
              <a:t> T</a:t>
            </a:r>
            <a:r>
              <a:rPr lang="ja-JP" altLang="en-US" sz="2400" b="1" baseline="-25000">
                <a:latin typeface="Capitals" charset="0"/>
              </a:rPr>
              <a:t>’</a:t>
            </a:r>
            <a:r>
              <a:rPr lang="en-US" altLang="ja-JP" sz="2400" b="1" baseline="-25000">
                <a:latin typeface="Capitals" charset="0"/>
              </a:rPr>
              <a:t>ment</a:t>
            </a:r>
            <a:endParaRPr lang="en-US" sz="2400" b="1" baseline="-25000">
              <a:latin typeface="Capitals" charset="0"/>
            </a:endParaRPr>
          </a:p>
        </p:txBody>
      </p:sp>
      <p:sp>
        <p:nvSpPr>
          <p:cNvPr id="79998" name="Text Box 172"/>
          <p:cNvSpPr txBox="1">
            <a:spLocks noChangeArrowheads="1"/>
          </p:cNvSpPr>
          <p:nvPr/>
        </p:nvSpPr>
        <p:spPr bwMode="auto">
          <a:xfrm>
            <a:off x="5584825" y="2830513"/>
            <a:ext cx="17700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ja-JP" altLang="en-US" sz="2400" b="1" baseline="-25000">
                <a:latin typeface="Capitals" charset="0"/>
              </a:rPr>
              <a:t>“</a:t>
            </a:r>
            <a:r>
              <a:rPr lang="en-US" altLang="ja-JP" sz="2400" b="1" baseline="-25000">
                <a:latin typeface="Capitals" charset="0"/>
              </a:rPr>
              <a:t>27</a:t>
            </a:r>
            <a:r>
              <a:rPr lang="ja-JP" altLang="en-US" sz="2400" b="1" baseline="-25000">
                <a:latin typeface="Capitals" charset="0"/>
              </a:rPr>
              <a:t>”</a:t>
            </a:r>
            <a:r>
              <a:rPr lang="en-US" altLang="ja-JP" sz="2400" b="1" baseline="-25000">
                <a:latin typeface="Capitals" charset="0"/>
              </a:rPr>
              <a:t> Books</a:t>
            </a:r>
            <a:endParaRPr lang="en-US" sz="2400" b="1" baseline="-25000">
              <a:latin typeface="Capitals" charset="0"/>
            </a:endParaRPr>
          </a:p>
        </p:txBody>
      </p:sp>
      <p:sp>
        <p:nvSpPr>
          <p:cNvPr id="79999" name="Text Box 173"/>
          <p:cNvSpPr txBox="1">
            <a:spLocks noChangeArrowheads="1"/>
          </p:cNvSpPr>
          <p:nvPr/>
        </p:nvSpPr>
        <p:spPr bwMode="auto">
          <a:xfrm rot="91668">
            <a:off x="1998663" y="4918075"/>
            <a:ext cx="7699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Capitals" charset="0"/>
              </a:rPr>
              <a:t>LAW</a:t>
            </a:r>
          </a:p>
        </p:txBody>
      </p:sp>
      <p:sp>
        <p:nvSpPr>
          <p:cNvPr id="80000" name="Text Box 174"/>
          <p:cNvSpPr txBox="1">
            <a:spLocks noChangeArrowheads="1"/>
          </p:cNvSpPr>
          <p:nvPr/>
        </p:nvSpPr>
        <p:spPr bwMode="auto">
          <a:xfrm rot="4577662">
            <a:off x="2886869" y="4199732"/>
            <a:ext cx="1473200"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PROPHECIES</a:t>
            </a:r>
          </a:p>
        </p:txBody>
      </p:sp>
      <p:sp>
        <p:nvSpPr>
          <p:cNvPr id="80001" name="Text Box 175"/>
          <p:cNvSpPr txBox="1">
            <a:spLocks noChangeArrowheads="1"/>
          </p:cNvSpPr>
          <p:nvPr/>
        </p:nvSpPr>
        <p:spPr bwMode="auto">
          <a:xfrm>
            <a:off x="4440238" y="5149850"/>
            <a:ext cx="14732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400" b="1" baseline="-25000">
                <a:latin typeface="Capitals" charset="0"/>
              </a:rPr>
              <a:t>REVELATION</a:t>
            </a:r>
          </a:p>
        </p:txBody>
      </p:sp>
      <p:sp>
        <p:nvSpPr>
          <p:cNvPr id="80002" name="Text Box 176"/>
          <p:cNvSpPr txBox="1">
            <a:spLocks noChangeArrowheads="1"/>
          </p:cNvSpPr>
          <p:nvPr/>
        </p:nvSpPr>
        <p:spPr bwMode="auto">
          <a:xfrm rot="-3033647">
            <a:off x="3766344" y="3896519"/>
            <a:ext cx="1473200"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GOSPELS</a:t>
            </a:r>
          </a:p>
        </p:txBody>
      </p:sp>
      <p:sp>
        <p:nvSpPr>
          <p:cNvPr id="80003" name="Text Box 177"/>
          <p:cNvSpPr txBox="1">
            <a:spLocks noChangeArrowheads="1"/>
          </p:cNvSpPr>
          <p:nvPr/>
        </p:nvSpPr>
        <p:spPr bwMode="auto">
          <a:xfrm rot="-762753">
            <a:off x="4395788" y="4710113"/>
            <a:ext cx="1473200"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EPISTLES</a:t>
            </a:r>
          </a:p>
        </p:txBody>
      </p:sp>
      <p:sp>
        <p:nvSpPr>
          <p:cNvPr id="80004" name="Text Box 178"/>
          <p:cNvSpPr txBox="1">
            <a:spLocks noChangeArrowheads="1"/>
          </p:cNvSpPr>
          <p:nvPr/>
        </p:nvSpPr>
        <p:spPr bwMode="auto">
          <a:xfrm>
            <a:off x="2719388" y="5240338"/>
            <a:ext cx="1473200"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HISTORIES</a:t>
            </a:r>
          </a:p>
        </p:txBody>
      </p:sp>
      <p:sp>
        <p:nvSpPr>
          <p:cNvPr id="80005" name="Text Box 179"/>
          <p:cNvSpPr txBox="1">
            <a:spLocks noChangeArrowheads="1"/>
          </p:cNvSpPr>
          <p:nvPr/>
        </p:nvSpPr>
        <p:spPr bwMode="auto">
          <a:xfrm rot="-2034800">
            <a:off x="4202113" y="4146550"/>
            <a:ext cx="1473200"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ACTS</a:t>
            </a:r>
          </a:p>
        </p:txBody>
      </p:sp>
      <p:sp>
        <p:nvSpPr>
          <p:cNvPr id="80006" name="Text Box 180"/>
          <p:cNvSpPr txBox="1">
            <a:spLocks noChangeArrowheads="1"/>
          </p:cNvSpPr>
          <p:nvPr/>
        </p:nvSpPr>
        <p:spPr bwMode="auto">
          <a:xfrm rot="3053071">
            <a:off x="2364582" y="4383881"/>
            <a:ext cx="1473200"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WRITINGS</a:t>
            </a:r>
          </a:p>
        </p:txBody>
      </p:sp>
      <p:sp>
        <p:nvSpPr>
          <p:cNvPr id="80007" name="Text Box 181"/>
          <p:cNvSpPr txBox="1">
            <a:spLocks noChangeArrowheads="1"/>
          </p:cNvSpPr>
          <p:nvPr/>
        </p:nvSpPr>
        <p:spPr bwMode="auto">
          <a:xfrm rot="1226197">
            <a:off x="1985963" y="4600575"/>
            <a:ext cx="1473200"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000" b="1" baseline="-25000">
                <a:latin typeface="Capitals" charset="0"/>
              </a:rPr>
              <a:t>HISTORIES</a:t>
            </a:r>
          </a:p>
        </p:txBody>
      </p:sp>
      <p:grpSp>
        <p:nvGrpSpPr>
          <p:cNvPr id="80008" name="Group 183"/>
          <p:cNvGrpSpPr>
            <a:grpSpLocks/>
          </p:cNvGrpSpPr>
          <p:nvPr/>
        </p:nvGrpSpPr>
        <p:grpSpPr bwMode="auto">
          <a:xfrm>
            <a:off x="1776413" y="3443288"/>
            <a:ext cx="4265612" cy="1965325"/>
            <a:chOff x="1119" y="2169"/>
            <a:chExt cx="2687" cy="1238"/>
          </a:xfrm>
        </p:grpSpPr>
        <p:sp>
          <p:nvSpPr>
            <p:cNvPr id="80010" name="Rectangle 184"/>
            <p:cNvSpPr>
              <a:spLocks noChangeArrowheads="1"/>
            </p:cNvSpPr>
            <p:nvPr/>
          </p:nvSpPr>
          <p:spPr bwMode="auto">
            <a:xfrm>
              <a:off x="1119" y="3083"/>
              <a:ext cx="393"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800" b="1">
                  <a:latin typeface="Times" charset="0"/>
                </a:rPr>
                <a:t>1</a:t>
              </a:r>
            </a:p>
          </p:txBody>
        </p:sp>
        <p:sp>
          <p:nvSpPr>
            <p:cNvPr id="80011" name="Rectangle 185"/>
            <p:cNvSpPr>
              <a:spLocks noChangeArrowheads="1"/>
            </p:cNvSpPr>
            <p:nvPr/>
          </p:nvSpPr>
          <p:spPr bwMode="auto">
            <a:xfrm>
              <a:off x="1250" y="2697"/>
              <a:ext cx="395"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000" b="1">
                  <a:latin typeface="Times" charset="0"/>
                </a:rPr>
                <a:t>2</a:t>
              </a:r>
            </a:p>
          </p:txBody>
        </p:sp>
        <p:sp>
          <p:nvSpPr>
            <p:cNvPr id="80012" name="Rectangle 186"/>
            <p:cNvSpPr>
              <a:spLocks noChangeArrowheads="1"/>
            </p:cNvSpPr>
            <p:nvPr/>
          </p:nvSpPr>
          <p:spPr bwMode="auto">
            <a:xfrm>
              <a:off x="1604" y="2369"/>
              <a:ext cx="393"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000" b="1">
                  <a:latin typeface="Times" charset="0"/>
                </a:rPr>
                <a:t>3</a:t>
              </a:r>
            </a:p>
          </p:txBody>
        </p:sp>
        <p:sp>
          <p:nvSpPr>
            <p:cNvPr id="80013" name="Rectangle 187"/>
            <p:cNvSpPr>
              <a:spLocks noChangeArrowheads="1"/>
            </p:cNvSpPr>
            <p:nvPr/>
          </p:nvSpPr>
          <p:spPr bwMode="auto">
            <a:xfrm>
              <a:off x="2213" y="2169"/>
              <a:ext cx="393"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000" b="1">
                  <a:latin typeface="Times" charset="0"/>
                </a:rPr>
                <a:t>4</a:t>
              </a:r>
            </a:p>
          </p:txBody>
        </p:sp>
        <p:sp>
          <p:nvSpPr>
            <p:cNvPr id="80014" name="Rectangle 188"/>
            <p:cNvSpPr>
              <a:spLocks noChangeArrowheads="1"/>
            </p:cNvSpPr>
            <p:nvPr/>
          </p:nvSpPr>
          <p:spPr bwMode="auto">
            <a:xfrm>
              <a:off x="2796" y="2356"/>
              <a:ext cx="39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800" b="1">
                  <a:latin typeface="Times" charset="0"/>
                </a:rPr>
                <a:t>5</a:t>
              </a:r>
            </a:p>
          </p:txBody>
        </p:sp>
        <p:sp>
          <p:nvSpPr>
            <p:cNvPr id="80015" name="Rectangle 189"/>
            <p:cNvSpPr>
              <a:spLocks noChangeArrowheads="1"/>
            </p:cNvSpPr>
            <p:nvPr/>
          </p:nvSpPr>
          <p:spPr bwMode="auto">
            <a:xfrm>
              <a:off x="3070" y="2558"/>
              <a:ext cx="39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600" b="1">
                  <a:latin typeface="Times" charset="0"/>
                </a:rPr>
                <a:t>6</a:t>
              </a:r>
            </a:p>
          </p:txBody>
        </p:sp>
        <p:sp>
          <p:nvSpPr>
            <p:cNvPr id="80016" name="Rectangle 190"/>
            <p:cNvSpPr>
              <a:spLocks noChangeArrowheads="1"/>
            </p:cNvSpPr>
            <p:nvPr/>
          </p:nvSpPr>
          <p:spPr bwMode="auto">
            <a:xfrm>
              <a:off x="3302" y="2868"/>
              <a:ext cx="393"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600" b="1">
                  <a:latin typeface="Times" charset="0"/>
                </a:rPr>
                <a:t>7</a:t>
              </a:r>
            </a:p>
          </p:txBody>
        </p:sp>
        <p:sp>
          <p:nvSpPr>
            <p:cNvPr id="80017" name="Rectangle 191"/>
            <p:cNvSpPr>
              <a:spLocks noChangeArrowheads="1"/>
            </p:cNvSpPr>
            <p:nvPr/>
          </p:nvSpPr>
          <p:spPr bwMode="auto">
            <a:xfrm>
              <a:off x="3411" y="3236"/>
              <a:ext cx="395"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a:latin typeface="Times" charset="0"/>
                </a:rPr>
                <a:t>8</a:t>
              </a:r>
            </a:p>
          </p:txBody>
        </p:sp>
      </p:grpSp>
      <p:sp>
        <p:nvSpPr>
          <p:cNvPr id="80009" name="Rectangle 192"/>
          <p:cNvSpPr>
            <a:spLocks noChangeArrowheads="1"/>
          </p:cNvSpPr>
          <p:nvPr/>
        </p:nvSpPr>
        <p:spPr bwMode="auto">
          <a:xfrm rot="-1421558">
            <a:off x="5640388" y="4845050"/>
            <a:ext cx="615950" cy="354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89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785813" y="4567238"/>
            <a:ext cx="503237" cy="2595562"/>
            <a:chOff x="192" y="1824"/>
            <a:chExt cx="288" cy="2304"/>
          </a:xfrm>
        </p:grpSpPr>
        <p:sp>
          <p:nvSpPr>
            <p:cNvPr id="82262" name="AutoShape 3"/>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2263" name="Rectangle 4"/>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2" name="Group 5"/>
          <p:cNvGrpSpPr>
            <a:grpSpLocks/>
          </p:cNvGrpSpPr>
          <p:nvPr/>
        </p:nvGrpSpPr>
        <p:grpSpPr bwMode="auto">
          <a:xfrm>
            <a:off x="785813" y="1343025"/>
            <a:ext cx="503237" cy="2909888"/>
            <a:chOff x="192" y="1824"/>
            <a:chExt cx="288" cy="2304"/>
          </a:xfrm>
        </p:grpSpPr>
        <p:sp>
          <p:nvSpPr>
            <p:cNvPr id="82260" name="AutoShape 6"/>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2261" name="Rectangle 7"/>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3" name="Text Box 8"/>
          <p:cNvSpPr txBox="1">
            <a:spLocks noChangeArrowheads="1"/>
          </p:cNvSpPr>
          <p:nvPr/>
        </p:nvSpPr>
        <p:spPr bwMode="auto">
          <a:xfrm>
            <a:off x="6580188" y="19050"/>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34</a:t>
            </a:r>
          </a:p>
        </p:txBody>
      </p:sp>
      <p:sp>
        <p:nvSpPr>
          <p:cNvPr id="81924" name="Rectangle 9"/>
          <p:cNvSpPr>
            <a:spLocks noChangeArrowheads="1"/>
          </p:cNvSpPr>
          <p:nvPr/>
        </p:nvSpPr>
        <p:spPr bwMode="auto">
          <a:xfrm>
            <a:off x="0" y="798513"/>
            <a:ext cx="627063" cy="782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925" name="Text Box 10"/>
          <p:cNvSpPr txBox="1">
            <a:spLocks noChangeArrowheads="1"/>
          </p:cNvSpPr>
          <p:nvPr/>
        </p:nvSpPr>
        <p:spPr bwMode="auto">
          <a:xfrm>
            <a:off x="803275" y="741363"/>
            <a:ext cx="58181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i="1">
                <a:latin typeface="Comic Sans MS" charset="0"/>
              </a:rPr>
              <a:t> LINING UP THE OLD TESTAMENT</a:t>
            </a:r>
          </a:p>
        </p:txBody>
      </p:sp>
      <p:sp>
        <p:nvSpPr>
          <p:cNvPr id="81926" name="Text Box 11"/>
          <p:cNvSpPr txBox="1">
            <a:spLocks noChangeArrowheads="1"/>
          </p:cNvSpPr>
          <p:nvPr/>
        </p:nvSpPr>
        <p:spPr bwMode="auto">
          <a:xfrm>
            <a:off x="5830888" y="42783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A</a:t>
            </a:r>
          </a:p>
        </p:txBody>
      </p:sp>
      <p:sp>
        <p:nvSpPr>
          <p:cNvPr id="81927" name="Text Box 12"/>
          <p:cNvSpPr txBox="1">
            <a:spLocks noChangeArrowheads="1"/>
          </p:cNvSpPr>
          <p:nvPr/>
        </p:nvSpPr>
        <p:spPr bwMode="auto">
          <a:xfrm>
            <a:off x="5832475" y="448310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H</a:t>
            </a:r>
          </a:p>
        </p:txBody>
      </p:sp>
      <p:sp>
        <p:nvSpPr>
          <p:cNvPr id="81928" name="Text Box 13"/>
          <p:cNvSpPr txBox="1">
            <a:spLocks noChangeArrowheads="1"/>
          </p:cNvSpPr>
          <p:nvPr/>
        </p:nvSpPr>
        <p:spPr bwMode="auto">
          <a:xfrm>
            <a:off x="5853113" y="46720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J</a:t>
            </a:r>
          </a:p>
        </p:txBody>
      </p:sp>
      <p:sp>
        <p:nvSpPr>
          <p:cNvPr id="81929" name="Text Box 14"/>
          <p:cNvSpPr txBox="1">
            <a:spLocks noChangeArrowheads="1"/>
          </p:cNvSpPr>
          <p:nvPr/>
        </p:nvSpPr>
        <p:spPr bwMode="auto">
          <a:xfrm>
            <a:off x="5878513" y="511968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I</a:t>
            </a:r>
          </a:p>
        </p:txBody>
      </p:sp>
      <p:sp>
        <p:nvSpPr>
          <p:cNvPr id="81930" name="Text Box 15"/>
          <p:cNvSpPr txBox="1">
            <a:spLocks noChangeArrowheads="1"/>
          </p:cNvSpPr>
          <p:nvPr/>
        </p:nvSpPr>
        <p:spPr bwMode="auto">
          <a:xfrm>
            <a:off x="5853113" y="531653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J</a:t>
            </a:r>
          </a:p>
        </p:txBody>
      </p:sp>
      <p:sp>
        <p:nvSpPr>
          <p:cNvPr id="81931" name="Text Box 16"/>
          <p:cNvSpPr txBox="1">
            <a:spLocks noChangeArrowheads="1"/>
          </p:cNvSpPr>
          <p:nvPr/>
        </p:nvSpPr>
        <p:spPr bwMode="auto">
          <a:xfrm>
            <a:off x="5816600" y="54975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M</a:t>
            </a:r>
          </a:p>
        </p:txBody>
      </p:sp>
      <p:sp>
        <p:nvSpPr>
          <p:cNvPr id="81932" name="Text Box 17"/>
          <p:cNvSpPr txBox="1">
            <a:spLocks noChangeArrowheads="1"/>
          </p:cNvSpPr>
          <p:nvPr/>
        </p:nvSpPr>
        <p:spPr bwMode="auto">
          <a:xfrm>
            <a:off x="5838825" y="778986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H</a:t>
            </a:r>
          </a:p>
        </p:txBody>
      </p:sp>
      <p:sp>
        <p:nvSpPr>
          <p:cNvPr id="81933" name="Text Box 18"/>
          <p:cNvSpPr txBox="1">
            <a:spLocks noChangeArrowheads="1"/>
          </p:cNvSpPr>
          <p:nvPr/>
        </p:nvSpPr>
        <p:spPr bwMode="auto">
          <a:xfrm>
            <a:off x="5843588" y="798830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Z</a:t>
            </a:r>
          </a:p>
        </p:txBody>
      </p:sp>
      <p:sp>
        <p:nvSpPr>
          <p:cNvPr id="81934" name="Text Box 19"/>
          <p:cNvSpPr txBox="1">
            <a:spLocks noChangeArrowheads="1"/>
          </p:cNvSpPr>
          <p:nvPr/>
        </p:nvSpPr>
        <p:spPr bwMode="auto">
          <a:xfrm>
            <a:off x="5818188" y="817403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M</a:t>
            </a:r>
          </a:p>
        </p:txBody>
      </p:sp>
      <p:sp>
        <p:nvSpPr>
          <p:cNvPr id="81935" name="Text Box 20"/>
          <p:cNvSpPr txBox="1">
            <a:spLocks noChangeArrowheads="1"/>
          </p:cNvSpPr>
          <p:nvPr/>
        </p:nvSpPr>
        <p:spPr bwMode="auto">
          <a:xfrm>
            <a:off x="5849938" y="603250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J</a:t>
            </a:r>
          </a:p>
        </p:txBody>
      </p:sp>
      <p:sp>
        <p:nvSpPr>
          <p:cNvPr id="81936" name="Text Box 21"/>
          <p:cNvSpPr txBox="1">
            <a:spLocks noChangeArrowheads="1"/>
          </p:cNvSpPr>
          <p:nvPr/>
        </p:nvSpPr>
        <p:spPr bwMode="auto">
          <a:xfrm>
            <a:off x="5834063" y="63992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H</a:t>
            </a:r>
          </a:p>
        </p:txBody>
      </p:sp>
      <p:sp>
        <p:nvSpPr>
          <p:cNvPr id="81937" name="Text Box 22"/>
          <p:cNvSpPr txBox="1">
            <a:spLocks noChangeArrowheads="1"/>
          </p:cNvSpPr>
          <p:nvPr/>
        </p:nvSpPr>
        <p:spPr bwMode="auto">
          <a:xfrm>
            <a:off x="5826125" y="661193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N</a:t>
            </a:r>
          </a:p>
        </p:txBody>
      </p:sp>
      <p:sp>
        <p:nvSpPr>
          <p:cNvPr id="81938" name="Text Box 23"/>
          <p:cNvSpPr txBox="1">
            <a:spLocks noChangeArrowheads="1"/>
          </p:cNvSpPr>
          <p:nvPr/>
        </p:nvSpPr>
        <p:spPr bwMode="auto">
          <a:xfrm>
            <a:off x="5829300" y="5691188"/>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O</a:t>
            </a:r>
          </a:p>
        </p:txBody>
      </p:sp>
      <p:sp>
        <p:nvSpPr>
          <p:cNvPr id="81939" name="Text Box 24"/>
          <p:cNvSpPr txBox="1">
            <a:spLocks noChangeArrowheads="1"/>
          </p:cNvSpPr>
          <p:nvPr/>
        </p:nvSpPr>
        <p:spPr bwMode="auto">
          <a:xfrm>
            <a:off x="5832475" y="718661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E</a:t>
            </a:r>
          </a:p>
        </p:txBody>
      </p:sp>
      <p:sp>
        <p:nvSpPr>
          <p:cNvPr id="81940" name="Text Box 25"/>
          <p:cNvSpPr txBox="1">
            <a:spLocks noChangeArrowheads="1"/>
          </p:cNvSpPr>
          <p:nvPr/>
        </p:nvSpPr>
        <p:spPr bwMode="auto">
          <a:xfrm>
            <a:off x="5835650" y="7397750"/>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D</a:t>
            </a:r>
          </a:p>
        </p:txBody>
      </p:sp>
      <p:sp>
        <p:nvSpPr>
          <p:cNvPr id="81941" name="Text Box 26"/>
          <p:cNvSpPr txBox="1">
            <a:spLocks noChangeArrowheads="1"/>
          </p:cNvSpPr>
          <p:nvPr/>
        </p:nvSpPr>
        <p:spPr bwMode="auto">
          <a:xfrm>
            <a:off x="922338" y="8637588"/>
            <a:ext cx="56721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i="1" u="sng">
                <a:latin typeface="Century Gothic" charset="0"/>
              </a:rPr>
              <a:t>A BLANK VERSION IS PROVIDED AS STUDY HELP NUMBER 19.</a:t>
            </a:r>
          </a:p>
        </p:txBody>
      </p:sp>
      <p:sp>
        <p:nvSpPr>
          <p:cNvPr id="81942" name="Rectangle 27"/>
          <p:cNvSpPr>
            <a:spLocks noChangeArrowheads="1"/>
          </p:cNvSpPr>
          <p:nvPr/>
        </p:nvSpPr>
        <p:spPr bwMode="auto">
          <a:xfrm>
            <a:off x="6548438" y="3735388"/>
            <a:ext cx="219075" cy="152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p>
            <a:endParaRPr lang="en-US"/>
          </a:p>
        </p:txBody>
      </p:sp>
      <p:sp>
        <p:nvSpPr>
          <p:cNvPr id="81943" name="Line 28"/>
          <p:cNvSpPr>
            <a:spLocks noChangeShapeType="1"/>
          </p:cNvSpPr>
          <p:nvPr/>
        </p:nvSpPr>
        <p:spPr bwMode="auto">
          <a:xfrm>
            <a:off x="4846638" y="1422400"/>
            <a:ext cx="80962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grpSp>
        <p:nvGrpSpPr>
          <p:cNvPr id="81944" name="Group 29"/>
          <p:cNvGrpSpPr>
            <a:grpSpLocks/>
          </p:cNvGrpSpPr>
          <p:nvPr/>
        </p:nvGrpSpPr>
        <p:grpSpPr bwMode="auto">
          <a:xfrm>
            <a:off x="938213" y="1073150"/>
            <a:ext cx="1571625" cy="427038"/>
            <a:chOff x="458" y="303"/>
            <a:chExt cx="779" cy="270"/>
          </a:xfrm>
        </p:grpSpPr>
        <p:sp>
          <p:nvSpPr>
            <p:cNvPr id="82254" name="AutoShape 30"/>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55" name="Rectangle 31"/>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56" name="Line 32"/>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57" name="Line 33"/>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58" name="Text Box 34"/>
            <p:cNvSpPr txBox="1">
              <a:spLocks noChangeArrowheads="1"/>
            </p:cNvSpPr>
            <p:nvPr/>
          </p:nvSpPr>
          <p:spPr bwMode="auto">
            <a:xfrm>
              <a:off x="458" y="303"/>
              <a:ext cx="69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CREATION</a:t>
              </a:r>
            </a:p>
          </p:txBody>
        </p:sp>
        <p:sp>
          <p:nvSpPr>
            <p:cNvPr id="82259" name="Rectangle 35"/>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45" name="Group 36"/>
          <p:cNvGrpSpPr>
            <a:grpSpLocks/>
          </p:cNvGrpSpPr>
          <p:nvPr/>
        </p:nvGrpSpPr>
        <p:grpSpPr bwMode="auto">
          <a:xfrm>
            <a:off x="938213" y="1500188"/>
            <a:ext cx="1571625" cy="428625"/>
            <a:chOff x="458" y="303"/>
            <a:chExt cx="779" cy="270"/>
          </a:xfrm>
        </p:grpSpPr>
        <p:sp>
          <p:nvSpPr>
            <p:cNvPr id="82248" name="AutoShape 37"/>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49" name="Rectangle 38"/>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50" name="Line 39"/>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51" name="Line 40"/>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52" name="Text Box 41"/>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ABRAHAM</a:t>
              </a:r>
            </a:p>
          </p:txBody>
        </p:sp>
        <p:sp>
          <p:nvSpPr>
            <p:cNvPr id="82253" name="Rectangle 42"/>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46" name="Group 43"/>
          <p:cNvGrpSpPr>
            <a:grpSpLocks/>
          </p:cNvGrpSpPr>
          <p:nvPr/>
        </p:nvGrpSpPr>
        <p:grpSpPr bwMode="auto">
          <a:xfrm>
            <a:off x="927100" y="2130425"/>
            <a:ext cx="1579563" cy="428625"/>
            <a:chOff x="458" y="303"/>
            <a:chExt cx="779" cy="270"/>
          </a:xfrm>
        </p:grpSpPr>
        <p:sp>
          <p:nvSpPr>
            <p:cNvPr id="82242" name="AutoShape 44"/>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43" name="Rectangle 45"/>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44" name="Line 46"/>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45" name="Line 47"/>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46" name="Text Box 48"/>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JOSEPH</a:t>
              </a:r>
              <a:endParaRPr lang="en-US" sz="800" b="1">
                <a:latin typeface="Arial" charset="0"/>
              </a:endParaRPr>
            </a:p>
          </p:txBody>
        </p:sp>
        <p:sp>
          <p:nvSpPr>
            <p:cNvPr id="82247" name="Rectangle 49"/>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47" name="Group 50"/>
          <p:cNvGrpSpPr>
            <a:grpSpLocks/>
          </p:cNvGrpSpPr>
          <p:nvPr/>
        </p:nvGrpSpPr>
        <p:grpSpPr bwMode="auto">
          <a:xfrm>
            <a:off x="947738" y="2679700"/>
            <a:ext cx="1570037" cy="428625"/>
            <a:chOff x="458" y="303"/>
            <a:chExt cx="779" cy="270"/>
          </a:xfrm>
        </p:grpSpPr>
        <p:sp>
          <p:nvSpPr>
            <p:cNvPr id="82236" name="AutoShape 51"/>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37" name="Rectangle 52"/>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38" name="Line 53"/>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39" name="Line 54"/>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40" name="Text Box 55"/>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MOSES</a:t>
              </a:r>
              <a:endParaRPr lang="en-US" sz="800" b="1">
                <a:latin typeface="Arial" charset="0"/>
              </a:endParaRPr>
            </a:p>
          </p:txBody>
        </p:sp>
        <p:sp>
          <p:nvSpPr>
            <p:cNvPr id="82241" name="Rectangle 56"/>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48" name="Group 57"/>
          <p:cNvGrpSpPr>
            <a:grpSpLocks/>
          </p:cNvGrpSpPr>
          <p:nvPr/>
        </p:nvGrpSpPr>
        <p:grpSpPr bwMode="auto">
          <a:xfrm>
            <a:off x="947738" y="3781425"/>
            <a:ext cx="1587500" cy="427038"/>
            <a:chOff x="458" y="303"/>
            <a:chExt cx="779" cy="270"/>
          </a:xfrm>
        </p:grpSpPr>
        <p:sp>
          <p:nvSpPr>
            <p:cNvPr id="82230" name="AutoShape 58"/>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31" name="Rectangle 59"/>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32" name="Line 60"/>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33" name="Line 61"/>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34" name="Text Box 62"/>
            <p:cNvSpPr txBox="1">
              <a:spLocks noChangeArrowheads="1"/>
            </p:cNvSpPr>
            <p:nvPr/>
          </p:nvSpPr>
          <p:spPr bwMode="auto">
            <a:xfrm>
              <a:off x="458" y="303"/>
              <a:ext cx="69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JOSHUA</a:t>
              </a:r>
              <a:endParaRPr lang="en-US" sz="800" b="1">
                <a:latin typeface="Arial" charset="0"/>
              </a:endParaRPr>
            </a:p>
          </p:txBody>
        </p:sp>
        <p:sp>
          <p:nvSpPr>
            <p:cNvPr id="82235" name="Rectangle 63"/>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49" name="Group 64"/>
          <p:cNvGrpSpPr>
            <a:grpSpLocks/>
          </p:cNvGrpSpPr>
          <p:nvPr/>
        </p:nvGrpSpPr>
        <p:grpSpPr bwMode="auto">
          <a:xfrm>
            <a:off x="938213" y="4724400"/>
            <a:ext cx="1592262" cy="427038"/>
            <a:chOff x="458" y="303"/>
            <a:chExt cx="779" cy="270"/>
          </a:xfrm>
        </p:grpSpPr>
        <p:sp>
          <p:nvSpPr>
            <p:cNvPr id="82224" name="AutoShape 65"/>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25" name="Rectangle 66"/>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26" name="Line 67"/>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27" name="Line 68"/>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28" name="Text Box 69"/>
            <p:cNvSpPr txBox="1">
              <a:spLocks noChangeArrowheads="1"/>
            </p:cNvSpPr>
            <p:nvPr/>
          </p:nvSpPr>
          <p:spPr bwMode="auto">
            <a:xfrm>
              <a:off x="458" y="303"/>
              <a:ext cx="690" cy="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ANARCHY</a:t>
              </a:r>
              <a:endParaRPr lang="en-US" sz="800" b="1">
                <a:latin typeface="Arial" charset="0"/>
              </a:endParaRPr>
            </a:p>
          </p:txBody>
        </p:sp>
        <p:sp>
          <p:nvSpPr>
            <p:cNvPr id="82229" name="Rectangle 70"/>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50" name="Group 71"/>
          <p:cNvGrpSpPr>
            <a:grpSpLocks/>
          </p:cNvGrpSpPr>
          <p:nvPr/>
        </p:nvGrpSpPr>
        <p:grpSpPr bwMode="auto">
          <a:xfrm>
            <a:off x="938213" y="6734175"/>
            <a:ext cx="1592262" cy="428625"/>
            <a:chOff x="458" y="303"/>
            <a:chExt cx="779" cy="270"/>
          </a:xfrm>
        </p:grpSpPr>
        <p:sp>
          <p:nvSpPr>
            <p:cNvPr id="82218" name="AutoShape 72"/>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19" name="Rectangle 73"/>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20" name="Line 74"/>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21" name="Line 75"/>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22" name="Text Box 76"/>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CAPTIVITY</a:t>
              </a:r>
              <a:endParaRPr lang="en-US" sz="800" b="1">
                <a:latin typeface="Arial" charset="0"/>
              </a:endParaRPr>
            </a:p>
          </p:txBody>
        </p:sp>
        <p:sp>
          <p:nvSpPr>
            <p:cNvPr id="82223" name="Rectangle 77"/>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51" name="Group 78"/>
          <p:cNvGrpSpPr>
            <a:grpSpLocks/>
          </p:cNvGrpSpPr>
          <p:nvPr/>
        </p:nvGrpSpPr>
        <p:grpSpPr bwMode="auto">
          <a:xfrm>
            <a:off x="938213" y="7597775"/>
            <a:ext cx="1592262" cy="430213"/>
            <a:chOff x="458" y="303"/>
            <a:chExt cx="779" cy="270"/>
          </a:xfrm>
        </p:grpSpPr>
        <p:sp>
          <p:nvSpPr>
            <p:cNvPr id="82212" name="AutoShape 79"/>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13" name="Rectangle 80"/>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14" name="Line 81"/>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15" name="Line 82"/>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16" name="Text Box 83"/>
            <p:cNvSpPr txBox="1">
              <a:spLocks noChangeArrowheads="1"/>
            </p:cNvSpPr>
            <p:nvPr/>
          </p:nvSpPr>
          <p:spPr bwMode="auto">
            <a:xfrm>
              <a:off x="458" y="303"/>
              <a:ext cx="690" cy="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SILENCE</a:t>
              </a:r>
              <a:endParaRPr lang="en-US" sz="800" b="1">
                <a:latin typeface="Arial" charset="0"/>
              </a:endParaRPr>
            </a:p>
          </p:txBody>
        </p:sp>
        <p:sp>
          <p:nvSpPr>
            <p:cNvPr id="82217" name="Rectangle 84"/>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52" name="Group 85"/>
          <p:cNvGrpSpPr>
            <a:grpSpLocks/>
          </p:cNvGrpSpPr>
          <p:nvPr/>
        </p:nvGrpSpPr>
        <p:grpSpPr bwMode="auto">
          <a:xfrm>
            <a:off x="938213" y="8105775"/>
            <a:ext cx="1592262" cy="428625"/>
            <a:chOff x="458" y="303"/>
            <a:chExt cx="779" cy="270"/>
          </a:xfrm>
        </p:grpSpPr>
        <p:sp>
          <p:nvSpPr>
            <p:cNvPr id="82206" name="AutoShape 86"/>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07" name="Rectangle 87"/>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08" name="Line 88"/>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09" name="Line 89"/>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10" name="Text Box 90"/>
            <p:cNvSpPr txBox="1">
              <a:spLocks noChangeArrowheads="1"/>
            </p:cNvSpPr>
            <p:nvPr/>
          </p:nvSpPr>
          <p:spPr bwMode="auto">
            <a:xfrm>
              <a:off x="458" y="303"/>
              <a:ext cx="690"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JESUS</a:t>
              </a:r>
              <a:endParaRPr lang="en-US" sz="800" b="1">
                <a:latin typeface="Arial" charset="0"/>
              </a:endParaRPr>
            </a:p>
          </p:txBody>
        </p:sp>
        <p:sp>
          <p:nvSpPr>
            <p:cNvPr id="82211" name="Rectangle 91"/>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grpSp>
        <p:nvGrpSpPr>
          <p:cNvPr id="81953" name="Group 92"/>
          <p:cNvGrpSpPr>
            <a:grpSpLocks/>
          </p:cNvGrpSpPr>
          <p:nvPr/>
        </p:nvGrpSpPr>
        <p:grpSpPr bwMode="auto">
          <a:xfrm>
            <a:off x="942975" y="5510213"/>
            <a:ext cx="1592263" cy="428625"/>
            <a:chOff x="458" y="303"/>
            <a:chExt cx="779" cy="270"/>
          </a:xfrm>
        </p:grpSpPr>
        <p:sp>
          <p:nvSpPr>
            <p:cNvPr id="82200" name="AutoShape 93"/>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7025" tIns="48512" rIns="97025" bIns="48512">
              <a:spAutoFit/>
            </a:bodyPr>
            <a:lstStyle/>
            <a:p>
              <a:endParaRPr lang="en-US"/>
            </a:p>
          </p:txBody>
        </p:sp>
        <p:sp>
          <p:nvSpPr>
            <p:cNvPr id="82201" name="Rectangle 94"/>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7025" tIns="48512" rIns="97025" bIns="48512">
              <a:spAutoFit/>
            </a:bodyPr>
            <a:lstStyle/>
            <a:p>
              <a:endParaRPr lang="en-US"/>
            </a:p>
          </p:txBody>
        </p:sp>
        <p:sp>
          <p:nvSpPr>
            <p:cNvPr id="82202" name="Line 95"/>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03" name="Line 96"/>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lIns="97025" tIns="48512" rIns="97025" bIns="48512">
              <a:spAutoFit/>
            </a:bodyPr>
            <a:lstStyle/>
            <a:p>
              <a:endParaRPr lang="en-US"/>
            </a:p>
          </p:txBody>
        </p:sp>
        <p:sp>
          <p:nvSpPr>
            <p:cNvPr id="82204" name="Text Box 97"/>
            <p:cNvSpPr txBox="1">
              <a:spLocks noChangeArrowheads="1"/>
            </p:cNvSpPr>
            <p:nvPr/>
          </p:nvSpPr>
          <p:spPr bwMode="auto">
            <a:xfrm>
              <a:off x="458" y="303"/>
              <a:ext cx="69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5" tIns="48512" rIns="97025" bIns="4851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100" b="1">
                  <a:latin typeface="Arial" charset="0"/>
                </a:rPr>
                <a:t>ROYALTY</a:t>
              </a:r>
              <a:endParaRPr lang="en-US" sz="800" b="1">
                <a:latin typeface="Arial" charset="0"/>
              </a:endParaRPr>
            </a:p>
          </p:txBody>
        </p:sp>
        <p:sp>
          <p:nvSpPr>
            <p:cNvPr id="82205" name="Rectangle 98"/>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7025" tIns="48512" rIns="97025" bIns="48512">
              <a:spAutoFit/>
            </a:bodyPr>
            <a:lstStyle/>
            <a:p>
              <a:endParaRPr lang="en-US"/>
            </a:p>
          </p:txBody>
        </p:sp>
      </p:grpSp>
      <p:sp>
        <p:nvSpPr>
          <p:cNvPr id="81954" name="Rectangle 99"/>
          <p:cNvSpPr>
            <a:spLocks noChangeArrowheads="1"/>
          </p:cNvSpPr>
          <p:nvPr/>
        </p:nvSpPr>
        <p:spPr bwMode="auto">
          <a:xfrm>
            <a:off x="4525963" y="1422400"/>
            <a:ext cx="1257300" cy="237331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r" defTabSz="969963"/>
            <a:endParaRPr lang="en-US" sz="2500">
              <a:latin typeface="Times" charset="0"/>
            </a:endParaRPr>
          </a:p>
        </p:txBody>
      </p:sp>
      <p:sp>
        <p:nvSpPr>
          <p:cNvPr id="81955" name="Rectangle 100"/>
          <p:cNvSpPr>
            <a:spLocks noChangeArrowheads="1"/>
          </p:cNvSpPr>
          <p:nvPr/>
        </p:nvSpPr>
        <p:spPr bwMode="auto">
          <a:xfrm>
            <a:off x="2682875" y="8105775"/>
            <a:ext cx="1508125" cy="314325"/>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ctr" defTabSz="969963"/>
            <a:endParaRPr lang="en-US" sz="2500">
              <a:latin typeface="Times" charset="0"/>
            </a:endParaRPr>
          </a:p>
        </p:txBody>
      </p:sp>
      <p:sp>
        <p:nvSpPr>
          <p:cNvPr id="81956" name="Text Box 101"/>
          <p:cNvSpPr txBox="1">
            <a:spLocks noChangeArrowheads="1"/>
          </p:cNvSpPr>
          <p:nvPr/>
        </p:nvSpPr>
        <p:spPr bwMode="auto">
          <a:xfrm>
            <a:off x="669925" y="1108075"/>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1.</a:t>
            </a:r>
          </a:p>
        </p:txBody>
      </p:sp>
      <p:sp>
        <p:nvSpPr>
          <p:cNvPr id="81957" name="Text Box 102"/>
          <p:cNvSpPr txBox="1">
            <a:spLocks noChangeArrowheads="1"/>
          </p:cNvSpPr>
          <p:nvPr/>
        </p:nvSpPr>
        <p:spPr bwMode="auto">
          <a:xfrm>
            <a:off x="665163" y="1539875"/>
            <a:ext cx="671512"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2.</a:t>
            </a:r>
          </a:p>
        </p:txBody>
      </p:sp>
      <p:sp>
        <p:nvSpPr>
          <p:cNvPr id="81958" name="Text Box 103"/>
          <p:cNvSpPr txBox="1">
            <a:spLocks noChangeArrowheads="1"/>
          </p:cNvSpPr>
          <p:nvPr/>
        </p:nvSpPr>
        <p:spPr bwMode="auto">
          <a:xfrm>
            <a:off x="669925" y="2173288"/>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3.</a:t>
            </a:r>
          </a:p>
        </p:txBody>
      </p:sp>
      <p:sp>
        <p:nvSpPr>
          <p:cNvPr id="81959" name="Text Box 104"/>
          <p:cNvSpPr txBox="1">
            <a:spLocks noChangeArrowheads="1"/>
          </p:cNvSpPr>
          <p:nvPr/>
        </p:nvSpPr>
        <p:spPr bwMode="auto">
          <a:xfrm>
            <a:off x="676275" y="2719388"/>
            <a:ext cx="6699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4.</a:t>
            </a:r>
          </a:p>
        </p:txBody>
      </p:sp>
      <p:sp>
        <p:nvSpPr>
          <p:cNvPr id="81960" name="Text Box 105"/>
          <p:cNvSpPr txBox="1">
            <a:spLocks noChangeArrowheads="1"/>
          </p:cNvSpPr>
          <p:nvPr/>
        </p:nvSpPr>
        <p:spPr bwMode="auto">
          <a:xfrm>
            <a:off x="669925" y="3814763"/>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5.</a:t>
            </a:r>
          </a:p>
        </p:txBody>
      </p:sp>
      <p:sp>
        <p:nvSpPr>
          <p:cNvPr id="81961" name="Text Box 106"/>
          <p:cNvSpPr txBox="1">
            <a:spLocks noChangeArrowheads="1"/>
          </p:cNvSpPr>
          <p:nvPr/>
        </p:nvSpPr>
        <p:spPr bwMode="auto">
          <a:xfrm>
            <a:off x="669925" y="4764088"/>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6.</a:t>
            </a:r>
          </a:p>
        </p:txBody>
      </p:sp>
      <p:sp>
        <p:nvSpPr>
          <p:cNvPr id="81962" name="Text Box 107"/>
          <p:cNvSpPr txBox="1">
            <a:spLocks noChangeArrowheads="1"/>
          </p:cNvSpPr>
          <p:nvPr/>
        </p:nvSpPr>
        <p:spPr bwMode="auto">
          <a:xfrm>
            <a:off x="676275" y="5549900"/>
            <a:ext cx="6699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7.</a:t>
            </a:r>
          </a:p>
        </p:txBody>
      </p:sp>
      <p:sp>
        <p:nvSpPr>
          <p:cNvPr id="81963" name="Text Box 108"/>
          <p:cNvSpPr txBox="1">
            <a:spLocks noChangeArrowheads="1"/>
          </p:cNvSpPr>
          <p:nvPr/>
        </p:nvSpPr>
        <p:spPr bwMode="auto">
          <a:xfrm>
            <a:off x="676275" y="6773863"/>
            <a:ext cx="66992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8.</a:t>
            </a:r>
          </a:p>
        </p:txBody>
      </p:sp>
      <p:sp>
        <p:nvSpPr>
          <p:cNvPr id="81964" name="Text Box 109"/>
          <p:cNvSpPr txBox="1">
            <a:spLocks noChangeArrowheads="1"/>
          </p:cNvSpPr>
          <p:nvPr/>
        </p:nvSpPr>
        <p:spPr bwMode="auto">
          <a:xfrm>
            <a:off x="669925" y="7639050"/>
            <a:ext cx="671513"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9.</a:t>
            </a:r>
          </a:p>
        </p:txBody>
      </p:sp>
      <p:sp>
        <p:nvSpPr>
          <p:cNvPr id="81965" name="Text Box 110"/>
          <p:cNvSpPr txBox="1">
            <a:spLocks noChangeArrowheads="1"/>
          </p:cNvSpPr>
          <p:nvPr/>
        </p:nvSpPr>
        <p:spPr bwMode="auto">
          <a:xfrm>
            <a:off x="617538" y="8150225"/>
            <a:ext cx="671512"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500" b="1">
                <a:latin typeface="Arial" charset="0"/>
              </a:rPr>
              <a:t>10.</a:t>
            </a:r>
          </a:p>
        </p:txBody>
      </p:sp>
      <p:sp>
        <p:nvSpPr>
          <p:cNvPr id="81966" name="Text Box 111"/>
          <p:cNvSpPr txBox="1">
            <a:spLocks noChangeArrowheads="1"/>
          </p:cNvSpPr>
          <p:nvPr/>
        </p:nvSpPr>
        <p:spPr bwMode="auto">
          <a:xfrm>
            <a:off x="352425" y="1035050"/>
            <a:ext cx="37306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C</a:t>
            </a:r>
          </a:p>
        </p:txBody>
      </p:sp>
      <p:sp>
        <p:nvSpPr>
          <p:cNvPr id="81967" name="Text Box 112"/>
          <p:cNvSpPr txBox="1">
            <a:spLocks noChangeArrowheads="1"/>
          </p:cNvSpPr>
          <p:nvPr/>
        </p:nvSpPr>
        <p:spPr bwMode="auto">
          <a:xfrm rot="-5388474">
            <a:off x="-388143" y="2437606"/>
            <a:ext cx="1833562"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500" b="1">
                <a:latin typeface="Arial" charset="0"/>
              </a:rPr>
              <a:t>4 PEOPLE</a:t>
            </a:r>
          </a:p>
        </p:txBody>
      </p:sp>
      <p:sp>
        <p:nvSpPr>
          <p:cNvPr id="81968" name="Text Box 113"/>
          <p:cNvSpPr txBox="1">
            <a:spLocks noChangeArrowheads="1"/>
          </p:cNvSpPr>
          <p:nvPr/>
        </p:nvSpPr>
        <p:spPr bwMode="auto">
          <a:xfrm rot="-5389253">
            <a:off x="-1015999" y="5516562"/>
            <a:ext cx="307340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500" b="1">
                <a:latin typeface="Arial" charset="0"/>
              </a:rPr>
              <a:t>3 SOCIETIES</a:t>
            </a:r>
          </a:p>
        </p:txBody>
      </p:sp>
      <p:sp>
        <p:nvSpPr>
          <p:cNvPr id="81969" name="Text Box 114"/>
          <p:cNvSpPr txBox="1">
            <a:spLocks noChangeArrowheads="1"/>
          </p:cNvSpPr>
          <p:nvPr/>
        </p:nvSpPr>
        <p:spPr bwMode="auto">
          <a:xfrm>
            <a:off x="373063" y="7527925"/>
            <a:ext cx="373062"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S</a:t>
            </a:r>
          </a:p>
        </p:txBody>
      </p:sp>
      <p:sp>
        <p:nvSpPr>
          <p:cNvPr id="81970" name="Text Box 115"/>
          <p:cNvSpPr txBox="1">
            <a:spLocks noChangeArrowheads="1"/>
          </p:cNvSpPr>
          <p:nvPr/>
        </p:nvSpPr>
        <p:spPr bwMode="auto">
          <a:xfrm>
            <a:off x="390525" y="8035925"/>
            <a:ext cx="37306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J</a:t>
            </a:r>
          </a:p>
        </p:txBody>
      </p:sp>
      <p:grpSp>
        <p:nvGrpSpPr>
          <p:cNvPr id="81971" name="Group 116"/>
          <p:cNvGrpSpPr>
            <a:grpSpLocks/>
          </p:cNvGrpSpPr>
          <p:nvPr/>
        </p:nvGrpSpPr>
        <p:grpSpPr bwMode="auto">
          <a:xfrm>
            <a:off x="258763" y="407988"/>
            <a:ext cx="1768475" cy="357187"/>
            <a:chOff x="148" y="271"/>
            <a:chExt cx="1013" cy="218"/>
          </a:xfrm>
        </p:grpSpPr>
        <p:sp>
          <p:nvSpPr>
            <p:cNvPr id="82198" name="Text Box 117"/>
            <p:cNvSpPr txBox="1">
              <a:spLocks noChangeArrowheads="1"/>
            </p:cNvSpPr>
            <p:nvPr/>
          </p:nvSpPr>
          <p:spPr bwMode="auto">
            <a:xfrm>
              <a:off x="148" y="271"/>
              <a:ext cx="1013"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700" b="1">
                  <a:latin typeface="Arial" charset="0"/>
                </a:rPr>
                <a:t>C 7 S J</a:t>
              </a:r>
            </a:p>
          </p:txBody>
        </p:sp>
        <p:sp>
          <p:nvSpPr>
            <p:cNvPr id="82199" name="Line 118"/>
            <p:cNvSpPr>
              <a:spLocks noChangeShapeType="1"/>
            </p:cNvSpPr>
            <p:nvPr/>
          </p:nvSpPr>
          <p:spPr bwMode="auto">
            <a:xfrm>
              <a:off x="348" y="370"/>
              <a:ext cx="3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97027" tIns="48513" rIns="97027" bIns="48513">
              <a:spAutoFit/>
            </a:bodyPr>
            <a:lstStyle/>
            <a:p>
              <a:endParaRPr lang="en-US"/>
            </a:p>
          </p:txBody>
        </p:sp>
      </p:grpSp>
      <p:sp>
        <p:nvSpPr>
          <p:cNvPr id="81972" name="AutoShape 119" descr="Dark upward diagonal"/>
          <p:cNvSpPr>
            <a:spLocks noChangeArrowheads="1"/>
          </p:cNvSpPr>
          <p:nvPr/>
        </p:nvSpPr>
        <p:spPr bwMode="auto">
          <a:xfrm>
            <a:off x="468313" y="723900"/>
            <a:ext cx="236537" cy="366713"/>
          </a:xfrm>
          <a:prstGeom prst="downArrow">
            <a:avLst>
              <a:gd name="adj1" fmla="val 50000"/>
              <a:gd name="adj2" fmla="val 38759"/>
            </a:avLst>
          </a:prstGeom>
          <a:pattFill prst="dk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81973" name="Rectangle 120"/>
          <p:cNvSpPr>
            <a:spLocks noChangeArrowheads="1"/>
          </p:cNvSpPr>
          <p:nvPr/>
        </p:nvSpPr>
        <p:spPr bwMode="auto">
          <a:xfrm>
            <a:off x="2598738" y="1185863"/>
            <a:ext cx="1592262" cy="24384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ctr" defTabSz="969963"/>
            <a:endParaRPr lang="en-US" sz="2500">
              <a:latin typeface="Times" charset="0"/>
            </a:endParaRPr>
          </a:p>
        </p:txBody>
      </p:sp>
      <p:sp>
        <p:nvSpPr>
          <p:cNvPr id="81974" name="Rectangle 121"/>
          <p:cNvSpPr>
            <a:spLocks noChangeArrowheads="1"/>
          </p:cNvSpPr>
          <p:nvPr/>
        </p:nvSpPr>
        <p:spPr bwMode="auto">
          <a:xfrm>
            <a:off x="2598738" y="3781425"/>
            <a:ext cx="1592262" cy="3773488"/>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7027" tIns="48513" rIns="97027" bIns="48513" anchor="ctr"/>
          <a:lstStyle/>
          <a:p>
            <a:pPr algn="ctr" defTabSz="969963"/>
            <a:endParaRPr lang="en-US" sz="2500">
              <a:latin typeface="Times" charset="0"/>
            </a:endParaRPr>
          </a:p>
        </p:txBody>
      </p:sp>
      <p:sp>
        <p:nvSpPr>
          <p:cNvPr id="81975" name="Line 122"/>
          <p:cNvSpPr>
            <a:spLocks noChangeShapeType="1"/>
          </p:cNvSpPr>
          <p:nvPr/>
        </p:nvSpPr>
        <p:spPr bwMode="auto">
          <a:xfrm>
            <a:off x="3000375" y="150018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6" name="AutoShape 123"/>
          <p:cNvSpPr>
            <a:spLocks noChangeArrowheads="1"/>
          </p:cNvSpPr>
          <p:nvPr/>
        </p:nvSpPr>
        <p:spPr bwMode="auto">
          <a:xfrm>
            <a:off x="3668713" y="6113463"/>
            <a:ext cx="1751012" cy="132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169 w 21600"/>
              <a:gd name="T13" fmla="*/ 4169 h 21600"/>
              <a:gd name="T14" fmla="*/ 17431 w 21600"/>
              <a:gd name="T15" fmla="*/ 17431 h 21600"/>
            </a:gdLst>
            <a:ahLst/>
            <a:cxnLst>
              <a:cxn ang="T8">
                <a:pos x="T0" y="T1"/>
              </a:cxn>
              <a:cxn ang="T9">
                <a:pos x="T2" y="T3"/>
              </a:cxn>
              <a:cxn ang="T10">
                <a:pos x="T4" y="T5"/>
              </a:cxn>
              <a:cxn ang="T11">
                <a:pos x="T6" y="T7"/>
              </a:cxn>
            </a:cxnLst>
            <a:rect l="T12" t="T13" r="T14" b="T15"/>
            <a:pathLst>
              <a:path w="21600" h="21600">
                <a:moveTo>
                  <a:pt x="0" y="0"/>
                </a:moveTo>
                <a:lnTo>
                  <a:pt x="4738" y="21600"/>
                </a:lnTo>
                <a:lnTo>
                  <a:pt x="16862"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81977" name="Rectangle 124"/>
          <p:cNvSpPr>
            <a:spLocks noChangeArrowheads="1"/>
          </p:cNvSpPr>
          <p:nvPr/>
        </p:nvSpPr>
        <p:spPr bwMode="auto">
          <a:xfrm>
            <a:off x="4205288" y="5816600"/>
            <a:ext cx="1377950" cy="187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978" name="AutoShape 125"/>
          <p:cNvSpPr>
            <a:spLocks noChangeArrowheads="1"/>
          </p:cNvSpPr>
          <p:nvPr/>
        </p:nvSpPr>
        <p:spPr bwMode="auto">
          <a:xfrm>
            <a:off x="3817938" y="6219825"/>
            <a:ext cx="1751012" cy="11350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846 w 21600"/>
              <a:gd name="T13" fmla="*/ 3846 h 21600"/>
              <a:gd name="T14" fmla="*/ 17754 w 21600"/>
              <a:gd name="T15" fmla="*/ 17754 h 21600"/>
            </a:gdLst>
            <a:ahLst/>
            <a:cxnLst>
              <a:cxn ang="T8">
                <a:pos x="T0" y="T1"/>
              </a:cxn>
              <a:cxn ang="T9">
                <a:pos x="T2" y="T3"/>
              </a:cxn>
              <a:cxn ang="T10">
                <a:pos x="T4" y="T5"/>
              </a:cxn>
              <a:cxn ang="T11">
                <a:pos x="T6" y="T7"/>
              </a:cxn>
            </a:cxnLst>
            <a:rect l="T12" t="T13" r="T14" b="T15"/>
            <a:pathLst>
              <a:path w="21600" h="21600">
                <a:moveTo>
                  <a:pt x="0" y="0"/>
                </a:moveTo>
                <a:lnTo>
                  <a:pt x="4092" y="21600"/>
                </a:lnTo>
                <a:lnTo>
                  <a:pt x="17508"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81979" name="Rectangle 126"/>
          <p:cNvSpPr>
            <a:spLocks noChangeArrowheads="1"/>
          </p:cNvSpPr>
          <p:nvPr/>
        </p:nvSpPr>
        <p:spPr bwMode="auto">
          <a:xfrm>
            <a:off x="4525963" y="4233863"/>
            <a:ext cx="1257300" cy="4324350"/>
          </a:xfrm>
          <a:prstGeom prst="rect">
            <a:avLst/>
          </a:prstGeom>
          <a:solidFill>
            <a:schemeClr val="bg1"/>
          </a:solidFill>
          <a:ln w="38100">
            <a:solidFill>
              <a:schemeClr val="tx1"/>
            </a:solidFill>
            <a:miter lim="800000"/>
            <a:headEnd/>
            <a:tailEnd/>
          </a:ln>
        </p:spPr>
        <p:txBody>
          <a:bodyPr wrap="none" lIns="97027" tIns="48513" rIns="97027" bIns="48513" anchor="ctr"/>
          <a:lstStyle/>
          <a:p>
            <a:pPr algn="ctr" defTabSz="969963"/>
            <a:endParaRPr lang="en-US" sz="2500">
              <a:latin typeface="Times" charset="0"/>
            </a:endParaRPr>
          </a:p>
        </p:txBody>
      </p:sp>
      <p:sp>
        <p:nvSpPr>
          <p:cNvPr id="81980" name="Line 127"/>
          <p:cNvSpPr>
            <a:spLocks noChangeShapeType="1"/>
          </p:cNvSpPr>
          <p:nvPr/>
        </p:nvSpPr>
        <p:spPr bwMode="auto">
          <a:xfrm>
            <a:off x="4527550" y="6237288"/>
            <a:ext cx="0" cy="61118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1" name="Line 128"/>
          <p:cNvSpPr>
            <a:spLocks noChangeShapeType="1"/>
          </p:cNvSpPr>
          <p:nvPr/>
        </p:nvSpPr>
        <p:spPr bwMode="auto">
          <a:xfrm>
            <a:off x="4511675" y="6726238"/>
            <a:ext cx="0" cy="61118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2" name="Text Box 129"/>
          <p:cNvSpPr txBox="1">
            <a:spLocks noChangeArrowheads="1"/>
          </p:cNvSpPr>
          <p:nvPr/>
        </p:nvSpPr>
        <p:spPr bwMode="auto">
          <a:xfrm rot="-5388474">
            <a:off x="1629569" y="2158206"/>
            <a:ext cx="2374900"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THE LAW (5)</a:t>
            </a:r>
          </a:p>
        </p:txBody>
      </p:sp>
      <p:sp>
        <p:nvSpPr>
          <p:cNvPr id="81983" name="Text Box 130"/>
          <p:cNvSpPr txBox="1">
            <a:spLocks noChangeArrowheads="1"/>
          </p:cNvSpPr>
          <p:nvPr/>
        </p:nvSpPr>
        <p:spPr bwMode="auto">
          <a:xfrm rot="-5388474">
            <a:off x="945357" y="5428456"/>
            <a:ext cx="3632200" cy="35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THE HISTORIES (12)</a:t>
            </a:r>
          </a:p>
        </p:txBody>
      </p:sp>
      <p:sp>
        <p:nvSpPr>
          <p:cNvPr id="81984" name="Line 131"/>
          <p:cNvSpPr>
            <a:spLocks noChangeShapeType="1"/>
          </p:cNvSpPr>
          <p:nvPr/>
        </p:nvSpPr>
        <p:spPr bwMode="auto">
          <a:xfrm>
            <a:off x="2908300" y="1193800"/>
            <a:ext cx="0" cy="243046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5" name="Line 132"/>
          <p:cNvSpPr>
            <a:spLocks noChangeShapeType="1"/>
          </p:cNvSpPr>
          <p:nvPr/>
        </p:nvSpPr>
        <p:spPr bwMode="auto">
          <a:xfrm>
            <a:off x="2898775" y="3784600"/>
            <a:ext cx="0" cy="37734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6" name="Text Box 133"/>
          <p:cNvSpPr txBox="1">
            <a:spLocks noChangeArrowheads="1"/>
          </p:cNvSpPr>
          <p:nvPr/>
        </p:nvSpPr>
        <p:spPr bwMode="auto">
          <a:xfrm rot="-5388474">
            <a:off x="4449763" y="2470150"/>
            <a:ext cx="237331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POETRY (5)</a:t>
            </a:r>
          </a:p>
        </p:txBody>
      </p:sp>
      <p:sp>
        <p:nvSpPr>
          <p:cNvPr id="81987" name="Text Box 134"/>
          <p:cNvSpPr txBox="1">
            <a:spLocks noChangeArrowheads="1"/>
          </p:cNvSpPr>
          <p:nvPr/>
        </p:nvSpPr>
        <p:spPr bwMode="auto">
          <a:xfrm rot="-5414778">
            <a:off x="3766344" y="5985669"/>
            <a:ext cx="3775075" cy="35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a:latin typeface="Arial" charset="0"/>
              </a:rPr>
              <a:t>THE PROPHECIES (17)</a:t>
            </a:r>
          </a:p>
        </p:txBody>
      </p:sp>
      <p:sp>
        <p:nvSpPr>
          <p:cNvPr id="81988" name="Line 135"/>
          <p:cNvSpPr>
            <a:spLocks noChangeShapeType="1"/>
          </p:cNvSpPr>
          <p:nvPr/>
        </p:nvSpPr>
        <p:spPr bwMode="auto">
          <a:xfrm>
            <a:off x="5478463" y="1422400"/>
            <a:ext cx="0" cy="238283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9" name="Line 136"/>
          <p:cNvSpPr>
            <a:spLocks noChangeShapeType="1"/>
          </p:cNvSpPr>
          <p:nvPr/>
        </p:nvSpPr>
        <p:spPr bwMode="auto">
          <a:xfrm>
            <a:off x="5478463" y="4254500"/>
            <a:ext cx="0" cy="43307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0" name="Line 137"/>
          <p:cNvSpPr>
            <a:spLocks noChangeShapeType="1"/>
          </p:cNvSpPr>
          <p:nvPr/>
        </p:nvSpPr>
        <p:spPr bwMode="auto">
          <a:xfrm>
            <a:off x="3000375" y="2843213"/>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1" name="Line 138"/>
          <p:cNvSpPr>
            <a:spLocks noChangeShapeType="1"/>
          </p:cNvSpPr>
          <p:nvPr/>
        </p:nvSpPr>
        <p:spPr bwMode="auto">
          <a:xfrm>
            <a:off x="3000375" y="3086100"/>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2" name="Line 139"/>
          <p:cNvSpPr>
            <a:spLocks noChangeShapeType="1"/>
          </p:cNvSpPr>
          <p:nvPr/>
        </p:nvSpPr>
        <p:spPr bwMode="auto">
          <a:xfrm>
            <a:off x="3000375" y="332263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3" name="Line 140"/>
          <p:cNvSpPr>
            <a:spLocks noChangeShapeType="1"/>
          </p:cNvSpPr>
          <p:nvPr/>
        </p:nvSpPr>
        <p:spPr bwMode="auto">
          <a:xfrm>
            <a:off x="3000375" y="4022725"/>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4" name="Line 141"/>
          <p:cNvSpPr>
            <a:spLocks noChangeShapeType="1"/>
          </p:cNvSpPr>
          <p:nvPr/>
        </p:nvSpPr>
        <p:spPr bwMode="auto">
          <a:xfrm>
            <a:off x="3000375" y="499903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5" name="Line 142"/>
          <p:cNvSpPr>
            <a:spLocks noChangeShapeType="1"/>
          </p:cNvSpPr>
          <p:nvPr/>
        </p:nvSpPr>
        <p:spPr bwMode="auto">
          <a:xfrm>
            <a:off x="3000375" y="5556250"/>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6" name="Line 143"/>
          <p:cNvSpPr>
            <a:spLocks noChangeShapeType="1"/>
          </p:cNvSpPr>
          <p:nvPr/>
        </p:nvSpPr>
        <p:spPr bwMode="auto">
          <a:xfrm>
            <a:off x="3000375" y="5838825"/>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7" name="Line 144"/>
          <p:cNvSpPr>
            <a:spLocks noChangeShapeType="1"/>
          </p:cNvSpPr>
          <p:nvPr/>
        </p:nvSpPr>
        <p:spPr bwMode="auto">
          <a:xfrm>
            <a:off x="2992438" y="6015038"/>
            <a:ext cx="10937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8" name="Line 145"/>
          <p:cNvSpPr>
            <a:spLocks noChangeShapeType="1"/>
          </p:cNvSpPr>
          <p:nvPr/>
        </p:nvSpPr>
        <p:spPr bwMode="auto">
          <a:xfrm>
            <a:off x="3000375" y="6297613"/>
            <a:ext cx="6524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9" name="Line 146"/>
          <p:cNvSpPr>
            <a:spLocks noChangeShapeType="1"/>
          </p:cNvSpPr>
          <p:nvPr/>
        </p:nvSpPr>
        <p:spPr bwMode="auto">
          <a:xfrm>
            <a:off x="3006725" y="6565900"/>
            <a:ext cx="723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0" name="Line 147"/>
          <p:cNvSpPr>
            <a:spLocks noChangeShapeType="1"/>
          </p:cNvSpPr>
          <p:nvPr/>
        </p:nvSpPr>
        <p:spPr bwMode="auto">
          <a:xfrm>
            <a:off x="3006725" y="6756400"/>
            <a:ext cx="7715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1" name="Line 148"/>
          <p:cNvSpPr>
            <a:spLocks noChangeShapeType="1"/>
          </p:cNvSpPr>
          <p:nvPr/>
        </p:nvSpPr>
        <p:spPr bwMode="auto">
          <a:xfrm>
            <a:off x="3000375" y="6985000"/>
            <a:ext cx="8477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2" name="Line 149"/>
          <p:cNvSpPr>
            <a:spLocks noChangeShapeType="1"/>
          </p:cNvSpPr>
          <p:nvPr/>
        </p:nvSpPr>
        <p:spPr bwMode="auto">
          <a:xfrm>
            <a:off x="3006725" y="7215188"/>
            <a:ext cx="8985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3" name="Line 150"/>
          <p:cNvSpPr>
            <a:spLocks noChangeShapeType="1"/>
          </p:cNvSpPr>
          <p:nvPr/>
        </p:nvSpPr>
        <p:spPr bwMode="auto">
          <a:xfrm>
            <a:off x="3006725" y="7418388"/>
            <a:ext cx="9461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4" name="Line 151"/>
          <p:cNvSpPr>
            <a:spLocks noChangeShapeType="1"/>
          </p:cNvSpPr>
          <p:nvPr/>
        </p:nvSpPr>
        <p:spPr bwMode="auto">
          <a:xfrm>
            <a:off x="3000375" y="4757738"/>
            <a:ext cx="1092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5" name="Line 152"/>
          <p:cNvSpPr>
            <a:spLocks noChangeShapeType="1"/>
          </p:cNvSpPr>
          <p:nvPr/>
        </p:nvSpPr>
        <p:spPr bwMode="auto">
          <a:xfrm>
            <a:off x="4621213" y="2398713"/>
            <a:ext cx="7921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6" name="Line 153"/>
          <p:cNvSpPr>
            <a:spLocks noChangeShapeType="1"/>
          </p:cNvSpPr>
          <p:nvPr/>
        </p:nvSpPr>
        <p:spPr bwMode="auto">
          <a:xfrm>
            <a:off x="4621213" y="2824163"/>
            <a:ext cx="7921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7" name="Line 154"/>
          <p:cNvSpPr>
            <a:spLocks noChangeShapeType="1"/>
          </p:cNvSpPr>
          <p:nvPr/>
        </p:nvSpPr>
        <p:spPr bwMode="auto">
          <a:xfrm>
            <a:off x="4613275" y="3203575"/>
            <a:ext cx="7937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8" name="Line 155"/>
          <p:cNvSpPr>
            <a:spLocks noChangeShapeType="1"/>
          </p:cNvSpPr>
          <p:nvPr/>
        </p:nvSpPr>
        <p:spPr bwMode="auto">
          <a:xfrm>
            <a:off x="4613275" y="3609975"/>
            <a:ext cx="7937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9" name="Line 156"/>
          <p:cNvSpPr>
            <a:spLocks noChangeShapeType="1"/>
          </p:cNvSpPr>
          <p:nvPr/>
        </p:nvSpPr>
        <p:spPr bwMode="auto">
          <a:xfrm>
            <a:off x="4621213" y="1835150"/>
            <a:ext cx="7921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0" name="Line 157"/>
          <p:cNvSpPr>
            <a:spLocks noChangeShapeType="1"/>
          </p:cNvSpPr>
          <p:nvPr/>
        </p:nvSpPr>
        <p:spPr bwMode="auto">
          <a:xfrm>
            <a:off x="4606925" y="4608513"/>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1" name="Line 158"/>
          <p:cNvSpPr>
            <a:spLocks noChangeShapeType="1"/>
          </p:cNvSpPr>
          <p:nvPr/>
        </p:nvSpPr>
        <p:spPr bwMode="auto">
          <a:xfrm>
            <a:off x="4606925" y="4789488"/>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2" name="Line 159"/>
          <p:cNvSpPr>
            <a:spLocks noChangeShapeType="1"/>
          </p:cNvSpPr>
          <p:nvPr/>
        </p:nvSpPr>
        <p:spPr bwMode="auto">
          <a:xfrm>
            <a:off x="4616450" y="5005388"/>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3" name="Line 160"/>
          <p:cNvSpPr>
            <a:spLocks noChangeShapeType="1"/>
          </p:cNvSpPr>
          <p:nvPr/>
        </p:nvSpPr>
        <p:spPr bwMode="auto">
          <a:xfrm>
            <a:off x="4606925" y="5448300"/>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4" name="Line 161"/>
          <p:cNvSpPr>
            <a:spLocks noChangeShapeType="1"/>
          </p:cNvSpPr>
          <p:nvPr/>
        </p:nvSpPr>
        <p:spPr bwMode="auto">
          <a:xfrm>
            <a:off x="4608513" y="5630863"/>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5" name="Line 162"/>
          <p:cNvSpPr>
            <a:spLocks noChangeShapeType="1"/>
          </p:cNvSpPr>
          <p:nvPr/>
        </p:nvSpPr>
        <p:spPr bwMode="auto">
          <a:xfrm>
            <a:off x="4610100" y="5821363"/>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6" name="Line 163"/>
          <p:cNvSpPr>
            <a:spLocks noChangeShapeType="1"/>
          </p:cNvSpPr>
          <p:nvPr/>
        </p:nvSpPr>
        <p:spPr bwMode="auto">
          <a:xfrm>
            <a:off x="4611688" y="6008688"/>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7" name="Line 164"/>
          <p:cNvSpPr>
            <a:spLocks noChangeShapeType="1"/>
          </p:cNvSpPr>
          <p:nvPr/>
        </p:nvSpPr>
        <p:spPr bwMode="auto">
          <a:xfrm>
            <a:off x="4610100" y="6342063"/>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8" name="Line 165"/>
          <p:cNvSpPr>
            <a:spLocks noChangeShapeType="1"/>
          </p:cNvSpPr>
          <p:nvPr/>
        </p:nvSpPr>
        <p:spPr bwMode="auto">
          <a:xfrm>
            <a:off x="4606925" y="6537325"/>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9" name="Line 166"/>
          <p:cNvSpPr>
            <a:spLocks noChangeShapeType="1"/>
          </p:cNvSpPr>
          <p:nvPr/>
        </p:nvSpPr>
        <p:spPr bwMode="auto">
          <a:xfrm>
            <a:off x="4606925" y="6735763"/>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0" name="Line 167"/>
          <p:cNvSpPr>
            <a:spLocks noChangeShapeType="1"/>
          </p:cNvSpPr>
          <p:nvPr/>
        </p:nvSpPr>
        <p:spPr bwMode="auto">
          <a:xfrm>
            <a:off x="4608513" y="7154863"/>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1" name="Line 168"/>
          <p:cNvSpPr>
            <a:spLocks noChangeShapeType="1"/>
          </p:cNvSpPr>
          <p:nvPr/>
        </p:nvSpPr>
        <p:spPr bwMode="auto">
          <a:xfrm>
            <a:off x="4610100" y="7516813"/>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2" name="Line 169"/>
          <p:cNvSpPr>
            <a:spLocks noChangeShapeType="1"/>
          </p:cNvSpPr>
          <p:nvPr/>
        </p:nvSpPr>
        <p:spPr bwMode="auto">
          <a:xfrm>
            <a:off x="4621213" y="7739063"/>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3" name="Line 170"/>
          <p:cNvSpPr>
            <a:spLocks noChangeShapeType="1"/>
          </p:cNvSpPr>
          <p:nvPr/>
        </p:nvSpPr>
        <p:spPr bwMode="auto">
          <a:xfrm>
            <a:off x="4613275" y="8134350"/>
            <a:ext cx="8143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4" name="Line 171"/>
          <p:cNvSpPr>
            <a:spLocks noChangeShapeType="1"/>
          </p:cNvSpPr>
          <p:nvPr/>
        </p:nvSpPr>
        <p:spPr bwMode="auto">
          <a:xfrm>
            <a:off x="4606925" y="8315325"/>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5" name="Line 172"/>
          <p:cNvSpPr>
            <a:spLocks noChangeShapeType="1"/>
          </p:cNvSpPr>
          <p:nvPr/>
        </p:nvSpPr>
        <p:spPr bwMode="auto">
          <a:xfrm>
            <a:off x="4608513" y="8497888"/>
            <a:ext cx="8143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6" name="Line 173"/>
          <p:cNvSpPr>
            <a:spLocks noChangeShapeType="1"/>
          </p:cNvSpPr>
          <p:nvPr/>
        </p:nvSpPr>
        <p:spPr bwMode="auto">
          <a:xfrm>
            <a:off x="5938838" y="5445125"/>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7" name="Line 174"/>
          <p:cNvSpPr>
            <a:spLocks noChangeShapeType="1"/>
          </p:cNvSpPr>
          <p:nvPr/>
        </p:nvSpPr>
        <p:spPr bwMode="auto">
          <a:xfrm>
            <a:off x="5937250" y="56372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8" name="Line 175"/>
          <p:cNvSpPr>
            <a:spLocks noChangeShapeType="1"/>
          </p:cNvSpPr>
          <p:nvPr/>
        </p:nvSpPr>
        <p:spPr bwMode="auto">
          <a:xfrm>
            <a:off x="5934075" y="58150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9" name="Line 176"/>
          <p:cNvSpPr>
            <a:spLocks noChangeShapeType="1"/>
          </p:cNvSpPr>
          <p:nvPr/>
        </p:nvSpPr>
        <p:spPr bwMode="auto">
          <a:xfrm>
            <a:off x="5943600" y="60118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0" name="Line 177"/>
          <p:cNvSpPr>
            <a:spLocks noChangeShapeType="1"/>
          </p:cNvSpPr>
          <p:nvPr/>
        </p:nvSpPr>
        <p:spPr bwMode="auto">
          <a:xfrm>
            <a:off x="5942013" y="6357938"/>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1" name="Line 178"/>
          <p:cNvSpPr>
            <a:spLocks noChangeShapeType="1"/>
          </p:cNvSpPr>
          <p:nvPr/>
        </p:nvSpPr>
        <p:spPr bwMode="auto">
          <a:xfrm>
            <a:off x="5929313" y="6724650"/>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2" name="Line 179"/>
          <p:cNvSpPr>
            <a:spLocks noChangeShapeType="1"/>
          </p:cNvSpPr>
          <p:nvPr/>
        </p:nvSpPr>
        <p:spPr bwMode="auto">
          <a:xfrm>
            <a:off x="5926138" y="6931025"/>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3" name="Line 180"/>
          <p:cNvSpPr>
            <a:spLocks noChangeShapeType="1"/>
          </p:cNvSpPr>
          <p:nvPr/>
        </p:nvSpPr>
        <p:spPr bwMode="auto">
          <a:xfrm>
            <a:off x="5938838" y="71548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4" name="Line 181"/>
          <p:cNvSpPr>
            <a:spLocks noChangeShapeType="1"/>
          </p:cNvSpPr>
          <p:nvPr/>
        </p:nvSpPr>
        <p:spPr bwMode="auto">
          <a:xfrm>
            <a:off x="5940425" y="7512050"/>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5" name="Line 182"/>
          <p:cNvSpPr>
            <a:spLocks noChangeShapeType="1"/>
          </p:cNvSpPr>
          <p:nvPr/>
        </p:nvSpPr>
        <p:spPr bwMode="auto">
          <a:xfrm>
            <a:off x="5942013" y="77200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6" name="Line 183"/>
          <p:cNvSpPr>
            <a:spLocks noChangeShapeType="1"/>
          </p:cNvSpPr>
          <p:nvPr/>
        </p:nvSpPr>
        <p:spPr bwMode="auto">
          <a:xfrm>
            <a:off x="5942013" y="8104188"/>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7" name="Line 184"/>
          <p:cNvSpPr>
            <a:spLocks noChangeShapeType="1"/>
          </p:cNvSpPr>
          <p:nvPr/>
        </p:nvSpPr>
        <p:spPr bwMode="auto">
          <a:xfrm>
            <a:off x="5943600" y="83105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8" name="Line 185"/>
          <p:cNvSpPr>
            <a:spLocks noChangeShapeType="1"/>
          </p:cNvSpPr>
          <p:nvPr/>
        </p:nvSpPr>
        <p:spPr bwMode="auto">
          <a:xfrm>
            <a:off x="5937250" y="8493125"/>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9" name="Line 186"/>
          <p:cNvSpPr>
            <a:spLocks noChangeShapeType="1"/>
          </p:cNvSpPr>
          <p:nvPr/>
        </p:nvSpPr>
        <p:spPr bwMode="auto">
          <a:xfrm>
            <a:off x="5942013" y="4603750"/>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40" name="Line 187"/>
          <p:cNvSpPr>
            <a:spLocks noChangeShapeType="1"/>
          </p:cNvSpPr>
          <p:nvPr/>
        </p:nvSpPr>
        <p:spPr bwMode="auto">
          <a:xfrm>
            <a:off x="5943600" y="4802188"/>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41" name="Line 188"/>
          <p:cNvSpPr>
            <a:spLocks noChangeShapeType="1"/>
          </p:cNvSpPr>
          <p:nvPr/>
        </p:nvSpPr>
        <p:spPr bwMode="auto">
          <a:xfrm>
            <a:off x="5937250" y="498316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42" name="AutoShape 189" descr="70%"/>
          <p:cNvSpPr>
            <a:spLocks noChangeArrowheads="1"/>
          </p:cNvSpPr>
          <p:nvPr/>
        </p:nvSpPr>
        <p:spPr bwMode="auto">
          <a:xfrm>
            <a:off x="2532063" y="1608138"/>
            <a:ext cx="2055812" cy="311150"/>
          </a:xfrm>
          <a:prstGeom prst="leftArrow">
            <a:avLst>
              <a:gd name="adj1" fmla="val 50000"/>
              <a:gd name="adj2" fmla="val 165179"/>
            </a:avLst>
          </a:prstGeom>
          <a:pattFill prst="pct70">
            <a:fgClr>
              <a:schemeClr val="tx1"/>
            </a:fgClr>
            <a:bgClr>
              <a:schemeClr val="bg1"/>
            </a:bgClr>
          </a:pattFill>
          <a:ln w="9525">
            <a:solidFill>
              <a:schemeClr val="tx1"/>
            </a:solidFill>
            <a:miter lim="800000"/>
            <a:headEnd/>
            <a:tailEnd/>
          </a:ln>
        </p:spPr>
        <p:txBody>
          <a:bodyPr wrap="none" anchor="ctr"/>
          <a:lstStyle/>
          <a:p>
            <a:endParaRPr lang="en-US"/>
          </a:p>
        </p:txBody>
      </p:sp>
      <p:sp>
        <p:nvSpPr>
          <p:cNvPr id="82043" name="AutoShape 190" descr="20%"/>
          <p:cNvSpPr>
            <a:spLocks noChangeArrowheads="1"/>
          </p:cNvSpPr>
          <p:nvPr/>
        </p:nvSpPr>
        <p:spPr bwMode="auto">
          <a:xfrm>
            <a:off x="3408363" y="1579563"/>
            <a:ext cx="322262" cy="995362"/>
          </a:xfrm>
          <a:prstGeom prst="downArrow">
            <a:avLst>
              <a:gd name="adj1" fmla="val 50000"/>
              <a:gd name="adj2" fmla="val 77217"/>
            </a:avLst>
          </a:prstGeom>
          <a:pattFill prst="pct20">
            <a:fgClr>
              <a:schemeClr val="tx1"/>
            </a:fgClr>
            <a:bgClr>
              <a:schemeClr val="bg1"/>
            </a:bgClr>
          </a:pattFill>
          <a:ln w="9525">
            <a:solidFill>
              <a:schemeClr val="tx1"/>
            </a:solidFill>
            <a:miter lim="800000"/>
            <a:headEnd/>
            <a:tailEnd/>
          </a:ln>
        </p:spPr>
        <p:txBody>
          <a:bodyPr wrap="none" anchor="ctr"/>
          <a:lstStyle/>
          <a:p>
            <a:endParaRPr lang="en-US"/>
          </a:p>
        </p:txBody>
      </p:sp>
      <p:sp>
        <p:nvSpPr>
          <p:cNvPr id="82044" name="Text Box 191"/>
          <p:cNvSpPr txBox="1">
            <a:spLocks noChangeArrowheads="1"/>
          </p:cNvSpPr>
          <p:nvPr/>
        </p:nvSpPr>
        <p:spPr bwMode="auto">
          <a:xfrm>
            <a:off x="1069975" y="1212850"/>
            <a:ext cx="11874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All Time Prior to 2000 B.C.</a:t>
            </a:r>
          </a:p>
        </p:txBody>
      </p:sp>
      <p:sp>
        <p:nvSpPr>
          <p:cNvPr id="82045" name="Text Box 192"/>
          <p:cNvSpPr txBox="1">
            <a:spLocks noChangeArrowheads="1"/>
          </p:cNvSpPr>
          <p:nvPr/>
        </p:nvSpPr>
        <p:spPr bwMode="auto">
          <a:xfrm>
            <a:off x="1076325" y="1639888"/>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2000 B.C.</a:t>
            </a:r>
          </a:p>
        </p:txBody>
      </p:sp>
      <p:sp>
        <p:nvSpPr>
          <p:cNvPr id="82046" name="Text Box 193"/>
          <p:cNvSpPr txBox="1">
            <a:spLocks noChangeArrowheads="1"/>
          </p:cNvSpPr>
          <p:nvPr/>
        </p:nvSpPr>
        <p:spPr bwMode="auto">
          <a:xfrm>
            <a:off x="1069975" y="227012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2000 B.C.</a:t>
            </a:r>
          </a:p>
        </p:txBody>
      </p:sp>
      <p:sp>
        <p:nvSpPr>
          <p:cNvPr id="82047" name="Text Box 194"/>
          <p:cNvSpPr txBox="1">
            <a:spLocks noChangeArrowheads="1"/>
          </p:cNvSpPr>
          <p:nvPr/>
        </p:nvSpPr>
        <p:spPr bwMode="auto">
          <a:xfrm>
            <a:off x="1079500" y="282257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1500 B.C.</a:t>
            </a:r>
          </a:p>
        </p:txBody>
      </p:sp>
      <p:sp>
        <p:nvSpPr>
          <p:cNvPr id="82048" name="Text Box 195"/>
          <p:cNvSpPr txBox="1">
            <a:spLocks noChangeArrowheads="1"/>
          </p:cNvSpPr>
          <p:nvPr/>
        </p:nvSpPr>
        <p:spPr bwMode="auto">
          <a:xfrm>
            <a:off x="1074738" y="3919538"/>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1500 B.C.</a:t>
            </a:r>
          </a:p>
        </p:txBody>
      </p:sp>
      <p:sp>
        <p:nvSpPr>
          <p:cNvPr id="82049" name="Text Box 196"/>
          <p:cNvSpPr txBox="1">
            <a:spLocks noChangeArrowheads="1"/>
          </p:cNvSpPr>
          <p:nvPr/>
        </p:nvSpPr>
        <p:spPr bwMode="auto">
          <a:xfrm>
            <a:off x="1079500" y="486092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1000 B.C.</a:t>
            </a:r>
          </a:p>
        </p:txBody>
      </p:sp>
      <p:sp>
        <p:nvSpPr>
          <p:cNvPr id="82050" name="Text Box 197"/>
          <p:cNvSpPr txBox="1">
            <a:spLocks noChangeArrowheads="1"/>
          </p:cNvSpPr>
          <p:nvPr/>
        </p:nvSpPr>
        <p:spPr bwMode="auto">
          <a:xfrm>
            <a:off x="1084263" y="565467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1000 B.C.</a:t>
            </a:r>
          </a:p>
        </p:txBody>
      </p:sp>
      <p:sp>
        <p:nvSpPr>
          <p:cNvPr id="82051" name="Text Box 198"/>
          <p:cNvSpPr txBox="1">
            <a:spLocks noChangeArrowheads="1"/>
          </p:cNvSpPr>
          <p:nvPr/>
        </p:nvSpPr>
        <p:spPr bwMode="auto">
          <a:xfrm>
            <a:off x="1074738" y="6880225"/>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500 B.C.</a:t>
            </a:r>
          </a:p>
        </p:txBody>
      </p:sp>
      <p:sp>
        <p:nvSpPr>
          <p:cNvPr id="82052" name="Text Box 199"/>
          <p:cNvSpPr txBox="1">
            <a:spLocks noChangeArrowheads="1"/>
          </p:cNvSpPr>
          <p:nvPr/>
        </p:nvSpPr>
        <p:spPr bwMode="auto">
          <a:xfrm>
            <a:off x="1074738" y="7740650"/>
            <a:ext cx="1047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i="1">
                <a:latin typeface="Arial" charset="0"/>
              </a:rPr>
              <a:t>Approx Time Frame:                  500 B.C.</a:t>
            </a:r>
          </a:p>
        </p:txBody>
      </p:sp>
      <p:sp>
        <p:nvSpPr>
          <p:cNvPr id="82053" name="Text Box 200"/>
          <p:cNvSpPr txBox="1">
            <a:spLocks noChangeArrowheads="1"/>
          </p:cNvSpPr>
          <p:nvPr/>
        </p:nvSpPr>
        <p:spPr bwMode="auto">
          <a:xfrm>
            <a:off x="1074738" y="8302625"/>
            <a:ext cx="1047750"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00" b="1" i="1">
                <a:latin typeface="Arial" charset="0"/>
              </a:rPr>
              <a:t>Approx </a:t>
            </a:r>
            <a:r>
              <a:rPr lang="en-US" b="1" i="1">
                <a:latin typeface="Arial" charset="0"/>
              </a:rPr>
              <a:t>Time</a:t>
            </a:r>
            <a:r>
              <a:rPr lang="en-US" sz="400" b="1" i="1">
                <a:latin typeface="Arial" charset="0"/>
              </a:rPr>
              <a:t> Frame:                  First Century A.D.</a:t>
            </a:r>
          </a:p>
        </p:txBody>
      </p:sp>
      <p:sp>
        <p:nvSpPr>
          <p:cNvPr id="82054" name="Text Box 201"/>
          <p:cNvSpPr txBox="1">
            <a:spLocks noChangeArrowheads="1"/>
          </p:cNvSpPr>
          <p:nvPr/>
        </p:nvSpPr>
        <p:spPr bwMode="auto">
          <a:xfrm>
            <a:off x="1966913" y="1217613"/>
            <a:ext cx="544512"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Family                                           Sin                                       Flood                              Tower</a:t>
            </a:r>
          </a:p>
        </p:txBody>
      </p:sp>
      <p:sp>
        <p:nvSpPr>
          <p:cNvPr id="82055" name="Text Box 202"/>
          <p:cNvSpPr txBox="1">
            <a:spLocks noChangeArrowheads="1"/>
          </p:cNvSpPr>
          <p:nvPr/>
        </p:nvSpPr>
        <p:spPr bwMode="auto">
          <a:xfrm>
            <a:off x="1966913" y="1647825"/>
            <a:ext cx="544512"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L-S-B                                           Isaac                                       Jacob                              12 Sons</a:t>
            </a:r>
          </a:p>
        </p:txBody>
      </p:sp>
      <p:sp>
        <p:nvSpPr>
          <p:cNvPr id="82056" name="Text Box 203"/>
          <p:cNvSpPr txBox="1">
            <a:spLocks noChangeArrowheads="1"/>
          </p:cNvSpPr>
          <p:nvPr/>
        </p:nvSpPr>
        <p:spPr bwMode="auto">
          <a:xfrm>
            <a:off x="1884363" y="2824163"/>
            <a:ext cx="639762"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Sinai                                           M-C-C                                       Kadesh                              40 Years       5 Sermons</a:t>
            </a:r>
          </a:p>
        </p:txBody>
      </p:sp>
      <p:sp>
        <p:nvSpPr>
          <p:cNvPr id="82057" name="Text Box 204"/>
          <p:cNvSpPr txBox="1">
            <a:spLocks noChangeArrowheads="1"/>
          </p:cNvSpPr>
          <p:nvPr/>
        </p:nvSpPr>
        <p:spPr bwMode="auto">
          <a:xfrm>
            <a:off x="1971675" y="2271713"/>
            <a:ext cx="544513"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Slavery                                           430</a:t>
            </a:r>
          </a:p>
        </p:txBody>
      </p:sp>
      <p:sp>
        <p:nvSpPr>
          <p:cNvPr id="82058" name="Text Box 205"/>
          <p:cNvSpPr txBox="1">
            <a:spLocks noChangeArrowheads="1"/>
          </p:cNvSpPr>
          <p:nvPr/>
        </p:nvSpPr>
        <p:spPr bwMode="auto">
          <a:xfrm>
            <a:off x="1792288" y="3924300"/>
            <a:ext cx="7397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Jericho/Ai                                           Land Divided                                       </a:t>
            </a:r>
          </a:p>
        </p:txBody>
      </p:sp>
      <p:sp>
        <p:nvSpPr>
          <p:cNvPr id="82059" name="Text Box 206"/>
          <p:cNvSpPr txBox="1">
            <a:spLocks noChangeArrowheads="1"/>
          </p:cNvSpPr>
          <p:nvPr/>
        </p:nvSpPr>
        <p:spPr bwMode="auto">
          <a:xfrm>
            <a:off x="1792288" y="4870450"/>
            <a:ext cx="7397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Judges                                           350 Years                                       </a:t>
            </a:r>
          </a:p>
        </p:txBody>
      </p:sp>
      <p:grpSp>
        <p:nvGrpSpPr>
          <p:cNvPr id="82060" name="Group 207"/>
          <p:cNvGrpSpPr>
            <a:grpSpLocks/>
          </p:cNvGrpSpPr>
          <p:nvPr/>
        </p:nvGrpSpPr>
        <p:grpSpPr bwMode="auto">
          <a:xfrm>
            <a:off x="1714500" y="5637213"/>
            <a:ext cx="874713" cy="715962"/>
            <a:chOff x="976" y="3542"/>
            <a:chExt cx="453" cy="437"/>
          </a:xfrm>
        </p:grpSpPr>
        <p:sp>
          <p:nvSpPr>
            <p:cNvPr id="82195" name="Text Box 208"/>
            <p:cNvSpPr txBox="1">
              <a:spLocks noChangeArrowheads="1"/>
            </p:cNvSpPr>
            <p:nvPr/>
          </p:nvSpPr>
          <p:spPr bwMode="auto">
            <a:xfrm>
              <a:off x="1089" y="3542"/>
              <a:ext cx="229" cy="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S-D-S </a:t>
              </a:r>
              <a:r>
                <a:rPr lang="en-US" b="1" u="sng">
                  <a:latin typeface="Arial" charset="0"/>
                </a:rPr>
                <a:t>SPLIT</a:t>
              </a:r>
              <a:endParaRPr lang="en-US" b="1">
                <a:latin typeface="Arial" charset="0"/>
              </a:endParaRPr>
            </a:p>
          </p:txBody>
        </p:sp>
        <p:sp>
          <p:nvSpPr>
            <p:cNvPr id="82196" name="Text Box 209"/>
            <p:cNvSpPr txBox="1">
              <a:spLocks noChangeArrowheads="1"/>
            </p:cNvSpPr>
            <p:nvPr/>
          </p:nvSpPr>
          <p:spPr bwMode="auto">
            <a:xfrm>
              <a:off x="976" y="3634"/>
              <a:ext cx="277" cy="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N:North                                              10 Tribes                 Israel    20-J                      200                         Assyria                                        </a:t>
              </a:r>
            </a:p>
          </p:txBody>
        </p:sp>
        <p:sp>
          <p:nvSpPr>
            <p:cNvPr id="82197" name="Text Box 210"/>
            <p:cNvSpPr txBox="1">
              <a:spLocks noChangeArrowheads="1"/>
            </p:cNvSpPr>
            <p:nvPr/>
          </p:nvSpPr>
          <p:spPr bwMode="auto">
            <a:xfrm>
              <a:off x="1160" y="3633"/>
              <a:ext cx="269" cy="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9246" tIns="54622" rIns="109246" bIns="54622">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b="1">
                  <a:latin typeface="Arial" charset="0"/>
                </a:rPr>
                <a:t>S:South                                              2 Tribes                 Judah  20-R                      350                         Babylon                                        </a:t>
              </a:r>
            </a:p>
          </p:txBody>
        </p:sp>
      </p:grpSp>
      <p:sp>
        <p:nvSpPr>
          <p:cNvPr id="82061" name="Text Box 211"/>
          <p:cNvSpPr txBox="1">
            <a:spLocks noChangeArrowheads="1"/>
          </p:cNvSpPr>
          <p:nvPr/>
        </p:nvSpPr>
        <p:spPr bwMode="auto">
          <a:xfrm>
            <a:off x="1793875" y="6872288"/>
            <a:ext cx="7397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70 Years                                           2 Tribes                    100 Years                                50,000 People                                 Z-E-N                                       </a:t>
            </a:r>
          </a:p>
        </p:txBody>
      </p:sp>
      <p:sp>
        <p:nvSpPr>
          <p:cNvPr id="82062" name="Text Box 212"/>
          <p:cNvSpPr txBox="1">
            <a:spLocks noChangeArrowheads="1"/>
          </p:cNvSpPr>
          <p:nvPr/>
        </p:nvSpPr>
        <p:spPr bwMode="auto">
          <a:xfrm>
            <a:off x="1801813" y="7732713"/>
            <a:ext cx="741362"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Alex the Greek                                           Roman Systems</a:t>
            </a:r>
          </a:p>
        </p:txBody>
      </p:sp>
      <p:sp>
        <p:nvSpPr>
          <p:cNvPr id="82063" name="Text Box 213"/>
          <p:cNvSpPr txBox="1">
            <a:spLocks noChangeArrowheads="1"/>
          </p:cNvSpPr>
          <p:nvPr/>
        </p:nvSpPr>
        <p:spPr bwMode="auto">
          <a:xfrm>
            <a:off x="1797050" y="8240713"/>
            <a:ext cx="739775"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b="1">
                <a:latin typeface="Arial" charset="0"/>
              </a:rPr>
              <a:t>Life                                           Cross                    Church</a:t>
            </a:r>
          </a:p>
        </p:txBody>
      </p:sp>
      <p:sp>
        <p:nvSpPr>
          <p:cNvPr id="82064" name="Text Box 214"/>
          <p:cNvSpPr txBox="1">
            <a:spLocks noChangeArrowheads="1"/>
          </p:cNvSpPr>
          <p:nvPr/>
        </p:nvSpPr>
        <p:spPr bwMode="auto">
          <a:xfrm>
            <a:off x="4956175" y="1427163"/>
            <a:ext cx="590550" cy="22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800" b="1">
                <a:latin typeface="Arial" charset="0"/>
              </a:rPr>
              <a:t>circa:</a:t>
            </a:r>
            <a:endParaRPr lang="en-US" sz="2500">
              <a:latin typeface="Arial" charset="0"/>
            </a:endParaRPr>
          </a:p>
        </p:txBody>
      </p:sp>
      <p:sp>
        <p:nvSpPr>
          <p:cNvPr id="82065" name="Line 215"/>
          <p:cNvSpPr>
            <a:spLocks noChangeShapeType="1"/>
          </p:cNvSpPr>
          <p:nvPr/>
        </p:nvSpPr>
        <p:spPr bwMode="auto">
          <a:xfrm>
            <a:off x="5043488" y="1644650"/>
            <a:ext cx="0" cy="206375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66" name="Text Box 216"/>
          <p:cNvSpPr txBox="1">
            <a:spLocks noChangeArrowheads="1"/>
          </p:cNvSpPr>
          <p:nvPr/>
        </p:nvSpPr>
        <p:spPr bwMode="auto">
          <a:xfrm>
            <a:off x="4473575" y="1814513"/>
            <a:ext cx="1039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600" b="1">
                <a:latin typeface="Arial" charset="0"/>
              </a:rPr>
              <a:t>ALL</a:t>
            </a:r>
            <a:r>
              <a:rPr lang="en-US" b="1">
                <a:latin typeface="Arial" charset="0"/>
              </a:rPr>
              <a:t> OTHER </a:t>
            </a:r>
            <a:r>
              <a:rPr lang="ja-JP" altLang="en-US" b="1">
                <a:latin typeface="Arial" charset="0"/>
              </a:rPr>
              <a:t>“</a:t>
            </a:r>
            <a:r>
              <a:rPr lang="en-US" altLang="ja-JP" b="1">
                <a:latin typeface="Arial" charset="0"/>
              </a:rPr>
              <a:t>WRITINGS</a:t>
            </a:r>
            <a:r>
              <a:rPr lang="ja-JP" altLang="en-US" b="1">
                <a:latin typeface="Arial" charset="0"/>
              </a:rPr>
              <a:t>”</a:t>
            </a:r>
            <a:r>
              <a:rPr lang="en-US" altLang="ja-JP" b="1">
                <a:latin typeface="Arial" charset="0"/>
              </a:rPr>
              <a:t> ARE            FROM THE          </a:t>
            </a:r>
            <a:r>
              <a:rPr lang="ja-JP" altLang="en-US" b="1">
                <a:latin typeface="Arial" charset="0"/>
              </a:rPr>
              <a:t>“</a:t>
            </a:r>
            <a:r>
              <a:rPr lang="en-US" altLang="ja-JP" b="1">
                <a:latin typeface="Arial" charset="0"/>
              </a:rPr>
              <a:t>ROYALTY</a:t>
            </a:r>
            <a:r>
              <a:rPr lang="ja-JP" altLang="en-US" b="1">
                <a:latin typeface="Arial" charset="0"/>
              </a:rPr>
              <a:t>”</a:t>
            </a:r>
            <a:r>
              <a:rPr lang="en-US" altLang="ja-JP" b="1">
                <a:latin typeface="Arial" charset="0"/>
              </a:rPr>
              <a:t> PERIOD</a:t>
            </a:r>
            <a:endParaRPr lang="en-US" b="1">
              <a:latin typeface="Arial" charset="0"/>
            </a:endParaRPr>
          </a:p>
        </p:txBody>
      </p:sp>
      <p:sp>
        <p:nvSpPr>
          <p:cNvPr id="82067" name="Text Box 217"/>
          <p:cNvSpPr txBox="1">
            <a:spLocks noChangeArrowheads="1"/>
          </p:cNvSpPr>
          <p:nvPr/>
        </p:nvSpPr>
        <p:spPr bwMode="auto">
          <a:xfrm>
            <a:off x="4443413" y="4248150"/>
            <a:ext cx="11588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ISRAEL                                                                                  (N. KINGDOM)</a:t>
            </a:r>
          </a:p>
        </p:txBody>
      </p:sp>
      <p:sp>
        <p:nvSpPr>
          <p:cNvPr id="82068" name="Line 218"/>
          <p:cNvSpPr>
            <a:spLocks noChangeShapeType="1"/>
          </p:cNvSpPr>
          <p:nvPr/>
        </p:nvSpPr>
        <p:spPr bwMode="auto">
          <a:xfrm>
            <a:off x="4629150" y="5106988"/>
            <a:ext cx="782638" cy="0"/>
          </a:xfrm>
          <a:prstGeom prst="line">
            <a:avLst/>
          </a:prstGeom>
          <a:noFill/>
          <a:ln w="5715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69" name="Line 219"/>
          <p:cNvSpPr>
            <a:spLocks noChangeShapeType="1"/>
          </p:cNvSpPr>
          <p:nvPr/>
        </p:nvSpPr>
        <p:spPr bwMode="auto">
          <a:xfrm>
            <a:off x="5876925" y="5054600"/>
            <a:ext cx="781050" cy="0"/>
          </a:xfrm>
          <a:prstGeom prst="line">
            <a:avLst/>
          </a:prstGeom>
          <a:noFill/>
          <a:ln w="5715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70" name="Text Box 220"/>
          <p:cNvSpPr txBox="1">
            <a:spLocks noChangeArrowheads="1"/>
          </p:cNvSpPr>
          <p:nvPr/>
        </p:nvSpPr>
        <p:spPr bwMode="auto">
          <a:xfrm>
            <a:off x="4432300" y="5992813"/>
            <a:ext cx="6000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82071" name="Text Box 221"/>
          <p:cNvSpPr txBox="1">
            <a:spLocks noChangeArrowheads="1"/>
          </p:cNvSpPr>
          <p:nvPr/>
        </p:nvSpPr>
        <p:spPr bwMode="auto">
          <a:xfrm>
            <a:off x="4437063" y="5100638"/>
            <a:ext cx="6000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82072" name="Text Box 222"/>
          <p:cNvSpPr txBox="1">
            <a:spLocks noChangeArrowheads="1"/>
          </p:cNvSpPr>
          <p:nvPr/>
        </p:nvSpPr>
        <p:spPr bwMode="auto">
          <a:xfrm>
            <a:off x="4330700" y="6186488"/>
            <a:ext cx="6000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82073" name="Text Box 223"/>
          <p:cNvSpPr txBox="1">
            <a:spLocks noChangeArrowheads="1"/>
          </p:cNvSpPr>
          <p:nvPr/>
        </p:nvSpPr>
        <p:spPr bwMode="auto">
          <a:xfrm>
            <a:off x="4484688" y="7162800"/>
            <a:ext cx="60007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82074" name="Text Box 224"/>
          <p:cNvSpPr txBox="1">
            <a:spLocks noChangeArrowheads="1"/>
          </p:cNvSpPr>
          <p:nvPr/>
        </p:nvSpPr>
        <p:spPr bwMode="auto">
          <a:xfrm>
            <a:off x="4484688" y="7385050"/>
            <a:ext cx="60007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4200">
                <a:latin typeface="Arial" charset="0"/>
              </a:rPr>
              <a:t>*</a:t>
            </a:r>
            <a:endParaRPr lang="en-US" sz="2500">
              <a:latin typeface="Arial" charset="0"/>
            </a:endParaRPr>
          </a:p>
        </p:txBody>
      </p:sp>
      <p:sp>
        <p:nvSpPr>
          <p:cNvPr id="82075" name="Line 225"/>
          <p:cNvSpPr>
            <a:spLocks noChangeShapeType="1"/>
          </p:cNvSpPr>
          <p:nvPr/>
        </p:nvSpPr>
        <p:spPr bwMode="auto">
          <a:xfrm>
            <a:off x="4559300" y="6061075"/>
            <a:ext cx="884238" cy="0"/>
          </a:xfrm>
          <a:prstGeom prst="line">
            <a:avLst/>
          </a:prstGeom>
          <a:noFill/>
          <a:ln w="2857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76" name="Line 226"/>
          <p:cNvSpPr>
            <a:spLocks noChangeShapeType="1"/>
          </p:cNvSpPr>
          <p:nvPr/>
        </p:nvSpPr>
        <p:spPr bwMode="auto">
          <a:xfrm>
            <a:off x="4597400" y="7212013"/>
            <a:ext cx="884238" cy="0"/>
          </a:xfrm>
          <a:prstGeom prst="line">
            <a:avLst/>
          </a:prstGeom>
          <a:noFill/>
          <a:ln w="2857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77" name="Line 227"/>
          <p:cNvSpPr>
            <a:spLocks noChangeShapeType="1"/>
          </p:cNvSpPr>
          <p:nvPr/>
        </p:nvSpPr>
        <p:spPr bwMode="auto">
          <a:xfrm>
            <a:off x="4597400" y="7800975"/>
            <a:ext cx="884238" cy="0"/>
          </a:xfrm>
          <a:prstGeom prst="line">
            <a:avLst/>
          </a:prstGeom>
          <a:noFill/>
          <a:ln w="2857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78" name="Text Box 238"/>
          <p:cNvSpPr txBox="1">
            <a:spLocks noChangeArrowheads="1"/>
          </p:cNvSpPr>
          <p:nvPr/>
        </p:nvSpPr>
        <p:spPr bwMode="auto">
          <a:xfrm>
            <a:off x="4294188" y="2174875"/>
            <a:ext cx="6699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82079" name="Text Box 239"/>
          <p:cNvSpPr txBox="1">
            <a:spLocks noChangeArrowheads="1"/>
          </p:cNvSpPr>
          <p:nvPr/>
        </p:nvSpPr>
        <p:spPr bwMode="auto">
          <a:xfrm>
            <a:off x="4287838" y="2595563"/>
            <a:ext cx="6699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82080" name="Text Box 240"/>
          <p:cNvSpPr txBox="1">
            <a:spLocks noChangeArrowheads="1"/>
          </p:cNvSpPr>
          <p:nvPr/>
        </p:nvSpPr>
        <p:spPr bwMode="auto">
          <a:xfrm>
            <a:off x="4287838" y="2981325"/>
            <a:ext cx="6699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82081" name="Text Box 241"/>
          <p:cNvSpPr txBox="1">
            <a:spLocks noChangeArrowheads="1"/>
          </p:cNvSpPr>
          <p:nvPr/>
        </p:nvSpPr>
        <p:spPr bwMode="auto">
          <a:xfrm>
            <a:off x="4294188" y="3387725"/>
            <a:ext cx="66992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7.</a:t>
            </a:r>
          </a:p>
        </p:txBody>
      </p:sp>
      <p:sp>
        <p:nvSpPr>
          <p:cNvPr id="82082" name="Text Box 242"/>
          <p:cNvSpPr txBox="1">
            <a:spLocks noChangeArrowheads="1"/>
          </p:cNvSpPr>
          <p:nvPr/>
        </p:nvSpPr>
        <p:spPr bwMode="auto">
          <a:xfrm>
            <a:off x="4329113" y="1604963"/>
            <a:ext cx="6699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300" b="1">
                <a:latin typeface="Arial" charset="0"/>
              </a:rPr>
              <a:t>2.</a:t>
            </a:r>
          </a:p>
        </p:txBody>
      </p:sp>
      <p:sp>
        <p:nvSpPr>
          <p:cNvPr id="82083" name="Text Box 243"/>
          <p:cNvSpPr txBox="1">
            <a:spLocks noChangeArrowheads="1"/>
          </p:cNvSpPr>
          <p:nvPr/>
        </p:nvSpPr>
        <p:spPr bwMode="auto">
          <a:xfrm>
            <a:off x="2636838" y="8067675"/>
            <a:ext cx="1603375"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120000"/>
              </a:lnSpc>
              <a:spcBef>
                <a:spcPct val="50000"/>
              </a:spcBef>
            </a:pPr>
            <a:r>
              <a:rPr lang="en-US" sz="1100" b="1">
                <a:latin typeface="Arial" charset="0"/>
              </a:rPr>
              <a:t>NEW TESTAMENT</a:t>
            </a:r>
            <a:r>
              <a:rPr lang="en-US" sz="400" b="1">
                <a:latin typeface="Arial" charset="0"/>
              </a:rPr>
              <a:t>                                           GOSPELS…ACTS…EPISTLES…REVELATION</a:t>
            </a:r>
          </a:p>
        </p:txBody>
      </p:sp>
      <p:sp>
        <p:nvSpPr>
          <p:cNvPr id="82084" name="Text Box 244"/>
          <p:cNvSpPr txBox="1">
            <a:spLocks noChangeArrowheads="1"/>
          </p:cNvSpPr>
          <p:nvPr/>
        </p:nvSpPr>
        <p:spPr bwMode="auto">
          <a:xfrm>
            <a:off x="5672138" y="3705225"/>
            <a:ext cx="160337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90000"/>
              </a:lnSpc>
              <a:spcBef>
                <a:spcPct val="50000"/>
              </a:spcBef>
            </a:pPr>
            <a:r>
              <a:rPr lang="en-US" sz="1300" b="1">
                <a:latin typeface="Arial" charset="0"/>
              </a:rPr>
              <a:t>UNTANGLING          THE               PROPHETS:</a:t>
            </a:r>
            <a:endParaRPr lang="en-US" sz="400" b="1">
              <a:latin typeface="Arial" charset="0"/>
            </a:endParaRPr>
          </a:p>
        </p:txBody>
      </p:sp>
      <p:sp>
        <p:nvSpPr>
          <p:cNvPr id="82085" name="Text Box 245"/>
          <p:cNvSpPr txBox="1">
            <a:spLocks noChangeArrowheads="1"/>
          </p:cNvSpPr>
          <p:nvPr/>
        </p:nvSpPr>
        <p:spPr bwMode="auto">
          <a:xfrm>
            <a:off x="2595563" y="7688263"/>
            <a:ext cx="16017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120000"/>
              </a:lnSpc>
              <a:spcBef>
                <a:spcPct val="50000"/>
              </a:spcBef>
            </a:pPr>
            <a:r>
              <a:rPr lang="en-US" sz="1100" b="1">
                <a:latin typeface="Arial" charset="0"/>
              </a:rPr>
              <a:t>©2006 John Fryman</a:t>
            </a:r>
            <a:endParaRPr lang="en-US" sz="400" b="1">
              <a:latin typeface="Arial" charset="0"/>
            </a:endParaRPr>
          </a:p>
        </p:txBody>
      </p:sp>
      <p:sp>
        <p:nvSpPr>
          <p:cNvPr id="82086" name="Text Box 246"/>
          <p:cNvSpPr txBox="1">
            <a:spLocks noChangeArrowheads="1"/>
          </p:cNvSpPr>
          <p:nvPr/>
        </p:nvSpPr>
        <p:spPr bwMode="auto">
          <a:xfrm>
            <a:off x="2822575" y="5392738"/>
            <a:ext cx="495300"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(S)</a:t>
            </a:r>
          </a:p>
        </p:txBody>
      </p:sp>
      <p:sp>
        <p:nvSpPr>
          <p:cNvPr id="82087" name="Text Box 247"/>
          <p:cNvSpPr txBox="1">
            <a:spLocks noChangeArrowheads="1"/>
          </p:cNvSpPr>
          <p:nvPr/>
        </p:nvSpPr>
        <p:spPr bwMode="auto">
          <a:xfrm>
            <a:off x="2822575" y="5675313"/>
            <a:ext cx="495300"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(D)</a:t>
            </a:r>
          </a:p>
        </p:txBody>
      </p:sp>
      <p:sp>
        <p:nvSpPr>
          <p:cNvPr id="82088" name="Text Box 248"/>
          <p:cNvSpPr txBox="1">
            <a:spLocks noChangeArrowheads="1"/>
          </p:cNvSpPr>
          <p:nvPr/>
        </p:nvSpPr>
        <p:spPr bwMode="auto">
          <a:xfrm>
            <a:off x="2814638" y="5864225"/>
            <a:ext cx="49688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(S)</a:t>
            </a:r>
          </a:p>
        </p:txBody>
      </p:sp>
      <p:sp>
        <p:nvSpPr>
          <p:cNvPr id="82089" name="Text Box 249"/>
          <p:cNvSpPr txBox="1">
            <a:spLocks noChangeArrowheads="1"/>
          </p:cNvSpPr>
          <p:nvPr/>
        </p:nvSpPr>
        <p:spPr bwMode="auto">
          <a:xfrm>
            <a:off x="2814638" y="6134100"/>
            <a:ext cx="49688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700" b="1">
                <a:latin typeface="Arial" charset="0"/>
              </a:rPr>
              <a:t>(CW)</a:t>
            </a:r>
          </a:p>
        </p:txBody>
      </p:sp>
      <p:sp>
        <p:nvSpPr>
          <p:cNvPr id="82090" name="Text Box 250"/>
          <p:cNvSpPr txBox="1">
            <a:spLocks noChangeArrowheads="1"/>
          </p:cNvSpPr>
          <p:nvPr/>
        </p:nvSpPr>
        <p:spPr bwMode="auto">
          <a:xfrm>
            <a:off x="3765550" y="5721350"/>
            <a:ext cx="579438"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900" b="1">
                <a:latin typeface="Arial" charset="0"/>
              </a:rPr>
              <a:t>}</a:t>
            </a:r>
          </a:p>
        </p:txBody>
      </p:sp>
      <p:sp>
        <p:nvSpPr>
          <p:cNvPr id="82091" name="Text Box 251"/>
          <p:cNvSpPr txBox="1">
            <a:spLocks noChangeArrowheads="1"/>
          </p:cNvSpPr>
          <p:nvPr/>
        </p:nvSpPr>
        <p:spPr bwMode="auto">
          <a:xfrm>
            <a:off x="2913063" y="4829175"/>
            <a:ext cx="5238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2500">
              <a:latin typeface="Arial" charset="0"/>
            </a:endParaRPr>
          </a:p>
        </p:txBody>
      </p:sp>
      <p:sp>
        <p:nvSpPr>
          <p:cNvPr id="82092" name="Text Box 252"/>
          <p:cNvSpPr txBox="1">
            <a:spLocks noChangeArrowheads="1"/>
          </p:cNvSpPr>
          <p:nvPr/>
        </p:nvSpPr>
        <p:spPr bwMode="auto">
          <a:xfrm>
            <a:off x="3489325" y="4202113"/>
            <a:ext cx="1936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2500">
              <a:latin typeface="Arial" charset="0"/>
            </a:endParaRPr>
          </a:p>
        </p:txBody>
      </p:sp>
      <p:sp>
        <p:nvSpPr>
          <p:cNvPr id="82093" name="Text Box 253"/>
          <p:cNvSpPr txBox="1">
            <a:spLocks noChangeArrowheads="1"/>
          </p:cNvSpPr>
          <p:nvPr/>
        </p:nvSpPr>
        <p:spPr bwMode="auto">
          <a:xfrm>
            <a:off x="3062288" y="3946525"/>
            <a:ext cx="1936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endParaRPr lang="en-US" sz="2500">
              <a:latin typeface="Arial" charset="0"/>
            </a:endParaRPr>
          </a:p>
        </p:txBody>
      </p:sp>
      <p:sp>
        <p:nvSpPr>
          <p:cNvPr id="82094" name="AutoShape 254"/>
          <p:cNvSpPr>
            <a:spLocks noChangeArrowheads="1"/>
          </p:cNvSpPr>
          <p:nvPr/>
        </p:nvSpPr>
        <p:spPr bwMode="auto">
          <a:xfrm>
            <a:off x="3276600" y="6303963"/>
            <a:ext cx="152400" cy="92075"/>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sp>
        <p:nvSpPr>
          <p:cNvPr id="82095" name="Text Box 255"/>
          <p:cNvSpPr txBox="1">
            <a:spLocks noChangeArrowheads="1"/>
          </p:cNvSpPr>
          <p:nvPr/>
        </p:nvSpPr>
        <p:spPr bwMode="auto">
          <a:xfrm>
            <a:off x="2814638" y="6396038"/>
            <a:ext cx="12652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500" b="1">
                <a:latin typeface="Arial" charset="0"/>
              </a:rPr>
              <a:t>(       )</a:t>
            </a:r>
          </a:p>
        </p:txBody>
      </p:sp>
      <p:sp>
        <p:nvSpPr>
          <p:cNvPr id="291072" name="Text Box 256"/>
          <p:cNvSpPr txBox="1">
            <a:spLocks noChangeArrowheads="1"/>
          </p:cNvSpPr>
          <p:nvPr/>
        </p:nvSpPr>
        <p:spPr bwMode="auto">
          <a:xfrm>
            <a:off x="1612900" y="438150"/>
            <a:ext cx="4324350" cy="396875"/>
          </a:xfrm>
          <a:prstGeom prst="rect">
            <a:avLst/>
          </a:prstGeom>
          <a:noFill/>
          <a:ln w="9525">
            <a:noFill/>
            <a:miter lim="800000"/>
            <a:headEnd/>
            <a:tailEnd/>
          </a:ln>
          <a:effectLst>
            <a:outerShdw blurRad="63500" dist="53882" dir="2700000" algn="ctr" rotWithShape="0">
              <a:srgbClr val="DEDEDE">
                <a:alpha val="74998"/>
              </a:srgbClr>
            </a:outerShdw>
          </a:effectLst>
        </p:spPr>
        <p:txBody>
          <a:bodyPr lIns="91438" rIns="91438">
            <a:spAutoFit/>
          </a:bodyPr>
          <a:lstStyle/>
          <a:p>
            <a:pPr algn="ctr">
              <a:spcBef>
                <a:spcPct val="50000"/>
              </a:spcBef>
              <a:defRPr/>
            </a:pPr>
            <a:r>
              <a:rPr lang="en-US" sz="2000" b="1" i="1">
                <a:latin typeface="Comic Sans MS" pitchFamily="-107" charset="0"/>
                <a:ea typeface="+mn-ea"/>
                <a:cs typeface="+mn-cs"/>
              </a:rPr>
              <a:t>“SETTING UP THE BOOKS:”       </a:t>
            </a:r>
          </a:p>
        </p:txBody>
      </p:sp>
      <p:sp>
        <p:nvSpPr>
          <p:cNvPr id="82097" name="Text Box 257"/>
          <p:cNvSpPr txBox="1">
            <a:spLocks noChangeArrowheads="1"/>
          </p:cNvSpPr>
          <p:nvPr/>
        </p:nvSpPr>
        <p:spPr bwMode="auto">
          <a:xfrm>
            <a:off x="2441575" y="0"/>
            <a:ext cx="4143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2000" b="1" i="1">
                <a:latin typeface="Comic Sans MS" charset="0"/>
              </a:rPr>
              <a:t>Seminar Study Help Number</a:t>
            </a:r>
          </a:p>
        </p:txBody>
      </p:sp>
      <p:sp>
        <p:nvSpPr>
          <p:cNvPr id="82098" name="Line 258"/>
          <p:cNvSpPr>
            <a:spLocks noChangeShapeType="1"/>
          </p:cNvSpPr>
          <p:nvPr/>
        </p:nvSpPr>
        <p:spPr bwMode="auto">
          <a:xfrm>
            <a:off x="411163" y="400050"/>
            <a:ext cx="6481762"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99" name="Line 259"/>
          <p:cNvSpPr>
            <a:spLocks noChangeShapeType="1"/>
          </p:cNvSpPr>
          <p:nvPr/>
        </p:nvSpPr>
        <p:spPr bwMode="auto">
          <a:xfrm>
            <a:off x="544513" y="9020175"/>
            <a:ext cx="6481762"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00" name="Line 260"/>
          <p:cNvSpPr>
            <a:spLocks noChangeShapeType="1"/>
          </p:cNvSpPr>
          <p:nvPr/>
        </p:nvSpPr>
        <p:spPr bwMode="auto">
          <a:xfrm>
            <a:off x="3006725" y="3571875"/>
            <a:ext cx="10937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01" name="Text Box 261"/>
          <p:cNvSpPr txBox="1">
            <a:spLocks noChangeArrowheads="1"/>
          </p:cNvSpPr>
          <p:nvPr/>
        </p:nvSpPr>
        <p:spPr bwMode="auto">
          <a:xfrm>
            <a:off x="5853113" y="682466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Z</a:t>
            </a:r>
          </a:p>
        </p:txBody>
      </p:sp>
      <p:sp>
        <p:nvSpPr>
          <p:cNvPr id="82102" name="AutoShape 262" descr="75%"/>
          <p:cNvSpPr>
            <a:spLocks noChangeArrowheads="1"/>
          </p:cNvSpPr>
          <p:nvPr/>
        </p:nvSpPr>
        <p:spPr bwMode="auto">
          <a:xfrm>
            <a:off x="3940175" y="5794375"/>
            <a:ext cx="425450" cy="288925"/>
          </a:xfrm>
          <a:prstGeom prst="leftArrow">
            <a:avLst>
              <a:gd name="adj1" fmla="val 50000"/>
              <a:gd name="adj2" fmla="val 36813"/>
            </a:avLst>
          </a:prstGeom>
          <a:pattFill prst="pct75">
            <a:fgClr>
              <a:schemeClr val="tx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103" name="Rectangle 263" descr="75%"/>
          <p:cNvSpPr>
            <a:spLocks noChangeArrowheads="1"/>
          </p:cNvSpPr>
          <p:nvPr/>
        </p:nvSpPr>
        <p:spPr bwMode="auto">
          <a:xfrm>
            <a:off x="4397375" y="2239963"/>
            <a:ext cx="139700" cy="1571625"/>
          </a:xfrm>
          <a:prstGeom prst="rect">
            <a:avLst/>
          </a:prstGeom>
          <a:pattFill prst="pct75">
            <a:fgClr>
              <a:schemeClr val="tx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82104" name="Picture 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1047750"/>
            <a:ext cx="1327150"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05" name="Rectangle 265" descr="75%"/>
          <p:cNvSpPr>
            <a:spLocks noChangeArrowheads="1"/>
          </p:cNvSpPr>
          <p:nvPr/>
        </p:nvSpPr>
        <p:spPr bwMode="auto">
          <a:xfrm>
            <a:off x="4311650" y="2254250"/>
            <a:ext cx="138113" cy="3754438"/>
          </a:xfrm>
          <a:prstGeom prst="rect">
            <a:avLst/>
          </a:prstGeom>
          <a:pattFill prst="pct75">
            <a:fgClr>
              <a:schemeClr val="tx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106" name="Text Box 266"/>
          <p:cNvSpPr txBox="1">
            <a:spLocks noChangeArrowheads="1"/>
          </p:cNvSpPr>
          <p:nvPr/>
        </p:nvSpPr>
        <p:spPr bwMode="auto">
          <a:xfrm>
            <a:off x="3813175" y="6248400"/>
            <a:ext cx="1647825"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45000"/>
              </a:lnSpc>
              <a:spcBef>
                <a:spcPct val="50000"/>
              </a:spcBef>
            </a:pPr>
            <a:r>
              <a:rPr lang="en-US" sz="800" b="1">
                <a:latin typeface="Helvetica" charset="0"/>
              </a:rPr>
              <a:t>PROPHETS </a:t>
            </a:r>
          </a:p>
          <a:p>
            <a:pPr>
              <a:lnSpc>
                <a:spcPct val="45000"/>
              </a:lnSpc>
              <a:spcBef>
                <a:spcPct val="50000"/>
              </a:spcBef>
            </a:pPr>
            <a:r>
              <a:rPr lang="en-US" sz="800" b="1">
                <a:latin typeface="Helvetica" charset="0"/>
              </a:rPr>
              <a:t>  WROTE IN </a:t>
            </a:r>
          </a:p>
          <a:p>
            <a:pPr>
              <a:lnSpc>
                <a:spcPct val="45000"/>
              </a:lnSpc>
              <a:spcBef>
                <a:spcPct val="50000"/>
              </a:spcBef>
            </a:pPr>
            <a:r>
              <a:rPr lang="en-US" sz="800" b="1">
                <a:latin typeface="Helvetica" charset="0"/>
              </a:rPr>
              <a:t>   A FOUR-</a:t>
            </a:r>
          </a:p>
          <a:p>
            <a:pPr>
              <a:lnSpc>
                <a:spcPct val="45000"/>
              </a:lnSpc>
              <a:spcBef>
                <a:spcPct val="50000"/>
              </a:spcBef>
            </a:pPr>
            <a:r>
              <a:rPr lang="en-US" sz="800" b="1">
                <a:latin typeface="Helvetica" charset="0"/>
              </a:rPr>
              <a:t>    HUNDRED </a:t>
            </a:r>
          </a:p>
          <a:p>
            <a:pPr>
              <a:lnSpc>
                <a:spcPct val="45000"/>
              </a:lnSpc>
              <a:spcBef>
                <a:spcPct val="50000"/>
              </a:spcBef>
            </a:pPr>
            <a:r>
              <a:rPr lang="en-US" sz="800" b="1">
                <a:latin typeface="Helvetica" charset="0"/>
              </a:rPr>
              <a:t>     YEAR </a:t>
            </a:r>
          </a:p>
          <a:p>
            <a:pPr>
              <a:lnSpc>
                <a:spcPct val="45000"/>
              </a:lnSpc>
              <a:spcBef>
                <a:spcPct val="50000"/>
              </a:spcBef>
            </a:pPr>
            <a:r>
              <a:rPr lang="en-US" sz="800" b="1">
                <a:latin typeface="Helvetica" charset="0"/>
              </a:rPr>
              <a:t>      ERA </a:t>
            </a:r>
          </a:p>
          <a:p>
            <a:pPr>
              <a:lnSpc>
                <a:spcPct val="45000"/>
              </a:lnSpc>
              <a:spcBef>
                <a:spcPct val="50000"/>
              </a:spcBef>
            </a:pPr>
            <a:r>
              <a:rPr lang="en-US" sz="800" b="1">
                <a:latin typeface="Helvetica" charset="0"/>
              </a:rPr>
              <a:t>       AFTER </a:t>
            </a:r>
          </a:p>
          <a:p>
            <a:pPr>
              <a:lnSpc>
                <a:spcPct val="45000"/>
              </a:lnSpc>
              <a:spcBef>
                <a:spcPct val="50000"/>
              </a:spcBef>
            </a:pPr>
            <a:r>
              <a:rPr lang="en-US" sz="800" b="1">
                <a:latin typeface="Helvetica" charset="0"/>
              </a:rPr>
              <a:t>        </a:t>
            </a:r>
            <a:r>
              <a:rPr lang="ja-JP" altLang="en-US" sz="800" b="1">
                <a:latin typeface="Helvetica" charset="0"/>
              </a:rPr>
              <a:t>“</a:t>
            </a:r>
            <a:r>
              <a:rPr lang="en-US" altLang="ja-JP" sz="800" b="1">
                <a:latin typeface="Helvetica" charset="0"/>
              </a:rPr>
              <a:t>THE </a:t>
            </a:r>
          </a:p>
          <a:p>
            <a:pPr>
              <a:lnSpc>
                <a:spcPct val="45000"/>
              </a:lnSpc>
              <a:spcBef>
                <a:spcPct val="50000"/>
              </a:spcBef>
            </a:pPr>
            <a:r>
              <a:rPr lang="en-US" sz="800" b="1">
                <a:latin typeface="Helvetica" charset="0"/>
              </a:rPr>
              <a:t>          SPLIT</a:t>
            </a:r>
            <a:r>
              <a:rPr lang="ja-JP" altLang="en-US" sz="800" b="1">
                <a:latin typeface="Helvetica" charset="0"/>
              </a:rPr>
              <a:t>”</a:t>
            </a:r>
            <a:endParaRPr lang="en-US" sz="800" b="1">
              <a:latin typeface="Helvetica" charset="0"/>
            </a:endParaRPr>
          </a:p>
        </p:txBody>
      </p:sp>
      <p:sp>
        <p:nvSpPr>
          <p:cNvPr id="82107" name="Text Box 267"/>
          <p:cNvSpPr txBox="1">
            <a:spLocks noChangeArrowheads="1"/>
          </p:cNvSpPr>
          <p:nvPr/>
        </p:nvSpPr>
        <p:spPr bwMode="auto">
          <a:xfrm>
            <a:off x="4491038" y="5119688"/>
            <a:ext cx="1011237"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DECLINE)</a:t>
            </a:r>
          </a:p>
        </p:txBody>
      </p:sp>
      <p:sp>
        <p:nvSpPr>
          <p:cNvPr id="82108" name="Text Box 268"/>
          <p:cNvSpPr txBox="1">
            <a:spLocks noChangeArrowheads="1"/>
          </p:cNvSpPr>
          <p:nvPr/>
        </p:nvSpPr>
        <p:spPr bwMode="auto">
          <a:xfrm>
            <a:off x="4481513" y="6029325"/>
            <a:ext cx="1011237"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CRISIS)</a:t>
            </a:r>
          </a:p>
        </p:txBody>
      </p:sp>
      <p:sp>
        <p:nvSpPr>
          <p:cNvPr id="82109" name="Text Box 269"/>
          <p:cNvSpPr txBox="1">
            <a:spLocks noChangeArrowheads="1"/>
          </p:cNvSpPr>
          <p:nvPr/>
        </p:nvSpPr>
        <p:spPr bwMode="auto">
          <a:xfrm>
            <a:off x="4514850" y="7186613"/>
            <a:ext cx="101123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CAPTIVITY)</a:t>
            </a:r>
          </a:p>
        </p:txBody>
      </p:sp>
      <p:sp>
        <p:nvSpPr>
          <p:cNvPr id="82110" name="Text Box 270"/>
          <p:cNvSpPr txBox="1">
            <a:spLocks noChangeArrowheads="1"/>
          </p:cNvSpPr>
          <p:nvPr/>
        </p:nvSpPr>
        <p:spPr bwMode="auto">
          <a:xfrm>
            <a:off x="4514850" y="7786688"/>
            <a:ext cx="101123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b="1">
                <a:latin typeface="Arial" charset="0"/>
              </a:rPr>
              <a:t>TO JUDAH                                      (IN RETURN)</a:t>
            </a:r>
          </a:p>
        </p:txBody>
      </p:sp>
      <p:sp>
        <p:nvSpPr>
          <p:cNvPr id="82111" name="Line 271"/>
          <p:cNvSpPr>
            <a:spLocks noChangeShapeType="1"/>
          </p:cNvSpPr>
          <p:nvPr/>
        </p:nvSpPr>
        <p:spPr bwMode="auto">
          <a:xfrm>
            <a:off x="4606925" y="6935788"/>
            <a:ext cx="8128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12" name="Text Box 272"/>
          <p:cNvSpPr txBox="1">
            <a:spLocks noChangeArrowheads="1"/>
          </p:cNvSpPr>
          <p:nvPr/>
        </p:nvSpPr>
        <p:spPr bwMode="auto">
          <a:xfrm>
            <a:off x="5845175" y="6213475"/>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rIns="91438">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baseline="-25000">
                <a:latin typeface="Helvetica" charset="0"/>
              </a:rPr>
              <a:t>L</a:t>
            </a:r>
          </a:p>
        </p:txBody>
      </p:sp>
      <p:sp>
        <p:nvSpPr>
          <p:cNvPr id="82113" name="Line 273"/>
          <p:cNvSpPr>
            <a:spLocks noChangeShapeType="1"/>
          </p:cNvSpPr>
          <p:nvPr/>
        </p:nvSpPr>
        <p:spPr bwMode="auto">
          <a:xfrm>
            <a:off x="5937250" y="6538913"/>
            <a:ext cx="9779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82114" name="Group 274"/>
          <p:cNvGrpSpPr>
            <a:grpSpLocks/>
          </p:cNvGrpSpPr>
          <p:nvPr/>
        </p:nvGrpSpPr>
        <p:grpSpPr bwMode="auto">
          <a:xfrm>
            <a:off x="3762375" y="3271838"/>
            <a:ext cx="477838" cy="352425"/>
            <a:chOff x="3710" y="2489"/>
            <a:chExt cx="273" cy="215"/>
          </a:xfrm>
        </p:grpSpPr>
        <p:grpSp>
          <p:nvGrpSpPr>
            <p:cNvPr id="82191" name="Group 275"/>
            <p:cNvGrpSpPr>
              <a:grpSpLocks/>
            </p:cNvGrpSpPr>
            <p:nvPr/>
          </p:nvGrpSpPr>
          <p:grpSpPr bwMode="auto">
            <a:xfrm>
              <a:off x="3710" y="2489"/>
              <a:ext cx="273" cy="215"/>
              <a:chOff x="3710" y="2489"/>
              <a:chExt cx="273" cy="215"/>
            </a:xfrm>
          </p:grpSpPr>
          <p:pic>
            <p:nvPicPr>
              <p:cNvPr id="82193" name="Picture 27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82194" name="Rectangle 277"/>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p>
                <a:endParaRPr lang="en-US"/>
              </a:p>
            </p:txBody>
          </p:sp>
        </p:grpSp>
        <p:sp>
          <p:nvSpPr>
            <p:cNvPr id="82192" name="Text Box 278"/>
            <p:cNvSpPr txBox="1">
              <a:spLocks noChangeArrowheads="1"/>
            </p:cNvSpPr>
            <p:nvPr/>
          </p:nvSpPr>
          <p:spPr bwMode="auto">
            <a:xfrm>
              <a:off x="3716" y="2528"/>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Arial" charset="0"/>
                </a:rPr>
                <a:t>LC</a:t>
              </a:r>
            </a:p>
          </p:txBody>
        </p:sp>
      </p:grpSp>
      <p:grpSp>
        <p:nvGrpSpPr>
          <p:cNvPr id="82115" name="Group 279"/>
          <p:cNvGrpSpPr>
            <a:grpSpLocks/>
          </p:cNvGrpSpPr>
          <p:nvPr/>
        </p:nvGrpSpPr>
        <p:grpSpPr bwMode="auto">
          <a:xfrm>
            <a:off x="3792538" y="1255713"/>
            <a:ext cx="476250" cy="352425"/>
            <a:chOff x="3710" y="2489"/>
            <a:chExt cx="273" cy="215"/>
          </a:xfrm>
        </p:grpSpPr>
        <p:grpSp>
          <p:nvGrpSpPr>
            <p:cNvPr id="82187" name="Group 280"/>
            <p:cNvGrpSpPr>
              <a:grpSpLocks/>
            </p:cNvGrpSpPr>
            <p:nvPr/>
          </p:nvGrpSpPr>
          <p:grpSpPr bwMode="auto">
            <a:xfrm>
              <a:off x="3710" y="2489"/>
              <a:ext cx="273" cy="215"/>
              <a:chOff x="3710" y="2489"/>
              <a:chExt cx="273" cy="215"/>
            </a:xfrm>
          </p:grpSpPr>
          <p:pic>
            <p:nvPicPr>
              <p:cNvPr id="82189" name="Picture 28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82190" name="Rectangle 282"/>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p>
                <a:endParaRPr lang="en-US"/>
              </a:p>
            </p:txBody>
          </p:sp>
        </p:grpSp>
        <p:sp>
          <p:nvSpPr>
            <p:cNvPr id="82188" name="Text Box 283"/>
            <p:cNvSpPr txBox="1">
              <a:spLocks noChangeArrowheads="1"/>
            </p:cNvSpPr>
            <p:nvPr/>
          </p:nvSpPr>
          <p:spPr bwMode="auto">
            <a:xfrm>
              <a:off x="3716" y="2528"/>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Arial" charset="0"/>
                </a:rPr>
                <a:t>AC</a:t>
              </a:r>
            </a:p>
          </p:txBody>
        </p:sp>
      </p:grpSp>
      <p:sp>
        <p:nvSpPr>
          <p:cNvPr id="82116" name="Text Box 284"/>
          <p:cNvSpPr txBox="1">
            <a:spLocks noChangeArrowheads="1"/>
          </p:cNvSpPr>
          <p:nvPr/>
        </p:nvSpPr>
        <p:spPr bwMode="auto">
          <a:xfrm>
            <a:off x="3006725" y="1277938"/>
            <a:ext cx="87947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300" b="1">
                <a:latin typeface="Arial" charset="0"/>
              </a:rPr>
              <a:t>Genesis</a:t>
            </a:r>
          </a:p>
        </p:txBody>
      </p:sp>
      <p:sp>
        <p:nvSpPr>
          <p:cNvPr id="82117" name="Text Box 285"/>
          <p:cNvSpPr txBox="1">
            <a:spLocks noChangeArrowheads="1"/>
          </p:cNvSpPr>
          <p:nvPr/>
        </p:nvSpPr>
        <p:spPr bwMode="auto">
          <a:xfrm>
            <a:off x="3082925" y="2863850"/>
            <a:ext cx="1055688"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300" b="1">
                <a:latin typeface="Arial" charset="0"/>
              </a:rPr>
              <a:t>Leviticus</a:t>
            </a:r>
          </a:p>
        </p:txBody>
      </p:sp>
      <p:sp>
        <p:nvSpPr>
          <p:cNvPr id="82118" name="Text Box 286"/>
          <p:cNvSpPr txBox="1">
            <a:spLocks noChangeArrowheads="1"/>
          </p:cNvSpPr>
          <p:nvPr/>
        </p:nvSpPr>
        <p:spPr bwMode="auto">
          <a:xfrm>
            <a:off x="3062288" y="3105150"/>
            <a:ext cx="1125537"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300" b="1">
                <a:latin typeface="Arial" charset="0"/>
              </a:rPr>
              <a:t>Numbers</a:t>
            </a:r>
          </a:p>
        </p:txBody>
      </p:sp>
      <p:sp>
        <p:nvSpPr>
          <p:cNvPr id="82119" name="Text Box 287"/>
          <p:cNvSpPr txBox="1">
            <a:spLocks noChangeArrowheads="1"/>
          </p:cNvSpPr>
          <p:nvPr/>
        </p:nvSpPr>
        <p:spPr bwMode="auto">
          <a:xfrm>
            <a:off x="3100388" y="3302000"/>
            <a:ext cx="881062"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Deutero-nomy</a:t>
            </a:r>
          </a:p>
        </p:txBody>
      </p:sp>
      <p:sp>
        <p:nvSpPr>
          <p:cNvPr id="82120" name="Text Box 288"/>
          <p:cNvSpPr txBox="1">
            <a:spLocks noChangeArrowheads="1"/>
          </p:cNvSpPr>
          <p:nvPr/>
        </p:nvSpPr>
        <p:spPr bwMode="auto">
          <a:xfrm>
            <a:off x="3152775" y="2620963"/>
            <a:ext cx="881063"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300" b="1">
                <a:latin typeface="Arial" charset="0"/>
              </a:rPr>
              <a:t>Exodus</a:t>
            </a:r>
          </a:p>
        </p:txBody>
      </p:sp>
      <p:sp>
        <p:nvSpPr>
          <p:cNvPr id="82121" name="Text Box 289"/>
          <p:cNvSpPr txBox="1">
            <a:spLocks noChangeArrowheads="1"/>
          </p:cNvSpPr>
          <p:nvPr/>
        </p:nvSpPr>
        <p:spPr bwMode="auto">
          <a:xfrm>
            <a:off x="4362450" y="1670050"/>
            <a:ext cx="99853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Job</a:t>
            </a:r>
          </a:p>
        </p:txBody>
      </p:sp>
      <p:sp>
        <p:nvSpPr>
          <p:cNvPr id="82122" name="Text Box 290"/>
          <p:cNvSpPr txBox="1">
            <a:spLocks noChangeArrowheads="1"/>
          </p:cNvSpPr>
          <p:nvPr/>
        </p:nvSpPr>
        <p:spPr bwMode="auto">
          <a:xfrm>
            <a:off x="4348163" y="2260600"/>
            <a:ext cx="99853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800" b="1">
                <a:latin typeface="Arial" charset="0"/>
              </a:rPr>
              <a:t>Psalm</a:t>
            </a:r>
          </a:p>
        </p:txBody>
      </p:sp>
      <p:sp>
        <p:nvSpPr>
          <p:cNvPr id="82123" name="Text Box 291"/>
          <p:cNvSpPr txBox="1">
            <a:spLocks noChangeArrowheads="1"/>
          </p:cNvSpPr>
          <p:nvPr/>
        </p:nvSpPr>
        <p:spPr bwMode="auto">
          <a:xfrm>
            <a:off x="4341813" y="2673350"/>
            <a:ext cx="998537" cy="20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000" b="1">
                <a:latin typeface="Arial" charset="0"/>
              </a:rPr>
              <a:t>Prov.</a:t>
            </a:r>
          </a:p>
        </p:txBody>
      </p:sp>
      <p:sp>
        <p:nvSpPr>
          <p:cNvPr id="82124" name="Text Box 292"/>
          <p:cNvSpPr txBox="1">
            <a:spLocks noChangeArrowheads="1"/>
          </p:cNvSpPr>
          <p:nvPr/>
        </p:nvSpPr>
        <p:spPr bwMode="auto">
          <a:xfrm>
            <a:off x="4348163" y="3052763"/>
            <a:ext cx="998537"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000" b="1">
                <a:latin typeface="Arial" charset="0"/>
              </a:rPr>
              <a:t>Eccl.</a:t>
            </a:r>
          </a:p>
        </p:txBody>
      </p:sp>
      <p:sp>
        <p:nvSpPr>
          <p:cNvPr id="82125" name="Text Box 293"/>
          <p:cNvSpPr txBox="1">
            <a:spLocks noChangeArrowheads="1"/>
          </p:cNvSpPr>
          <p:nvPr/>
        </p:nvSpPr>
        <p:spPr bwMode="auto">
          <a:xfrm>
            <a:off x="4362450" y="3465513"/>
            <a:ext cx="998538"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000" b="1">
                <a:latin typeface="Arial" charset="0"/>
              </a:rPr>
              <a:t>S</a:t>
            </a:r>
            <a:r>
              <a:rPr lang="ja-JP" altLang="en-US" sz="1000" b="1">
                <a:latin typeface="Arial" charset="0"/>
              </a:rPr>
              <a:t>’</a:t>
            </a:r>
            <a:r>
              <a:rPr lang="en-US" altLang="ja-JP" sz="1000" b="1">
                <a:latin typeface="Arial" charset="0"/>
              </a:rPr>
              <a:t>Sol.</a:t>
            </a:r>
            <a:endParaRPr lang="en-US" sz="1000" b="1">
              <a:latin typeface="Arial" charset="0"/>
            </a:endParaRPr>
          </a:p>
        </p:txBody>
      </p:sp>
      <p:sp>
        <p:nvSpPr>
          <p:cNvPr id="82126" name="Text Box 294"/>
          <p:cNvSpPr txBox="1">
            <a:spLocks noChangeArrowheads="1"/>
          </p:cNvSpPr>
          <p:nvPr/>
        </p:nvSpPr>
        <p:spPr bwMode="auto">
          <a:xfrm>
            <a:off x="4906963" y="1611313"/>
            <a:ext cx="642937"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800" b="1">
                <a:latin typeface="Arial" charset="0"/>
              </a:rPr>
              <a:t>Abra-          ham</a:t>
            </a:r>
          </a:p>
        </p:txBody>
      </p:sp>
      <p:sp>
        <p:nvSpPr>
          <p:cNvPr id="82127" name="Text Box 295"/>
          <p:cNvSpPr txBox="1">
            <a:spLocks noChangeArrowheads="1"/>
          </p:cNvSpPr>
          <p:nvPr/>
        </p:nvSpPr>
        <p:spPr bwMode="auto">
          <a:xfrm>
            <a:off x="4633913" y="2162175"/>
            <a:ext cx="873125"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600" b="1">
                <a:latin typeface="Arial" charset="0"/>
              </a:rPr>
              <a:t>1/2 David                1 Moses</a:t>
            </a:r>
          </a:p>
        </p:txBody>
      </p:sp>
      <p:sp>
        <p:nvSpPr>
          <p:cNvPr id="82128" name="Text Box 296"/>
          <p:cNvSpPr txBox="1">
            <a:spLocks noChangeArrowheads="1"/>
          </p:cNvSpPr>
          <p:nvPr/>
        </p:nvSpPr>
        <p:spPr bwMode="auto">
          <a:xfrm>
            <a:off x="4648200" y="2574925"/>
            <a:ext cx="873125"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600" b="1">
                <a:latin typeface="Arial" charset="0"/>
              </a:rPr>
              <a:t>Solomon              on Living</a:t>
            </a:r>
          </a:p>
        </p:txBody>
      </p:sp>
      <p:sp>
        <p:nvSpPr>
          <p:cNvPr id="82129" name="Text Box 297"/>
          <p:cNvSpPr txBox="1">
            <a:spLocks noChangeArrowheads="1"/>
          </p:cNvSpPr>
          <p:nvPr/>
        </p:nvSpPr>
        <p:spPr bwMode="auto">
          <a:xfrm>
            <a:off x="4648200" y="2968625"/>
            <a:ext cx="873125"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600" b="1">
                <a:latin typeface="Arial" charset="0"/>
              </a:rPr>
              <a:t>Solomon              on Life</a:t>
            </a:r>
          </a:p>
        </p:txBody>
      </p:sp>
      <p:sp>
        <p:nvSpPr>
          <p:cNvPr id="82130" name="Text Box 298"/>
          <p:cNvSpPr txBox="1">
            <a:spLocks noChangeArrowheads="1"/>
          </p:cNvSpPr>
          <p:nvPr/>
        </p:nvSpPr>
        <p:spPr bwMode="auto">
          <a:xfrm>
            <a:off x="4648200" y="3360738"/>
            <a:ext cx="873125"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r">
              <a:spcBef>
                <a:spcPct val="50000"/>
              </a:spcBef>
            </a:pPr>
            <a:r>
              <a:rPr lang="en-US" sz="600" b="1">
                <a:latin typeface="Arial" charset="0"/>
              </a:rPr>
              <a:t>Solomon on Marriage</a:t>
            </a:r>
          </a:p>
        </p:txBody>
      </p:sp>
      <p:grpSp>
        <p:nvGrpSpPr>
          <p:cNvPr id="82131" name="Group 299"/>
          <p:cNvGrpSpPr>
            <a:grpSpLocks/>
          </p:cNvGrpSpPr>
          <p:nvPr/>
        </p:nvGrpSpPr>
        <p:grpSpPr bwMode="auto">
          <a:xfrm>
            <a:off x="3716338" y="5540375"/>
            <a:ext cx="476250" cy="352425"/>
            <a:chOff x="3710" y="2489"/>
            <a:chExt cx="273" cy="215"/>
          </a:xfrm>
        </p:grpSpPr>
        <p:grpSp>
          <p:nvGrpSpPr>
            <p:cNvPr id="82183" name="Group 300"/>
            <p:cNvGrpSpPr>
              <a:grpSpLocks/>
            </p:cNvGrpSpPr>
            <p:nvPr/>
          </p:nvGrpSpPr>
          <p:grpSpPr bwMode="auto">
            <a:xfrm>
              <a:off x="3710" y="2489"/>
              <a:ext cx="273" cy="215"/>
              <a:chOff x="3710" y="2489"/>
              <a:chExt cx="273" cy="215"/>
            </a:xfrm>
          </p:grpSpPr>
          <p:pic>
            <p:nvPicPr>
              <p:cNvPr id="82185" name="Picture 3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82186" name="Rectangle 302"/>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p>
                <a:endParaRPr lang="en-US"/>
              </a:p>
            </p:txBody>
          </p:sp>
        </p:grpSp>
        <p:sp>
          <p:nvSpPr>
            <p:cNvPr id="82184" name="Text Box 303"/>
            <p:cNvSpPr txBox="1">
              <a:spLocks noChangeArrowheads="1"/>
            </p:cNvSpPr>
            <p:nvPr/>
          </p:nvSpPr>
          <p:spPr bwMode="auto">
            <a:xfrm>
              <a:off x="3716" y="2528"/>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Arial" charset="0"/>
                </a:rPr>
                <a:t>DC</a:t>
              </a:r>
            </a:p>
          </p:txBody>
        </p:sp>
      </p:grpSp>
      <p:sp>
        <p:nvSpPr>
          <p:cNvPr id="82132" name="Text Box 304"/>
          <p:cNvSpPr txBox="1">
            <a:spLocks noChangeArrowheads="1"/>
          </p:cNvSpPr>
          <p:nvPr/>
        </p:nvSpPr>
        <p:spPr bwMode="auto">
          <a:xfrm>
            <a:off x="3041650" y="3846513"/>
            <a:ext cx="99853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Joshua</a:t>
            </a:r>
          </a:p>
        </p:txBody>
      </p:sp>
      <p:sp>
        <p:nvSpPr>
          <p:cNvPr id="82133" name="Text Box 305"/>
          <p:cNvSpPr txBox="1">
            <a:spLocks noChangeArrowheads="1"/>
          </p:cNvSpPr>
          <p:nvPr/>
        </p:nvSpPr>
        <p:spPr bwMode="auto">
          <a:xfrm>
            <a:off x="3033713" y="4573588"/>
            <a:ext cx="998537"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Judges</a:t>
            </a:r>
          </a:p>
        </p:txBody>
      </p:sp>
      <p:sp>
        <p:nvSpPr>
          <p:cNvPr id="82134" name="Text Box 306"/>
          <p:cNvSpPr txBox="1">
            <a:spLocks noChangeArrowheads="1"/>
          </p:cNvSpPr>
          <p:nvPr/>
        </p:nvSpPr>
        <p:spPr bwMode="auto">
          <a:xfrm>
            <a:off x="3027363" y="4816475"/>
            <a:ext cx="998537"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Ruth</a:t>
            </a:r>
          </a:p>
        </p:txBody>
      </p:sp>
      <p:sp>
        <p:nvSpPr>
          <p:cNvPr id="82135" name="Text Box 307"/>
          <p:cNvSpPr txBox="1">
            <a:spLocks noChangeArrowheads="1"/>
          </p:cNvSpPr>
          <p:nvPr/>
        </p:nvSpPr>
        <p:spPr bwMode="auto">
          <a:xfrm>
            <a:off x="3041650" y="5367338"/>
            <a:ext cx="99853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1 Samuel</a:t>
            </a:r>
          </a:p>
        </p:txBody>
      </p:sp>
      <p:sp>
        <p:nvSpPr>
          <p:cNvPr id="82136" name="Text Box 308"/>
          <p:cNvSpPr txBox="1">
            <a:spLocks noChangeArrowheads="1"/>
          </p:cNvSpPr>
          <p:nvPr/>
        </p:nvSpPr>
        <p:spPr bwMode="auto">
          <a:xfrm>
            <a:off x="2914650" y="5648325"/>
            <a:ext cx="1000125"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2 Samuel</a:t>
            </a:r>
          </a:p>
        </p:txBody>
      </p:sp>
      <p:sp>
        <p:nvSpPr>
          <p:cNvPr id="82137" name="Text Box 309"/>
          <p:cNvSpPr txBox="1">
            <a:spLocks noChangeArrowheads="1"/>
          </p:cNvSpPr>
          <p:nvPr/>
        </p:nvSpPr>
        <p:spPr bwMode="auto">
          <a:xfrm>
            <a:off x="2936875" y="5832475"/>
            <a:ext cx="99853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1 Kings</a:t>
            </a:r>
          </a:p>
        </p:txBody>
      </p:sp>
      <p:sp>
        <p:nvSpPr>
          <p:cNvPr id="82138" name="Text Box 310"/>
          <p:cNvSpPr txBox="1">
            <a:spLocks noChangeArrowheads="1"/>
          </p:cNvSpPr>
          <p:nvPr/>
        </p:nvSpPr>
        <p:spPr bwMode="auto">
          <a:xfrm>
            <a:off x="2879725" y="6113463"/>
            <a:ext cx="1000125"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2 King</a:t>
            </a:r>
          </a:p>
        </p:txBody>
      </p:sp>
      <p:sp>
        <p:nvSpPr>
          <p:cNvPr id="82139" name="Text Box 311"/>
          <p:cNvSpPr txBox="1">
            <a:spLocks noChangeArrowheads="1"/>
          </p:cNvSpPr>
          <p:nvPr/>
        </p:nvSpPr>
        <p:spPr bwMode="auto">
          <a:xfrm>
            <a:off x="2832100" y="6383338"/>
            <a:ext cx="99853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1 Chron.</a:t>
            </a:r>
          </a:p>
        </p:txBody>
      </p:sp>
      <p:sp>
        <p:nvSpPr>
          <p:cNvPr id="82140" name="Text Box 312"/>
          <p:cNvSpPr txBox="1">
            <a:spLocks noChangeArrowheads="1"/>
          </p:cNvSpPr>
          <p:nvPr/>
        </p:nvSpPr>
        <p:spPr bwMode="auto">
          <a:xfrm>
            <a:off x="2827338" y="6572250"/>
            <a:ext cx="1000125"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2 Chron.</a:t>
            </a:r>
          </a:p>
        </p:txBody>
      </p:sp>
      <p:sp>
        <p:nvSpPr>
          <p:cNvPr id="82141" name="Text Box 313"/>
          <p:cNvSpPr txBox="1">
            <a:spLocks noChangeArrowheads="1"/>
          </p:cNvSpPr>
          <p:nvPr/>
        </p:nvSpPr>
        <p:spPr bwMode="auto">
          <a:xfrm>
            <a:off x="2908300" y="6796088"/>
            <a:ext cx="99853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Ezra</a:t>
            </a:r>
          </a:p>
        </p:txBody>
      </p:sp>
      <p:sp>
        <p:nvSpPr>
          <p:cNvPr id="82142" name="Text Box 314"/>
          <p:cNvSpPr txBox="1">
            <a:spLocks noChangeArrowheads="1"/>
          </p:cNvSpPr>
          <p:nvPr/>
        </p:nvSpPr>
        <p:spPr bwMode="auto">
          <a:xfrm>
            <a:off x="2852738" y="7024688"/>
            <a:ext cx="1158875"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Nehemiah</a:t>
            </a:r>
          </a:p>
        </p:txBody>
      </p:sp>
      <p:sp>
        <p:nvSpPr>
          <p:cNvPr id="82143" name="Text Box 315"/>
          <p:cNvSpPr txBox="1">
            <a:spLocks noChangeArrowheads="1"/>
          </p:cNvSpPr>
          <p:nvPr/>
        </p:nvSpPr>
        <p:spPr bwMode="auto">
          <a:xfrm>
            <a:off x="2957513" y="7234238"/>
            <a:ext cx="998537"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300" b="1">
                <a:latin typeface="Arial" charset="0"/>
              </a:rPr>
              <a:t>Esther</a:t>
            </a:r>
          </a:p>
        </p:txBody>
      </p:sp>
      <p:sp>
        <p:nvSpPr>
          <p:cNvPr id="82144" name="Text Box 333"/>
          <p:cNvSpPr txBox="1">
            <a:spLocks noChangeArrowheads="1"/>
          </p:cNvSpPr>
          <p:nvPr/>
        </p:nvSpPr>
        <p:spPr bwMode="auto">
          <a:xfrm>
            <a:off x="4476750" y="4456113"/>
            <a:ext cx="10001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Amos</a:t>
            </a:r>
          </a:p>
        </p:txBody>
      </p:sp>
      <p:sp>
        <p:nvSpPr>
          <p:cNvPr id="82145" name="Text Box 334"/>
          <p:cNvSpPr txBox="1">
            <a:spLocks noChangeArrowheads="1"/>
          </p:cNvSpPr>
          <p:nvPr/>
        </p:nvSpPr>
        <p:spPr bwMode="auto">
          <a:xfrm>
            <a:off x="4533900" y="4646613"/>
            <a:ext cx="99853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Hosea</a:t>
            </a:r>
          </a:p>
        </p:txBody>
      </p:sp>
      <p:sp>
        <p:nvSpPr>
          <p:cNvPr id="82146" name="Text Box 335"/>
          <p:cNvSpPr txBox="1">
            <a:spLocks noChangeArrowheads="1"/>
          </p:cNvSpPr>
          <p:nvPr/>
        </p:nvSpPr>
        <p:spPr bwMode="auto">
          <a:xfrm>
            <a:off x="4464050" y="4757738"/>
            <a:ext cx="998538"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70000"/>
              </a:lnSpc>
              <a:spcBef>
                <a:spcPct val="50000"/>
              </a:spcBef>
            </a:pPr>
            <a:r>
              <a:rPr lang="en-US" sz="1000" b="1">
                <a:latin typeface="Arial" charset="0"/>
              </a:rPr>
              <a:t>Jonah                  (Nineveh)</a:t>
            </a:r>
          </a:p>
        </p:txBody>
      </p:sp>
      <p:sp>
        <p:nvSpPr>
          <p:cNvPr id="82147" name="Text Box 336"/>
          <p:cNvSpPr txBox="1">
            <a:spLocks noChangeArrowheads="1"/>
          </p:cNvSpPr>
          <p:nvPr/>
        </p:nvSpPr>
        <p:spPr bwMode="auto">
          <a:xfrm>
            <a:off x="4483100" y="5667375"/>
            <a:ext cx="10001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Micah</a:t>
            </a:r>
          </a:p>
        </p:txBody>
      </p:sp>
      <p:sp>
        <p:nvSpPr>
          <p:cNvPr id="82148" name="Text Box 337"/>
          <p:cNvSpPr txBox="1">
            <a:spLocks noChangeArrowheads="1"/>
          </p:cNvSpPr>
          <p:nvPr/>
        </p:nvSpPr>
        <p:spPr bwMode="auto">
          <a:xfrm>
            <a:off x="4476750" y="5299075"/>
            <a:ext cx="99853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Isaiah</a:t>
            </a:r>
          </a:p>
        </p:txBody>
      </p:sp>
      <p:sp>
        <p:nvSpPr>
          <p:cNvPr id="82149" name="Text Box 338"/>
          <p:cNvSpPr txBox="1">
            <a:spLocks noChangeArrowheads="1"/>
          </p:cNvSpPr>
          <p:nvPr/>
        </p:nvSpPr>
        <p:spPr bwMode="auto">
          <a:xfrm>
            <a:off x="4468813" y="5476875"/>
            <a:ext cx="9985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Joel</a:t>
            </a:r>
          </a:p>
        </p:txBody>
      </p:sp>
      <p:sp>
        <p:nvSpPr>
          <p:cNvPr id="82150" name="Text Box 339"/>
          <p:cNvSpPr txBox="1">
            <a:spLocks noChangeArrowheads="1"/>
          </p:cNvSpPr>
          <p:nvPr/>
        </p:nvSpPr>
        <p:spPr bwMode="auto">
          <a:xfrm>
            <a:off x="4532313" y="5797550"/>
            <a:ext cx="998537"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70000"/>
              </a:lnSpc>
              <a:spcBef>
                <a:spcPct val="50000"/>
              </a:spcBef>
            </a:pPr>
            <a:r>
              <a:rPr lang="en-US" sz="800" b="1">
                <a:latin typeface="Arial" charset="0"/>
              </a:rPr>
              <a:t>Obadiah                 (Edom)</a:t>
            </a:r>
          </a:p>
        </p:txBody>
      </p:sp>
      <p:sp>
        <p:nvSpPr>
          <p:cNvPr id="82151" name="Text Box 341"/>
          <p:cNvSpPr txBox="1">
            <a:spLocks noChangeArrowheads="1"/>
          </p:cNvSpPr>
          <p:nvPr/>
        </p:nvSpPr>
        <p:spPr bwMode="auto">
          <a:xfrm>
            <a:off x="4583113" y="6196013"/>
            <a:ext cx="757237"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000" b="1">
                <a:latin typeface="Arial" charset="0"/>
              </a:rPr>
              <a:t>Jeremiah</a:t>
            </a:r>
          </a:p>
        </p:txBody>
      </p:sp>
      <p:sp>
        <p:nvSpPr>
          <p:cNvPr id="82152" name="Text Box 342"/>
          <p:cNvSpPr txBox="1">
            <a:spLocks noChangeArrowheads="1"/>
          </p:cNvSpPr>
          <p:nvPr/>
        </p:nvSpPr>
        <p:spPr bwMode="auto">
          <a:xfrm>
            <a:off x="4491038" y="6527800"/>
            <a:ext cx="9985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Habakkuk</a:t>
            </a:r>
          </a:p>
        </p:txBody>
      </p:sp>
      <p:sp>
        <p:nvSpPr>
          <p:cNvPr id="82153" name="Text Box 343"/>
          <p:cNvSpPr txBox="1">
            <a:spLocks noChangeArrowheads="1"/>
          </p:cNvSpPr>
          <p:nvPr/>
        </p:nvSpPr>
        <p:spPr bwMode="auto">
          <a:xfrm>
            <a:off x="4505325" y="6992938"/>
            <a:ext cx="99853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Zephaniah</a:t>
            </a:r>
          </a:p>
        </p:txBody>
      </p:sp>
      <p:sp>
        <p:nvSpPr>
          <p:cNvPr id="82154" name="Text Box 344"/>
          <p:cNvSpPr txBox="1">
            <a:spLocks noChangeArrowheads="1"/>
          </p:cNvSpPr>
          <p:nvPr/>
        </p:nvSpPr>
        <p:spPr bwMode="auto">
          <a:xfrm>
            <a:off x="4600575" y="6684963"/>
            <a:ext cx="1000125"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70000"/>
              </a:lnSpc>
              <a:spcBef>
                <a:spcPct val="50000"/>
              </a:spcBef>
            </a:pPr>
            <a:r>
              <a:rPr lang="en-US" sz="1000" b="1">
                <a:latin typeface="Arial" charset="0"/>
              </a:rPr>
              <a:t>Nahum            (Nineveh)</a:t>
            </a:r>
          </a:p>
        </p:txBody>
      </p:sp>
      <p:sp>
        <p:nvSpPr>
          <p:cNvPr id="82155" name="Text Box 345"/>
          <p:cNvSpPr txBox="1">
            <a:spLocks noChangeArrowheads="1"/>
          </p:cNvSpPr>
          <p:nvPr/>
        </p:nvSpPr>
        <p:spPr bwMode="auto">
          <a:xfrm>
            <a:off x="4268788" y="6386513"/>
            <a:ext cx="1512887" cy="20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000" b="1">
                <a:latin typeface="Arial" charset="0"/>
              </a:rPr>
              <a:t>Lamentations</a:t>
            </a:r>
          </a:p>
        </p:txBody>
      </p:sp>
      <p:sp>
        <p:nvSpPr>
          <p:cNvPr id="82156" name="Text Box 346"/>
          <p:cNvSpPr txBox="1">
            <a:spLocks noChangeArrowheads="1"/>
          </p:cNvSpPr>
          <p:nvPr/>
        </p:nvSpPr>
        <p:spPr bwMode="auto">
          <a:xfrm>
            <a:off x="4525963" y="7372350"/>
            <a:ext cx="9985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Ezekiel</a:t>
            </a:r>
          </a:p>
        </p:txBody>
      </p:sp>
      <p:sp>
        <p:nvSpPr>
          <p:cNvPr id="82157" name="Text Box 347"/>
          <p:cNvSpPr txBox="1">
            <a:spLocks noChangeArrowheads="1"/>
          </p:cNvSpPr>
          <p:nvPr/>
        </p:nvSpPr>
        <p:spPr bwMode="auto">
          <a:xfrm>
            <a:off x="4595813" y="7583488"/>
            <a:ext cx="9985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Daniel</a:t>
            </a:r>
          </a:p>
        </p:txBody>
      </p:sp>
      <p:sp>
        <p:nvSpPr>
          <p:cNvPr id="82158" name="Text Box 348"/>
          <p:cNvSpPr txBox="1">
            <a:spLocks noChangeArrowheads="1"/>
          </p:cNvSpPr>
          <p:nvPr/>
        </p:nvSpPr>
        <p:spPr bwMode="auto">
          <a:xfrm>
            <a:off x="4525963" y="7962900"/>
            <a:ext cx="9985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Haggai</a:t>
            </a:r>
          </a:p>
        </p:txBody>
      </p:sp>
      <p:sp>
        <p:nvSpPr>
          <p:cNvPr id="82159" name="Text Box 349"/>
          <p:cNvSpPr txBox="1">
            <a:spLocks noChangeArrowheads="1"/>
          </p:cNvSpPr>
          <p:nvPr/>
        </p:nvSpPr>
        <p:spPr bwMode="auto">
          <a:xfrm>
            <a:off x="4533900" y="8147050"/>
            <a:ext cx="99853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Zechariah</a:t>
            </a:r>
          </a:p>
        </p:txBody>
      </p:sp>
      <p:sp>
        <p:nvSpPr>
          <p:cNvPr id="82160" name="Text Box 350"/>
          <p:cNvSpPr txBox="1">
            <a:spLocks noChangeArrowheads="1"/>
          </p:cNvSpPr>
          <p:nvPr/>
        </p:nvSpPr>
        <p:spPr bwMode="auto">
          <a:xfrm>
            <a:off x="4525963" y="8329613"/>
            <a:ext cx="99853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100" b="1">
                <a:latin typeface="Arial" charset="0"/>
              </a:rPr>
              <a:t>Malachi</a:t>
            </a:r>
          </a:p>
        </p:txBody>
      </p:sp>
      <p:sp>
        <p:nvSpPr>
          <p:cNvPr id="82161" name="Text Box 351"/>
          <p:cNvSpPr txBox="1">
            <a:spLocks noChangeArrowheads="1"/>
          </p:cNvSpPr>
          <p:nvPr/>
        </p:nvSpPr>
        <p:spPr bwMode="auto">
          <a:xfrm>
            <a:off x="5830888" y="5259388"/>
            <a:ext cx="998537"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srael</a:t>
            </a:r>
          </a:p>
        </p:txBody>
      </p:sp>
      <p:sp>
        <p:nvSpPr>
          <p:cNvPr id="82162" name="Text Box 352"/>
          <p:cNvSpPr txBox="1">
            <a:spLocks noChangeArrowheads="1"/>
          </p:cNvSpPr>
          <p:nvPr/>
        </p:nvSpPr>
        <p:spPr bwMode="auto">
          <a:xfrm>
            <a:off x="5746750" y="5443538"/>
            <a:ext cx="998538"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ust</a:t>
            </a:r>
          </a:p>
        </p:txBody>
      </p:sp>
      <p:sp>
        <p:nvSpPr>
          <p:cNvPr id="82163" name="Text Box 353"/>
          <p:cNvSpPr txBox="1">
            <a:spLocks noChangeArrowheads="1"/>
          </p:cNvSpPr>
          <p:nvPr/>
        </p:nvSpPr>
        <p:spPr bwMode="auto">
          <a:xfrm>
            <a:off x="5746750" y="5640388"/>
            <a:ext cx="998538"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ust</a:t>
            </a:r>
          </a:p>
        </p:txBody>
      </p:sp>
      <p:sp>
        <p:nvSpPr>
          <p:cNvPr id="82164" name="Text Box 354"/>
          <p:cNvSpPr txBox="1">
            <a:spLocks noChangeArrowheads="1"/>
          </p:cNvSpPr>
          <p:nvPr/>
        </p:nvSpPr>
        <p:spPr bwMode="auto">
          <a:xfrm>
            <a:off x="5976938" y="5830888"/>
            <a:ext cx="573087"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bey</a:t>
            </a:r>
          </a:p>
        </p:txBody>
      </p:sp>
      <p:sp>
        <p:nvSpPr>
          <p:cNvPr id="82165" name="Text Box 355"/>
          <p:cNvSpPr txBox="1">
            <a:spLocks noChangeArrowheads="1"/>
          </p:cNvSpPr>
          <p:nvPr/>
        </p:nvSpPr>
        <p:spPr bwMode="auto">
          <a:xfrm>
            <a:off x="5740400" y="6172200"/>
            <a:ext cx="998538"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ja-JP" altLang="en-US" sz="1500" b="1">
                <a:latin typeface="Arial" charset="0"/>
              </a:rPr>
              <a:t>‘</a:t>
            </a:r>
            <a:r>
              <a:rPr lang="en-US" altLang="ja-JP" sz="1500" b="1">
                <a:latin typeface="Arial" charset="0"/>
              </a:rPr>
              <a:t>lem</a:t>
            </a:r>
            <a:endParaRPr lang="en-US" sz="1500" b="1">
              <a:latin typeface="Arial" charset="0"/>
            </a:endParaRPr>
          </a:p>
        </p:txBody>
      </p:sp>
      <p:sp>
        <p:nvSpPr>
          <p:cNvPr id="82166" name="Text Box 356"/>
          <p:cNvSpPr txBox="1">
            <a:spLocks noChangeArrowheads="1"/>
          </p:cNvSpPr>
          <p:nvPr/>
        </p:nvSpPr>
        <p:spPr bwMode="auto">
          <a:xfrm>
            <a:off x="5719763" y="6540500"/>
            <a:ext cx="998537"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ad</a:t>
            </a:r>
          </a:p>
        </p:txBody>
      </p:sp>
      <p:sp>
        <p:nvSpPr>
          <p:cNvPr id="82167" name="Text Box 357"/>
          <p:cNvSpPr txBox="1">
            <a:spLocks noChangeArrowheads="1"/>
          </p:cNvSpPr>
          <p:nvPr/>
        </p:nvSpPr>
        <p:spPr bwMode="auto">
          <a:xfrm>
            <a:off x="5802313" y="6750050"/>
            <a:ext cx="100012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oisy</a:t>
            </a:r>
          </a:p>
        </p:txBody>
      </p:sp>
      <p:sp>
        <p:nvSpPr>
          <p:cNvPr id="82168" name="Text Box 358"/>
          <p:cNvSpPr txBox="1">
            <a:spLocks noChangeArrowheads="1"/>
          </p:cNvSpPr>
          <p:nvPr/>
        </p:nvSpPr>
        <p:spPr bwMode="auto">
          <a:xfrm>
            <a:off x="5830888" y="6972300"/>
            <a:ext cx="998537"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ones</a:t>
            </a:r>
          </a:p>
        </p:txBody>
      </p:sp>
      <p:sp>
        <p:nvSpPr>
          <p:cNvPr id="82169" name="Text Box 359"/>
          <p:cNvSpPr txBox="1">
            <a:spLocks noChangeArrowheads="1"/>
          </p:cNvSpPr>
          <p:nvPr/>
        </p:nvSpPr>
        <p:spPr bwMode="auto">
          <a:xfrm>
            <a:off x="5886450" y="7321550"/>
            <a:ext cx="998538"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scape</a:t>
            </a:r>
          </a:p>
        </p:txBody>
      </p:sp>
      <p:sp>
        <p:nvSpPr>
          <p:cNvPr id="82170" name="Text Box 360"/>
          <p:cNvSpPr txBox="1">
            <a:spLocks noChangeArrowheads="1"/>
          </p:cNvSpPr>
          <p:nvPr/>
        </p:nvSpPr>
        <p:spPr bwMode="auto">
          <a:xfrm>
            <a:off x="5907088" y="7524750"/>
            <a:ext cx="100012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awned</a:t>
            </a:r>
          </a:p>
        </p:txBody>
      </p:sp>
      <p:sp>
        <p:nvSpPr>
          <p:cNvPr id="82171" name="Text Box 361"/>
          <p:cNvSpPr txBox="1">
            <a:spLocks noChangeArrowheads="1"/>
          </p:cNvSpPr>
          <p:nvPr/>
        </p:nvSpPr>
        <p:spPr bwMode="auto">
          <a:xfrm>
            <a:off x="5970588" y="7910513"/>
            <a:ext cx="998537"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eaven</a:t>
            </a:r>
            <a:r>
              <a:rPr lang="ja-JP" altLang="en-US" sz="1500" b="1">
                <a:latin typeface="Arial" charset="0"/>
              </a:rPr>
              <a:t>’</a:t>
            </a:r>
            <a:r>
              <a:rPr lang="en-US" altLang="ja-JP" sz="1500" b="1">
                <a:latin typeface="Arial" charset="0"/>
              </a:rPr>
              <a:t>s</a:t>
            </a:r>
            <a:endParaRPr lang="en-US" sz="1500" b="1">
              <a:latin typeface="Arial" charset="0"/>
            </a:endParaRPr>
          </a:p>
        </p:txBody>
      </p:sp>
      <p:sp>
        <p:nvSpPr>
          <p:cNvPr id="82172" name="Text Box 362"/>
          <p:cNvSpPr txBox="1">
            <a:spLocks noChangeArrowheads="1"/>
          </p:cNvSpPr>
          <p:nvPr/>
        </p:nvSpPr>
        <p:spPr bwMode="auto">
          <a:xfrm>
            <a:off x="5913438" y="8113713"/>
            <a:ext cx="1000125"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ealous</a:t>
            </a:r>
          </a:p>
        </p:txBody>
      </p:sp>
      <p:sp>
        <p:nvSpPr>
          <p:cNvPr id="82173" name="Text Box 363"/>
          <p:cNvSpPr txBox="1">
            <a:spLocks noChangeArrowheads="1"/>
          </p:cNvSpPr>
          <p:nvPr/>
        </p:nvSpPr>
        <p:spPr bwMode="auto">
          <a:xfrm>
            <a:off x="5724525" y="8310563"/>
            <a:ext cx="998538"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en</a:t>
            </a:r>
          </a:p>
        </p:txBody>
      </p:sp>
      <p:sp>
        <p:nvSpPr>
          <p:cNvPr id="82174" name="Text Box 364"/>
          <p:cNvSpPr txBox="1">
            <a:spLocks noChangeArrowheads="1"/>
          </p:cNvSpPr>
          <p:nvPr/>
        </p:nvSpPr>
        <p:spPr bwMode="auto">
          <a:xfrm>
            <a:off x="5903913" y="6362700"/>
            <a:ext cx="998537"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iterally</a:t>
            </a:r>
          </a:p>
        </p:txBody>
      </p:sp>
      <p:sp>
        <p:nvSpPr>
          <p:cNvPr id="82175" name="Text Box 365"/>
          <p:cNvSpPr txBox="1">
            <a:spLocks noChangeArrowheads="1"/>
          </p:cNvSpPr>
          <p:nvPr/>
        </p:nvSpPr>
        <p:spPr bwMode="auto">
          <a:xfrm>
            <a:off x="5824538" y="4410075"/>
            <a:ext cx="998537"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rabia</a:t>
            </a:r>
          </a:p>
        </p:txBody>
      </p:sp>
      <p:sp>
        <p:nvSpPr>
          <p:cNvPr id="82176" name="Text Box 366"/>
          <p:cNvSpPr txBox="1">
            <a:spLocks noChangeArrowheads="1"/>
          </p:cNvSpPr>
          <p:nvPr/>
        </p:nvSpPr>
        <p:spPr bwMode="auto">
          <a:xfrm>
            <a:off x="5711825" y="4606925"/>
            <a:ext cx="998538"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ad</a:t>
            </a:r>
          </a:p>
        </p:txBody>
      </p:sp>
      <p:sp>
        <p:nvSpPr>
          <p:cNvPr id="82177" name="Text Box 367"/>
          <p:cNvSpPr txBox="1">
            <a:spLocks noChangeArrowheads="1"/>
          </p:cNvSpPr>
          <p:nvPr/>
        </p:nvSpPr>
        <p:spPr bwMode="auto">
          <a:xfrm>
            <a:off x="5849938" y="4802188"/>
            <a:ext cx="998537" cy="25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0000"/>
              </a:lnSpc>
              <a:spcBef>
                <a:spcPct val="50000"/>
              </a:spcBef>
            </a:pPr>
            <a:r>
              <a:rPr lang="en-US" sz="1500" b="1">
                <a:latin typeface="Arial" charset="0"/>
              </a:rPr>
              <a:t>ewels</a:t>
            </a:r>
          </a:p>
        </p:txBody>
      </p:sp>
      <p:grpSp>
        <p:nvGrpSpPr>
          <p:cNvPr id="82178" name="Group 368"/>
          <p:cNvGrpSpPr>
            <a:grpSpLocks/>
          </p:cNvGrpSpPr>
          <p:nvPr/>
        </p:nvGrpSpPr>
        <p:grpSpPr bwMode="auto">
          <a:xfrm>
            <a:off x="5118100" y="5992813"/>
            <a:ext cx="477838" cy="352425"/>
            <a:chOff x="3710" y="2489"/>
            <a:chExt cx="273" cy="215"/>
          </a:xfrm>
        </p:grpSpPr>
        <p:grpSp>
          <p:nvGrpSpPr>
            <p:cNvPr id="82179" name="Group 369"/>
            <p:cNvGrpSpPr>
              <a:grpSpLocks/>
            </p:cNvGrpSpPr>
            <p:nvPr/>
          </p:nvGrpSpPr>
          <p:grpSpPr bwMode="auto">
            <a:xfrm>
              <a:off x="3710" y="2489"/>
              <a:ext cx="273" cy="215"/>
              <a:chOff x="3710" y="2489"/>
              <a:chExt cx="273" cy="215"/>
            </a:xfrm>
          </p:grpSpPr>
          <p:pic>
            <p:nvPicPr>
              <p:cNvPr id="82181" name="Picture 37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2489"/>
                <a:ext cx="273"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82182" name="Rectangle 371"/>
              <p:cNvSpPr>
                <a:spLocks noChangeArrowheads="1"/>
              </p:cNvSpPr>
              <p:nvPr/>
            </p:nvSpPr>
            <p:spPr bwMode="auto">
              <a:xfrm>
                <a:off x="3794" y="2567"/>
                <a:ext cx="96" cy="7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p>
                <a:endParaRPr lang="en-US"/>
              </a:p>
            </p:txBody>
          </p:sp>
        </p:grpSp>
        <p:sp>
          <p:nvSpPr>
            <p:cNvPr id="82180" name="Text Box 372"/>
            <p:cNvSpPr txBox="1">
              <a:spLocks noChangeArrowheads="1"/>
            </p:cNvSpPr>
            <p:nvPr/>
          </p:nvSpPr>
          <p:spPr bwMode="auto">
            <a:xfrm>
              <a:off x="3716" y="2528"/>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Arial" charset="0"/>
                </a:rPr>
                <a:t>NC</a:t>
              </a:r>
            </a:p>
          </p:txBody>
        </p:sp>
      </p:gr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94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descr="30%"/>
          <p:cNvSpPr>
            <a:spLocks noChangeArrowheads="1"/>
          </p:cNvSpPr>
          <p:nvPr/>
        </p:nvSpPr>
        <p:spPr bwMode="auto">
          <a:xfrm>
            <a:off x="615950" y="2019300"/>
            <a:ext cx="1533525"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83970" name="Rectangle 3" descr="30%"/>
          <p:cNvSpPr>
            <a:spLocks noChangeArrowheads="1"/>
          </p:cNvSpPr>
          <p:nvPr/>
        </p:nvSpPr>
        <p:spPr bwMode="auto">
          <a:xfrm>
            <a:off x="2279650" y="2025650"/>
            <a:ext cx="1531938"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83971" name="Rectangle 4" descr="30%"/>
          <p:cNvSpPr>
            <a:spLocks noChangeArrowheads="1"/>
          </p:cNvSpPr>
          <p:nvPr/>
        </p:nvSpPr>
        <p:spPr bwMode="auto">
          <a:xfrm>
            <a:off x="3922713" y="2024063"/>
            <a:ext cx="1531937" cy="495300"/>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83972" name="Rectangle 5" descr="30%"/>
          <p:cNvSpPr>
            <a:spLocks noChangeArrowheads="1"/>
          </p:cNvSpPr>
          <p:nvPr/>
        </p:nvSpPr>
        <p:spPr bwMode="auto">
          <a:xfrm>
            <a:off x="5553075" y="2028825"/>
            <a:ext cx="1495425" cy="496888"/>
          </a:xfrm>
          <a:prstGeom prst="rect">
            <a:avLst/>
          </a:prstGeom>
          <a:pattFill prst="pct30">
            <a:fgClr>
              <a:schemeClr val="accent1"/>
            </a:fgClr>
            <a:bgClr>
              <a:schemeClr val="bg1"/>
            </a:bgClr>
          </a:pattFill>
          <a:ln w="28575">
            <a:solidFill>
              <a:schemeClr val="tx1"/>
            </a:solidFill>
            <a:miter lim="800000"/>
            <a:headEnd/>
            <a:tailEnd/>
          </a:ln>
        </p:spPr>
        <p:txBody>
          <a:bodyPr wrap="none" anchor="ctr"/>
          <a:lstStyle/>
          <a:p>
            <a:pPr algn="ctr"/>
            <a:endParaRPr lang="en-US" sz="2000">
              <a:latin typeface="Times" charset="0"/>
            </a:endParaRPr>
          </a:p>
        </p:txBody>
      </p:sp>
      <p:sp>
        <p:nvSpPr>
          <p:cNvPr id="83973" name="Rectangle 6" descr="Narrow horizontal"/>
          <p:cNvSpPr>
            <a:spLocks noChangeArrowheads="1"/>
          </p:cNvSpPr>
          <p:nvPr/>
        </p:nvSpPr>
        <p:spPr bwMode="auto">
          <a:xfrm>
            <a:off x="3941763" y="6477000"/>
            <a:ext cx="1493837" cy="2252663"/>
          </a:xfrm>
          <a:prstGeom prst="rect">
            <a:avLst/>
          </a:prstGeom>
          <a:pattFill prst="narHorz">
            <a:fgClr>
              <a:srgbClr val="FF9EF3"/>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974" name="Rectangle 7" descr="40%"/>
          <p:cNvSpPr>
            <a:spLocks noChangeArrowheads="1"/>
          </p:cNvSpPr>
          <p:nvPr/>
        </p:nvSpPr>
        <p:spPr bwMode="auto">
          <a:xfrm>
            <a:off x="3929063" y="2668588"/>
            <a:ext cx="1495425" cy="3802062"/>
          </a:xfrm>
          <a:prstGeom prst="rect">
            <a:avLst/>
          </a:prstGeom>
          <a:pattFill prst="pct40">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975" name="Text Box 8"/>
          <p:cNvSpPr txBox="1">
            <a:spLocks noChangeArrowheads="1"/>
          </p:cNvSpPr>
          <p:nvPr/>
        </p:nvSpPr>
        <p:spPr bwMode="auto">
          <a:xfrm>
            <a:off x="6580188" y="9207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35</a:t>
            </a:r>
          </a:p>
        </p:txBody>
      </p:sp>
      <p:sp>
        <p:nvSpPr>
          <p:cNvPr id="83976" name="Text Box 9"/>
          <p:cNvSpPr txBox="1">
            <a:spLocks noChangeArrowheads="1"/>
          </p:cNvSpPr>
          <p:nvPr/>
        </p:nvSpPr>
        <p:spPr bwMode="auto">
          <a:xfrm>
            <a:off x="622300" y="2060575"/>
            <a:ext cx="1498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FACTS &amp; THEOLOGY</a:t>
            </a:r>
          </a:p>
        </p:txBody>
      </p:sp>
      <p:sp>
        <p:nvSpPr>
          <p:cNvPr id="83977" name="Text Box 10"/>
          <p:cNvSpPr txBox="1">
            <a:spLocks noChangeArrowheads="1"/>
          </p:cNvSpPr>
          <p:nvPr/>
        </p:nvSpPr>
        <p:spPr bwMode="auto">
          <a:xfrm>
            <a:off x="2260600" y="2070100"/>
            <a:ext cx="1562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CHURCH </a:t>
            </a:r>
            <a:br>
              <a:rPr lang="en-US" sz="1200" b="1">
                <a:latin typeface="Helvetica" charset="0"/>
              </a:rPr>
            </a:br>
            <a:r>
              <a:rPr lang="en-US" sz="1200" b="1">
                <a:latin typeface="Helvetica" charset="0"/>
              </a:rPr>
              <a:t>HISTORY</a:t>
            </a:r>
          </a:p>
        </p:txBody>
      </p:sp>
      <p:sp>
        <p:nvSpPr>
          <p:cNvPr id="83978" name="Text Box 11"/>
          <p:cNvSpPr txBox="1">
            <a:spLocks noChangeArrowheads="1"/>
          </p:cNvSpPr>
          <p:nvPr/>
        </p:nvSpPr>
        <p:spPr bwMode="auto">
          <a:xfrm>
            <a:off x="3962400" y="2062163"/>
            <a:ext cx="1498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CHURCH </a:t>
            </a:r>
            <a:br>
              <a:rPr lang="en-US" sz="1200" b="1">
                <a:latin typeface="Helvetica" charset="0"/>
              </a:rPr>
            </a:br>
            <a:r>
              <a:rPr lang="en-US" sz="1200" b="1">
                <a:latin typeface="Helvetica" charset="0"/>
              </a:rPr>
              <a:t>ISSUES</a:t>
            </a:r>
          </a:p>
        </p:txBody>
      </p:sp>
      <p:sp>
        <p:nvSpPr>
          <p:cNvPr id="83979" name="Text Box 12"/>
          <p:cNvSpPr txBox="1">
            <a:spLocks noChangeArrowheads="1"/>
          </p:cNvSpPr>
          <p:nvPr/>
        </p:nvSpPr>
        <p:spPr bwMode="auto">
          <a:xfrm>
            <a:off x="5511800" y="2070100"/>
            <a:ext cx="1549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Helvetica" charset="0"/>
              </a:rPr>
              <a:t>ETERNITY FUTURE</a:t>
            </a:r>
          </a:p>
        </p:txBody>
      </p:sp>
      <p:sp>
        <p:nvSpPr>
          <p:cNvPr id="83980" name="Text Box 13"/>
          <p:cNvSpPr txBox="1">
            <a:spLocks noChangeArrowheads="1"/>
          </p:cNvSpPr>
          <p:nvPr/>
        </p:nvSpPr>
        <p:spPr bwMode="auto">
          <a:xfrm>
            <a:off x="2149475" y="2624138"/>
            <a:ext cx="179387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b="1">
                <a:latin typeface="Arial Black" charset="0"/>
              </a:rPr>
              <a:t>ACTS OF THE APOSTLES</a:t>
            </a:r>
          </a:p>
        </p:txBody>
      </p:sp>
      <p:sp>
        <p:nvSpPr>
          <p:cNvPr id="83981" name="Text Box 14"/>
          <p:cNvSpPr txBox="1">
            <a:spLocks noChangeArrowheads="1"/>
          </p:cNvSpPr>
          <p:nvPr/>
        </p:nvSpPr>
        <p:spPr bwMode="auto">
          <a:xfrm>
            <a:off x="587375" y="2644775"/>
            <a:ext cx="1651000" cy="198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Black" charset="0"/>
              </a:rPr>
              <a:t>THE GOSPELS:</a:t>
            </a:r>
          </a:p>
          <a:p>
            <a:pPr algn="ctr">
              <a:lnSpc>
                <a:spcPct val="75000"/>
              </a:lnSpc>
              <a:spcBef>
                <a:spcPct val="50000"/>
              </a:spcBef>
            </a:pPr>
            <a:r>
              <a:rPr lang="en-US" sz="1600" b="1">
                <a:latin typeface="Helvetica" charset="0"/>
              </a:rPr>
              <a:t>Matthew*</a:t>
            </a:r>
          </a:p>
          <a:p>
            <a:pPr algn="ctr">
              <a:lnSpc>
                <a:spcPct val="75000"/>
              </a:lnSpc>
              <a:spcBef>
                <a:spcPct val="50000"/>
              </a:spcBef>
            </a:pPr>
            <a:r>
              <a:rPr lang="en-US" sz="1600" b="1">
                <a:latin typeface="Helvetica" charset="0"/>
              </a:rPr>
              <a:t>Mark*</a:t>
            </a:r>
          </a:p>
          <a:p>
            <a:pPr algn="ctr">
              <a:lnSpc>
                <a:spcPct val="75000"/>
              </a:lnSpc>
              <a:spcBef>
                <a:spcPct val="50000"/>
              </a:spcBef>
            </a:pPr>
            <a:r>
              <a:rPr lang="en-US" sz="1600" b="1">
                <a:latin typeface="Helvetica" charset="0"/>
              </a:rPr>
              <a:t>Luke*</a:t>
            </a:r>
          </a:p>
          <a:p>
            <a:pPr algn="ctr">
              <a:lnSpc>
                <a:spcPct val="70000"/>
              </a:lnSpc>
              <a:spcBef>
                <a:spcPct val="50000"/>
              </a:spcBef>
            </a:pPr>
            <a:r>
              <a:rPr lang="en-US" sz="1600" b="1">
                <a:latin typeface="Helvetica" charset="0"/>
              </a:rPr>
              <a:t>John</a:t>
            </a:r>
            <a:br>
              <a:rPr lang="en-US" sz="1600" b="1">
                <a:latin typeface="Helvetica" charset="0"/>
              </a:rPr>
            </a:br>
            <a:r>
              <a:rPr lang="en-US" sz="1600" b="1">
                <a:latin typeface="Helvetica" charset="0"/>
              </a:rPr>
              <a:t>---------</a:t>
            </a:r>
          </a:p>
        </p:txBody>
      </p:sp>
      <p:sp>
        <p:nvSpPr>
          <p:cNvPr id="83982" name="Text Box 15"/>
          <p:cNvSpPr txBox="1">
            <a:spLocks noChangeArrowheads="1"/>
          </p:cNvSpPr>
          <p:nvPr/>
        </p:nvSpPr>
        <p:spPr bwMode="auto">
          <a:xfrm>
            <a:off x="5500688" y="2627313"/>
            <a:ext cx="155416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Black" charset="0"/>
              </a:rPr>
              <a:t>THE REVELA-TION</a:t>
            </a:r>
          </a:p>
        </p:txBody>
      </p:sp>
      <p:sp>
        <p:nvSpPr>
          <p:cNvPr id="83983" name="Rectangle 16"/>
          <p:cNvSpPr>
            <a:spLocks noChangeArrowheads="1"/>
          </p:cNvSpPr>
          <p:nvPr/>
        </p:nvSpPr>
        <p:spPr bwMode="auto">
          <a:xfrm>
            <a:off x="3916363" y="2638425"/>
            <a:ext cx="1533525" cy="60833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sp>
        <p:nvSpPr>
          <p:cNvPr id="83984" name="Rectangle 17"/>
          <p:cNvSpPr>
            <a:spLocks noChangeArrowheads="1"/>
          </p:cNvSpPr>
          <p:nvPr/>
        </p:nvSpPr>
        <p:spPr bwMode="auto">
          <a:xfrm>
            <a:off x="2279650" y="2667000"/>
            <a:ext cx="1531938" cy="8509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sp>
        <p:nvSpPr>
          <p:cNvPr id="83985" name="Rectangle 18"/>
          <p:cNvSpPr>
            <a:spLocks noChangeArrowheads="1"/>
          </p:cNvSpPr>
          <p:nvPr/>
        </p:nvSpPr>
        <p:spPr bwMode="auto">
          <a:xfrm>
            <a:off x="642938" y="2665413"/>
            <a:ext cx="1533525" cy="2581275"/>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sp>
        <p:nvSpPr>
          <p:cNvPr id="83986" name="Rectangle 19"/>
          <p:cNvSpPr>
            <a:spLocks noChangeArrowheads="1"/>
          </p:cNvSpPr>
          <p:nvPr/>
        </p:nvSpPr>
        <p:spPr bwMode="auto">
          <a:xfrm>
            <a:off x="5554663" y="2670175"/>
            <a:ext cx="1514475" cy="744538"/>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a:latin typeface="Times" charset="0"/>
            </a:endParaRPr>
          </a:p>
        </p:txBody>
      </p:sp>
      <p:grpSp>
        <p:nvGrpSpPr>
          <p:cNvPr id="83987" name="Group 20"/>
          <p:cNvGrpSpPr>
            <a:grpSpLocks/>
          </p:cNvGrpSpPr>
          <p:nvPr/>
        </p:nvGrpSpPr>
        <p:grpSpPr bwMode="auto">
          <a:xfrm>
            <a:off x="719138" y="5516563"/>
            <a:ext cx="3389312" cy="523875"/>
            <a:chOff x="475" y="3420"/>
            <a:chExt cx="2135" cy="330"/>
          </a:xfrm>
        </p:grpSpPr>
        <p:sp>
          <p:nvSpPr>
            <p:cNvPr id="84017" name="AutoShape 21" descr="Light upward diagonal"/>
            <p:cNvSpPr>
              <a:spLocks noChangeArrowheads="1"/>
            </p:cNvSpPr>
            <p:nvPr/>
          </p:nvSpPr>
          <p:spPr bwMode="auto">
            <a:xfrm>
              <a:off x="537" y="3422"/>
              <a:ext cx="1785" cy="323"/>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84018" name="Text Box 22"/>
            <p:cNvSpPr txBox="1">
              <a:spLocks noChangeArrowheads="1"/>
            </p:cNvSpPr>
            <p:nvPr/>
          </p:nvSpPr>
          <p:spPr bwMode="auto">
            <a:xfrm>
              <a:off x="475" y="3420"/>
              <a:ext cx="1910"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400" b="1">
                  <a:latin typeface="Helvetica" charset="0"/>
                </a:rPr>
                <a:t>Church Treasurer</a:t>
              </a:r>
              <a:r>
                <a:rPr lang="ja-JP" altLang="en-US" sz="1400" b="1">
                  <a:latin typeface="Helvetica" charset="0"/>
                </a:rPr>
                <a:t>’</a:t>
              </a:r>
              <a:r>
                <a:rPr lang="en-US" altLang="ja-JP" sz="1400" b="1">
                  <a:latin typeface="Helvetica" charset="0"/>
                </a:rPr>
                <a:t>s Lament: </a:t>
              </a:r>
              <a:r>
                <a:rPr lang="ja-JP" altLang="en-US" sz="1400" b="1">
                  <a:latin typeface="Helvetica" charset="0"/>
                </a:rPr>
                <a:t>“</a:t>
              </a:r>
              <a:r>
                <a:rPr lang="en-US" altLang="ja-JP" sz="1400" b="1">
                  <a:latin typeface="Helvetica" charset="0"/>
                </a:rPr>
                <a:t>THose TIMid TIThers.</a:t>
              </a:r>
              <a:r>
                <a:rPr lang="ja-JP" altLang="en-US" sz="1400" b="1">
                  <a:latin typeface="Helvetica" charset="0"/>
                </a:rPr>
                <a:t>”</a:t>
              </a:r>
              <a:endParaRPr lang="en-US" sz="1400" b="1">
                <a:latin typeface="Helvetica" charset="0"/>
              </a:endParaRPr>
            </a:p>
          </p:txBody>
        </p:sp>
        <p:sp>
          <p:nvSpPr>
            <p:cNvPr id="84019" name="AutoShape 23"/>
            <p:cNvSpPr>
              <a:spLocks noChangeArrowheads="1"/>
            </p:cNvSpPr>
            <p:nvPr/>
          </p:nvSpPr>
          <p:spPr bwMode="auto">
            <a:xfrm>
              <a:off x="2256" y="3440"/>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grpSp>
      <p:grpSp>
        <p:nvGrpSpPr>
          <p:cNvPr id="83988" name="Group 24"/>
          <p:cNvGrpSpPr>
            <a:grpSpLocks/>
          </p:cNvGrpSpPr>
          <p:nvPr/>
        </p:nvGrpSpPr>
        <p:grpSpPr bwMode="auto">
          <a:xfrm>
            <a:off x="622300" y="6156325"/>
            <a:ext cx="3446463" cy="415925"/>
            <a:chOff x="436" y="3757"/>
            <a:chExt cx="2171" cy="262"/>
          </a:xfrm>
        </p:grpSpPr>
        <p:sp>
          <p:nvSpPr>
            <p:cNvPr id="84014" name="AutoShape 25" descr="Light upward diagonal"/>
            <p:cNvSpPr>
              <a:spLocks noChangeArrowheads="1"/>
            </p:cNvSpPr>
            <p:nvPr/>
          </p:nvSpPr>
          <p:spPr bwMode="auto">
            <a:xfrm>
              <a:off x="546" y="3801"/>
              <a:ext cx="1785" cy="218"/>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84015" name="Text Box 26"/>
            <p:cNvSpPr txBox="1">
              <a:spLocks noChangeArrowheads="1"/>
            </p:cNvSpPr>
            <p:nvPr/>
          </p:nvSpPr>
          <p:spPr bwMode="auto">
            <a:xfrm>
              <a:off x="436" y="3811"/>
              <a:ext cx="1909"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ja-JP" altLang="en-US" sz="1400" b="1">
                  <a:latin typeface="Helvetica" charset="0"/>
                </a:rPr>
                <a:t>“</a:t>
              </a:r>
              <a:r>
                <a:rPr lang="en-US" altLang="ja-JP" sz="1400" b="1">
                  <a:latin typeface="Helvetica" charset="0"/>
                </a:rPr>
                <a:t>The end of Paul</a:t>
              </a:r>
              <a:r>
                <a:rPr lang="ja-JP" altLang="en-US" sz="1400" b="1">
                  <a:latin typeface="Helvetica" charset="0"/>
                </a:rPr>
                <a:t>’</a:t>
              </a:r>
              <a:r>
                <a:rPr lang="en-US" altLang="ja-JP" sz="1400" b="1">
                  <a:latin typeface="Helvetica" charset="0"/>
                </a:rPr>
                <a:t>s PHILE.</a:t>
              </a:r>
              <a:r>
                <a:rPr lang="ja-JP" altLang="en-US" sz="1400" b="1">
                  <a:latin typeface="Helvetica" charset="0"/>
                </a:rPr>
                <a:t>”</a:t>
              </a:r>
              <a:endParaRPr lang="en-US" sz="1400" b="1">
                <a:latin typeface="Helvetica" charset="0"/>
              </a:endParaRPr>
            </a:p>
          </p:txBody>
        </p:sp>
        <p:sp>
          <p:nvSpPr>
            <p:cNvPr id="84016" name="AutoShape 27"/>
            <p:cNvSpPr>
              <a:spLocks noChangeArrowheads="1"/>
            </p:cNvSpPr>
            <p:nvPr/>
          </p:nvSpPr>
          <p:spPr bwMode="auto">
            <a:xfrm>
              <a:off x="2253" y="3757"/>
              <a:ext cx="354" cy="2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56 w 21600"/>
                <a:gd name="T13" fmla="*/ 5400 h 21600"/>
                <a:gd name="T14" fmla="*/ 1891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grpSp>
      <p:sp>
        <p:nvSpPr>
          <p:cNvPr id="83989" name="AutoShape 28" descr="Light upward diagonal"/>
          <p:cNvSpPr>
            <a:spLocks noChangeArrowheads="1"/>
          </p:cNvSpPr>
          <p:nvPr/>
        </p:nvSpPr>
        <p:spPr bwMode="auto">
          <a:xfrm>
            <a:off x="5713413" y="3527425"/>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83990" name="Text Box 29" descr="Light upward diagonal"/>
          <p:cNvSpPr txBox="1">
            <a:spLocks noChangeArrowheads="1"/>
          </p:cNvSpPr>
          <p:nvPr/>
        </p:nvSpPr>
        <p:spPr bwMode="auto">
          <a:xfrm>
            <a:off x="5786438" y="3511550"/>
            <a:ext cx="1087437"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ja-JP" altLang="en-US" sz="1400" b="1">
                <a:latin typeface="Helvetica" charset="0"/>
              </a:rPr>
              <a:t>“</a:t>
            </a:r>
            <a:r>
              <a:rPr lang="en-US" altLang="ja-JP" sz="1400" b="1">
                <a:latin typeface="Helvetica" charset="0"/>
              </a:rPr>
              <a:t>Some ROMANS</a:t>
            </a:r>
            <a:br>
              <a:rPr lang="en-US" altLang="ja-JP" sz="1400" b="1">
                <a:latin typeface="Helvetica" charset="0"/>
              </a:rPr>
            </a:br>
            <a:r>
              <a:rPr lang="en-US" altLang="ja-JP" sz="1400" b="1">
                <a:latin typeface="Helvetica" charset="0"/>
              </a:rPr>
              <a:t>have </a:t>
            </a:r>
            <a:br>
              <a:rPr lang="en-US" altLang="ja-JP" sz="1400" b="1">
                <a:latin typeface="Helvetica" charset="0"/>
              </a:rPr>
            </a:br>
            <a:r>
              <a:rPr lang="en-US" altLang="ja-JP" sz="1400" b="1">
                <a:latin typeface="Helvetica" charset="0"/>
              </a:rPr>
              <a:t>2 CORS.</a:t>
            </a:r>
            <a:r>
              <a:rPr lang="ja-JP" altLang="en-US" sz="1400" b="1">
                <a:latin typeface="Helvetica" charset="0"/>
              </a:rPr>
              <a:t>”</a:t>
            </a:r>
            <a:endParaRPr lang="en-US" sz="1400" b="1">
              <a:latin typeface="Helvetica" charset="0"/>
            </a:endParaRPr>
          </a:p>
        </p:txBody>
      </p:sp>
      <p:sp>
        <p:nvSpPr>
          <p:cNvPr id="83991" name="AutoShape 30"/>
          <p:cNvSpPr>
            <a:spLocks noChangeArrowheads="1"/>
          </p:cNvSpPr>
          <p:nvPr/>
        </p:nvSpPr>
        <p:spPr bwMode="auto">
          <a:xfrm flipH="1">
            <a:off x="5275263" y="3760788"/>
            <a:ext cx="541337" cy="4460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83992" name="AutoShape 31" descr="Light upward diagonal"/>
          <p:cNvSpPr>
            <a:spLocks noChangeArrowheads="1"/>
          </p:cNvSpPr>
          <p:nvPr/>
        </p:nvSpPr>
        <p:spPr bwMode="auto">
          <a:xfrm>
            <a:off x="2446338" y="4319588"/>
            <a:ext cx="1222375" cy="91122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83993" name="AutoShape 32"/>
          <p:cNvSpPr>
            <a:spLocks noChangeArrowheads="1"/>
          </p:cNvSpPr>
          <p:nvPr/>
        </p:nvSpPr>
        <p:spPr bwMode="auto">
          <a:xfrm>
            <a:off x="3516313" y="4548188"/>
            <a:ext cx="563562" cy="412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83994" name="Text Box 33" descr="Light upward diagonal"/>
          <p:cNvSpPr txBox="1">
            <a:spLocks noChangeArrowheads="1"/>
          </p:cNvSpPr>
          <p:nvPr/>
        </p:nvSpPr>
        <p:spPr bwMode="auto">
          <a:xfrm>
            <a:off x="2519363" y="4294188"/>
            <a:ext cx="10160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marL="88900" indent="-88900">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ja-JP" altLang="en-US" sz="1400" b="1">
                <a:latin typeface="Helvetica" charset="0"/>
              </a:rPr>
              <a:t>“</a:t>
            </a:r>
            <a:r>
              <a:rPr lang="en-US" altLang="ja-JP" sz="1400" b="1">
                <a:latin typeface="Helvetica" charset="0"/>
              </a:rPr>
              <a:t>Gentiles          Eat</a:t>
            </a:r>
            <a:br>
              <a:rPr lang="en-US" altLang="ja-JP" sz="1400" b="1">
                <a:latin typeface="Helvetica" charset="0"/>
              </a:rPr>
            </a:br>
            <a:r>
              <a:rPr lang="en-US" altLang="ja-JP" sz="1400" b="1">
                <a:latin typeface="Helvetica" charset="0"/>
              </a:rPr>
              <a:t>Pork Chops</a:t>
            </a:r>
            <a:r>
              <a:rPr lang="ja-JP" altLang="en-US" sz="1400" b="1">
                <a:latin typeface="Helvetica" charset="0"/>
              </a:rPr>
              <a:t>”</a:t>
            </a:r>
            <a:endParaRPr lang="en-US" sz="1400" b="1">
              <a:latin typeface="Helvetica" charset="0"/>
            </a:endParaRPr>
          </a:p>
        </p:txBody>
      </p:sp>
      <p:sp>
        <p:nvSpPr>
          <p:cNvPr id="83995" name="AutoShape 34" descr="Light upward diagonal"/>
          <p:cNvSpPr>
            <a:spLocks noChangeArrowheads="1"/>
          </p:cNvSpPr>
          <p:nvPr/>
        </p:nvSpPr>
        <p:spPr bwMode="auto">
          <a:xfrm>
            <a:off x="844550" y="6832600"/>
            <a:ext cx="2835275" cy="1704975"/>
          </a:xfrm>
          <a:prstGeom prst="roundRect">
            <a:avLst>
              <a:gd name="adj" fmla="val 16667"/>
            </a:avLst>
          </a:prstGeom>
          <a:pattFill prst="ltUpDiag">
            <a:fgClr>
              <a:schemeClr val="accent1"/>
            </a:fgClr>
            <a:bgClr>
              <a:schemeClr val="bg1"/>
            </a:bgClr>
          </a:pattFill>
          <a:ln w="28575">
            <a:solidFill>
              <a:schemeClr val="tx1"/>
            </a:solidFill>
            <a:round/>
            <a:headEnd/>
            <a:tailEnd/>
          </a:ln>
        </p:spPr>
        <p:txBody>
          <a:bodyPr wrap="none" anchor="ctr"/>
          <a:lstStyle/>
          <a:p>
            <a:endParaRPr lang="en-US"/>
          </a:p>
        </p:txBody>
      </p:sp>
      <p:sp>
        <p:nvSpPr>
          <p:cNvPr id="83996" name="AutoShape 35"/>
          <p:cNvSpPr>
            <a:spLocks noChangeArrowheads="1"/>
          </p:cNvSpPr>
          <p:nvPr/>
        </p:nvSpPr>
        <p:spPr bwMode="auto">
          <a:xfrm>
            <a:off x="3492500" y="7470775"/>
            <a:ext cx="561975" cy="412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223270" name="Line 38"/>
          <p:cNvSpPr>
            <a:spLocks noChangeShapeType="1"/>
          </p:cNvSpPr>
          <p:nvPr/>
        </p:nvSpPr>
        <p:spPr bwMode="auto">
          <a:xfrm>
            <a:off x="4108450" y="4325938"/>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1" name="Line 39"/>
          <p:cNvSpPr>
            <a:spLocks noChangeShapeType="1"/>
          </p:cNvSpPr>
          <p:nvPr/>
        </p:nvSpPr>
        <p:spPr bwMode="auto">
          <a:xfrm>
            <a:off x="4084638" y="51911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2" name="Line 40"/>
          <p:cNvSpPr>
            <a:spLocks noChangeShapeType="1"/>
          </p:cNvSpPr>
          <p:nvPr/>
        </p:nvSpPr>
        <p:spPr bwMode="auto">
          <a:xfrm>
            <a:off x="4079875" y="61547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3" name="Line 41"/>
          <p:cNvSpPr>
            <a:spLocks noChangeShapeType="1"/>
          </p:cNvSpPr>
          <p:nvPr/>
        </p:nvSpPr>
        <p:spPr bwMode="auto">
          <a:xfrm>
            <a:off x="3940175" y="6481763"/>
            <a:ext cx="1530350"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4" name="Line 42"/>
          <p:cNvSpPr>
            <a:spLocks noChangeShapeType="1"/>
          </p:cNvSpPr>
          <p:nvPr/>
        </p:nvSpPr>
        <p:spPr bwMode="auto">
          <a:xfrm>
            <a:off x="4113213" y="6992938"/>
            <a:ext cx="1143000"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5" name="Line 43"/>
          <p:cNvSpPr>
            <a:spLocks noChangeShapeType="1"/>
          </p:cNvSpPr>
          <p:nvPr/>
        </p:nvSpPr>
        <p:spPr bwMode="auto">
          <a:xfrm>
            <a:off x="4087813" y="7299325"/>
            <a:ext cx="1144587"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6" name="Line 44"/>
          <p:cNvSpPr>
            <a:spLocks noChangeShapeType="1"/>
          </p:cNvSpPr>
          <p:nvPr/>
        </p:nvSpPr>
        <p:spPr bwMode="auto">
          <a:xfrm>
            <a:off x="3911600" y="3173413"/>
            <a:ext cx="1531938"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3277" name="Line 45"/>
          <p:cNvSpPr>
            <a:spLocks noChangeShapeType="1"/>
          </p:cNvSpPr>
          <p:nvPr/>
        </p:nvSpPr>
        <p:spPr bwMode="auto">
          <a:xfrm>
            <a:off x="4105275" y="3630613"/>
            <a:ext cx="1144588"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84005" name="Text Box 46"/>
          <p:cNvSpPr txBox="1">
            <a:spLocks noChangeArrowheads="1"/>
          </p:cNvSpPr>
          <p:nvPr/>
        </p:nvSpPr>
        <p:spPr bwMode="auto">
          <a:xfrm>
            <a:off x="1074738" y="1722438"/>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(4)</a:t>
            </a:r>
          </a:p>
        </p:txBody>
      </p:sp>
      <p:sp>
        <p:nvSpPr>
          <p:cNvPr id="84006" name="Text Box 47"/>
          <p:cNvSpPr txBox="1">
            <a:spLocks noChangeArrowheads="1"/>
          </p:cNvSpPr>
          <p:nvPr/>
        </p:nvSpPr>
        <p:spPr bwMode="auto">
          <a:xfrm>
            <a:off x="2660650" y="1716088"/>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(1)</a:t>
            </a:r>
          </a:p>
        </p:txBody>
      </p:sp>
      <p:sp>
        <p:nvSpPr>
          <p:cNvPr id="84007" name="Text Box 48"/>
          <p:cNvSpPr txBox="1">
            <a:spLocks noChangeArrowheads="1"/>
          </p:cNvSpPr>
          <p:nvPr/>
        </p:nvSpPr>
        <p:spPr bwMode="auto">
          <a:xfrm>
            <a:off x="4318000" y="1727200"/>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(21)</a:t>
            </a:r>
          </a:p>
        </p:txBody>
      </p:sp>
      <p:sp>
        <p:nvSpPr>
          <p:cNvPr id="84008" name="Text Box 49"/>
          <p:cNvSpPr txBox="1">
            <a:spLocks noChangeArrowheads="1"/>
          </p:cNvSpPr>
          <p:nvPr/>
        </p:nvSpPr>
        <p:spPr bwMode="auto">
          <a:xfrm>
            <a:off x="5927725" y="1727200"/>
            <a:ext cx="6985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Arial" charset="0"/>
              </a:rPr>
              <a:t>(1)</a:t>
            </a:r>
          </a:p>
        </p:txBody>
      </p:sp>
      <p:sp>
        <p:nvSpPr>
          <p:cNvPr id="84009" name="Text Box 50"/>
          <p:cNvSpPr txBox="1">
            <a:spLocks noChangeArrowheads="1"/>
          </p:cNvSpPr>
          <p:nvPr/>
        </p:nvSpPr>
        <p:spPr bwMode="auto">
          <a:xfrm>
            <a:off x="369888" y="1376363"/>
            <a:ext cx="68437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000" b="1">
                <a:latin typeface="Comic Sans MS" charset="0"/>
              </a:rPr>
              <a:t>From </a:t>
            </a:r>
            <a:r>
              <a:rPr lang="ja-JP" altLang="en-US" sz="1000" b="1">
                <a:latin typeface="Comic Sans MS" charset="0"/>
              </a:rPr>
              <a:t>“</a:t>
            </a:r>
            <a:r>
              <a:rPr lang="en-US" altLang="ja-JP" sz="1000" b="1">
                <a:latin typeface="Comic Sans MS" charset="0"/>
              </a:rPr>
              <a:t>The Jesus File</a:t>
            </a:r>
            <a:r>
              <a:rPr lang="ja-JP" altLang="en-US" sz="1000" b="1">
                <a:latin typeface="Comic Sans MS" charset="0"/>
              </a:rPr>
              <a:t>”</a:t>
            </a:r>
            <a:r>
              <a:rPr lang="en-US" altLang="ja-JP" sz="1000" b="1">
                <a:latin typeface="Comic Sans MS" charset="0"/>
              </a:rPr>
              <a:t>…the New Testament covers only some 95 years in the history of the Gospel       and the Early Church.  Long ago, the New Testament was organized into four topics….</a:t>
            </a:r>
            <a:endParaRPr lang="en-US" sz="1000" b="1">
              <a:latin typeface="Comic Sans MS" charset="0"/>
            </a:endParaRPr>
          </a:p>
        </p:txBody>
      </p:sp>
      <p:sp>
        <p:nvSpPr>
          <p:cNvPr id="223283" name="Text Box 51"/>
          <p:cNvSpPr txBox="1">
            <a:spLocks noChangeArrowheads="1"/>
          </p:cNvSpPr>
          <p:nvPr/>
        </p:nvSpPr>
        <p:spPr bwMode="auto">
          <a:xfrm>
            <a:off x="977900" y="1022350"/>
            <a:ext cx="6018213" cy="396875"/>
          </a:xfrm>
          <a:prstGeom prst="rect">
            <a:avLst/>
          </a:prstGeom>
          <a:noFill/>
          <a:ln w="9525">
            <a:noFill/>
            <a:miter lim="800000"/>
            <a:headEnd/>
            <a:tailEnd/>
          </a:ln>
          <a:effectLst>
            <a:outerShdw blurRad="63500" dist="46662" dir="3284183" algn="ctr" rotWithShape="0">
              <a:srgbClr val="CCCCCC">
                <a:alpha val="74998"/>
              </a:srgbClr>
            </a:outerShdw>
          </a:effectLst>
        </p:spPr>
        <p:txBody>
          <a:bodyPr>
            <a:spAutoFit/>
          </a:bodyPr>
          <a:lstStyle/>
          <a:p>
            <a:pPr>
              <a:spcBef>
                <a:spcPct val="50000"/>
              </a:spcBef>
              <a:defRPr/>
            </a:pPr>
            <a:r>
              <a:rPr lang="en-US" sz="2000" b="1" i="1">
                <a:latin typeface="Comic Sans MS" pitchFamily="-107" charset="0"/>
                <a:ea typeface="+mn-ea"/>
                <a:cs typeface="+mn-cs"/>
              </a:rPr>
              <a:t>THE NEW TESTAMENT BOOKS IN ORDER</a:t>
            </a:r>
          </a:p>
        </p:txBody>
      </p:sp>
      <p:sp>
        <p:nvSpPr>
          <p:cNvPr id="84011" name="Text Box 53"/>
          <p:cNvSpPr txBox="1">
            <a:spLocks noChangeArrowheads="1"/>
          </p:cNvSpPr>
          <p:nvPr/>
        </p:nvSpPr>
        <p:spPr bwMode="auto">
          <a:xfrm>
            <a:off x="885825" y="6907213"/>
            <a:ext cx="2992438"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400" b="1">
                <a:latin typeface="Arial" charset="0"/>
              </a:rPr>
              <a:t>In Jerusalem tonight, that </a:t>
            </a:r>
            <a:r>
              <a:rPr lang="en-US" sz="1400" b="1" u="sng">
                <a:latin typeface="Arial" charset="0"/>
              </a:rPr>
              <a:t>Hebrew</a:t>
            </a:r>
            <a:r>
              <a:rPr lang="en-US" sz="1400" b="1">
                <a:latin typeface="Arial" charset="0"/>
              </a:rPr>
              <a:t> TV news crew…</a:t>
            </a:r>
          </a:p>
          <a:p>
            <a:pPr>
              <a:lnSpc>
                <a:spcPct val="80000"/>
              </a:lnSpc>
              <a:spcBef>
                <a:spcPct val="50000"/>
              </a:spcBef>
            </a:pPr>
            <a:r>
              <a:rPr lang="en-US" sz="1400" b="1">
                <a:latin typeface="Arial" charset="0"/>
              </a:rPr>
              <a:t>     James, </a:t>
            </a:r>
          </a:p>
          <a:p>
            <a:pPr>
              <a:lnSpc>
                <a:spcPct val="80000"/>
              </a:lnSpc>
              <a:spcBef>
                <a:spcPct val="50000"/>
              </a:spcBef>
            </a:pPr>
            <a:r>
              <a:rPr lang="en-US" sz="1400" b="1">
                <a:latin typeface="Arial" charset="0"/>
              </a:rPr>
              <a:t>          Peter,</a:t>
            </a:r>
          </a:p>
          <a:p>
            <a:pPr>
              <a:lnSpc>
                <a:spcPct val="80000"/>
              </a:lnSpc>
              <a:spcBef>
                <a:spcPct val="50000"/>
              </a:spcBef>
            </a:pPr>
            <a:r>
              <a:rPr lang="en-US" sz="1400" b="1">
                <a:latin typeface="Arial" charset="0"/>
              </a:rPr>
              <a:t>                 John, and</a:t>
            </a:r>
          </a:p>
          <a:p>
            <a:pPr>
              <a:lnSpc>
                <a:spcPct val="80000"/>
              </a:lnSpc>
              <a:spcBef>
                <a:spcPct val="50000"/>
              </a:spcBef>
            </a:pPr>
            <a:r>
              <a:rPr lang="en-US" sz="1400" b="1">
                <a:latin typeface="Arial" charset="0"/>
              </a:rPr>
              <a:t>                          Jude</a:t>
            </a:r>
          </a:p>
        </p:txBody>
      </p:sp>
      <p:sp>
        <p:nvSpPr>
          <p:cNvPr id="84012" name="Text Box 54"/>
          <p:cNvSpPr txBox="1">
            <a:spLocks noChangeArrowheads="1"/>
          </p:cNvSpPr>
          <p:nvPr/>
        </p:nvSpPr>
        <p:spPr bwMode="auto">
          <a:xfrm>
            <a:off x="720725" y="4535488"/>
            <a:ext cx="1495425" cy="67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75000"/>
              </a:lnSpc>
              <a:spcBef>
                <a:spcPct val="50000"/>
              </a:spcBef>
            </a:pPr>
            <a:r>
              <a:rPr lang="ja-JP" altLang="en-US" sz="1400" b="1">
                <a:latin typeface="Arial" charset="0"/>
              </a:rPr>
              <a:t>“</a:t>
            </a:r>
            <a:r>
              <a:rPr lang="en-US" altLang="ja-JP" sz="1400" b="1">
                <a:latin typeface="Arial" charset="0"/>
              </a:rPr>
              <a:t>Synoptic:</a:t>
            </a:r>
            <a:r>
              <a:rPr lang="ja-JP" altLang="en-US" sz="1400" b="1">
                <a:latin typeface="Arial" charset="0"/>
              </a:rPr>
              <a:t>”</a:t>
            </a:r>
            <a:endParaRPr lang="en-US" altLang="ja-JP" sz="1400" b="1">
              <a:latin typeface="Arial" charset="0"/>
            </a:endParaRPr>
          </a:p>
          <a:p>
            <a:pPr algn="ctr">
              <a:lnSpc>
                <a:spcPct val="75000"/>
              </a:lnSpc>
              <a:spcBef>
                <a:spcPct val="50000"/>
              </a:spcBef>
            </a:pPr>
            <a:r>
              <a:rPr lang="ja-JP" altLang="en-US" sz="1400" b="1">
                <a:latin typeface="Arial" charset="0"/>
              </a:rPr>
              <a:t>“</a:t>
            </a:r>
            <a:r>
              <a:rPr lang="en-US" altLang="ja-JP" sz="1400" b="1">
                <a:latin typeface="Arial" charset="0"/>
              </a:rPr>
              <a:t>Seen Together</a:t>
            </a:r>
            <a:r>
              <a:rPr lang="ja-JP" altLang="en-US" sz="1400" b="1">
                <a:latin typeface="Arial" charset="0"/>
              </a:rPr>
              <a:t>”</a:t>
            </a:r>
            <a:endParaRPr lang="en-US" sz="1400" b="1">
              <a:latin typeface="Arial" charset="0"/>
            </a:endParaRPr>
          </a:p>
        </p:txBody>
      </p:sp>
      <p:sp>
        <p:nvSpPr>
          <p:cNvPr id="84013" name="Text Box 54"/>
          <p:cNvSpPr txBox="1">
            <a:spLocks noChangeArrowheads="1"/>
          </p:cNvSpPr>
          <p:nvPr/>
        </p:nvSpPr>
        <p:spPr bwMode="auto">
          <a:xfrm>
            <a:off x="3895725" y="2606675"/>
            <a:ext cx="1616075" cy="614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90000"/>
              </a:lnSpc>
              <a:spcBef>
                <a:spcPct val="50000"/>
              </a:spcBef>
            </a:pPr>
            <a:r>
              <a:rPr lang="en-US" sz="1800" b="1">
                <a:latin typeface="Arial Black" charset="0"/>
                <a:cs typeface="Arial Black" charset="0"/>
              </a:rPr>
              <a:t>THE </a:t>
            </a:r>
            <a:br>
              <a:rPr lang="en-US" sz="1800" b="1">
                <a:latin typeface="Arial Black" charset="0"/>
                <a:cs typeface="Arial Black" charset="0"/>
              </a:rPr>
            </a:br>
            <a:r>
              <a:rPr lang="en-US" sz="1800" b="1">
                <a:latin typeface="Arial Black" charset="0"/>
                <a:cs typeface="Arial Black" charset="0"/>
              </a:rPr>
              <a:t>EPISTLES</a:t>
            </a:r>
          </a:p>
          <a:p>
            <a:pPr algn="ctr">
              <a:lnSpc>
                <a:spcPct val="90000"/>
              </a:lnSpc>
              <a:spcBef>
                <a:spcPct val="50000"/>
              </a:spcBef>
            </a:pPr>
            <a:r>
              <a:rPr lang="en-US" sz="1400" b="1" i="1">
                <a:latin typeface="Helvetica" charset="0"/>
                <a:cs typeface="Arial Black" charset="0"/>
              </a:rPr>
              <a:t>Letters from</a:t>
            </a:r>
            <a:br>
              <a:rPr lang="en-US" sz="1400" b="1" i="1">
                <a:latin typeface="Helvetica" charset="0"/>
                <a:cs typeface="Arial Black" charset="0"/>
              </a:rPr>
            </a:br>
            <a:r>
              <a:rPr lang="en-US" sz="1400" b="1" i="1">
                <a:latin typeface="Helvetica" charset="0"/>
                <a:cs typeface="Arial Black" charset="0"/>
              </a:rPr>
              <a:t>Paul:</a:t>
            </a:r>
            <a:br>
              <a:rPr lang="en-US" sz="1400" b="1" i="1">
                <a:latin typeface="Helvetica" charset="0"/>
                <a:cs typeface="Arial Black" charset="0"/>
              </a:rPr>
            </a:br>
            <a:r>
              <a:rPr lang="en-US" sz="1400" b="1">
                <a:latin typeface="Helvetica" charset="0"/>
                <a:cs typeface="Arial Black" charset="0"/>
              </a:rPr>
              <a:t>Romans</a:t>
            </a:r>
            <a:br>
              <a:rPr lang="en-US" sz="1400" b="1">
                <a:latin typeface="Helvetica" charset="0"/>
                <a:cs typeface="Arial Black" charset="0"/>
              </a:rPr>
            </a:br>
            <a:r>
              <a:rPr lang="en-US" sz="1400" b="1">
                <a:latin typeface="Helvetica" charset="0"/>
                <a:cs typeface="Arial Black" charset="0"/>
              </a:rPr>
              <a:t>1 Corinthians</a:t>
            </a:r>
            <a:br>
              <a:rPr lang="en-US" sz="1400" b="1">
                <a:latin typeface="Helvetica" charset="0"/>
                <a:cs typeface="Arial Black" charset="0"/>
              </a:rPr>
            </a:br>
            <a:r>
              <a:rPr lang="en-US" sz="1400" b="1">
                <a:latin typeface="Helvetica" charset="0"/>
                <a:cs typeface="Arial Black" charset="0"/>
              </a:rPr>
              <a:t>2 Corinthians</a:t>
            </a:r>
          </a:p>
          <a:p>
            <a:pPr algn="ctr">
              <a:lnSpc>
                <a:spcPct val="90000"/>
              </a:lnSpc>
              <a:spcBef>
                <a:spcPct val="50000"/>
              </a:spcBef>
            </a:pPr>
            <a:r>
              <a:rPr lang="en-US" sz="1400" b="1">
                <a:latin typeface="Helvetica" charset="0"/>
                <a:cs typeface="Arial Black" charset="0"/>
              </a:rPr>
              <a:t>Galatians</a:t>
            </a:r>
            <a:br>
              <a:rPr lang="en-US" sz="1400" b="1">
                <a:latin typeface="Helvetica" charset="0"/>
                <a:cs typeface="Arial Black" charset="0"/>
              </a:rPr>
            </a:br>
            <a:r>
              <a:rPr lang="en-US" sz="1400" b="1">
                <a:latin typeface="Helvetica" charset="0"/>
                <a:cs typeface="Arial Black" charset="0"/>
              </a:rPr>
              <a:t>Ephesians</a:t>
            </a:r>
            <a:br>
              <a:rPr lang="en-US" sz="1400" b="1">
                <a:latin typeface="Helvetica" charset="0"/>
                <a:cs typeface="Arial Black" charset="0"/>
              </a:rPr>
            </a:br>
            <a:r>
              <a:rPr lang="en-US" sz="1400" b="1">
                <a:latin typeface="Helvetica" charset="0"/>
                <a:cs typeface="Arial Black" charset="0"/>
              </a:rPr>
              <a:t>Philippians</a:t>
            </a:r>
            <a:br>
              <a:rPr lang="en-US" sz="1400" b="1">
                <a:latin typeface="Helvetica" charset="0"/>
                <a:cs typeface="Arial Black" charset="0"/>
              </a:rPr>
            </a:br>
            <a:r>
              <a:rPr lang="en-US" sz="1400" b="1">
                <a:latin typeface="Helvetica" charset="0"/>
                <a:cs typeface="Arial Black" charset="0"/>
              </a:rPr>
              <a:t>Colossians</a:t>
            </a:r>
          </a:p>
          <a:p>
            <a:pPr algn="ctr">
              <a:lnSpc>
                <a:spcPct val="90000"/>
              </a:lnSpc>
              <a:spcBef>
                <a:spcPct val="50000"/>
              </a:spcBef>
            </a:pPr>
            <a:r>
              <a:rPr lang="en-US" sz="1200" b="1">
                <a:latin typeface="Helvetica" charset="0"/>
                <a:cs typeface="Arial Black" charset="0"/>
              </a:rPr>
              <a:t>1 Thessalonians</a:t>
            </a:r>
            <a:br>
              <a:rPr lang="en-US" sz="1200" b="1">
                <a:latin typeface="Helvetica" charset="0"/>
                <a:cs typeface="Arial Black" charset="0"/>
              </a:rPr>
            </a:br>
            <a:r>
              <a:rPr lang="en-US" sz="1200" b="1">
                <a:latin typeface="Helvetica" charset="0"/>
                <a:cs typeface="Arial Black" charset="0"/>
              </a:rPr>
              <a:t>2 Thessalonians</a:t>
            </a:r>
            <a:br>
              <a:rPr lang="en-US" sz="1200" b="1">
                <a:latin typeface="Helvetica" charset="0"/>
                <a:cs typeface="Arial Black" charset="0"/>
              </a:rPr>
            </a:br>
            <a:r>
              <a:rPr lang="en-US" sz="1400" b="1">
                <a:latin typeface="Helvetica" charset="0"/>
                <a:cs typeface="Arial Black" charset="0"/>
              </a:rPr>
              <a:t>1 Timothy</a:t>
            </a:r>
            <a:br>
              <a:rPr lang="en-US" sz="1400" b="1">
                <a:latin typeface="Helvetica" charset="0"/>
                <a:cs typeface="Arial Black" charset="0"/>
              </a:rPr>
            </a:br>
            <a:r>
              <a:rPr lang="en-US" sz="1400" b="1">
                <a:latin typeface="Helvetica" charset="0"/>
                <a:cs typeface="Arial Black" charset="0"/>
              </a:rPr>
              <a:t>2 Timothy</a:t>
            </a:r>
            <a:br>
              <a:rPr lang="en-US" sz="1400" b="1">
                <a:latin typeface="Helvetica" charset="0"/>
                <a:cs typeface="Arial Black" charset="0"/>
              </a:rPr>
            </a:br>
            <a:r>
              <a:rPr lang="en-US" sz="1400" b="1">
                <a:latin typeface="Helvetica" charset="0"/>
                <a:cs typeface="Arial Black" charset="0"/>
              </a:rPr>
              <a:t>Titus </a:t>
            </a:r>
          </a:p>
          <a:p>
            <a:pPr algn="ctr">
              <a:lnSpc>
                <a:spcPct val="90000"/>
              </a:lnSpc>
              <a:spcBef>
                <a:spcPct val="50000"/>
              </a:spcBef>
            </a:pPr>
            <a:r>
              <a:rPr lang="en-US" sz="1400" b="1">
                <a:latin typeface="Helvetica" charset="0"/>
                <a:cs typeface="Arial Black" charset="0"/>
              </a:rPr>
              <a:t>Philemon</a:t>
            </a:r>
          </a:p>
          <a:p>
            <a:pPr algn="ctr">
              <a:lnSpc>
                <a:spcPct val="90000"/>
              </a:lnSpc>
              <a:spcBef>
                <a:spcPct val="50000"/>
              </a:spcBef>
            </a:pPr>
            <a:r>
              <a:rPr lang="en-US" sz="1400" b="1" i="1">
                <a:latin typeface="Helvetica" charset="0"/>
                <a:cs typeface="Arial Black" charset="0"/>
              </a:rPr>
              <a:t>Letters from</a:t>
            </a:r>
            <a:br>
              <a:rPr lang="en-US" sz="1400" b="1" i="1">
                <a:latin typeface="Helvetica" charset="0"/>
                <a:cs typeface="Arial Black" charset="0"/>
              </a:rPr>
            </a:br>
            <a:r>
              <a:rPr lang="en-US" sz="1400" b="1" i="1">
                <a:latin typeface="Helvetica" charset="0"/>
                <a:cs typeface="Arial Black" charset="0"/>
              </a:rPr>
              <a:t>The Others:</a:t>
            </a:r>
            <a:endParaRPr lang="en-US" sz="1400" b="1">
              <a:latin typeface="Helvetica" charset="0"/>
              <a:cs typeface="Arial Black" charset="0"/>
            </a:endParaRPr>
          </a:p>
          <a:p>
            <a:pPr algn="ctr">
              <a:lnSpc>
                <a:spcPct val="90000"/>
              </a:lnSpc>
              <a:spcBef>
                <a:spcPct val="50000"/>
              </a:spcBef>
            </a:pPr>
            <a:r>
              <a:rPr lang="en-US" sz="1400" b="1">
                <a:latin typeface="Helvetica" charset="0"/>
                <a:cs typeface="Arial Black" charset="0"/>
              </a:rPr>
              <a:t>Hebrews</a:t>
            </a:r>
          </a:p>
          <a:p>
            <a:pPr algn="ctr">
              <a:lnSpc>
                <a:spcPct val="90000"/>
              </a:lnSpc>
              <a:spcBef>
                <a:spcPct val="50000"/>
              </a:spcBef>
            </a:pPr>
            <a:r>
              <a:rPr lang="en-US" sz="1400" b="1">
                <a:latin typeface="Helvetica" charset="0"/>
                <a:cs typeface="Arial Black" charset="0"/>
              </a:rPr>
              <a:t>James</a:t>
            </a:r>
            <a:br>
              <a:rPr lang="en-US" sz="1400" b="1">
                <a:latin typeface="Helvetica" charset="0"/>
                <a:cs typeface="Arial Black" charset="0"/>
              </a:rPr>
            </a:br>
            <a:r>
              <a:rPr lang="en-US" sz="1400" b="1">
                <a:latin typeface="Helvetica" charset="0"/>
                <a:cs typeface="Arial Black" charset="0"/>
              </a:rPr>
              <a:t>1 Peter</a:t>
            </a:r>
            <a:br>
              <a:rPr lang="en-US" sz="1400" b="1">
                <a:latin typeface="Helvetica" charset="0"/>
                <a:cs typeface="Arial Black" charset="0"/>
              </a:rPr>
            </a:br>
            <a:r>
              <a:rPr lang="en-US" sz="1400" b="1">
                <a:latin typeface="Helvetica" charset="0"/>
                <a:cs typeface="Arial Black" charset="0"/>
              </a:rPr>
              <a:t>2 Peter</a:t>
            </a:r>
            <a:br>
              <a:rPr lang="en-US" sz="1400" b="1">
                <a:latin typeface="Helvetica" charset="0"/>
                <a:cs typeface="Arial Black" charset="0"/>
              </a:rPr>
            </a:br>
            <a:r>
              <a:rPr lang="en-US" sz="1400" b="1">
                <a:latin typeface="Helvetica" charset="0"/>
                <a:cs typeface="Arial Black" charset="0"/>
              </a:rPr>
              <a:t>1 John</a:t>
            </a:r>
            <a:br>
              <a:rPr lang="en-US" sz="1400" b="1">
                <a:latin typeface="Helvetica" charset="0"/>
                <a:cs typeface="Arial Black" charset="0"/>
              </a:rPr>
            </a:br>
            <a:r>
              <a:rPr lang="en-US" sz="1400" b="1">
                <a:latin typeface="Helvetica" charset="0"/>
                <a:cs typeface="Arial Black" charset="0"/>
              </a:rPr>
              <a:t>2 John</a:t>
            </a:r>
            <a:br>
              <a:rPr lang="en-US" sz="1400" b="1">
                <a:latin typeface="Helvetica" charset="0"/>
                <a:cs typeface="Arial Black" charset="0"/>
              </a:rPr>
            </a:br>
            <a:r>
              <a:rPr lang="en-US" sz="1400" b="1">
                <a:latin typeface="Helvetica" charset="0"/>
                <a:cs typeface="Arial Black" charset="0"/>
              </a:rPr>
              <a:t>3 John</a:t>
            </a:r>
            <a:br>
              <a:rPr lang="en-US" sz="1400" b="1">
                <a:latin typeface="Helvetica" charset="0"/>
                <a:cs typeface="Arial Black" charset="0"/>
              </a:rPr>
            </a:br>
            <a:r>
              <a:rPr lang="en-US" sz="1400" b="1">
                <a:latin typeface="Helvetica" charset="0"/>
                <a:cs typeface="Arial Black" charset="0"/>
              </a:rPr>
              <a:t>Jude</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994"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Line 2"/>
          <p:cNvSpPr>
            <a:spLocks noChangeShapeType="1"/>
          </p:cNvSpPr>
          <p:nvPr/>
        </p:nvSpPr>
        <p:spPr bwMode="auto">
          <a:xfrm>
            <a:off x="211138" y="2940050"/>
            <a:ext cx="554513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224259" name="Picture 3"/>
          <p:cNvPicPr>
            <a:picLocks noChangeArrowheads="1"/>
          </p:cNvPicPr>
          <p:nvPr/>
        </p:nvPicPr>
        <p:blipFill>
          <a:blip r:embed="rId2">
            <a:lum contrast="18000"/>
          </a:blip>
          <a:srcRect t="12241"/>
          <a:stretch>
            <a:fillRect/>
          </a:stretch>
        </p:blipFill>
        <p:spPr bwMode="auto">
          <a:xfrm>
            <a:off x="3798888" y="2162175"/>
            <a:ext cx="2222500" cy="1557338"/>
          </a:xfrm>
          <a:prstGeom prst="rect">
            <a:avLst/>
          </a:prstGeom>
          <a:noFill/>
          <a:ln w="76200">
            <a:solidFill>
              <a:schemeClr val="accent2"/>
            </a:solidFill>
            <a:miter lim="800000"/>
            <a:headEnd/>
            <a:tailEnd/>
          </a:ln>
          <a:effectLst>
            <a:outerShdw blurRad="63500" dist="71842" dir="2700000" algn="ctr" rotWithShape="0">
              <a:schemeClr val="tx1">
                <a:alpha val="74998"/>
              </a:schemeClr>
            </a:outerShdw>
          </a:effectLst>
        </p:spPr>
      </p:pic>
      <p:sp>
        <p:nvSpPr>
          <p:cNvPr id="86019" name="Text Box 4"/>
          <p:cNvSpPr txBox="1">
            <a:spLocks noChangeArrowheads="1"/>
          </p:cNvSpPr>
          <p:nvPr/>
        </p:nvSpPr>
        <p:spPr bwMode="auto">
          <a:xfrm>
            <a:off x="6586538" y="98425"/>
            <a:ext cx="7540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36</a:t>
            </a:r>
          </a:p>
        </p:txBody>
      </p:sp>
      <p:sp>
        <p:nvSpPr>
          <p:cNvPr id="86020" name="Text Box 5"/>
          <p:cNvSpPr txBox="1">
            <a:spLocks noChangeArrowheads="1"/>
          </p:cNvSpPr>
          <p:nvPr/>
        </p:nvSpPr>
        <p:spPr bwMode="auto">
          <a:xfrm>
            <a:off x="3970338" y="969963"/>
            <a:ext cx="37877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#1.</a:t>
            </a:r>
            <a:r>
              <a:rPr lang="ja-JP" altLang="en-US" sz="1800" b="1">
                <a:latin typeface="Comic Sans MS" charset="0"/>
              </a:rPr>
              <a:t>“</a:t>
            </a:r>
            <a:r>
              <a:rPr lang="en-US" altLang="ja-JP" sz="1800" b="1" u="sng">
                <a:latin typeface="Comic Sans MS" charset="0"/>
              </a:rPr>
              <a:t>The Hook: A Laboratory</a:t>
            </a:r>
            <a:r>
              <a:rPr lang="ja-JP" altLang="en-US" sz="1800" b="1">
                <a:latin typeface="Comic Sans MS" charset="0"/>
              </a:rPr>
              <a:t>”</a:t>
            </a:r>
            <a:endParaRPr lang="en-US" sz="1800" b="1">
              <a:latin typeface="Comic Sans MS" charset="0"/>
            </a:endParaRPr>
          </a:p>
        </p:txBody>
      </p:sp>
      <p:sp>
        <p:nvSpPr>
          <p:cNvPr id="86021" name="Text Box 6"/>
          <p:cNvSpPr txBox="1">
            <a:spLocks noChangeArrowheads="1"/>
          </p:cNvSpPr>
          <p:nvPr/>
        </p:nvSpPr>
        <p:spPr bwMode="auto">
          <a:xfrm>
            <a:off x="3736975" y="3790950"/>
            <a:ext cx="33877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2. </a:t>
            </a:r>
            <a:r>
              <a:rPr lang="ja-JP" altLang="en-US" sz="1800" b="1" u="sng">
                <a:latin typeface="Comic Sans MS" charset="0"/>
              </a:rPr>
              <a:t>“</a:t>
            </a:r>
            <a:r>
              <a:rPr lang="en-US" altLang="ja-JP" sz="1800" b="1" u="sng">
                <a:latin typeface="Comic Sans MS" charset="0"/>
              </a:rPr>
              <a:t>The European Thrust</a:t>
            </a:r>
            <a:r>
              <a:rPr lang="ja-JP" altLang="en-US" sz="1800" b="1" u="sng">
                <a:latin typeface="Comic Sans MS" charset="0"/>
              </a:rPr>
              <a:t>”</a:t>
            </a:r>
            <a:endParaRPr lang="en-US" sz="1800" b="1" u="sng">
              <a:latin typeface="Comic Sans MS" charset="0"/>
            </a:endParaRPr>
          </a:p>
        </p:txBody>
      </p:sp>
      <p:sp>
        <p:nvSpPr>
          <p:cNvPr id="86022" name="Text Box 7"/>
          <p:cNvSpPr txBox="1">
            <a:spLocks noChangeArrowheads="1"/>
          </p:cNvSpPr>
          <p:nvPr/>
        </p:nvSpPr>
        <p:spPr bwMode="auto">
          <a:xfrm>
            <a:off x="6281738" y="2049463"/>
            <a:ext cx="790575" cy="100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Comic Sans MS" charset="0"/>
              </a:rPr>
              <a:t>Issue settled: </a:t>
            </a:r>
            <a:r>
              <a:rPr lang="en-US" sz="1200" b="1" u="sng">
                <a:latin typeface="Comic Sans MS" charset="0"/>
              </a:rPr>
              <a:t>GRACE, not LAW</a:t>
            </a:r>
            <a:r>
              <a:rPr lang="en-US" sz="1200" b="1">
                <a:latin typeface="Comic Sans MS" charset="0"/>
              </a:rPr>
              <a:t>!</a:t>
            </a:r>
          </a:p>
        </p:txBody>
      </p:sp>
      <p:sp>
        <p:nvSpPr>
          <p:cNvPr id="86023" name="Rectangle 8"/>
          <p:cNvSpPr>
            <a:spLocks noChangeArrowheads="1"/>
          </p:cNvSpPr>
          <p:nvPr/>
        </p:nvSpPr>
        <p:spPr bwMode="auto">
          <a:xfrm>
            <a:off x="4116388" y="7346950"/>
            <a:ext cx="3322637"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b="1">
                <a:latin typeface="Comic Sans MS" charset="0"/>
              </a:rPr>
              <a:t>Significance: As a prisoner, sent to Rome; Christian influence in prison and into the house of Caesar; important final letters; </a:t>
            </a:r>
            <a:r>
              <a:rPr lang="ja-JP" altLang="en-US" sz="1200" b="1">
                <a:latin typeface="Comic Sans MS" charset="0"/>
              </a:rPr>
              <a:t>“</a:t>
            </a:r>
            <a:r>
              <a:rPr lang="en-US" altLang="ja-JP" sz="1200" b="1">
                <a:latin typeface="Comic Sans MS" charset="0"/>
              </a:rPr>
              <a:t>fought the good fight, kept the faith!</a:t>
            </a:r>
            <a:r>
              <a:rPr lang="ja-JP" altLang="en-US" sz="1200" b="1">
                <a:latin typeface="Comic Sans MS" charset="0"/>
              </a:rPr>
              <a:t>”</a:t>
            </a:r>
            <a:endParaRPr lang="en-US" sz="1200" b="1">
              <a:latin typeface="Comic Sans MS" charset="0"/>
            </a:endParaRPr>
          </a:p>
        </p:txBody>
      </p:sp>
      <p:sp>
        <p:nvSpPr>
          <p:cNvPr id="86024" name="Rectangle 9"/>
          <p:cNvSpPr>
            <a:spLocks noChangeArrowheads="1"/>
          </p:cNvSpPr>
          <p:nvPr/>
        </p:nvSpPr>
        <p:spPr bwMode="auto">
          <a:xfrm>
            <a:off x="4162425" y="1309688"/>
            <a:ext cx="3278188"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b="1">
                <a:latin typeface="Comic Sans MS" charset="0"/>
              </a:rPr>
              <a:t>Significance: Worshipped as gods; did miracles; Paul stoned; difficult work; churches planted.</a:t>
            </a:r>
          </a:p>
        </p:txBody>
      </p:sp>
      <p:sp>
        <p:nvSpPr>
          <p:cNvPr id="86025" name="Rectangle 10"/>
          <p:cNvSpPr>
            <a:spLocks noChangeArrowheads="1"/>
          </p:cNvSpPr>
          <p:nvPr/>
        </p:nvSpPr>
        <p:spPr bwMode="auto">
          <a:xfrm>
            <a:off x="4427538" y="5437188"/>
            <a:ext cx="2909887" cy="100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b="1">
                <a:latin typeface="Comic Sans MS" charset="0"/>
              </a:rPr>
              <a:t>Significance: extended time at the church in Ephesus; young man raised from the dead; important letters written; riot with Ephesian artisans at amphitheatre.</a:t>
            </a:r>
          </a:p>
        </p:txBody>
      </p:sp>
      <p:sp>
        <p:nvSpPr>
          <p:cNvPr id="86026" name="Rectangle 11"/>
          <p:cNvSpPr>
            <a:spLocks noChangeArrowheads="1"/>
          </p:cNvSpPr>
          <p:nvPr/>
        </p:nvSpPr>
        <p:spPr bwMode="auto">
          <a:xfrm>
            <a:off x="4062413" y="4102100"/>
            <a:ext cx="32004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b="1">
                <a:latin typeface="Comic Sans MS" charset="0"/>
              </a:rPr>
              <a:t>Significance: many church plantings; call to Macedonia,on to Athens; Mars Hill; lengthy Corinthian stay.</a:t>
            </a:r>
          </a:p>
        </p:txBody>
      </p:sp>
      <p:sp>
        <p:nvSpPr>
          <p:cNvPr id="224268" name="Text Box 12"/>
          <p:cNvSpPr txBox="1">
            <a:spLocks noChangeArrowheads="1"/>
          </p:cNvSpPr>
          <p:nvPr/>
        </p:nvSpPr>
        <p:spPr bwMode="auto">
          <a:xfrm>
            <a:off x="4978400" y="3198813"/>
            <a:ext cx="1747838" cy="558800"/>
          </a:xfrm>
          <a:prstGeom prst="rect">
            <a:avLst/>
          </a:prstGeom>
          <a:solidFill>
            <a:schemeClr val="bg1"/>
          </a:solidFill>
          <a:ln w="9525">
            <a:solidFill>
              <a:schemeClr val="tx1"/>
            </a:solidFill>
            <a:miter lim="800000"/>
            <a:headEnd/>
            <a:tailEnd/>
          </a:ln>
          <a:effectLst>
            <a:outerShdw blurRad="63500" dist="71842" dir="2700000" algn="ctr" rotWithShape="0">
              <a:schemeClr val="tx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defRPr/>
            </a:pPr>
            <a:r>
              <a:rPr lang="en-US" sz="1600" b="1">
                <a:latin typeface="Comic Sans MS" charset="0"/>
              </a:rPr>
              <a:t>Acts 15</a:t>
            </a:r>
            <a:r>
              <a:rPr lang="en-US" sz="2000" b="1">
                <a:latin typeface="Comic Sans MS" charset="0"/>
              </a:rPr>
              <a:t> </a:t>
            </a:r>
            <a:r>
              <a:rPr lang="en-US" sz="1400" b="1">
                <a:latin typeface="Comic Sans MS" charset="0"/>
              </a:rPr>
              <a:t>Jerusalem Council</a:t>
            </a:r>
            <a:endParaRPr lang="en-US" sz="2000" b="1">
              <a:latin typeface="Comic Sans MS" charset="0"/>
            </a:endParaRPr>
          </a:p>
        </p:txBody>
      </p:sp>
      <p:sp>
        <p:nvSpPr>
          <p:cNvPr id="86028" name="Rectangle 13"/>
          <p:cNvSpPr>
            <a:spLocks noChangeArrowheads="1"/>
          </p:cNvSpPr>
          <p:nvPr/>
        </p:nvSpPr>
        <p:spPr bwMode="auto">
          <a:xfrm>
            <a:off x="5895975" y="3060700"/>
            <a:ext cx="381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A27C"/>
                </a:solidFill>
                <a:latin typeface="Comic Sans MS" charset="0"/>
              </a:rPr>
              <a:t> </a:t>
            </a:r>
            <a:endParaRPr lang="en-US" sz="2000">
              <a:latin typeface="Times" charset="0"/>
            </a:endParaRPr>
          </a:p>
        </p:txBody>
      </p:sp>
      <p:sp>
        <p:nvSpPr>
          <p:cNvPr id="86029" name="Rectangle 14"/>
          <p:cNvSpPr>
            <a:spLocks noChangeArrowheads="1"/>
          </p:cNvSpPr>
          <p:nvPr/>
        </p:nvSpPr>
        <p:spPr bwMode="auto">
          <a:xfrm>
            <a:off x="5940425" y="6115050"/>
            <a:ext cx="77788"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FFA27C"/>
                </a:solidFill>
                <a:latin typeface="Comic Sans MS" charset="0"/>
              </a:rPr>
              <a:t>4</a:t>
            </a:r>
            <a:endParaRPr lang="en-US" sz="2000">
              <a:latin typeface="Times" charset="0"/>
            </a:endParaRPr>
          </a:p>
        </p:txBody>
      </p:sp>
      <p:sp>
        <p:nvSpPr>
          <p:cNvPr id="86030" name="Text Box 15"/>
          <p:cNvSpPr txBox="1">
            <a:spLocks noChangeArrowheads="1"/>
          </p:cNvSpPr>
          <p:nvPr/>
        </p:nvSpPr>
        <p:spPr bwMode="auto">
          <a:xfrm>
            <a:off x="4170363" y="5046663"/>
            <a:ext cx="3048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3. </a:t>
            </a:r>
            <a:r>
              <a:rPr lang="ja-JP" altLang="en-US" sz="1800" b="1" u="sng">
                <a:latin typeface="Comic Sans MS" charset="0"/>
              </a:rPr>
              <a:t>“</a:t>
            </a:r>
            <a:r>
              <a:rPr lang="en-US" altLang="ja-JP" sz="1800" b="1" u="sng">
                <a:latin typeface="Comic Sans MS" charset="0"/>
              </a:rPr>
              <a:t>The Asian Thrust</a:t>
            </a:r>
            <a:r>
              <a:rPr lang="ja-JP" altLang="en-US" sz="1800" b="1" u="sng">
                <a:latin typeface="Comic Sans MS" charset="0"/>
              </a:rPr>
              <a:t>”</a:t>
            </a:r>
            <a:endParaRPr lang="en-US" sz="1800" b="1">
              <a:latin typeface="Comic Sans MS" charset="0"/>
            </a:endParaRPr>
          </a:p>
        </p:txBody>
      </p:sp>
      <p:sp>
        <p:nvSpPr>
          <p:cNvPr id="86031" name="Text Box 16"/>
          <p:cNvSpPr txBox="1">
            <a:spLocks noChangeArrowheads="1"/>
          </p:cNvSpPr>
          <p:nvPr/>
        </p:nvSpPr>
        <p:spPr bwMode="auto">
          <a:xfrm>
            <a:off x="3971925" y="6970713"/>
            <a:ext cx="3048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4. </a:t>
            </a:r>
            <a:r>
              <a:rPr lang="ja-JP" altLang="en-US" sz="1800" b="1" u="sng">
                <a:latin typeface="Comic Sans MS" charset="0"/>
              </a:rPr>
              <a:t>“</a:t>
            </a:r>
            <a:r>
              <a:rPr lang="en-US" altLang="ja-JP" sz="1800" b="1" u="sng">
                <a:latin typeface="Comic Sans MS" charset="0"/>
              </a:rPr>
              <a:t>To Rome and GAIN!</a:t>
            </a:r>
            <a:r>
              <a:rPr lang="ja-JP" altLang="en-US" sz="1800" b="1" u="sng">
                <a:latin typeface="Comic Sans MS" charset="0"/>
              </a:rPr>
              <a:t>”</a:t>
            </a:r>
            <a:endParaRPr lang="en-US" sz="1800" b="1">
              <a:latin typeface="Comic Sans MS" charset="0"/>
            </a:endParaRPr>
          </a:p>
        </p:txBody>
      </p:sp>
      <p:pic>
        <p:nvPicPr>
          <p:cNvPr id="224273" name="Picture 17"/>
          <p:cNvPicPr>
            <a:picLocks noChangeAspect="1" noChangeArrowheads="1"/>
          </p:cNvPicPr>
          <p:nvPr/>
        </p:nvPicPr>
        <p:blipFill>
          <a:blip r:embed="rId3">
            <a:lum bright="24000"/>
          </a:blip>
          <a:srcRect l="23401" t="25208" b="8588"/>
          <a:stretch>
            <a:fillRect/>
          </a:stretch>
        </p:blipFill>
        <p:spPr bwMode="auto">
          <a:xfrm>
            <a:off x="287338" y="3041650"/>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24274" name="Picture 18"/>
          <p:cNvPicPr>
            <a:picLocks noChangeAspect="1" noChangeArrowheads="1"/>
          </p:cNvPicPr>
          <p:nvPr/>
        </p:nvPicPr>
        <p:blipFill>
          <a:blip r:embed="rId3">
            <a:lum bright="24000"/>
          </a:blip>
          <a:srcRect l="23401" t="25208" b="8588"/>
          <a:stretch>
            <a:fillRect/>
          </a:stretch>
        </p:blipFill>
        <p:spPr bwMode="auto">
          <a:xfrm>
            <a:off x="887413" y="4962525"/>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24275" name="Picture 19"/>
          <p:cNvPicPr>
            <a:picLocks noChangeAspect="1" noChangeArrowheads="1"/>
          </p:cNvPicPr>
          <p:nvPr/>
        </p:nvPicPr>
        <p:blipFill>
          <a:blip r:embed="rId3">
            <a:lum bright="24000"/>
          </a:blip>
          <a:srcRect l="23401" t="25208" b="8588"/>
          <a:stretch>
            <a:fillRect/>
          </a:stretch>
        </p:blipFill>
        <p:spPr bwMode="auto">
          <a:xfrm>
            <a:off x="592138" y="6915150"/>
            <a:ext cx="3230562"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24276" name="Picture 20"/>
          <p:cNvPicPr>
            <a:picLocks noChangeAspect="1" noChangeArrowheads="1"/>
          </p:cNvPicPr>
          <p:nvPr/>
        </p:nvPicPr>
        <p:blipFill>
          <a:blip r:embed="rId3">
            <a:lum bright="24000"/>
          </a:blip>
          <a:srcRect l="23401" t="25208" b="8588"/>
          <a:stretch>
            <a:fillRect/>
          </a:stretch>
        </p:blipFill>
        <p:spPr bwMode="auto">
          <a:xfrm>
            <a:off x="708025" y="1120775"/>
            <a:ext cx="3230563" cy="1701800"/>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sp>
        <p:nvSpPr>
          <p:cNvPr id="224277" name="Rectangle 21"/>
          <p:cNvSpPr>
            <a:spLocks noChangeArrowheads="1"/>
          </p:cNvSpPr>
          <p:nvPr/>
        </p:nvSpPr>
        <p:spPr bwMode="auto">
          <a:xfrm>
            <a:off x="2574925" y="1576388"/>
            <a:ext cx="617538"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ASIA</a:t>
            </a:r>
            <a:endParaRPr lang="en-US" sz="2800" b="1">
              <a:latin typeface="Times" charset="0"/>
            </a:endParaRPr>
          </a:p>
        </p:txBody>
      </p:sp>
      <p:sp>
        <p:nvSpPr>
          <p:cNvPr id="224278" name="Rectangle 22"/>
          <p:cNvSpPr>
            <a:spLocks noChangeArrowheads="1"/>
          </p:cNvSpPr>
          <p:nvPr/>
        </p:nvSpPr>
        <p:spPr bwMode="auto">
          <a:xfrm>
            <a:off x="928688" y="1122363"/>
            <a:ext cx="90487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EUROPE</a:t>
            </a:r>
            <a:endParaRPr lang="en-US" sz="2800" b="1">
              <a:latin typeface="Times" charset="0"/>
            </a:endParaRPr>
          </a:p>
        </p:txBody>
      </p:sp>
      <p:sp>
        <p:nvSpPr>
          <p:cNvPr id="86038" name="Rectangle 23"/>
          <p:cNvSpPr>
            <a:spLocks noChangeArrowheads="1"/>
          </p:cNvSpPr>
          <p:nvPr/>
        </p:nvSpPr>
        <p:spPr bwMode="auto">
          <a:xfrm>
            <a:off x="2844800" y="2262188"/>
            <a:ext cx="8461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Helvetica" charset="0"/>
              </a:rPr>
              <a:t>•</a:t>
            </a:r>
            <a:r>
              <a:rPr lang="en-US" sz="1000" b="1">
                <a:latin typeface="Helvetica" charset="0"/>
              </a:rPr>
              <a:t>JERUSALEM</a:t>
            </a:r>
            <a:endParaRPr lang="en-US" sz="2000" b="1">
              <a:latin typeface="Helvetica" charset="0"/>
            </a:endParaRPr>
          </a:p>
        </p:txBody>
      </p:sp>
      <p:sp>
        <p:nvSpPr>
          <p:cNvPr id="224280" name="Rectangle 24"/>
          <p:cNvSpPr>
            <a:spLocks noChangeArrowheads="1"/>
          </p:cNvSpPr>
          <p:nvPr/>
        </p:nvSpPr>
        <p:spPr bwMode="auto">
          <a:xfrm>
            <a:off x="2725738" y="2501900"/>
            <a:ext cx="917575" cy="2746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ARABIA</a:t>
            </a:r>
            <a:endParaRPr lang="en-US" sz="2000">
              <a:latin typeface="Times" charset="0"/>
            </a:endParaRPr>
          </a:p>
        </p:txBody>
      </p:sp>
      <p:sp>
        <p:nvSpPr>
          <p:cNvPr id="224281" name="Rectangle 25"/>
          <p:cNvSpPr>
            <a:spLocks noChangeArrowheads="1"/>
          </p:cNvSpPr>
          <p:nvPr/>
        </p:nvSpPr>
        <p:spPr bwMode="auto">
          <a:xfrm>
            <a:off x="1387475" y="2471738"/>
            <a:ext cx="88582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AFRICA</a:t>
            </a:r>
            <a:endParaRPr lang="en-US" sz="2000">
              <a:latin typeface="Times" charset="0"/>
            </a:endParaRPr>
          </a:p>
        </p:txBody>
      </p:sp>
      <p:sp>
        <p:nvSpPr>
          <p:cNvPr id="86041" name="Rectangle 26"/>
          <p:cNvSpPr>
            <a:spLocks noChangeArrowheads="1"/>
          </p:cNvSpPr>
          <p:nvPr/>
        </p:nvSpPr>
        <p:spPr bwMode="auto">
          <a:xfrm>
            <a:off x="2882900" y="2097088"/>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86042" name="Rectangle 27"/>
          <p:cNvSpPr>
            <a:spLocks noChangeArrowheads="1"/>
          </p:cNvSpPr>
          <p:nvPr/>
        </p:nvSpPr>
        <p:spPr bwMode="auto">
          <a:xfrm>
            <a:off x="2489200" y="1830388"/>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86043" name="Rectangle 28"/>
          <p:cNvSpPr>
            <a:spLocks noChangeArrowheads="1"/>
          </p:cNvSpPr>
          <p:nvPr/>
        </p:nvSpPr>
        <p:spPr bwMode="auto">
          <a:xfrm>
            <a:off x="1333500" y="1550988"/>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86044" name="Rectangle 29"/>
          <p:cNvSpPr>
            <a:spLocks noChangeArrowheads="1"/>
          </p:cNvSpPr>
          <p:nvPr/>
        </p:nvSpPr>
        <p:spPr bwMode="auto">
          <a:xfrm>
            <a:off x="1625600" y="1817688"/>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86045" name="Rectangle 30"/>
          <p:cNvSpPr>
            <a:spLocks noChangeArrowheads="1"/>
          </p:cNvSpPr>
          <p:nvPr/>
        </p:nvSpPr>
        <p:spPr bwMode="auto">
          <a:xfrm>
            <a:off x="958850" y="2027238"/>
            <a:ext cx="1062038"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86046" name="Rectangle 31"/>
          <p:cNvSpPr>
            <a:spLocks noChangeArrowheads="1"/>
          </p:cNvSpPr>
          <p:nvPr/>
        </p:nvSpPr>
        <p:spPr bwMode="auto">
          <a:xfrm>
            <a:off x="2159000" y="2262188"/>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224288" name="Text Box 32"/>
          <p:cNvSpPr txBox="1">
            <a:spLocks noChangeArrowheads="1"/>
          </p:cNvSpPr>
          <p:nvPr/>
        </p:nvSpPr>
        <p:spPr bwMode="auto">
          <a:xfrm>
            <a:off x="2160588" y="1847850"/>
            <a:ext cx="215900" cy="228600"/>
          </a:xfrm>
          <a:prstGeom prst="rect">
            <a:avLst/>
          </a:prstGeom>
          <a:noFill/>
          <a:ln w="9525">
            <a:noFill/>
            <a:miter lim="800000"/>
            <a:headEnd/>
            <a:tailEnd/>
          </a:ln>
          <a:effectLst>
            <a:outerShdw blurRad="63500" dist="12700" algn="ctr" rotWithShape="0">
              <a:schemeClr val="bg1">
                <a:alpha val="74998"/>
              </a:schemeClr>
            </a:outerShdw>
          </a:effectLst>
        </p:spPr>
        <p:txBody>
          <a:bodyPr>
            <a:spAutoFit/>
          </a:bodyPr>
          <a:lstStyle>
            <a:lvl1pPr>
              <a:defRPr sz="500">
                <a:solidFill>
                  <a:schemeClr val="tx1"/>
                </a:solidFill>
                <a:latin typeface="Times New Roman" charset="0"/>
                <a:ea typeface="ＭＳ Ｐゴシック" charset="0"/>
                <a:cs typeface="ＭＳ Ｐゴシック" charset="0"/>
              </a:defRPr>
            </a:lvl1pPr>
            <a:lvl2pPr marL="37931725" indent="-37474525">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900" b="1">
                <a:latin typeface="Helvetica" charset="0"/>
              </a:rPr>
              <a:t>•</a:t>
            </a:r>
          </a:p>
        </p:txBody>
      </p:sp>
      <p:sp>
        <p:nvSpPr>
          <p:cNvPr id="86048" name="Line 33"/>
          <p:cNvSpPr>
            <a:spLocks noChangeShapeType="1"/>
          </p:cNvSpPr>
          <p:nvPr/>
        </p:nvSpPr>
        <p:spPr bwMode="auto">
          <a:xfrm>
            <a:off x="2282825" y="1982788"/>
            <a:ext cx="100013"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291" name="AutoShape 35" descr="Large confetti"/>
          <p:cNvSpPr>
            <a:spLocks noChangeArrowheads="1"/>
          </p:cNvSpPr>
          <p:nvPr/>
        </p:nvSpPr>
        <p:spPr bwMode="auto">
          <a:xfrm rot="2005411">
            <a:off x="3740150" y="2593975"/>
            <a:ext cx="571500" cy="354013"/>
          </a:xfrm>
          <a:prstGeom prst="rightArrow">
            <a:avLst>
              <a:gd name="adj1" fmla="val 50000"/>
              <a:gd name="adj2" fmla="val 40359"/>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4292" name="AutoShape 36" descr="Large confetti"/>
          <p:cNvSpPr>
            <a:spLocks noChangeArrowheads="1"/>
          </p:cNvSpPr>
          <p:nvPr/>
        </p:nvSpPr>
        <p:spPr bwMode="auto">
          <a:xfrm rot="8504295">
            <a:off x="3295650" y="3394075"/>
            <a:ext cx="695325" cy="354013"/>
          </a:xfrm>
          <a:prstGeom prst="rightArrow">
            <a:avLst>
              <a:gd name="adj1" fmla="val 50000"/>
              <a:gd name="adj2" fmla="val 49103"/>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Times New Roman" pitchFamily="-107" charset="0"/>
              <a:ea typeface="+mn-ea"/>
              <a:cs typeface="+mn-cs"/>
            </a:endParaRPr>
          </a:p>
        </p:txBody>
      </p:sp>
      <p:sp>
        <p:nvSpPr>
          <p:cNvPr id="224293" name="Rectangle 37"/>
          <p:cNvSpPr>
            <a:spLocks noChangeArrowheads="1"/>
          </p:cNvSpPr>
          <p:nvPr/>
        </p:nvSpPr>
        <p:spPr bwMode="auto">
          <a:xfrm>
            <a:off x="2160588" y="3475038"/>
            <a:ext cx="617537"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ASIA</a:t>
            </a:r>
            <a:endParaRPr lang="en-US" sz="2800" b="1">
              <a:latin typeface="Times" charset="0"/>
            </a:endParaRPr>
          </a:p>
        </p:txBody>
      </p:sp>
      <p:sp>
        <p:nvSpPr>
          <p:cNvPr id="224294" name="Rectangle 38"/>
          <p:cNvSpPr>
            <a:spLocks noChangeArrowheads="1"/>
          </p:cNvSpPr>
          <p:nvPr/>
        </p:nvSpPr>
        <p:spPr bwMode="auto">
          <a:xfrm>
            <a:off x="514350" y="3021013"/>
            <a:ext cx="90487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EUROPE</a:t>
            </a:r>
            <a:endParaRPr lang="en-US" sz="2800" b="1">
              <a:latin typeface="Times" charset="0"/>
            </a:endParaRPr>
          </a:p>
        </p:txBody>
      </p:sp>
      <p:sp>
        <p:nvSpPr>
          <p:cNvPr id="224295" name="Rectangle 39"/>
          <p:cNvSpPr>
            <a:spLocks noChangeArrowheads="1"/>
          </p:cNvSpPr>
          <p:nvPr/>
        </p:nvSpPr>
        <p:spPr bwMode="auto">
          <a:xfrm>
            <a:off x="2311400" y="4400550"/>
            <a:ext cx="917575" cy="2746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ARABIA</a:t>
            </a:r>
            <a:endParaRPr lang="en-US" sz="2000">
              <a:latin typeface="Times" charset="0"/>
            </a:endParaRPr>
          </a:p>
        </p:txBody>
      </p:sp>
      <p:sp>
        <p:nvSpPr>
          <p:cNvPr id="224296" name="Rectangle 40"/>
          <p:cNvSpPr>
            <a:spLocks noChangeArrowheads="1"/>
          </p:cNvSpPr>
          <p:nvPr/>
        </p:nvSpPr>
        <p:spPr bwMode="auto">
          <a:xfrm>
            <a:off x="973138" y="4370388"/>
            <a:ext cx="88582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AFRICA</a:t>
            </a:r>
            <a:endParaRPr lang="en-US" sz="2000">
              <a:latin typeface="Times" charset="0"/>
            </a:endParaRPr>
          </a:p>
        </p:txBody>
      </p:sp>
      <p:sp>
        <p:nvSpPr>
          <p:cNvPr id="86055" name="Rectangle 41"/>
          <p:cNvSpPr>
            <a:spLocks noChangeArrowheads="1"/>
          </p:cNvSpPr>
          <p:nvPr/>
        </p:nvSpPr>
        <p:spPr bwMode="auto">
          <a:xfrm>
            <a:off x="2468563" y="3995738"/>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86056" name="Rectangle 42"/>
          <p:cNvSpPr>
            <a:spLocks noChangeArrowheads="1"/>
          </p:cNvSpPr>
          <p:nvPr/>
        </p:nvSpPr>
        <p:spPr bwMode="auto">
          <a:xfrm>
            <a:off x="2074863" y="3729038"/>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86057" name="Rectangle 43"/>
          <p:cNvSpPr>
            <a:spLocks noChangeArrowheads="1"/>
          </p:cNvSpPr>
          <p:nvPr/>
        </p:nvSpPr>
        <p:spPr bwMode="auto">
          <a:xfrm>
            <a:off x="919163" y="3449638"/>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86058" name="Rectangle 44"/>
          <p:cNvSpPr>
            <a:spLocks noChangeArrowheads="1"/>
          </p:cNvSpPr>
          <p:nvPr/>
        </p:nvSpPr>
        <p:spPr bwMode="auto">
          <a:xfrm>
            <a:off x="1211263" y="3716338"/>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86059" name="Rectangle 45"/>
          <p:cNvSpPr>
            <a:spLocks noChangeArrowheads="1"/>
          </p:cNvSpPr>
          <p:nvPr/>
        </p:nvSpPr>
        <p:spPr bwMode="auto">
          <a:xfrm>
            <a:off x="544513" y="3925888"/>
            <a:ext cx="1062037"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86060" name="Rectangle 46"/>
          <p:cNvSpPr>
            <a:spLocks noChangeArrowheads="1"/>
          </p:cNvSpPr>
          <p:nvPr/>
        </p:nvSpPr>
        <p:spPr bwMode="auto">
          <a:xfrm>
            <a:off x="1744663" y="4160838"/>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86061" name="Line 47"/>
          <p:cNvSpPr>
            <a:spLocks noChangeShapeType="1"/>
          </p:cNvSpPr>
          <p:nvPr/>
        </p:nvSpPr>
        <p:spPr bwMode="auto">
          <a:xfrm>
            <a:off x="1868488" y="3881438"/>
            <a:ext cx="100012"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305" name="Rectangle 49"/>
          <p:cNvSpPr>
            <a:spLocks noChangeArrowheads="1"/>
          </p:cNvSpPr>
          <p:nvPr/>
        </p:nvSpPr>
        <p:spPr bwMode="auto">
          <a:xfrm>
            <a:off x="2759075" y="5405438"/>
            <a:ext cx="617538"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ASIA</a:t>
            </a:r>
            <a:endParaRPr lang="en-US" sz="2800" b="1">
              <a:latin typeface="Times" charset="0"/>
            </a:endParaRPr>
          </a:p>
        </p:txBody>
      </p:sp>
      <p:sp>
        <p:nvSpPr>
          <p:cNvPr id="224306" name="Rectangle 50"/>
          <p:cNvSpPr>
            <a:spLocks noChangeArrowheads="1"/>
          </p:cNvSpPr>
          <p:nvPr/>
        </p:nvSpPr>
        <p:spPr bwMode="auto">
          <a:xfrm>
            <a:off x="1112838" y="4951413"/>
            <a:ext cx="90487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EUROPE</a:t>
            </a:r>
            <a:endParaRPr lang="en-US" sz="2800" b="1">
              <a:latin typeface="Times" charset="0"/>
            </a:endParaRPr>
          </a:p>
        </p:txBody>
      </p:sp>
      <p:sp>
        <p:nvSpPr>
          <p:cNvPr id="224307" name="Rectangle 51"/>
          <p:cNvSpPr>
            <a:spLocks noChangeArrowheads="1"/>
          </p:cNvSpPr>
          <p:nvPr/>
        </p:nvSpPr>
        <p:spPr bwMode="auto">
          <a:xfrm>
            <a:off x="2909888" y="6330950"/>
            <a:ext cx="917575" cy="2746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ARABIA</a:t>
            </a:r>
            <a:endParaRPr lang="en-US" sz="2000">
              <a:latin typeface="Times" charset="0"/>
            </a:endParaRPr>
          </a:p>
        </p:txBody>
      </p:sp>
      <p:sp>
        <p:nvSpPr>
          <p:cNvPr id="224308" name="Rectangle 52"/>
          <p:cNvSpPr>
            <a:spLocks noChangeArrowheads="1"/>
          </p:cNvSpPr>
          <p:nvPr/>
        </p:nvSpPr>
        <p:spPr bwMode="auto">
          <a:xfrm>
            <a:off x="1571625" y="6300788"/>
            <a:ext cx="88582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AFRICA</a:t>
            </a:r>
            <a:endParaRPr lang="en-US" sz="2000">
              <a:latin typeface="Times" charset="0"/>
            </a:endParaRPr>
          </a:p>
        </p:txBody>
      </p:sp>
      <p:sp>
        <p:nvSpPr>
          <p:cNvPr id="86066" name="Rectangle 53"/>
          <p:cNvSpPr>
            <a:spLocks noChangeArrowheads="1"/>
          </p:cNvSpPr>
          <p:nvPr/>
        </p:nvSpPr>
        <p:spPr bwMode="auto">
          <a:xfrm>
            <a:off x="3067050" y="5926138"/>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86067" name="Rectangle 54"/>
          <p:cNvSpPr>
            <a:spLocks noChangeArrowheads="1"/>
          </p:cNvSpPr>
          <p:nvPr/>
        </p:nvSpPr>
        <p:spPr bwMode="auto">
          <a:xfrm>
            <a:off x="2673350" y="5659438"/>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86068" name="Rectangle 55"/>
          <p:cNvSpPr>
            <a:spLocks noChangeArrowheads="1"/>
          </p:cNvSpPr>
          <p:nvPr/>
        </p:nvSpPr>
        <p:spPr bwMode="auto">
          <a:xfrm>
            <a:off x="1517650" y="5380038"/>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86069" name="Rectangle 56"/>
          <p:cNvSpPr>
            <a:spLocks noChangeArrowheads="1"/>
          </p:cNvSpPr>
          <p:nvPr/>
        </p:nvSpPr>
        <p:spPr bwMode="auto">
          <a:xfrm>
            <a:off x="1809750" y="5646738"/>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86070" name="Rectangle 57"/>
          <p:cNvSpPr>
            <a:spLocks noChangeArrowheads="1"/>
          </p:cNvSpPr>
          <p:nvPr/>
        </p:nvSpPr>
        <p:spPr bwMode="auto">
          <a:xfrm>
            <a:off x="1143000" y="5856288"/>
            <a:ext cx="1062038"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86071" name="Rectangle 58"/>
          <p:cNvSpPr>
            <a:spLocks noChangeArrowheads="1"/>
          </p:cNvSpPr>
          <p:nvPr/>
        </p:nvSpPr>
        <p:spPr bwMode="auto">
          <a:xfrm>
            <a:off x="2343150" y="6091238"/>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86072" name="Line 59"/>
          <p:cNvSpPr>
            <a:spLocks noChangeShapeType="1"/>
          </p:cNvSpPr>
          <p:nvPr/>
        </p:nvSpPr>
        <p:spPr bwMode="auto">
          <a:xfrm>
            <a:off x="2466975" y="5811838"/>
            <a:ext cx="100013"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317" name="Rectangle 61"/>
          <p:cNvSpPr>
            <a:spLocks noChangeArrowheads="1"/>
          </p:cNvSpPr>
          <p:nvPr/>
        </p:nvSpPr>
        <p:spPr bwMode="auto">
          <a:xfrm>
            <a:off x="2465388" y="7364413"/>
            <a:ext cx="617537"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ASIA</a:t>
            </a:r>
            <a:endParaRPr lang="en-US" sz="2800" b="1">
              <a:latin typeface="Times" charset="0"/>
            </a:endParaRPr>
          </a:p>
        </p:txBody>
      </p:sp>
      <p:sp>
        <p:nvSpPr>
          <p:cNvPr id="224318" name="Rectangle 62"/>
          <p:cNvSpPr>
            <a:spLocks noChangeArrowheads="1"/>
          </p:cNvSpPr>
          <p:nvPr/>
        </p:nvSpPr>
        <p:spPr bwMode="auto">
          <a:xfrm>
            <a:off x="819150" y="6910388"/>
            <a:ext cx="90487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EUROPE</a:t>
            </a:r>
            <a:endParaRPr lang="en-US" sz="2800" b="1">
              <a:latin typeface="Times" charset="0"/>
            </a:endParaRPr>
          </a:p>
        </p:txBody>
      </p:sp>
      <p:sp>
        <p:nvSpPr>
          <p:cNvPr id="224319" name="Rectangle 63"/>
          <p:cNvSpPr>
            <a:spLocks noChangeArrowheads="1"/>
          </p:cNvSpPr>
          <p:nvPr/>
        </p:nvSpPr>
        <p:spPr bwMode="auto">
          <a:xfrm>
            <a:off x="2616200" y="8289925"/>
            <a:ext cx="917575" cy="2746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ARABIA</a:t>
            </a:r>
            <a:endParaRPr lang="en-US" sz="2000">
              <a:latin typeface="Times" charset="0"/>
            </a:endParaRPr>
          </a:p>
        </p:txBody>
      </p:sp>
      <p:sp>
        <p:nvSpPr>
          <p:cNvPr id="224320" name="Rectangle 64"/>
          <p:cNvSpPr>
            <a:spLocks noChangeArrowheads="1"/>
          </p:cNvSpPr>
          <p:nvPr/>
        </p:nvSpPr>
        <p:spPr bwMode="auto">
          <a:xfrm>
            <a:off x="1277938" y="8259763"/>
            <a:ext cx="885825" cy="2746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a:defRPr/>
            </a:pPr>
            <a:r>
              <a:rPr lang="en-US" sz="1800" b="1">
                <a:latin typeface="Comic Sans MS" charset="0"/>
              </a:rPr>
              <a:t>AFRICA</a:t>
            </a:r>
            <a:endParaRPr lang="en-US" sz="2000">
              <a:latin typeface="Times" charset="0"/>
            </a:endParaRPr>
          </a:p>
        </p:txBody>
      </p:sp>
      <p:sp>
        <p:nvSpPr>
          <p:cNvPr id="86077" name="Rectangle 65"/>
          <p:cNvSpPr>
            <a:spLocks noChangeArrowheads="1"/>
          </p:cNvSpPr>
          <p:nvPr/>
        </p:nvSpPr>
        <p:spPr bwMode="auto">
          <a:xfrm>
            <a:off x="2773363" y="7885113"/>
            <a:ext cx="10382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SYRIAN ANTIOCH</a:t>
            </a:r>
            <a:endParaRPr lang="en-US" sz="1800" b="1">
              <a:latin typeface="Helvetica" charset="0"/>
            </a:endParaRPr>
          </a:p>
        </p:txBody>
      </p:sp>
      <p:sp>
        <p:nvSpPr>
          <p:cNvPr id="86078" name="Rectangle 66"/>
          <p:cNvSpPr>
            <a:spLocks noChangeArrowheads="1"/>
          </p:cNvSpPr>
          <p:nvPr/>
        </p:nvSpPr>
        <p:spPr bwMode="auto">
          <a:xfrm>
            <a:off x="2379663" y="7618413"/>
            <a:ext cx="110172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PISIDIAN ANTIOCH</a:t>
            </a:r>
            <a:endParaRPr lang="en-US" sz="1800" b="1">
              <a:latin typeface="Helvetica" charset="0"/>
            </a:endParaRPr>
          </a:p>
        </p:txBody>
      </p:sp>
      <p:sp>
        <p:nvSpPr>
          <p:cNvPr id="86079" name="Rectangle 67"/>
          <p:cNvSpPr>
            <a:spLocks noChangeArrowheads="1"/>
          </p:cNvSpPr>
          <p:nvPr/>
        </p:nvSpPr>
        <p:spPr bwMode="auto">
          <a:xfrm>
            <a:off x="1223963" y="7339013"/>
            <a:ext cx="396875" cy="18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Helvetica" charset="0"/>
              </a:rPr>
              <a:t>•</a:t>
            </a:r>
            <a:r>
              <a:rPr lang="en-US" sz="900" b="1">
                <a:latin typeface="Helvetica" charset="0"/>
              </a:rPr>
              <a:t>ROME</a:t>
            </a:r>
            <a:endParaRPr lang="en-US" sz="1800" b="1">
              <a:latin typeface="Helvetica" charset="0"/>
            </a:endParaRPr>
          </a:p>
        </p:txBody>
      </p:sp>
      <p:sp>
        <p:nvSpPr>
          <p:cNvPr id="86080" name="Rectangle 68"/>
          <p:cNvSpPr>
            <a:spLocks noChangeArrowheads="1"/>
          </p:cNvSpPr>
          <p:nvPr/>
        </p:nvSpPr>
        <p:spPr bwMode="auto">
          <a:xfrm>
            <a:off x="1516063" y="7605713"/>
            <a:ext cx="536575"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000" b="1">
                <a:latin typeface="Helvetica" charset="0"/>
              </a:rPr>
              <a:t>GREECE</a:t>
            </a:r>
            <a:endParaRPr lang="en-US" sz="1600" b="1">
              <a:latin typeface="Helvetica" charset="0"/>
            </a:endParaRPr>
          </a:p>
        </p:txBody>
      </p:sp>
      <p:sp>
        <p:nvSpPr>
          <p:cNvPr id="86081" name="Rectangle 69"/>
          <p:cNvSpPr>
            <a:spLocks noChangeArrowheads="1"/>
          </p:cNvSpPr>
          <p:nvPr/>
        </p:nvSpPr>
        <p:spPr bwMode="auto">
          <a:xfrm>
            <a:off x="849313" y="7815263"/>
            <a:ext cx="1062037"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latin typeface="Helvetica" charset="0"/>
              </a:rPr>
              <a:t>ATHENS/CORINTH•</a:t>
            </a:r>
            <a:endParaRPr lang="en-US" sz="1800" b="1">
              <a:latin typeface="Helvetica" charset="0"/>
            </a:endParaRPr>
          </a:p>
        </p:txBody>
      </p:sp>
      <p:sp>
        <p:nvSpPr>
          <p:cNvPr id="86082" name="Rectangle 70"/>
          <p:cNvSpPr>
            <a:spLocks noChangeArrowheads="1"/>
          </p:cNvSpPr>
          <p:nvPr/>
        </p:nvSpPr>
        <p:spPr bwMode="auto">
          <a:xfrm>
            <a:off x="2049463" y="8050213"/>
            <a:ext cx="5461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b="1">
                <a:solidFill>
                  <a:schemeClr val="bg1"/>
                </a:solidFill>
                <a:latin typeface="Helvetica" charset="0"/>
              </a:rPr>
              <a:t>EPHESUS</a:t>
            </a:r>
            <a:endParaRPr lang="en-US" sz="1800" b="1">
              <a:solidFill>
                <a:schemeClr val="bg1"/>
              </a:solidFill>
              <a:latin typeface="Helvetica" charset="0"/>
            </a:endParaRPr>
          </a:p>
        </p:txBody>
      </p:sp>
      <p:sp>
        <p:nvSpPr>
          <p:cNvPr id="86083" name="Line 71"/>
          <p:cNvSpPr>
            <a:spLocks noChangeShapeType="1"/>
          </p:cNvSpPr>
          <p:nvPr/>
        </p:nvSpPr>
        <p:spPr bwMode="auto">
          <a:xfrm>
            <a:off x="2173288" y="7770813"/>
            <a:ext cx="100012" cy="2778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329" name="Text Box 73"/>
          <p:cNvSpPr txBox="1">
            <a:spLocks noChangeArrowheads="1"/>
          </p:cNvSpPr>
          <p:nvPr/>
        </p:nvSpPr>
        <p:spPr bwMode="auto">
          <a:xfrm>
            <a:off x="1982788" y="3190875"/>
            <a:ext cx="1417637"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15-18</a:t>
            </a:r>
          </a:p>
        </p:txBody>
      </p:sp>
      <p:sp>
        <p:nvSpPr>
          <p:cNvPr id="224330" name="Text Box 74"/>
          <p:cNvSpPr txBox="1">
            <a:spLocks noChangeArrowheads="1"/>
          </p:cNvSpPr>
          <p:nvPr/>
        </p:nvSpPr>
        <p:spPr bwMode="auto">
          <a:xfrm>
            <a:off x="2584450" y="5068888"/>
            <a:ext cx="1417638"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18-21</a:t>
            </a:r>
          </a:p>
        </p:txBody>
      </p:sp>
      <p:sp>
        <p:nvSpPr>
          <p:cNvPr id="224331" name="Text Box 75"/>
          <p:cNvSpPr txBox="1">
            <a:spLocks noChangeArrowheads="1"/>
          </p:cNvSpPr>
          <p:nvPr/>
        </p:nvSpPr>
        <p:spPr bwMode="auto">
          <a:xfrm>
            <a:off x="2268538" y="7042150"/>
            <a:ext cx="1417637"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21-28</a:t>
            </a:r>
          </a:p>
        </p:txBody>
      </p:sp>
      <p:sp>
        <p:nvSpPr>
          <p:cNvPr id="224332" name="Text Box 76"/>
          <p:cNvSpPr txBox="1">
            <a:spLocks noChangeArrowheads="1"/>
          </p:cNvSpPr>
          <p:nvPr/>
        </p:nvSpPr>
        <p:spPr bwMode="auto">
          <a:xfrm>
            <a:off x="2343150" y="1247775"/>
            <a:ext cx="1417638" cy="346075"/>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a:spAutoFit/>
          </a:bodyPr>
          <a:lstStyle/>
          <a:p>
            <a:pPr>
              <a:spcBef>
                <a:spcPct val="50000"/>
              </a:spcBef>
              <a:defRPr/>
            </a:pPr>
            <a:r>
              <a:rPr lang="en-US" sz="1600" b="1">
                <a:latin typeface="Comic Sans MS" pitchFamily="-107" charset="0"/>
                <a:ea typeface="+mn-ea"/>
                <a:cs typeface="+mn-cs"/>
              </a:rPr>
              <a:t>Acts 13-14</a:t>
            </a:r>
          </a:p>
        </p:txBody>
      </p:sp>
      <p:sp>
        <p:nvSpPr>
          <p:cNvPr id="86088" name="Freeform 77"/>
          <p:cNvSpPr>
            <a:spLocks/>
          </p:cNvSpPr>
          <p:nvPr/>
        </p:nvSpPr>
        <p:spPr bwMode="auto">
          <a:xfrm>
            <a:off x="2690813" y="1871663"/>
            <a:ext cx="273050" cy="388937"/>
          </a:xfrm>
          <a:custGeom>
            <a:avLst/>
            <a:gdLst>
              <a:gd name="T0" fmla="*/ 2147483647 w 539"/>
              <a:gd name="T1" fmla="*/ 2147483647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0 w 539"/>
              <a:gd name="T11" fmla="*/ 2147483647 h 631"/>
              <a:gd name="T12" fmla="*/ 2147483647 w 539"/>
              <a:gd name="T13" fmla="*/ 2147483647 h 631"/>
              <a:gd name="T14" fmla="*/ 2147483647 w 539"/>
              <a:gd name="T15" fmla="*/ 0 h 631"/>
              <a:gd name="T16" fmla="*/ 2147483647 w 539"/>
              <a:gd name="T17" fmla="*/ 2147483647 h 631"/>
              <a:gd name="T18" fmla="*/ 2147483647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6089" name="Freeform 78"/>
          <p:cNvSpPr>
            <a:spLocks/>
          </p:cNvSpPr>
          <p:nvPr/>
        </p:nvSpPr>
        <p:spPr bwMode="auto">
          <a:xfrm>
            <a:off x="1666875" y="3894138"/>
            <a:ext cx="831850" cy="365125"/>
          </a:xfrm>
          <a:custGeom>
            <a:avLst/>
            <a:gdLst>
              <a:gd name="T0" fmla="*/ 2147483647 w 1152"/>
              <a:gd name="T1" fmla="*/ 0 h 557"/>
              <a:gd name="T2" fmla="*/ 2147483647 w 1152"/>
              <a:gd name="T3" fmla="*/ 2147483647 h 557"/>
              <a:gd name="T4" fmla="*/ 2147483647 w 1152"/>
              <a:gd name="T5" fmla="*/ 2147483647 h 557"/>
              <a:gd name="T6" fmla="*/ 2147483647 w 1152"/>
              <a:gd name="T7" fmla="*/ 2147483647 h 557"/>
              <a:gd name="T8" fmla="*/ 2147483647 w 1152"/>
              <a:gd name="T9" fmla="*/ 2147483647 h 557"/>
              <a:gd name="T10" fmla="*/ 2147483647 w 1152"/>
              <a:gd name="T11" fmla="*/ 2147483647 h 557"/>
              <a:gd name="T12" fmla="*/ 2147483647 w 1152"/>
              <a:gd name="T13" fmla="*/ 2147483647 h 557"/>
              <a:gd name="T14" fmla="*/ 2147483647 w 1152"/>
              <a:gd name="T15" fmla="*/ 2147483647 h 557"/>
              <a:gd name="T16" fmla="*/ 2147483647 w 1152"/>
              <a:gd name="T17" fmla="*/ 2147483647 h 557"/>
              <a:gd name="T18" fmla="*/ 2147483647 w 1152"/>
              <a:gd name="T19" fmla="*/ 2147483647 h 557"/>
              <a:gd name="T20" fmla="*/ 2147483647 w 1152"/>
              <a:gd name="T21" fmla="*/ 2147483647 h 557"/>
              <a:gd name="T22" fmla="*/ 2147483647 w 1152"/>
              <a:gd name="T23" fmla="*/ 2147483647 h 557"/>
              <a:gd name="T24" fmla="*/ 2147483647 w 1152"/>
              <a:gd name="T25" fmla="*/ 2147483647 h 557"/>
              <a:gd name="T26" fmla="*/ 2147483647 w 1152"/>
              <a:gd name="T27" fmla="*/ 2147483647 h 557"/>
              <a:gd name="T28" fmla="*/ 2147483647 w 1152"/>
              <a:gd name="T29" fmla="*/ 2147483647 h 557"/>
              <a:gd name="T30" fmla="*/ 2147483647 w 1152"/>
              <a:gd name="T31" fmla="*/ 214748364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52"/>
              <a:gd name="T49" fmla="*/ 0 h 557"/>
              <a:gd name="T50" fmla="*/ 1152 w 1152"/>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52" h="557">
                <a:moveTo>
                  <a:pt x="65" y="0"/>
                </a:moveTo>
                <a:cubicBezTo>
                  <a:pt x="20" y="11"/>
                  <a:pt x="15" y="21"/>
                  <a:pt x="2" y="63"/>
                </a:cubicBezTo>
                <a:cubicBezTo>
                  <a:pt x="5" y="81"/>
                  <a:pt x="0" y="102"/>
                  <a:pt x="11" y="117"/>
                </a:cubicBezTo>
                <a:cubicBezTo>
                  <a:pt x="25" y="137"/>
                  <a:pt x="144" y="110"/>
                  <a:pt x="164" y="108"/>
                </a:cubicBezTo>
                <a:cubicBezTo>
                  <a:pt x="220" y="111"/>
                  <a:pt x="277" y="112"/>
                  <a:pt x="334" y="117"/>
                </a:cubicBezTo>
                <a:cubicBezTo>
                  <a:pt x="390" y="121"/>
                  <a:pt x="455" y="153"/>
                  <a:pt x="505" y="180"/>
                </a:cubicBezTo>
                <a:cubicBezTo>
                  <a:pt x="523" y="190"/>
                  <a:pt x="537" y="211"/>
                  <a:pt x="559" y="215"/>
                </a:cubicBezTo>
                <a:cubicBezTo>
                  <a:pt x="622" y="225"/>
                  <a:pt x="595" y="218"/>
                  <a:pt x="640" y="233"/>
                </a:cubicBezTo>
                <a:cubicBezTo>
                  <a:pt x="651" y="268"/>
                  <a:pt x="662" y="284"/>
                  <a:pt x="694" y="305"/>
                </a:cubicBezTo>
                <a:cubicBezTo>
                  <a:pt x="697" y="314"/>
                  <a:pt x="696" y="325"/>
                  <a:pt x="703" y="332"/>
                </a:cubicBezTo>
                <a:cubicBezTo>
                  <a:pt x="709" y="338"/>
                  <a:pt x="721" y="336"/>
                  <a:pt x="730" y="341"/>
                </a:cubicBezTo>
                <a:cubicBezTo>
                  <a:pt x="768" y="360"/>
                  <a:pt x="808" y="375"/>
                  <a:pt x="847" y="395"/>
                </a:cubicBezTo>
                <a:cubicBezTo>
                  <a:pt x="869" y="428"/>
                  <a:pt x="885" y="489"/>
                  <a:pt x="928" y="503"/>
                </a:cubicBezTo>
                <a:cubicBezTo>
                  <a:pt x="957" y="511"/>
                  <a:pt x="987" y="515"/>
                  <a:pt x="1018" y="521"/>
                </a:cubicBezTo>
                <a:cubicBezTo>
                  <a:pt x="1053" y="527"/>
                  <a:pt x="1125" y="539"/>
                  <a:pt x="1125" y="539"/>
                </a:cubicBezTo>
                <a:cubicBezTo>
                  <a:pt x="1134" y="545"/>
                  <a:pt x="1152" y="557"/>
                  <a:pt x="1152" y="557"/>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6090" name="Freeform 79"/>
          <p:cNvSpPr>
            <a:spLocks/>
          </p:cNvSpPr>
          <p:nvPr/>
        </p:nvSpPr>
        <p:spPr bwMode="auto">
          <a:xfrm>
            <a:off x="1657350" y="3568700"/>
            <a:ext cx="938213" cy="744538"/>
          </a:xfrm>
          <a:custGeom>
            <a:avLst/>
            <a:gdLst>
              <a:gd name="T0" fmla="*/ 2147483647 w 1300"/>
              <a:gd name="T1" fmla="*/ 2147483647 h 1133"/>
              <a:gd name="T2" fmla="*/ 2147483647 w 1300"/>
              <a:gd name="T3" fmla="*/ 2147483647 h 1133"/>
              <a:gd name="T4" fmla="*/ 2147483647 w 1300"/>
              <a:gd name="T5" fmla="*/ 2147483647 h 1133"/>
              <a:gd name="T6" fmla="*/ 2147483647 w 1300"/>
              <a:gd name="T7" fmla="*/ 2147483647 h 1133"/>
              <a:gd name="T8" fmla="*/ 2147483647 w 1300"/>
              <a:gd name="T9" fmla="*/ 2147483647 h 1133"/>
              <a:gd name="T10" fmla="*/ 2147483647 w 1300"/>
              <a:gd name="T11" fmla="*/ 2147483647 h 1133"/>
              <a:gd name="T12" fmla="*/ 2147483647 w 1300"/>
              <a:gd name="T13" fmla="*/ 2147483647 h 1133"/>
              <a:gd name="T14" fmla="*/ 2147483647 w 1300"/>
              <a:gd name="T15" fmla="*/ 2147483647 h 1133"/>
              <a:gd name="T16" fmla="*/ 2147483647 w 1300"/>
              <a:gd name="T17" fmla="*/ 2147483647 h 1133"/>
              <a:gd name="T18" fmla="*/ 2147483647 w 1300"/>
              <a:gd name="T19" fmla="*/ 2147483647 h 1133"/>
              <a:gd name="T20" fmla="*/ 2147483647 w 1300"/>
              <a:gd name="T21" fmla="*/ 2147483647 h 1133"/>
              <a:gd name="T22" fmla="*/ 2147483647 w 1300"/>
              <a:gd name="T23" fmla="*/ 2147483647 h 1133"/>
              <a:gd name="T24" fmla="*/ 2147483647 w 1300"/>
              <a:gd name="T25" fmla="*/ 2147483647 h 1133"/>
              <a:gd name="T26" fmla="*/ 2147483647 w 1300"/>
              <a:gd name="T27" fmla="*/ 2147483647 h 1133"/>
              <a:gd name="T28" fmla="*/ 2147483647 w 1300"/>
              <a:gd name="T29" fmla="*/ 2147483647 h 1133"/>
              <a:gd name="T30" fmla="*/ 2147483647 w 1300"/>
              <a:gd name="T31" fmla="*/ 0 h 1133"/>
              <a:gd name="T32" fmla="*/ 2147483647 w 1300"/>
              <a:gd name="T33" fmla="*/ 2147483647 h 1133"/>
              <a:gd name="T34" fmla="*/ 2147483647 w 1300"/>
              <a:gd name="T35" fmla="*/ 2147483647 h 1133"/>
              <a:gd name="T36" fmla="*/ 2147483647 w 1300"/>
              <a:gd name="T37" fmla="*/ 2147483647 h 1133"/>
              <a:gd name="T38" fmla="*/ 2147483647 w 1300"/>
              <a:gd name="T39" fmla="*/ 2147483647 h 1133"/>
              <a:gd name="T40" fmla="*/ 2147483647 w 1300"/>
              <a:gd name="T41" fmla="*/ 2147483647 h 1133"/>
              <a:gd name="T42" fmla="*/ 2147483647 w 1300"/>
              <a:gd name="T43" fmla="*/ 2147483647 h 1133"/>
              <a:gd name="T44" fmla="*/ 2147483647 w 1300"/>
              <a:gd name="T45" fmla="*/ 2147483647 h 1133"/>
              <a:gd name="T46" fmla="*/ 2147483647 w 1300"/>
              <a:gd name="T47" fmla="*/ 2147483647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6091" name="Freeform 80"/>
          <p:cNvSpPr>
            <a:spLocks/>
          </p:cNvSpPr>
          <p:nvPr/>
        </p:nvSpPr>
        <p:spPr bwMode="auto">
          <a:xfrm>
            <a:off x="2254250" y="5573713"/>
            <a:ext cx="896938" cy="685800"/>
          </a:xfrm>
          <a:custGeom>
            <a:avLst/>
            <a:gdLst>
              <a:gd name="T0" fmla="*/ 2147483647 w 1356"/>
              <a:gd name="T1" fmla="*/ 2147483647 h 955"/>
              <a:gd name="T2" fmla="*/ 2147483647 w 1356"/>
              <a:gd name="T3" fmla="*/ 2147483647 h 955"/>
              <a:gd name="T4" fmla="*/ 2147483647 w 1356"/>
              <a:gd name="T5" fmla="*/ 2147483647 h 955"/>
              <a:gd name="T6" fmla="*/ 2147483647 w 1356"/>
              <a:gd name="T7" fmla="*/ 2147483647 h 955"/>
              <a:gd name="T8" fmla="*/ 2147483647 w 1356"/>
              <a:gd name="T9" fmla="*/ 2147483647 h 955"/>
              <a:gd name="T10" fmla="*/ 2147483647 w 1356"/>
              <a:gd name="T11" fmla="*/ 2147483647 h 955"/>
              <a:gd name="T12" fmla="*/ 2147483647 w 1356"/>
              <a:gd name="T13" fmla="*/ 2147483647 h 955"/>
              <a:gd name="T14" fmla="*/ 2147483647 w 1356"/>
              <a:gd name="T15" fmla="*/ 2147483647 h 955"/>
              <a:gd name="T16" fmla="*/ 2147483647 w 1356"/>
              <a:gd name="T17" fmla="*/ 2147483647 h 955"/>
              <a:gd name="T18" fmla="*/ 2147483647 w 1356"/>
              <a:gd name="T19" fmla="*/ 2147483647 h 955"/>
              <a:gd name="T20" fmla="*/ 2147483647 w 1356"/>
              <a:gd name="T21" fmla="*/ 2147483647 h 955"/>
              <a:gd name="T22" fmla="*/ 2147483647 w 1356"/>
              <a:gd name="T23" fmla="*/ 2147483647 h 955"/>
              <a:gd name="T24" fmla="*/ 2147483647 w 1356"/>
              <a:gd name="T25" fmla="*/ 2147483647 h 955"/>
              <a:gd name="T26" fmla="*/ 2147483647 w 1356"/>
              <a:gd name="T27" fmla="*/ 2147483647 h 955"/>
              <a:gd name="T28" fmla="*/ 2147483647 w 1356"/>
              <a:gd name="T29" fmla="*/ 2147483647 h 955"/>
              <a:gd name="T30" fmla="*/ 2147483647 w 1356"/>
              <a:gd name="T31" fmla="*/ 2147483647 h 955"/>
              <a:gd name="T32" fmla="*/ 2147483647 w 1356"/>
              <a:gd name="T33" fmla="*/ 2147483647 h 955"/>
              <a:gd name="T34" fmla="*/ 2147483647 w 1356"/>
              <a:gd name="T35" fmla="*/ 2147483647 h 955"/>
              <a:gd name="T36" fmla="*/ 2147483647 w 1356"/>
              <a:gd name="T37" fmla="*/ 2147483647 h 955"/>
              <a:gd name="T38" fmla="*/ 2147483647 w 1356"/>
              <a:gd name="T39" fmla="*/ 2147483647 h 955"/>
              <a:gd name="T40" fmla="*/ 2147483647 w 1356"/>
              <a:gd name="T41" fmla="*/ 2147483647 h 955"/>
              <a:gd name="T42" fmla="*/ 2147483647 w 1356"/>
              <a:gd name="T43" fmla="*/ 2147483647 h 955"/>
              <a:gd name="T44" fmla="*/ 2147483647 w 1356"/>
              <a:gd name="T45" fmla="*/ 2147483647 h 955"/>
              <a:gd name="T46" fmla="*/ 2147483647 w 1356"/>
              <a:gd name="T47" fmla="*/ 2147483647 h 955"/>
              <a:gd name="T48" fmla="*/ 2147483647 w 1356"/>
              <a:gd name="T49" fmla="*/ 2147483647 h 955"/>
              <a:gd name="T50" fmla="*/ 2147483647 w 1356"/>
              <a:gd name="T51" fmla="*/ 2147483647 h 955"/>
              <a:gd name="T52" fmla="*/ 2147483647 w 1356"/>
              <a:gd name="T53" fmla="*/ 2147483647 h 955"/>
              <a:gd name="T54" fmla="*/ 2147483647 w 1356"/>
              <a:gd name="T55" fmla="*/ 2147483647 h 955"/>
              <a:gd name="T56" fmla="*/ 2147483647 w 1356"/>
              <a:gd name="T57" fmla="*/ 2147483647 h 955"/>
              <a:gd name="T58" fmla="*/ 2147483647 w 1356"/>
              <a:gd name="T59" fmla="*/ 2147483647 h 955"/>
              <a:gd name="T60" fmla="*/ 2147483647 w 1356"/>
              <a:gd name="T61" fmla="*/ 2147483647 h 955"/>
              <a:gd name="T62" fmla="*/ 2147483647 w 1356"/>
              <a:gd name="T63" fmla="*/ 2147483647 h 955"/>
              <a:gd name="T64" fmla="*/ 2147483647 w 1356"/>
              <a:gd name="T65" fmla="*/ 2147483647 h 955"/>
              <a:gd name="T66" fmla="*/ 2147483647 w 1356"/>
              <a:gd name="T67" fmla="*/ 2147483647 h 955"/>
              <a:gd name="T68" fmla="*/ 2147483647 w 1356"/>
              <a:gd name="T69" fmla="*/ 2147483647 h 955"/>
              <a:gd name="T70" fmla="*/ 2147483647 w 1356"/>
              <a:gd name="T71" fmla="*/ 2147483647 h 955"/>
              <a:gd name="T72" fmla="*/ 2147483647 w 1356"/>
              <a:gd name="T73" fmla="*/ 2147483647 h 955"/>
              <a:gd name="T74" fmla="*/ 2147483647 w 1356"/>
              <a:gd name="T75" fmla="*/ 2147483647 h 955"/>
              <a:gd name="T76" fmla="*/ 2147483647 w 1356"/>
              <a:gd name="T77" fmla="*/ 2147483647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6092" name="Freeform 81"/>
          <p:cNvSpPr>
            <a:spLocks/>
          </p:cNvSpPr>
          <p:nvPr/>
        </p:nvSpPr>
        <p:spPr bwMode="auto">
          <a:xfrm>
            <a:off x="1509713" y="7518400"/>
            <a:ext cx="1401762" cy="725488"/>
          </a:xfrm>
          <a:custGeom>
            <a:avLst/>
            <a:gdLst>
              <a:gd name="T0" fmla="*/ 2147483647 w 1905"/>
              <a:gd name="T1" fmla="*/ 2147483647 h 1160"/>
              <a:gd name="T2" fmla="*/ 2147483647 w 1905"/>
              <a:gd name="T3" fmla="*/ 2147483647 h 1160"/>
              <a:gd name="T4" fmla="*/ 2147483647 w 1905"/>
              <a:gd name="T5" fmla="*/ 2147483647 h 1160"/>
              <a:gd name="T6" fmla="*/ 2147483647 w 1905"/>
              <a:gd name="T7" fmla="*/ 2147483647 h 1160"/>
              <a:gd name="T8" fmla="*/ 2147483647 w 1905"/>
              <a:gd name="T9" fmla="*/ 2147483647 h 1160"/>
              <a:gd name="T10" fmla="*/ 2147483647 w 1905"/>
              <a:gd name="T11" fmla="*/ 2147483647 h 1160"/>
              <a:gd name="T12" fmla="*/ 2147483647 w 1905"/>
              <a:gd name="T13" fmla="*/ 2147483647 h 1160"/>
              <a:gd name="T14" fmla="*/ 2147483647 w 1905"/>
              <a:gd name="T15" fmla="*/ 2147483647 h 1160"/>
              <a:gd name="T16" fmla="*/ 2147483647 w 1905"/>
              <a:gd name="T17" fmla="*/ 2147483647 h 1160"/>
              <a:gd name="T18" fmla="*/ 2147483647 w 1905"/>
              <a:gd name="T19" fmla="*/ 2147483647 h 1160"/>
              <a:gd name="T20" fmla="*/ 2147483647 w 1905"/>
              <a:gd name="T21" fmla="*/ 2147483647 h 1160"/>
              <a:gd name="T22" fmla="*/ 2147483647 w 1905"/>
              <a:gd name="T23" fmla="*/ 2147483647 h 1160"/>
              <a:gd name="T24" fmla="*/ 2147483647 w 1905"/>
              <a:gd name="T25" fmla="*/ 2147483647 h 1160"/>
              <a:gd name="T26" fmla="*/ 2147483647 w 1905"/>
              <a:gd name="T27" fmla="*/ 2147483647 h 1160"/>
              <a:gd name="T28" fmla="*/ 2147483647 w 1905"/>
              <a:gd name="T29" fmla="*/ 2147483647 h 1160"/>
              <a:gd name="T30" fmla="*/ 2147483647 w 1905"/>
              <a:gd name="T31" fmla="*/ 2147483647 h 1160"/>
              <a:gd name="T32" fmla="*/ 2147483647 w 1905"/>
              <a:gd name="T33" fmla="*/ 2147483647 h 1160"/>
              <a:gd name="T34" fmla="*/ 2147483647 w 1905"/>
              <a:gd name="T35" fmla="*/ 2147483647 h 1160"/>
              <a:gd name="T36" fmla="*/ 2147483647 w 1905"/>
              <a:gd name="T37" fmla="*/ 2147483647 h 1160"/>
              <a:gd name="T38" fmla="*/ 2147483647 w 1905"/>
              <a:gd name="T39" fmla="*/ 2147483647 h 1160"/>
              <a:gd name="T40" fmla="*/ 2147483647 w 1905"/>
              <a:gd name="T41" fmla="*/ 2147483647 h 1160"/>
              <a:gd name="T42" fmla="*/ 2147483647 w 1905"/>
              <a:gd name="T43" fmla="*/ 2147483647 h 1160"/>
              <a:gd name="T44" fmla="*/ 2147483647 w 1905"/>
              <a:gd name="T45" fmla="*/ 2147483647 h 1160"/>
              <a:gd name="T46" fmla="*/ 2147483647 w 1905"/>
              <a:gd name="T47" fmla="*/ 2147483647 h 1160"/>
              <a:gd name="T48" fmla="*/ 2147483647 w 1905"/>
              <a:gd name="T49" fmla="*/ 2147483647 h 1160"/>
              <a:gd name="T50" fmla="*/ 2147483647 w 1905"/>
              <a:gd name="T51" fmla="*/ 2147483647 h 1160"/>
              <a:gd name="T52" fmla="*/ 2147483647 w 1905"/>
              <a:gd name="T53" fmla="*/ 2147483647 h 1160"/>
              <a:gd name="T54" fmla="*/ 2147483647 w 1905"/>
              <a:gd name="T55" fmla="*/ 2147483647 h 1160"/>
              <a:gd name="T56" fmla="*/ 2147483647 w 1905"/>
              <a:gd name="T57" fmla="*/ 2147483647 h 1160"/>
              <a:gd name="T58" fmla="*/ 2147483647 w 1905"/>
              <a:gd name="T59" fmla="*/ 2147483647 h 1160"/>
              <a:gd name="T60" fmla="*/ 2147483647 w 1905"/>
              <a:gd name="T61" fmla="*/ 2147483647 h 1160"/>
              <a:gd name="T62" fmla="*/ 2147483647 w 1905"/>
              <a:gd name="T63" fmla="*/ 2147483647 h 1160"/>
              <a:gd name="T64" fmla="*/ 2147483647 w 1905"/>
              <a:gd name="T65" fmla="*/ 2147483647 h 1160"/>
              <a:gd name="T66" fmla="*/ 2147483647 w 1905"/>
              <a:gd name="T67" fmla="*/ 214748364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6093" name="Oval 83"/>
          <p:cNvSpPr>
            <a:spLocks noChangeArrowheads="1"/>
          </p:cNvSpPr>
          <p:nvPr/>
        </p:nvSpPr>
        <p:spPr bwMode="auto">
          <a:xfrm>
            <a:off x="201613" y="3911600"/>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6094" name="Text Box 84"/>
          <p:cNvSpPr txBox="1">
            <a:spLocks noChangeArrowheads="1"/>
          </p:cNvSpPr>
          <p:nvPr/>
        </p:nvSpPr>
        <p:spPr bwMode="auto">
          <a:xfrm>
            <a:off x="231775" y="4011613"/>
            <a:ext cx="9715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#2</a:t>
            </a:r>
          </a:p>
        </p:txBody>
      </p:sp>
      <p:sp>
        <p:nvSpPr>
          <p:cNvPr id="86095" name="Oval 86"/>
          <p:cNvSpPr>
            <a:spLocks noChangeArrowheads="1"/>
          </p:cNvSpPr>
          <p:nvPr/>
        </p:nvSpPr>
        <p:spPr bwMode="auto">
          <a:xfrm>
            <a:off x="498475" y="5810250"/>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6096" name="Text Box 87"/>
          <p:cNvSpPr txBox="1">
            <a:spLocks noChangeArrowheads="1"/>
          </p:cNvSpPr>
          <p:nvPr/>
        </p:nvSpPr>
        <p:spPr bwMode="auto">
          <a:xfrm>
            <a:off x="522288" y="5905500"/>
            <a:ext cx="971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#3</a:t>
            </a:r>
          </a:p>
        </p:txBody>
      </p:sp>
      <p:sp>
        <p:nvSpPr>
          <p:cNvPr id="86097" name="Oval 89"/>
          <p:cNvSpPr>
            <a:spLocks noChangeArrowheads="1"/>
          </p:cNvSpPr>
          <p:nvPr/>
        </p:nvSpPr>
        <p:spPr bwMode="auto">
          <a:xfrm>
            <a:off x="365125" y="7807325"/>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6098" name="Text Box 90"/>
          <p:cNvSpPr txBox="1">
            <a:spLocks noChangeArrowheads="1"/>
          </p:cNvSpPr>
          <p:nvPr/>
        </p:nvSpPr>
        <p:spPr bwMode="auto">
          <a:xfrm>
            <a:off x="409575" y="7896225"/>
            <a:ext cx="971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#4</a:t>
            </a:r>
          </a:p>
        </p:txBody>
      </p:sp>
      <p:sp>
        <p:nvSpPr>
          <p:cNvPr id="86099" name="Oval 92"/>
          <p:cNvSpPr>
            <a:spLocks noChangeArrowheads="1"/>
          </p:cNvSpPr>
          <p:nvPr/>
        </p:nvSpPr>
        <p:spPr bwMode="auto">
          <a:xfrm>
            <a:off x="260350" y="2016125"/>
            <a:ext cx="819150" cy="7429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6100" name="Text Box 93"/>
          <p:cNvSpPr txBox="1">
            <a:spLocks noChangeArrowheads="1"/>
          </p:cNvSpPr>
          <p:nvPr/>
        </p:nvSpPr>
        <p:spPr bwMode="auto">
          <a:xfrm>
            <a:off x="295275" y="2119313"/>
            <a:ext cx="9715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3200" b="1">
                <a:latin typeface="Comic Sans MS" charset="0"/>
              </a:rPr>
              <a:t>#1</a:t>
            </a:r>
          </a:p>
        </p:txBody>
      </p:sp>
      <p:sp>
        <p:nvSpPr>
          <p:cNvPr id="224350" name="Text Box 94"/>
          <p:cNvSpPr txBox="1">
            <a:spLocks noChangeArrowheads="1"/>
          </p:cNvSpPr>
          <p:nvPr/>
        </p:nvSpPr>
        <p:spPr bwMode="auto">
          <a:xfrm>
            <a:off x="2562225" y="661988"/>
            <a:ext cx="4419600" cy="396875"/>
          </a:xfrm>
          <a:prstGeom prst="rect">
            <a:avLst/>
          </a:prstGeom>
          <a:noFill/>
          <a:ln w="9525">
            <a:noFill/>
            <a:miter lim="800000"/>
            <a:headEnd/>
            <a:tailEnd/>
          </a:ln>
          <a:effectLst>
            <a:outerShdw blurRad="63500" dist="46662" dir="3284183" algn="ctr" rotWithShape="0">
              <a:srgbClr val="CCCCCC">
                <a:alpha val="74998"/>
              </a:srgbClr>
            </a:outerShdw>
          </a:effectLst>
        </p:spPr>
        <p:txBody>
          <a:bodyPr>
            <a:spAutoFit/>
          </a:bodyPr>
          <a:lstStyle/>
          <a:p>
            <a:pPr>
              <a:spcBef>
                <a:spcPct val="50000"/>
              </a:spcBef>
              <a:defRPr/>
            </a:pPr>
            <a:r>
              <a:rPr lang="en-US" sz="2000" b="1" i="1">
                <a:latin typeface="Comic Sans MS" pitchFamily="-107" charset="0"/>
                <a:ea typeface="+mn-ea"/>
                <a:cs typeface="+mn-cs"/>
              </a:rPr>
              <a:t>Paul: His Journeys At A Glance</a:t>
            </a:r>
          </a:p>
        </p:txBody>
      </p:sp>
      <p:sp>
        <p:nvSpPr>
          <p:cNvPr id="86102" name="Line 95"/>
          <p:cNvSpPr>
            <a:spLocks noChangeShapeType="1"/>
          </p:cNvSpPr>
          <p:nvPr/>
        </p:nvSpPr>
        <p:spPr bwMode="auto">
          <a:xfrm>
            <a:off x="231775" y="6802438"/>
            <a:ext cx="706278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3" name="Line 96"/>
          <p:cNvSpPr>
            <a:spLocks noChangeShapeType="1"/>
          </p:cNvSpPr>
          <p:nvPr/>
        </p:nvSpPr>
        <p:spPr bwMode="auto">
          <a:xfrm>
            <a:off x="230188" y="4856163"/>
            <a:ext cx="7062787"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4" name="AutoShape 97" descr="Granite"/>
          <p:cNvSpPr>
            <a:spLocks noChangeArrowheads="1"/>
          </p:cNvSpPr>
          <p:nvPr/>
        </p:nvSpPr>
        <p:spPr bwMode="auto">
          <a:xfrm rot="-1339115">
            <a:off x="2794000" y="19748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86105" name="AutoShape 98" descr="Granite"/>
          <p:cNvSpPr>
            <a:spLocks noChangeArrowheads="1"/>
          </p:cNvSpPr>
          <p:nvPr/>
        </p:nvSpPr>
        <p:spPr bwMode="auto">
          <a:xfrm rot="9248399">
            <a:off x="2533650" y="205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wrap="none" anchor="ctr"/>
          <a:lstStyle/>
          <a:p>
            <a:pPr algn="ctr"/>
            <a:endParaRPr lang="en-US" sz="1200">
              <a:latin typeface="Century Gothic" charset="0"/>
            </a:endParaRPr>
          </a:p>
        </p:txBody>
      </p:sp>
      <p:sp>
        <p:nvSpPr>
          <p:cNvPr id="86106" name="AutoShape 99" descr="Granite"/>
          <p:cNvSpPr>
            <a:spLocks noChangeArrowheads="1"/>
          </p:cNvSpPr>
          <p:nvPr/>
        </p:nvSpPr>
        <p:spPr bwMode="auto">
          <a:xfrm rot="-1339115">
            <a:off x="2305050" y="39497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86107" name="AutoShape 100" descr="Granite"/>
          <p:cNvSpPr>
            <a:spLocks noChangeArrowheads="1"/>
          </p:cNvSpPr>
          <p:nvPr/>
        </p:nvSpPr>
        <p:spPr bwMode="auto">
          <a:xfrm rot="-6703883">
            <a:off x="1549400" y="33210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86108" name="AutoShape 101" descr="Granite"/>
          <p:cNvSpPr>
            <a:spLocks noChangeArrowheads="1"/>
          </p:cNvSpPr>
          <p:nvPr/>
        </p:nvSpPr>
        <p:spPr bwMode="auto">
          <a:xfrm rot="6145334">
            <a:off x="1676400" y="3962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p>
            <a:pPr algn="ctr"/>
            <a:endParaRPr lang="en-US" sz="1200">
              <a:latin typeface="Century Gothic" charset="0"/>
            </a:endParaRPr>
          </a:p>
        </p:txBody>
      </p:sp>
      <p:sp>
        <p:nvSpPr>
          <p:cNvPr id="86109" name="AutoShape 102" descr="Granite"/>
          <p:cNvSpPr>
            <a:spLocks noChangeArrowheads="1"/>
          </p:cNvSpPr>
          <p:nvPr/>
        </p:nvSpPr>
        <p:spPr bwMode="auto">
          <a:xfrm rot="6145334">
            <a:off x="2228850" y="4171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p>
            <a:pPr algn="ctr"/>
            <a:endParaRPr lang="en-US" sz="1200">
              <a:latin typeface="Century Gothic" charset="0"/>
            </a:endParaRPr>
          </a:p>
        </p:txBody>
      </p:sp>
      <p:sp>
        <p:nvSpPr>
          <p:cNvPr id="86110" name="AutoShape 103" descr="Granite"/>
          <p:cNvSpPr>
            <a:spLocks noChangeArrowheads="1"/>
          </p:cNvSpPr>
          <p:nvPr/>
        </p:nvSpPr>
        <p:spPr bwMode="auto">
          <a:xfrm rot="-1339115">
            <a:off x="2895600" y="59499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86111" name="AutoShape 104" descr="Granite"/>
          <p:cNvSpPr>
            <a:spLocks noChangeArrowheads="1"/>
          </p:cNvSpPr>
          <p:nvPr/>
        </p:nvSpPr>
        <p:spPr bwMode="auto">
          <a:xfrm rot="-6703883">
            <a:off x="2139950" y="53594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86112" name="AutoShape 105" descr="Granite"/>
          <p:cNvSpPr>
            <a:spLocks noChangeArrowheads="1"/>
          </p:cNvSpPr>
          <p:nvPr/>
        </p:nvSpPr>
        <p:spPr bwMode="auto">
          <a:xfrm rot="410537">
            <a:off x="2279650" y="57023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86113" name="AutoShape 106" descr="Granite"/>
          <p:cNvSpPr>
            <a:spLocks noChangeArrowheads="1"/>
          </p:cNvSpPr>
          <p:nvPr/>
        </p:nvSpPr>
        <p:spPr bwMode="auto">
          <a:xfrm rot="6145334">
            <a:off x="2705100" y="61341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rot="10800000" vert="eaVert" wrap="none" anchor="ctr"/>
          <a:lstStyle/>
          <a:p>
            <a:pPr algn="ctr"/>
            <a:endParaRPr lang="en-US" sz="1200">
              <a:latin typeface="Century Gothic" charset="0"/>
            </a:endParaRPr>
          </a:p>
        </p:txBody>
      </p:sp>
      <p:sp>
        <p:nvSpPr>
          <p:cNvPr id="86114" name="AutoShape 107" descr="Granite"/>
          <p:cNvSpPr>
            <a:spLocks noChangeArrowheads="1"/>
          </p:cNvSpPr>
          <p:nvPr/>
        </p:nvSpPr>
        <p:spPr bwMode="auto">
          <a:xfrm rot="-1339115">
            <a:off x="2597150" y="80518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
        <p:nvSpPr>
          <p:cNvPr id="86115" name="AutoShape 108" descr="Granite"/>
          <p:cNvSpPr>
            <a:spLocks noChangeArrowheads="1"/>
          </p:cNvSpPr>
          <p:nvPr/>
        </p:nvSpPr>
        <p:spPr bwMode="auto">
          <a:xfrm rot="-6037989">
            <a:off x="2362200" y="77470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86116" name="AutoShape 109" descr="Granite"/>
          <p:cNvSpPr>
            <a:spLocks noChangeArrowheads="1"/>
          </p:cNvSpPr>
          <p:nvPr/>
        </p:nvSpPr>
        <p:spPr bwMode="auto">
          <a:xfrm rot="-4249939">
            <a:off x="1327150" y="793750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vert="eaVert" wrap="none" anchor="ctr"/>
          <a:lstStyle/>
          <a:p>
            <a:pPr algn="ctr"/>
            <a:endParaRPr lang="en-US" sz="1200">
              <a:latin typeface="Century Gothic" charset="0"/>
            </a:endParaRPr>
          </a:p>
        </p:txBody>
      </p:sp>
      <p:sp>
        <p:nvSpPr>
          <p:cNvPr id="86117" name="AutoShape 110" descr="Granite"/>
          <p:cNvSpPr>
            <a:spLocks noChangeArrowheads="1"/>
          </p:cNvSpPr>
          <p:nvPr/>
        </p:nvSpPr>
        <p:spPr bwMode="auto">
          <a:xfrm rot="-884316">
            <a:off x="1250950" y="7537450"/>
            <a:ext cx="120650" cy="254000"/>
          </a:xfrm>
          <a:prstGeom prst="upArrow">
            <a:avLst>
              <a:gd name="adj1" fmla="val 50000"/>
              <a:gd name="adj2" fmla="val 52632"/>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a:endParaRPr lang="en-US" sz="1200">
              <a:latin typeface="Century Gothic"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66"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42"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001963" y="1076325"/>
            <a:ext cx="3981450" cy="1012825"/>
          </a:xfrm>
          <a:prstGeom prst="rect">
            <a:avLst/>
          </a:prstGeom>
          <a:noFill/>
          <a:ln w="9525">
            <a:noFill/>
            <a:miter lim="800000"/>
            <a:headEnd/>
            <a:tailEnd/>
          </a:ln>
          <a:effectLst>
            <a:outerShdw blurRad="63500" dist="38099" dir="2700000" algn="ctr" rotWithShape="0">
              <a:srgbClr val="AAAAAA">
                <a:alpha val="74998"/>
              </a:srgbClr>
            </a:outerShdw>
          </a:effec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37931725" indent="-37474525" defTabSz="969963">
              <a:defRPr sz="500">
                <a:solidFill>
                  <a:schemeClr val="tx1"/>
                </a:solidFill>
                <a:latin typeface="Times New Roman" charset="0"/>
                <a:ea typeface="ＭＳ Ｐゴシック" charset="0"/>
              </a:defRPr>
            </a:lvl2pPr>
            <a:lvl3pPr>
              <a:defRPr sz="500">
                <a:solidFill>
                  <a:schemeClr val="tx1"/>
                </a:solidFill>
                <a:latin typeface="Times New Roman" charset="0"/>
                <a:ea typeface="ＭＳ Ｐゴシック" charset="0"/>
              </a:defRPr>
            </a:lvl3pPr>
            <a:lvl4pPr>
              <a:defRPr sz="500">
                <a:solidFill>
                  <a:schemeClr val="tx1"/>
                </a:solidFill>
                <a:latin typeface="Times New Roman" charset="0"/>
                <a:ea typeface="ＭＳ Ｐゴシック" charset="0"/>
              </a:defRPr>
            </a:lvl4pPr>
            <a:lvl5pPr>
              <a:defRPr sz="500">
                <a:solidFill>
                  <a:schemeClr val="tx1"/>
                </a:solidFill>
                <a:latin typeface="Times New Roman" charset="0"/>
                <a:ea typeface="ＭＳ Ｐゴシック" charset="0"/>
              </a:defRPr>
            </a:lvl5pPr>
            <a:lvl6pPr marL="457200" eaLnBrk="0" fontAlgn="base" hangingPunct="0">
              <a:spcBef>
                <a:spcPct val="0"/>
              </a:spcBef>
              <a:spcAft>
                <a:spcPct val="0"/>
              </a:spcAft>
              <a:defRPr sz="500">
                <a:solidFill>
                  <a:schemeClr val="tx1"/>
                </a:solidFill>
                <a:latin typeface="Times New Roman" charset="0"/>
                <a:ea typeface="ＭＳ Ｐゴシック" charset="0"/>
              </a:defRPr>
            </a:lvl6pPr>
            <a:lvl7pPr marL="914400" eaLnBrk="0" fontAlgn="base" hangingPunct="0">
              <a:spcBef>
                <a:spcPct val="0"/>
              </a:spcBef>
              <a:spcAft>
                <a:spcPct val="0"/>
              </a:spcAft>
              <a:defRPr sz="500">
                <a:solidFill>
                  <a:schemeClr val="tx1"/>
                </a:solidFill>
                <a:latin typeface="Times New Roman" charset="0"/>
                <a:ea typeface="ＭＳ Ｐゴシック" charset="0"/>
              </a:defRPr>
            </a:lvl7pPr>
            <a:lvl8pPr marL="1371600" eaLnBrk="0" fontAlgn="base" hangingPunct="0">
              <a:spcBef>
                <a:spcPct val="0"/>
              </a:spcBef>
              <a:spcAft>
                <a:spcPct val="0"/>
              </a:spcAft>
              <a:defRPr sz="500">
                <a:solidFill>
                  <a:schemeClr val="tx1"/>
                </a:solidFill>
                <a:latin typeface="Times New Roman" charset="0"/>
                <a:ea typeface="ＭＳ Ｐゴシック" charset="0"/>
              </a:defRPr>
            </a:lvl8pPr>
            <a:lvl9pPr marL="18288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defRPr/>
            </a:pPr>
            <a:r>
              <a:rPr lang="en-US" sz="3000" b="1">
                <a:solidFill>
                  <a:srgbClr val="236335"/>
                </a:solidFill>
                <a:latin typeface="Arial" charset="0"/>
              </a:rPr>
              <a:t>YOUR RESPONSE PLEASE…</a:t>
            </a:r>
          </a:p>
        </p:txBody>
      </p:sp>
      <p:sp>
        <p:nvSpPr>
          <p:cNvPr id="88066" name="Rectangle 3"/>
          <p:cNvSpPr>
            <a:spLocks noChangeArrowheads="1"/>
          </p:cNvSpPr>
          <p:nvPr/>
        </p:nvSpPr>
        <p:spPr bwMode="auto">
          <a:xfrm>
            <a:off x="377825" y="1022350"/>
            <a:ext cx="6788150" cy="7740650"/>
          </a:xfrm>
          <a:prstGeom prst="rect">
            <a:avLst/>
          </a:prstGeom>
          <a:noFill/>
          <a:ln w="76200">
            <a:solidFill>
              <a:srgbClr val="18753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88067" name="Picture 17" descr="BURNLOGOSHAD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963" y="304800"/>
            <a:ext cx="225583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8" name="Text Box 4"/>
          <p:cNvSpPr txBox="1">
            <a:spLocks noChangeArrowheads="1"/>
          </p:cNvSpPr>
          <p:nvPr/>
        </p:nvSpPr>
        <p:spPr bwMode="auto">
          <a:xfrm>
            <a:off x="3024188" y="341313"/>
            <a:ext cx="4254500" cy="646112"/>
          </a:xfrm>
          <a:prstGeom prst="rect">
            <a:avLst/>
          </a:prstGeom>
          <a:noFill/>
          <a:ln w="9525">
            <a:noFill/>
            <a:miter lim="800000"/>
            <a:headEnd/>
            <a:tailEnd/>
          </a:ln>
          <a:effectLst>
            <a:outerShdw blurRad="63500" algn="ctr" rotWithShape="0">
              <a:schemeClr val="bg2">
                <a:alpha val="74998"/>
              </a:schemeClr>
            </a:outerShdw>
          </a:effectLst>
        </p:spPr>
        <p:txBody>
          <a:bodyPr lIns="97027" tIns="48513" rIns="97027" bIns="48513">
            <a:spAutoFit/>
          </a:bodyPr>
          <a:lstStyle/>
          <a:p>
            <a:pPr defTabSz="969963">
              <a:defRPr/>
            </a:pPr>
            <a:r>
              <a:rPr lang="en-US" sz="1200" b="1" dirty="0">
                <a:solidFill>
                  <a:srgbClr val="187534"/>
                </a:solidFill>
                <a:latin typeface="Helvetica" charset="0"/>
                <a:ea typeface="+mn-ea"/>
                <a:cs typeface="+mn-cs"/>
              </a:rPr>
              <a:t>The Bible…Basically Ministries International Inc.</a:t>
            </a:r>
          </a:p>
          <a:p>
            <a:pPr defTabSz="969963">
              <a:defRPr/>
            </a:pPr>
            <a:r>
              <a:rPr lang="en-US" sz="1200" b="1" dirty="0">
                <a:solidFill>
                  <a:srgbClr val="187534"/>
                </a:solidFill>
                <a:latin typeface="Helvetica" charset="0"/>
                <a:ea typeface="+mn-ea"/>
                <a:cs typeface="+mn-cs"/>
              </a:rPr>
              <a:t>voice: 817-346-4750    cell: 817-300-6492                  www.biblebasically.org    </a:t>
            </a:r>
            <a:r>
              <a:rPr lang="en-US" sz="1200" b="1" dirty="0" err="1">
                <a:solidFill>
                  <a:srgbClr val="187534"/>
                </a:solidFill>
                <a:latin typeface="Helvetica" charset="0"/>
                <a:ea typeface="+mn-ea"/>
                <a:cs typeface="+mn-cs"/>
              </a:rPr>
              <a:t>johnfryman@sbcglobal.net</a:t>
            </a:r>
            <a:r>
              <a:rPr lang="en-US" sz="1200" b="1" dirty="0">
                <a:solidFill>
                  <a:srgbClr val="187534"/>
                </a:solidFill>
                <a:latin typeface="Helvetica" charset="0"/>
                <a:ea typeface="+mn-ea"/>
                <a:cs typeface="+mn-cs"/>
              </a:rPr>
              <a:t>                         </a:t>
            </a:r>
          </a:p>
        </p:txBody>
      </p:sp>
      <p:pic>
        <p:nvPicPr>
          <p:cNvPr id="195589" name="Picture 5"/>
          <p:cNvPicPr>
            <a:picLocks noChangeAspect="1" noChangeArrowheads="1"/>
          </p:cNvPicPr>
          <p:nvPr/>
        </p:nvPicPr>
        <p:blipFill>
          <a:blip r:embed="rId3"/>
          <a:srcRect/>
          <a:stretch>
            <a:fillRect/>
          </a:stretch>
        </p:blipFill>
        <p:spPr bwMode="auto">
          <a:xfrm>
            <a:off x="592138" y="377825"/>
            <a:ext cx="2257425" cy="1536700"/>
          </a:xfrm>
          <a:prstGeom prst="rect">
            <a:avLst/>
          </a:prstGeom>
          <a:noFill/>
          <a:ln w="76200">
            <a:solidFill>
              <a:srgbClr val="187534"/>
            </a:solidFill>
            <a:miter lim="800000"/>
            <a:headEnd/>
            <a:tailEnd/>
          </a:ln>
          <a:effectLst>
            <a:outerShdw blurRad="63500" dist="71842" dir="2700000" algn="ctr" rotWithShape="0">
              <a:schemeClr val="tx1">
                <a:alpha val="74998"/>
              </a:schemeClr>
            </a:outerShdw>
          </a:effectLst>
        </p:spPr>
      </p:pic>
      <p:sp>
        <p:nvSpPr>
          <p:cNvPr id="88070" name="Text Box 6"/>
          <p:cNvSpPr txBox="1">
            <a:spLocks noChangeArrowheads="1"/>
          </p:cNvSpPr>
          <p:nvPr/>
        </p:nvSpPr>
        <p:spPr bwMode="auto">
          <a:xfrm>
            <a:off x="684213" y="1890713"/>
            <a:ext cx="1271587"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300" b="1">
              <a:solidFill>
                <a:srgbClr val="105023"/>
              </a:solidFill>
              <a:latin typeface="Comic Sans MS" charset="0"/>
            </a:endParaRPr>
          </a:p>
        </p:txBody>
      </p:sp>
      <p:sp>
        <p:nvSpPr>
          <p:cNvPr id="88071" name="Text Box 7"/>
          <p:cNvSpPr txBox="1">
            <a:spLocks noChangeArrowheads="1"/>
          </p:cNvSpPr>
          <p:nvPr/>
        </p:nvSpPr>
        <p:spPr bwMode="auto">
          <a:xfrm>
            <a:off x="9450388" y="7950200"/>
            <a:ext cx="520700"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700" b="1">
                <a:solidFill>
                  <a:srgbClr val="105023"/>
                </a:solidFill>
                <a:latin typeface="Comic Sans MS" charset="0"/>
              </a:rPr>
              <a:t> </a:t>
            </a:r>
          </a:p>
        </p:txBody>
      </p:sp>
      <p:sp>
        <p:nvSpPr>
          <p:cNvPr id="88072" name="Text Box 8"/>
          <p:cNvSpPr txBox="1">
            <a:spLocks noChangeArrowheads="1"/>
          </p:cNvSpPr>
          <p:nvPr/>
        </p:nvSpPr>
        <p:spPr bwMode="auto">
          <a:xfrm>
            <a:off x="3927475" y="2611438"/>
            <a:ext cx="60944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55000"/>
              </a:lnSpc>
              <a:spcBef>
                <a:spcPct val="50000"/>
              </a:spcBef>
            </a:pPr>
            <a:endParaRPr lang="en-US" sz="1300" b="1" i="1">
              <a:solidFill>
                <a:srgbClr val="105023"/>
              </a:solidFill>
              <a:latin typeface="Times" charset="0"/>
            </a:endParaRPr>
          </a:p>
          <a:p>
            <a:pPr>
              <a:lnSpc>
                <a:spcPct val="20000"/>
              </a:lnSpc>
              <a:spcBef>
                <a:spcPct val="50000"/>
              </a:spcBef>
            </a:pPr>
            <a:endParaRPr lang="en-US" sz="1300" b="1" i="1">
              <a:solidFill>
                <a:srgbClr val="105023"/>
              </a:solidFill>
              <a:latin typeface="Times" charset="0"/>
            </a:endParaRPr>
          </a:p>
          <a:p>
            <a:pPr>
              <a:lnSpc>
                <a:spcPct val="55000"/>
              </a:lnSpc>
              <a:spcBef>
                <a:spcPct val="50000"/>
              </a:spcBef>
            </a:pPr>
            <a:endParaRPr lang="en-US" sz="1300" b="1" i="1">
              <a:solidFill>
                <a:srgbClr val="105023"/>
              </a:solidFill>
              <a:latin typeface="Times" charset="0"/>
            </a:endParaRPr>
          </a:p>
          <a:p>
            <a:pPr>
              <a:lnSpc>
                <a:spcPct val="20000"/>
              </a:lnSpc>
              <a:spcBef>
                <a:spcPct val="50000"/>
              </a:spcBef>
            </a:pPr>
            <a:endParaRPr lang="en-US" sz="1300" b="1">
              <a:solidFill>
                <a:srgbClr val="105023"/>
              </a:solidFill>
              <a:latin typeface="Times" charset="0"/>
            </a:endParaRPr>
          </a:p>
          <a:p>
            <a:pPr>
              <a:lnSpc>
                <a:spcPct val="55000"/>
              </a:lnSpc>
              <a:spcBef>
                <a:spcPct val="50000"/>
              </a:spcBef>
            </a:pPr>
            <a:endParaRPr lang="en-US" sz="1500" b="1" i="1">
              <a:solidFill>
                <a:srgbClr val="105023"/>
              </a:solidFill>
              <a:latin typeface="Times" charset="0"/>
            </a:endParaRPr>
          </a:p>
        </p:txBody>
      </p:sp>
      <p:sp>
        <p:nvSpPr>
          <p:cNvPr id="88073" name="Text Box 9"/>
          <p:cNvSpPr txBox="1">
            <a:spLocks noChangeArrowheads="1"/>
          </p:cNvSpPr>
          <p:nvPr/>
        </p:nvSpPr>
        <p:spPr bwMode="auto">
          <a:xfrm>
            <a:off x="698500" y="8775700"/>
            <a:ext cx="5999163"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i="1">
                <a:solidFill>
                  <a:srgbClr val="105023"/>
                </a:solidFill>
                <a:latin typeface="Times" charset="0"/>
              </a:rPr>
              <a:t>Multiplying Biblical Literacy Throughout The Body of Christ</a:t>
            </a:r>
          </a:p>
        </p:txBody>
      </p:sp>
      <p:sp>
        <p:nvSpPr>
          <p:cNvPr id="88074" name="Text Box 10"/>
          <p:cNvSpPr txBox="1">
            <a:spLocks noChangeArrowheads="1"/>
          </p:cNvSpPr>
          <p:nvPr/>
        </p:nvSpPr>
        <p:spPr bwMode="auto">
          <a:xfrm>
            <a:off x="404813" y="2582863"/>
            <a:ext cx="669925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300" b="1">
                <a:latin typeface="Arial" charset="0"/>
              </a:rPr>
              <a:t>Please use the space below to give our ministry your response to </a:t>
            </a:r>
            <a:r>
              <a:rPr lang="en-US" sz="1300" b="1" i="1">
                <a:latin typeface="Arial" charset="0"/>
              </a:rPr>
              <a:t>THE BIBLE…BASICALLY</a:t>
            </a:r>
            <a:r>
              <a:rPr lang="en-US" sz="1300" b="1">
                <a:latin typeface="Arial" charset="0"/>
              </a:rPr>
              <a:t> teaching you have just experienced.  Your remarks will help us improve the content and the work of the ministry.  </a:t>
            </a:r>
            <a:r>
              <a:rPr lang="en-US" sz="1300" b="1" i="1" u="sng">
                <a:latin typeface="Arial" charset="0"/>
              </a:rPr>
              <a:t>Your name is not required.</a:t>
            </a:r>
            <a:r>
              <a:rPr lang="en-US" sz="1300" b="1">
                <a:latin typeface="Arial" charset="0"/>
              </a:rPr>
              <a:t>  However, if you wish you may supply your name, address and email below so that we can keep you informed of ministry activities.</a:t>
            </a:r>
          </a:p>
          <a:p>
            <a:pPr algn="ctr"/>
            <a:endParaRPr lang="en-US" sz="1300" b="1">
              <a:latin typeface="Arial" charset="0"/>
            </a:endParaRPr>
          </a:p>
          <a:p>
            <a:pPr algn="ctr">
              <a:spcBef>
                <a:spcPct val="50000"/>
              </a:spcBef>
            </a:pPr>
            <a:endParaRPr lang="en-US" sz="1300" b="1">
              <a:latin typeface="Times" charset="0"/>
            </a:endParaRPr>
          </a:p>
        </p:txBody>
      </p:sp>
      <p:sp>
        <p:nvSpPr>
          <p:cNvPr id="88075" name="Text Box 11"/>
          <p:cNvSpPr txBox="1">
            <a:spLocks noChangeArrowheads="1"/>
          </p:cNvSpPr>
          <p:nvPr/>
        </p:nvSpPr>
        <p:spPr bwMode="auto">
          <a:xfrm>
            <a:off x="600075" y="7189788"/>
            <a:ext cx="6505575" cy="1281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lnSpc>
                <a:spcPct val="85000"/>
              </a:lnSpc>
            </a:pPr>
            <a:r>
              <a:rPr lang="en-US" sz="1100" b="1">
                <a:latin typeface="Arial" charset="0"/>
              </a:rPr>
              <a:t>(the information below is optional)</a:t>
            </a:r>
            <a:endParaRPr lang="en-US" sz="1600" b="1">
              <a:latin typeface="Arial" charset="0"/>
            </a:endParaRPr>
          </a:p>
          <a:p>
            <a:pPr>
              <a:lnSpc>
                <a:spcPct val="85000"/>
              </a:lnSpc>
            </a:pPr>
            <a:r>
              <a:rPr lang="en-US" sz="1600" b="1">
                <a:latin typeface="Arial" charset="0"/>
              </a:rPr>
              <a:t>Name:________________________________________________</a:t>
            </a:r>
          </a:p>
          <a:p>
            <a:pPr>
              <a:lnSpc>
                <a:spcPct val="85000"/>
              </a:lnSpc>
            </a:pPr>
            <a:r>
              <a:rPr lang="en-US" sz="1600" b="1">
                <a:latin typeface="Arial" charset="0"/>
              </a:rPr>
              <a:t>Address:______________________________________________</a:t>
            </a:r>
          </a:p>
          <a:p>
            <a:pPr>
              <a:lnSpc>
                <a:spcPct val="85000"/>
              </a:lnSpc>
            </a:pPr>
            <a:r>
              <a:rPr lang="en-US" sz="1600" b="1">
                <a:latin typeface="Arial" charset="0"/>
              </a:rPr>
              <a:t>______________________________________________________</a:t>
            </a:r>
          </a:p>
          <a:p>
            <a:pPr>
              <a:lnSpc>
                <a:spcPct val="85000"/>
              </a:lnSpc>
            </a:pPr>
            <a:r>
              <a:rPr lang="en-US" sz="1600" b="1">
                <a:latin typeface="Arial" charset="0"/>
              </a:rPr>
              <a:t>______________________________________________________</a:t>
            </a:r>
          </a:p>
          <a:p>
            <a:pPr>
              <a:lnSpc>
                <a:spcPct val="85000"/>
              </a:lnSpc>
            </a:pPr>
            <a:r>
              <a:rPr lang="en-US" sz="1600" b="1">
                <a:latin typeface="Arial" charset="0"/>
              </a:rPr>
              <a:t>Email Address:_________________________________________ </a:t>
            </a:r>
          </a:p>
        </p:txBody>
      </p:sp>
      <p:sp>
        <p:nvSpPr>
          <p:cNvPr id="88076" name="Text Box 13"/>
          <p:cNvSpPr txBox="1">
            <a:spLocks noChangeArrowheads="1"/>
          </p:cNvSpPr>
          <p:nvPr/>
        </p:nvSpPr>
        <p:spPr bwMode="auto">
          <a:xfrm>
            <a:off x="369888" y="6640513"/>
            <a:ext cx="673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entury Gothic" charset="0"/>
              </a:rPr>
              <a:t>Concerning the length of this seminar, it was/should be</a:t>
            </a:r>
            <a:br>
              <a:rPr lang="en-US" sz="1200" b="1">
                <a:latin typeface="Century Gothic" charset="0"/>
              </a:rPr>
            </a:br>
            <a:r>
              <a:rPr lang="en-US" sz="1200" b="1">
                <a:latin typeface="Century Gothic" charset="0"/>
              </a:rPr>
              <a:t>(  ) Far too long  (  ) Just long enough  (  ) Maybe a little longer  (  ) Much longer</a:t>
            </a:r>
          </a:p>
        </p:txBody>
      </p:sp>
      <p:sp>
        <p:nvSpPr>
          <p:cNvPr id="88077" name="Line 14"/>
          <p:cNvSpPr>
            <a:spLocks noChangeShapeType="1"/>
          </p:cNvSpPr>
          <p:nvPr/>
        </p:nvSpPr>
        <p:spPr bwMode="auto">
          <a:xfrm>
            <a:off x="781050" y="6634163"/>
            <a:ext cx="5913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78" name="Line 15"/>
          <p:cNvSpPr>
            <a:spLocks noChangeShapeType="1"/>
          </p:cNvSpPr>
          <p:nvPr/>
        </p:nvSpPr>
        <p:spPr bwMode="auto">
          <a:xfrm>
            <a:off x="757238" y="7167563"/>
            <a:ext cx="5913437"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79" name="Text Box 23"/>
          <p:cNvSpPr txBox="1">
            <a:spLocks noChangeArrowheads="1"/>
          </p:cNvSpPr>
          <p:nvPr/>
        </p:nvSpPr>
        <p:spPr bwMode="auto">
          <a:xfrm>
            <a:off x="382588" y="6330950"/>
            <a:ext cx="6731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entury Gothic" charset="0"/>
              </a:rPr>
              <a:t>Use back of page for extended comments.</a:t>
            </a:r>
          </a:p>
        </p:txBody>
      </p:sp>
      <p:sp>
        <p:nvSpPr>
          <p:cNvPr id="88080" name="Text Box 24"/>
          <p:cNvSpPr txBox="1">
            <a:spLocks noChangeArrowheads="1"/>
          </p:cNvSpPr>
          <p:nvPr/>
        </p:nvSpPr>
        <p:spPr bwMode="auto">
          <a:xfrm>
            <a:off x="1300163" y="8464550"/>
            <a:ext cx="5486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nSpc>
                <a:spcPct val="75000"/>
              </a:lnSpc>
            </a:pPr>
            <a:r>
              <a:rPr lang="en-US" sz="1600" b="1"/>
              <a:t>         PLEASE PRINT THE ABOVE INFORMATION!</a:t>
            </a:r>
            <a:endParaRPr lang="en-US" sz="1600"/>
          </a:p>
        </p:txBody>
      </p:sp>
      <p:sp>
        <p:nvSpPr>
          <p:cNvPr id="88081" name="Text Box 26"/>
          <p:cNvSpPr txBox="1">
            <a:spLocks noChangeArrowheads="1"/>
          </p:cNvSpPr>
          <p:nvPr/>
        </p:nvSpPr>
        <p:spPr bwMode="auto">
          <a:xfrm>
            <a:off x="490538" y="2112963"/>
            <a:ext cx="6561137"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200" b="1">
                <a:latin typeface="Century Gothic" charset="0"/>
              </a:rPr>
              <a:t>IN THE FUTURE, WITH HOW MANY PEOPLE DO YOU ESTIMATE YOU WILL PROBABLY SHARE A PORTION OR ALL OF TBB CONTENT? ______________</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090"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001963" y="1093788"/>
            <a:ext cx="3981450" cy="860425"/>
          </a:xfrm>
          <a:prstGeom prst="rect">
            <a:avLst/>
          </a:prstGeom>
          <a:noFill/>
          <a:ln w="9525">
            <a:noFill/>
            <a:miter lim="800000"/>
            <a:headEnd/>
            <a:tailEnd/>
          </a:ln>
          <a:effectLst>
            <a:outerShdw blurRad="63500" dist="38099" dir="2700000" algn="ctr" rotWithShape="0">
              <a:srgbClr val="AAAAAA">
                <a:alpha val="74998"/>
              </a:srgbClr>
            </a:outerShdw>
          </a:effectLst>
        </p:spPr>
        <p:txBody>
          <a:bodyPr lIns="97027" tIns="48513" rIns="97027" bIns="48513">
            <a:spAutoFit/>
          </a:bodyPr>
          <a:lstStyle/>
          <a:p>
            <a:pPr defTabSz="969963">
              <a:spcBef>
                <a:spcPct val="50000"/>
              </a:spcBef>
              <a:defRPr/>
            </a:pPr>
            <a:r>
              <a:rPr lang="en-US" sz="2500" b="1">
                <a:solidFill>
                  <a:srgbClr val="236335"/>
                </a:solidFill>
                <a:latin typeface="Arial" pitchFamily="-107" charset="0"/>
                <a:ea typeface="+mn-ea"/>
                <a:cs typeface="+mn-cs"/>
              </a:rPr>
              <a:t>A WORD FROM YOU WILL REALLY HELP!</a:t>
            </a:r>
          </a:p>
        </p:txBody>
      </p:sp>
      <p:sp>
        <p:nvSpPr>
          <p:cNvPr id="90114" name="Rectangle 3"/>
          <p:cNvSpPr>
            <a:spLocks noChangeArrowheads="1"/>
          </p:cNvSpPr>
          <p:nvPr/>
        </p:nvSpPr>
        <p:spPr bwMode="auto">
          <a:xfrm>
            <a:off x="377825" y="1022350"/>
            <a:ext cx="6788150" cy="7620000"/>
          </a:xfrm>
          <a:prstGeom prst="rect">
            <a:avLst/>
          </a:prstGeom>
          <a:noFill/>
          <a:ln w="76200">
            <a:solidFill>
              <a:srgbClr val="18753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6612" name="Text Box 4"/>
          <p:cNvSpPr txBox="1">
            <a:spLocks noChangeArrowheads="1"/>
          </p:cNvSpPr>
          <p:nvPr/>
        </p:nvSpPr>
        <p:spPr bwMode="auto">
          <a:xfrm>
            <a:off x="3024188" y="341313"/>
            <a:ext cx="4254500" cy="646112"/>
          </a:xfrm>
          <a:prstGeom prst="rect">
            <a:avLst/>
          </a:prstGeom>
          <a:noFill/>
          <a:ln w="9525">
            <a:noFill/>
            <a:miter lim="800000"/>
            <a:headEnd/>
            <a:tailEnd/>
          </a:ln>
          <a:effectLst>
            <a:outerShdw blurRad="63500" algn="ctr" rotWithShape="0">
              <a:schemeClr val="bg2">
                <a:alpha val="74998"/>
              </a:schemeClr>
            </a:outerShdw>
          </a:effectLst>
        </p:spPr>
        <p:txBody>
          <a:bodyPr lIns="97027" tIns="48513" rIns="97027" bIns="48513">
            <a:spAutoFit/>
          </a:bodyPr>
          <a:lstStyle/>
          <a:p>
            <a:pPr defTabSz="969963">
              <a:defRPr/>
            </a:pPr>
            <a:r>
              <a:rPr lang="en-US" sz="1200" b="1" dirty="0">
                <a:solidFill>
                  <a:srgbClr val="187534"/>
                </a:solidFill>
                <a:latin typeface="Helvetica" charset="0"/>
                <a:ea typeface="+mn-ea"/>
                <a:cs typeface="+mn-cs"/>
              </a:rPr>
              <a:t>The Bible…Basically Ministries International Inc.</a:t>
            </a:r>
          </a:p>
          <a:p>
            <a:pPr defTabSz="969963">
              <a:defRPr/>
            </a:pPr>
            <a:r>
              <a:rPr lang="en-US" sz="1200" b="1" dirty="0">
                <a:solidFill>
                  <a:srgbClr val="187534"/>
                </a:solidFill>
                <a:latin typeface="Helvetica" charset="0"/>
                <a:ea typeface="+mn-ea"/>
                <a:cs typeface="+mn-cs"/>
              </a:rPr>
              <a:t>voice: 817-346-4750    cell: 817-300-6492                  www.biblebasically.org    </a:t>
            </a:r>
            <a:r>
              <a:rPr lang="en-US" sz="1200" b="1" dirty="0" err="1">
                <a:solidFill>
                  <a:srgbClr val="187534"/>
                </a:solidFill>
                <a:latin typeface="Helvetica" charset="0"/>
                <a:ea typeface="+mn-ea"/>
                <a:cs typeface="+mn-cs"/>
              </a:rPr>
              <a:t>johnfryman@sbcglobal.net</a:t>
            </a:r>
            <a:r>
              <a:rPr lang="en-US" sz="1200" b="1" dirty="0">
                <a:solidFill>
                  <a:srgbClr val="187534"/>
                </a:solidFill>
                <a:latin typeface="Helvetica" charset="0"/>
                <a:ea typeface="+mn-ea"/>
                <a:cs typeface="+mn-cs"/>
              </a:rPr>
              <a:t>                         </a:t>
            </a:r>
          </a:p>
        </p:txBody>
      </p:sp>
      <p:sp>
        <p:nvSpPr>
          <p:cNvPr id="90116" name="Text Box 6"/>
          <p:cNvSpPr txBox="1">
            <a:spLocks noChangeArrowheads="1"/>
          </p:cNvSpPr>
          <p:nvPr/>
        </p:nvSpPr>
        <p:spPr bwMode="auto">
          <a:xfrm>
            <a:off x="684213" y="1890713"/>
            <a:ext cx="1271587"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endParaRPr lang="en-US" sz="1300" b="1">
              <a:solidFill>
                <a:srgbClr val="105023"/>
              </a:solidFill>
              <a:latin typeface="Comic Sans MS" charset="0"/>
            </a:endParaRPr>
          </a:p>
        </p:txBody>
      </p:sp>
      <p:sp>
        <p:nvSpPr>
          <p:cNvPr id="90117" name="Text Box 7"/>
          <p:cNvSpPr txBox="1">
            <a:spLocks noChangeArrowheads="1"/>
          </p:cNvSpPr>
          <p:nvPr/>
        </p:nvSpPr>
        <p:spPr bwMode="auto">
          <a:xfrm>
            <a:off x="9450388" y="7950200"/>
            <a:ext cx="520700"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700" b="1">
                <a:solidFill>
                  <a:srgbClr val="105023"/>
                </a:solidFill>
                <a:latin typeface="Comic Sans MS" charset="0"/>
              </a:rPr>
              <a:t> </a:t>
            </a:r>
          </a:p>
        </p:txBody>
      </p:sp>
      <p:sp>
        <p:nvSpPr>
          <p:cNvPr id="90118" name="Text Box 8"/>
          <p:cNvSpPr txBox="1">
            <a:spLocks noChangeArrowheads="1"/>
          </p:cNvSpPr>
          <p:nvPr/>
        </p:nvSpPr>
        <p:spPr bwMode="auto">
          <a:xfrm>
            <a:off x="698500" y="8775700"/>
            <a:ext cx="5999163"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700" b="1" i="1">
                <a:solidFill>
                  <a:srgbClr val="105023"/>
                </a:solidFill>
                <a:latin typeface="Times" charset="0"/>
              </a:rPr>
              <a:t>Multiplying Biblical Literacy Throughout The Body of Christ</a:t>
            </a:r>
          </a:p>
        </p:txBody>
      </p:sp>
      <p:sp>
        <p:nvSpPr>
          <p:cNvPr id="90119" name="Text Box 9"/>
          <p:cNvSpPr txBox="1">
            <a:spLocks noChangeArrowheads="1"/>
          </p:cNvSpPr>
          <p:nvPr/>
        </p:nvSpPr>
        <p:spPr bwMode="auto">
          <a:xfrm>
            <a:off x="450850" y="2036763"/>
            <a:ext cx="6610350" cy="200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300" b="1">
                <a:latin typeface="Arial" charset="0"/>
              </a:rPr>
              <a:t>YOU CAN BE OF ENORMOUS HELP TO OUR MINISTRY BY SUGGESTING INDIVIDUALS IN OTHER MINISTRIES AND CHURCHES WHO SHOULD BE MADE AWARE OF </a:t>
            </a:r>
            <a:r>
              <a:rPr lang="en-US" sz="1300" b="1" i="1">
                <a:latin typeface="Arial" charset="0"/>
              </a:rPr>
              <a:t>THE BIBLE…BASICALLY</a:t>
            </a:r>
            <a:r>
              <a:rPr lang="en-US" sz="1300" b="1">
                <a:latin typeface="Arial" charset="0"/>
              </a:rPr>
              <a:t> SEMINAR MINISTRY.  PLEASE GIVE US YOUR RECOMMENDATIONS FOR THOSE MINISTRIES OR INDIVIDUALS WE SHOULD CONTACT REGARDING A SEMINAR PRESENTATION AT THEIR VENUE.</a:t>
            </a:r>
            <a:endParaRPr lang="en-US" sz="1600" b="1">
              <a:latin typeface="Arial" charset="0"/>
            </a:endParaRPr>
          </a:p>
          <a:p>
            <a:endParaRPr lang="en-US" sz="1600" b="1">
              <a:latin typeface="Arial" charset="0"/>
            </a:endParaRPr>
          </a:p>
          <a:p>
            <a:endParaRPr lang="en-US" sz="1600" b="1">
              <a:latin typeface="Arial" charset="0"/>
            </a:endParaRPr>
          </a:p>
          <a:p>
            <a:pPr>
              <a:spcBef>
                <a:spcPct val="50000"/>
              </a:spcBef>
            </a:pPr>
            <a:endParaRPr lang="en-US" sz="1600" b="1">
              <a:latin typeface="Times" charset="0"/>
            </a:endParaRPr>
          </a:p>
        </p:txBody>
      </p:sp>
      <p:sp>
        <p:nvSpPr>
          <p:cNvPr id="90120" name="Text Box 10"/>
          <p:cNvSpPr txBox="1">
            <a:spLocks noChangeArrowheads="1"/>
          </p:cNvSpPr>
          <p:nvPr/>
        </p:nvSpPr>
        <p:spPr bwMode="auto">
          <a:xfrm>
            <a:off x="631825" y="3160713"/>
            <a:ext cx="6257925" cy="9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1400" b="1">
                <a:latin typeface="Arial" charset="0"/>
              </a:rPr>
              <a:t>NAME OF ORGANIZATION:____________________________________</a:t>
            </a:r>
          </a:p>
          <a:p>
            <a:r>
              <a:rPr lang="en-US" sz="1400" b="1">
                <a:latin typeface="Arial" charset="0"/>
              </a:rPr>
              <a:t>CITY OR LOCATION:_________________________________________</a:t>
            </a:r>
          </a:p>
          <a:p>
            <a:r>
              <a:rPr lang="en-US" sz="1400" b="1">
                <a:latin typeface="Arial" charset="0"/>
              </a:rPr>
              <a:t>PERSON TO CONTACT:______________________________________</a:t>
            </a:r>
          </a:p>
          <a:p>
            <a:r>
              <a:rPr lang="en-US" sz="1400" b="1">
                <a:latin typeface="Arial" charset="0"/>
              </a:rPr>
              <a:t>	   MAY WE USE YOUR NAME?____________</a:t>
            </a:r>
          </a:p>
        </p:txBody>
      </p:sp>
      <p:sp>
        <p:nvSpPr>
          <p:cNvPr id="90121" name="Text Box 11"/>
          <p:cNvSpPr txBox="1">
            <a:spLocks noChangeArrowheads="1"/>
          </p:cNvSpPr>
          <p:nvPr/>
        </p:nvSpPr>
        <p:spPr bwMode="auto">
          <a:xfrm>
            <a:off x="646113" y="4249738"/>
            <a:ext cx="6256337" cy="9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1400" b="1">
                <a:latin typeface="Arial" charset="0"/>
              </a:rPr>
              <a:t>NAME OF ORGANIZATION:____________________________________</a:t>
            </a:r>
          </a:p>
          <a:p>
            <a:r>
              <a:rPr lang="en-US" sz="1400" b="1">
                <a:latin typeface="Arial" charset="0"/>
              </a:rPr>
              <a:t>CITY OR LOCATION:_________________________________________</a:t>
            </a:r>
          </a:p>
          <a:p>
            <a:r>
              <a:rPr lang="en-US" sz="1400" b="1">
                <a:latin typeface="Arial" charset="0"/>
              </a:rPr>
              <a:t>PERSON TO CONTACT:______________________________________</a:t>
            </a:r>
          </a:p>
          <a:p>
            <a:r>
              <a:rPr lang="en-US" sz="1400" b="1">
                <a:latin typeface="Arial" charset="0"/>
              </a:rPr>
              <a:t>	   MAY WE USE YOUR NAME?____________</a:t>
            </a:r>
          </a:p>
        </p:txBody>
      </p:sp>
      <p:sp>
        <p:nvSpPr>
          <p:cNvPr id="90122" name="Text Box 12"/>
          <p:cNvSpPr txBox="1">
            <a:spLocks noChangeArrowheads="1"/>
          </p:cNvSpPr>
          <p:nvPr/>
        </p:nvSpPr>
        <p:spPr bwMode="auto">
          <a:xfrm>
            <a:off x="622300" y="5356225"/>
            <a:ext cx="6256338" cy="9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1400" b="1">
                <a:latin typeface="Arial" charset="0"/>
              </a:rPr>
              <a:t>NAME OF ORGANIZATION:____________________________________</a:t>
            </a:r>
          </a:p>
          <a:p>
            <a:r>
              <a:rPr lang="en-US" sz="1400" b="1">
                <a:latin typeface="Arial" charset="0"/>
              </a:rPr>
              <a:t>CITY OR LOCATION:_________________________________________</a:t>
            </a:r>
          </a:p>
          <a:p>
            <a:r>
              <a:rPr lang="en-US" sz="1400" b="1">
                <a:latin typeface="Arial" charset="0"/>
              </a:rPr>
              <a:t>PERSON TO CONTACT:______________________________________</a:t>
            </a:r>
          </a:p>
          <a:p>
            <a:r>
              <a:rPr lang="en-US" sz="1400" b="1">
                <a:latin typeface="Arial" charset="0"/>
              </a:rPr>
              <a:t>	   MAY WE USE YOUR NAME?____________</a:t>
            </a:r>
          </a:p>
        </p:txBody>
      </p:sp>
      <p:sp>
        <p:nvSpPr>
          <p:cNvPr id="90123" name="Text Box 13"/>
          <p:cNvSpPr txBox="1">
            <a:spLocks noChangeArrowheads="1"/>
          </p:cNvSpPr>
          <p:nvPr/>
        </p:nvSpPr>
        <p:spPr bwMode="auto">
          <a:xfrm>
            <a:off x="655638" y="6464300"/>
            <a:ext cx="6256337" cy="9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1400" b="1">
                <a:latin typeface="Arial" charset="0"/>
              </a:rPr>
              <a:t>NAME OF ORGANIZATION:____________________________________</a:t>
            </a:r>
          </a:p>
          <a:p>
            <a:r>
              <a:rPr lang="en-US" sz="1400" b="1">
                <a:latin typeface="Arial" charset="0"/>
              </a:rPr>
              <a:t>CITY OR LOCATION:_________________________________________</a:t>
            </a:r>
          </a:p>
          <a:p>
            <a:r>
              <a:rPr lang="en-US" sz="1400" b="1">
                <a:latin typeface="Arial" charset="0"/>
              </a:rPr>
              <a:t>PERSON TO CONTACT:______________________________________</a:t>
            </a:r>
          </a:p>
          <a:p>
            <a:r>
              <a:rPr lang="en-US" sz="1400" b="1">
                <a:latin typeface="Arial" charset="0"/>
              </a:rPr>
              <a:t>	   MAY WE USE YOUR NAME?____________</a:t>
            </a:r>
          </a:p>
        </p:txBody>
      </p:sp>
      <p:sp>
        <p:nvSpPr>
          <p:cNvPr id="90124" name="Text Box 18"/>
          <p:cNvSpPr txBox="1">
            <a:spLocks noChangeArrowheads="1"/>
          </p:cNvSpPr>
          <p:nvPr/>
        </p:nvSpPr>
        <p:spPr bwMode="auto">
          <a:xfrm>
            <a:off x="579438" y="7150100"/>
            <a:ext cx="6505575"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500">
                <a:solidFill>
                  <a:schemeClr val="tx1"/>
                </a:solidFill>
                <a:latin typeface="Times New Roman" charset="0"/>
                <a:ea typeface="ＭＳ Ｐゴシック" charset="0"/>
                <a:cs typeface="ＭＳ Ｐゴシック" charset="0"/>
              </a:defRPr>
            </a:lvl1pPr>
            <a:lvl2pPr marL="742950" indent="-285750" defTabSz="969963">
              <a:defRPr sz="500">
                <a:solidFill>
                  <a:schemeClr val="tx1"/>
                </a:solidFill>
                <a:latin typeface="Times New Roman" charset="0"/>
                <a:ea typeface="ＭＳ Ｐゴシック" charset="0"/>
              </a:defRPr>
            </a:lvl2pPr>
            <a:lvl3pPr marL="1143000" indent="-228600" defTabSz="969963">
              <a:defRPr sz="500">
                <a:solidFill>
                  <a:schemeClr val="tx1"/>
                </a:solidFill>
                <a:latin typeface="Times New Roman" charset="0"/>
                <a:ea typeface="ＭＳ Ｐゴシック" charset="0"/>
              </a:defRPr>
            </a:lvl3pPr>
            <a:lvl4pPr marL="1600200" indent="-228600" defTabSz="969963">
              <a:defRPr sz="500">
                <a:solidFill>
                  <a:schemeClr val="tx1"/>
                </a:solidFill>
                <a:latin typeface="Times New Roman" charset="0"/>
                <a:ea typeface="ＭＳ Ｐゴシック" charset="0"/>
              </a:defRPr>
            </a:lvl4pPr>
            <a:lvl5pPr marL="2057400" indent="-228600" defTabSz="969963">
              <a:defRPr sz="500">
                <a:solidFill>
                  <a:schemeClr val="tx1"/>
                </a:solidFill>
                <a:latin typeface="Times New Roman" charset="0"/>
                <a:ea typeface="ＭＳ Ｐゴシック" charset="0"/>
              </a:defRPr>
            </a:lvl5pPr>
            <a:lvl6pPr marL="2514600" indent="-228600" defTabSz="969963"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969963"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969963"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969963" eaLnBrk="0" fontAlgn="base" hangingPunct="0">
              <a:spcBef>
                <a:spcPct val="0"/>
              </a:spcBef>
              <a:spcAft>
                <a:spcPct val="0"/>
              </a:spcAft>
              <a:defRPr sz="500">
                <a:solidFill>
                  <a:schemeClr val="tx1"/>
                </a:solidFill>
                <a:latin typeface="Times New Roman" charset="0"/>
                <a:ea typeface="ＭＳ Ｐゴシック" charset="0"/>
              </a:defRPr>
            </a:lvl9pPr>
          </a:lstStyle>
          <a:p>
            <a:pPr algn="ctr"/>
            <a:endParaRPr lang="en-US" sz="1600" b="1">
              <a:latin typeface="Arial" charset="0"/>
            </a:endParaRPr>
          </a:p>
          <a:p>
            <a:r>
              <a:rPr lang="en-US" sz="1600" b="1">
                <a:latin typeface="Arial" charset="0"/>
              </a:rPr>
              <a:t>Name:________________________________________________</a:t>
            </a:r>
          </a:p>
          <a:p>
            <a:r>
              <a:rPr lang="en-US" sz="1600" b="1">
                <a:latin typeface="Arial" charset="0"/>
              </a:rPr>
              <a:t>Address:______________________________________________</a:t>
            </a:r>
          </a:p>
          <a:p>
            <a:pPr algn="ctr"/>
            <a:r>
              <a:rPr lang="en-US" sz="1600" b="1">
                <a:latin typeface="Arial" charset="0"/>
              </a:rPr>
              <a:t>Email Address:_________________________________________                                     PLEASE PRINT ALL INFORMATION!</a:t>
            </a:r>
          </a:p>
        </p:txBody>
      </p:sp>
      <p:pic>
        <p:nvPicPr>
          <p:cNvPr id="90125" name="Picture 14" descr="BURNLOGOSHAD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17500"/>
            <a:ext cx="2146300"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613" name="Picture 5"/>
          <p:cNvPicPr>
            <a:picLocks noChangeAspect="1" noChangeArrowheads="1"/>
          </p:cNvPicPr>
          <p:nvPr/>
        </p:nvPicPr>
        <p:blipFill>
          <a:blip r:embed="rId3"/>
          <a:srcRect/>
          <a:stretch>
            <a:fillRect/>
          </a:stretch>
        </p:blipFill>
        <p:spPr bwMode="auto">
          <a:xfrm>
            <a:off x="592138" y="314325"/>
            <a:ext cx="2112962" cy="1536700"/>
          </a:xfrm>
          <a:prstGeom prst="rect">
            <a:avLst/>
          </a:prstGeom>
          <a:noFill/>
          <a:ln w="76200">
            <a:solidFill>
              <a:srgbClr val="187534"/>
            </a:solidFill>
            <a:miter lim="800000"/>
            <a:headEnd/>
            <a:tailEnd/>
          </a:ln>
          <a:effectLst>
            <a:outerShdw blurRad="63500" dist="71842" dir="2700000" algn="ctr" rotWithShape="0">
              <a:schemeClr val="tx1">
                <a:alpha val="74998"/>
              </a:schemeClr>
            </a:outerShdw>
          </a:effec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3167063" y="80963"/>
            <a:ext cx="3987800" cy="3540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138" name="Text Box 3"/>
          <p:cNvSpPr txBox="1">
            <a:spLocks noChangeArrowheads="1"/>
          </p:cNvSpPr>
          <p:nvPr/>
        </p:nvSpPr>
        <p:spPr bwMode="auto">
          <a:xfrm>
            <a:off x="950913" y="1158875"/>
            <a:ext cx="551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800">
                <a:latin typeface="Arial Black" charset="0"/>
              </a:rPr>
              <a:t>FOR YOUR NOTES, THOUGHTS &amp; IDEAS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5"/>
          <p:cNvSpPr txBox="1">
            <a:spLocks noChangeArrowheads="1"/>
          </p:cNvSpPr>
          <p:nvPr/>
        </p:nvSpPr>
        <p:spPr bwMode="auto">
          <a:xfrm>
            <a:off x="715963" y="1044575"/>
            <a:ext cx="6043612"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a:latin typeface="Helvetica" charset="0"/>
              </a:rPr>
              <a:t>Now…try your hand at opening your mental Bible File,     either by yourself or by drilling or quizzing someone else.</a:t>
            </a:r>
          </a:p>
        </p:txBody>
      </p:sp>
      <p:sp>
        <p:nvSpPr>
          <p:cNvPr id="39942" name="Rectangle 6"/>
          <p:cNvSpPr>
            <a:spLocks noChangeArrowheads="1"/>
          </p:cNvSpPr>
          <p:nvPr/>
        </p:nvSpPr>
        <p:spPr bwMode="auto">
          <a:xfrm>
            <a:off x="690563" y="6896100"/>
            <a:ext cx="1922462" cy="1095375"/>
          </a:xfrm>
          <a:prstGeom prst="rect">
            <a:avLst/>
          </a:prstGeom>
          <a:noFill/>
          <a:ln w="9525">
            <a:noFill/>
            <a:miter lim="800000"/>
            <a:headEnd/>
            <a:tailEnd/>
          </a:ln>
          <a:effectLst>
            <a:outerShdw blurRad="63500" dist="46662" dir="3284183" algn="ctr" rotWithShape="0">
              <a:srgbClr val="000000">
                <a:alpha val="74998"/>
              </a:srgbClr>
            </a:outerShdw>
          </a:effectLst>
        </p:spPr>
        <p:txBody>
          <a:bodyPr lIns="0" tIns="0" rIns="0" bIns="0">
            <a:spAutoFit/>
          </a:bodyPr>
          <a:lstStyle/>
          <a:p>
            <a:pPr>
              <a:defRPr/>
            </a:pPr>
            <a:r>
              <a:rPr lang="en-US" sz="2400" b="1">
                <a:latin typeface="Comic Sans MS" charset="0"/>
              </a:rPr>
              <a:t>YOUR MENTAL BIBLE FILE!</a:t>
            </a:r>
            <a:endParaRPr lang="en-US" sz="2400">
              <a:latin typeface="Times" charset="0"/>
            </a:endParaRPr>
          </a:p>
        </p:txBody>
      </p:sp>
      <p:sp>
        <p:nvSpPr>
          <p:cNvPr id="12291" name="Text Box 8"/>
          <p:cNvSpPr txBox="1">
            <a:spLocks noChangeArrowheads="1"/>
          </p:cNvSpPr>
          <p:nvPr/>
        </p:nvSpPr>
        <p:spPr bwMode="auto">
          <a:xfrm>
            <a:off x="3646488" y="6188075"/>
            <a:ext cx="3395662"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Therefore, the ten words…      and your ten file folder labels…     	are:</a:t>
            </a:r>
          </a:p>
        </p:txBody>
      </p:sp>
      <p:sp>
        <p:nvSpPr>
          <p:cNvPr id="12292" name="Text Box 10"/>
          <p:cNvSpPr txBox="1">
            <a:spLocks noChangeArrowheads="1"/>
          </p:cNvSpPr>
          <p:nvPr/>
        </p:nvSpPr>
        <p:spPr bwMode="auto">
          <a:xfrm>
            <a:off x="696913" y="2619375"/>
            <a:ext cx="32305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2400" b="1">
                <a:latin typeface="Times" charset="0"/>
              </a:rPr>
              <a:t>7 = 4+3 </a:t>
            </a:r>
            <a:r>
              <a:rPr lang="en-US" sz="1800" b="1">
                <a:latin typeface="Times" charset="0"/>
              </a:rPr>
              <a:t> breaks out into:</a:t>
            </a:r>
          </a:p>
        </p:txBody>
      </p:sp>
      <p:sp>
        <p:nvSpPr>
          <p:cNvPr id="12293" name="Text Box 11"/>
          <p:cNvSpPr txBox="1">
            <a:spLocks noChangeArrowheads="1"/>
          </p:cNvSpPr>
          <p:nvPr/>
        </p:nvSpPr>
        <p:spPr bwMode="auto">
          <a:xfrm>
            <a:off x="3838575" y="2719388"/>
            <a:ext cx="33337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u="sng">
                <a:latin typeface="Helvetica" charset="0"/>
              </a:rPr>
              <a:t>4 PEOPLE &amp;  3 SOCIETIES</a:t>
            </a:r>
          </a:p>
        </p:txBody>
      </p:sp>
      <p:sp>
        <p:nvSpPr>
          <p:cNvPr id="12294" name="Text Box 13"/>
          <p:cNvSpPr txBox="1">
            <a:spLocks noChangeArrowheads="1"/>
          </p:cNvSpPr>
          <p:nvPr/>
        </p:nvSpPr>
        <p:spPr bwMode="auto">
          <a:xfrm>
            <a:off x="703263" y="2179638"/>
            <a:ext cx="37163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The letter </a:t>
            </a:r>
            <a:r>
              <a:rPr lang="ja-JP" altLang="en-US" sz="1800" b="1">
                <a:latin typeface="Times" charset="0"/>
              </a:rPr>
              <a:t>“</a:t>
            </a:r>
            <a:r>
              <a:rPr lang="en-US" altLang="ja-JP" sz="1800" b="1">
                <a:latin typeface="Times" charset="0"/>
              </a:rPr>
              <a:t>C</a:t>
            </a:r>
            <a:r>
              <a:rPr lang="ja-JP" altLang="en-US" sz="1800" b="1">
                <a:latin typeface="Times" charset="0"/>
              </a:rPr>
              <a:t>”</a:t>
            </a:r>
            <a:r>
              <a:rPr lang="en-US" altLang="ja-JP" sz="1800" b="1">
                <a:latin typeface="Times" charset="0"/>
              </a:rPr>
              <a:t> stands for:</a:t>
            </a:r>
            <a:endParaRPr lang="en-US" sz="1800" b="1">
              <a:latin typeface="Times" charset="0"/>
            </a:endParaRPr>
          </a:p>
        </p:txBody>
      </p:sp>
      <p:sp>
        <p:nvSpPr>
          <p:cNvPr id="12295" name="Text Box 14"/>
          <p:cNvSpPr txBox="1">
            <a:spLocks noChangeArrowheads="1"/>
          </p:cNvSpPr>
          <p:nvPr/>
        </p:nvSpPr>
        <p:spPr bwMode="auto">
          <a:xfrm>
            <a:off x="5016500" y="2178050"/>
            <a:ext cx="24066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u="sng">
                <a:latin typeface="Helvetica" charset="0"/>
              </a:rPr>
              <a:t>CREATION</a:t>
            </a:r>
          </a:p>
        </p:txBody>
      </p:sp>
      <p:sp>
        <p:nvSpPr>
          <p:cNvPr id="12296" name="Text Box 15"/>
          <p:cNvSpPr txBox="1">
            <a:spLocks noChangeArrowheads="1"/>
          </p:cNvSpPr>
          <p:nvPr/>
        </p:nvSpPr>
        <p:spPr bwMode="auto">
          <a:xfrm>
            <a:off x="2576513" y="5235575"/>
            <a:ext cx="34417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The letter </a:t>
            </a:r>
            <a:r>
              <a:rPr lang="ja-JP" altLang="en-US" sz="1800" b="1">
                <a:latin typeface="Times" charset="0"/>
              </a:rPr>
              <a:t>“</a:t>
            </a:r>
            <a:r>
              <a:rPr lang="en-US" altLang="ja-JP" sz="1800" b="1">
                <a:latin typeface="Times" charset="0"/>
              </a:rPr>
              <a:t>S</a:t>
            </a:r>
            <a:r>
              <a:rPr lang="ja-JP" altLang="en-US" sz="1800" b="1">
                <a:latin typeface="Times" charset="0"/>
              </a:rPr>
              <a:t>”</a:t>
            </a:r>
            <a:r>
              <a:rPr lang="en-US" altLang="ja-JP" sz="1800" b="1">
                <a:latin typeface="Times" charset="0"/>
              </a:rPr>
              <a:t> stands for:</a:t>
            </a:r>
            <a:endParaRPr lang="en-US" sz="1800" b="1">
              <a:latin typeface="Times" charset="0"/>
            </a:endParaRPr>
          </a:p>
        </p:txBody>
      </p:sp>
      <p:sp>
        <p:nvSpPr>
          <p:cNvPr id="12297" name="Text Box 16"/>
          <p:cNvSpPr txBox="1">
            <a:spLocks noChangeArrowheads="1"/>
          </p:cNvSpPr>
          <p:nvPr/>
        </p:nvSpPr>
        <p:spPr bwMode="auto">
          <a:xfrm>
            <a:off x="5237163" y="5249863"/>
            <a:ext cx="15922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u="sng">
                <a:latin typeface="Helvetica" charset="0"/>
              </a:rPr>
              <a:t>SILENCE</a:t>
            </a:r>
          </a:p>
        </p:txBody>
      </p:sp>
      <p:sp>
        <p:nvSpPr>
          <p:cNvPr id="12298" name="Text Box 17"/>
          <p:cNvSpPr txBox="1">
            <a:spLocks noChangeArrowheads="1"/>
          </p:cNvSpPr>
          <p:nvPr/>
        </p:nvSpPr>
        <p:spPr bwMode="auto">
          <a:xfrm>
            <a:off x="3095625" y="5759450"/>
            <a:ext cx="32131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The letter </a:t>
            </a:r>
            <a:r>
              <a:rPr lang="ja-JP" altLang="en-US" sz="1800" b="1">
                <a:latin typeface="Times" charset="0"/>
              </a:rPr>
              <a:t>“</a:t>
            </a:r>
            <a:r>
              <a:rPr lang="en-US" altLang="ja-JP" sz="1800" b="1">
                <a:latin typeface="Times" charset="0"/>
              </a:rPr>
              <a:t>J</a:t>
            </a:r>
            <a:r>
              <a:rPr lang="ja-JP" altLang="en-US" sz="1800" b="1">
                <a:latin typeface="Times" charset="0"/>
              </a:rPr>
              <a:t>”</a:t>
            </a:r>
            <a:r>
              <a:rPr lang="en-US" altLang="ja-JP" sz="1800" b="1">
                <a:latin typeface="Times" charset="0"/>
              </a:rPr>
              <a:t> stands for:</a:t>
            </a:r>
            <a:endParaRPr lang="en-US" sz="1800" b="1">
              <a:latin typeface="Times" charset="0"/>
            </a:endParaRPr>
          </a:p>
        </p:txBody>
      </p:sp>
      <p:sp>
        <p:nvSpPr>
          <p:cNvPr id="12299" name="Text Box 18"/>
          <p:cNvSpPr txBox="1">
            <a:spLocks noChangeArrowheads="1"/>
          </p:cNvSpPr>
          <p:nvPr/>
        </p:nvSpPr>
        <p:spPr bwMode="auto">
          <a:xfrm>
            <a:off x="5486400" y="5765800"/>
            <a:ext cx="17462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u="sng">
                <a:latin typeface="Helvetica" charset="0"/>
              </a:rPr>
              <a:t>JESUS</a:t>
            </a:r>
          </a:p>
        </p:txBody>
      </p:sp>
      <p:sp>
        <p:nvSpPr>
          <p:cNvPr id="12300" name="Text Box 20"/>
          <p:cNvSpPr txBox="1">
            <a:spLocks noChangeArrowheads="1"/>
          </p:cNvSpPr>
          <p:nvPr/>
        </p:nvSpPr>
        <p:spPr bwMode="auto">
          <a:xfrm>
            <a:off x="609600" y="1706563"/>
            <a:ext cx="42386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 The key to opening your Bible file is:</a:t>
            </a:r>
          </a:p>
        </p:txBody>
      </p:sp>
      <p:sp>
        <p:nvSpPr>
          <p:cNvPr id="12301" name="Line 22"/>
          <p:cNvSpPr>
            <a:spLocks noChangeShapeType="1"/>
          </p:cNvSpPr>
          <p:nvPr/>
        </p:nvSpPr>
        <p:spPr bwMode="auto">
          <a:xfrm>
            <a:off x="5978525" y="1836738"/>
            <a:ext cx="112713"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02" name="Text Box 24"/>
          <p:cNvSpPr txBox="1">
            <a:spLocks noChangeArrowheads="1"/>
          </p:cNvSpPr>
          <p:nvPr/>
        </p:nvSpPr>
        <p:spPr bwMode="auto">
          <a:xfrm>
            <a:off x="679450" y="3136900"/>
            <a:ext cx="34369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The FOUR PEOPLE are:</a:t>
            </a:r>
          </a:p>
        </p:txBody>
      </p:sp>
      <p:sp>
        <p:nvSpPr>
          <p:cNvPr id="12303" name="Text Box 25"/>
          <p:cNvSpPr txBox="1">
            <a:spLocks noChangeArrowheads="1"/>
          </p:cNvSpPr>
          <p:nvPr/>
        </p:nvSpPr>
        <p:spPr bwMode="auto">
          <a:xfrm>
            <a:off x="3776663" y="3121025"/>
            <a:ext cx="1509712"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u="sng">
                <a:latin typeface="Helvetica" charset="0"/>
              </a:rPr>
              <a:t>ABRAHAM               JOSEPH                        MOSES                       JOSHUA</a:t>
            </a:r>
          </a:p>
        </p:txBody>
      </p:sp>
      <p:sp>
        <p:nvSpPr>
          <p:cNvPr id="12304" name="Text Box 26"/>
          <p:cNvSpPr txBox="1">
            <a:spLocks noChangeArrowheads="1"/>
          </p:cNvSpPr>
          <p:nvPr/>
        </p:nvSpPr>
        <p:spPr bwMode="auto">
          <a:xfrm>
            <a:off x="992188" y="3438525"/>
            <a:ext cx="2960687"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a:latin typeface="Times" charset="0"/>
              </a:rPr>
              <a:t>Then…call out the group, leaving out one. Answer is ?</a:t>
            </a:r>
          </a:p>
        </p:txBody>
      </p:sp>
      <p:sp>
        <p:nvSpPr>
          <p:cNvPr id="12305" name="Text Box 28"/>
          <p:cNvSpPr txBox="1">
            <a:spLocks noChangeArrowheads="1"/>
          </p:cNvSpPr>
          <p:nvPr/>
        </p:nvSpPr>
        <p:spPr bwMode="auto">
          <a:xfrm>
            <a:off x="679450" y="4265613"/>
            <a:ext cx="38084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Times" charset="0"/>
              </a:rPr>
              <a:t>The THREE SOCIETIES are:</a:t>
            </a:r>
          </a:p>
        </p:txBody>
      </p:sp>
      <p:sp>
        <p:nvSpPr>
          <p:cNvPr id="12306" name="Text Box 29"/>
          <p:cNvSpPr txBox="1">
            <a:spLocks noChangeArrowheads="1"/>
          </p:cNvSpPr>
          <p:nvPr/>
        </p:nvSpPr>
        <p:spPr bwMode="auto">
          <a:xfrm>
            <a:off x="4003675" y="4265613"/>
            <a:ext cx="150971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1600" b="1" u="sng">
                <a:latin typeface="Helvetica" charset="0"/>
              </a:rPr>
              <a:t>ANARCHY               ROYALTY                        CAPTIVITY</a:t>
            </a:r>
          </a:p>
        </p:txBody>
      </p:sp>
      <p:sp>
        <p:nvSpPr>
          <p:cNvPr id="12307" name="Text Box 30"/>
          <p:cNvSpPr txBox="1">
            <a:spLocks noChangeArrowheads="1"/>
          </p:cNvSpPr>
          <p:nvPr/>
        </p:nvSpPr>
        <p:spPr bwMode="auto">
          <a:xfrm>
            <a:off x="814388" y="4578350"/>
            <a:ext cx="297815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600" b="1" i="1">
                <a:latin typeface="Times" charset="0"/>
              </a:rPr>
              <a:t>Also…call out the group, leaving out one. Answer is ?</a:t>
            </a:r>
          </a:p>
        </p:txBody>
      </p:sp>
      <p:grpSp>
        <p:nvGrpSpPr>
          <p:cNvPr id="12308" name="Group 32" descr="Large confetti"/>
          <p:cNvGrpSpPr>
            <a:grpSpLocks/>
          </p:cNvGrpSpPr>
          <p:nvPr/>
        </p:nvGrpSpPr>
        <p:grpSpPr bwMode="auto">
          <a:xfrm>
            <a:off x="923925" y="5216525"/>
            <a:ext cx="1516063" cy="738188"/>
            <a:chOff x="375" y="3720"/>
            <a:chExt cx="868" cy="450"/>
          </a:xfrm>
        </p:grpSpPr>
        <p:sp>
          <p:nvSpPr>
            <p:cNvPr id="12376" name="Freeform 33"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77" name="Rectangle 34"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78" name="Rectangle 35"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79" name="Rectangle 36"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80" name="Line 37"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09" name="Group 38" descr="Large confetti"/>
          <p:cNvGrpSpPr>
            <a:grpSpLocks/>
          </p:cNvGrpSpPr>
          <p:nvPr/>
        </p:nvGrpSpPr>
        <p:grpSpPr bwMode="auto">
          <a:xfrm>
            <a:off x="1187450" y="5537200"/>
            <a:ext cx="1516063" cy="736600"/>
            <a:chOff x="375" y="3720"/>
            <a:chExt cx="868" cy="450"/>
          </a:xfrm>
        </p:grpSpPr>
        <p:sp>
          <p:nvSpPr>
            <p:cNvPr id="12371" name="Freeform 39"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72" name="Rectangle 40"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73" name="Rectangle 41"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74" name="Rectangle 42"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75" name="Line 43"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0" name="Group 44" descr="Large confetti"/>
          <p:cNvGrpSpPr>
            <a:grpSpLocks/>
          </p:cNvGrpSpPr>
          <p:nvPr/>
        </p:nvGrpSpPr>
        <p:grpSpPr bwMode="auto">
          <a:xfrm>
            <a:off x="1470025" y="5837238"/>
            <a:ext cx="1516063" cy="738187"/>
            <a:chOff x="375" y="3720"/>
            <a:chExt cx="868" cy="450"/>
          </a:xfrm>
        </p:grpSpPr>
        <p:sp>
          <p:nvSpPr>
            <p:cNvPr id="12366" name="Freeform 45"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67" name="Rectangle 46"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68" name="Rectangle 47"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69" name="Rectangle 48"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70" name="Line 49"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1" name="Group 50" descr="Large confetti"/>
          <p:cNvGrpSpPr>
            <a:grpSpLocks/>
          </p:cNvGrpSpPr>
          <p:nvPr/>
        </p:nvGrpSpPr>
        <p:grpSpPr bwMode="auto">
          <a:xfrm>
            <a:off x="1752600" y="6157913"/>
            <a:ext cx="1516063" cy="738187"/>
            <a:chOff x="375" y="3720"/>
            <a:chExt cx="868" cy="450"/>
          </a:xfrm>
        </p:grpSpPr>
        <p:sp>
          <p:nvSpPr>
            <p:cNvPr id="12361" name="Freeform 51"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62" name="Rectangle 52"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63" name="Rectangle 53"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64" name="Rectangle 54"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65" name="Line 55"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2" name="Group 56" descr="Large confetti"/>
          <p:cNvGrpSpPr>
            <a:grpSpLocks/>
          </p:cNvGrpSpPr>
          <p:nvPr/>
        </p:nvGrpSpPr>
        <p:grpSpPr bwMode="auto">
          <a:xfrm>
            <a:off x="2055813" y="6477000"/>
            <a:ext cx="1516062" cy="736600"/>
            <a:chOff x="375" y="3720"/>
            <a:chExt cx="868" cy="450"/>
          </a:xfrm>
        </p:grpSpPr>
        <p:sp>
          <p:nvSpPr>
            <p:cNvPr id="12356" name="Freeform 57"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57" name="Rectangle 58"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58" name="Rectangle 59"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59" name="Rectangle 60"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60" name="Line 61"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3" name="Group 62" descr="Large confetti"/>
          <p:cNvGrpSpPr>
            <a:grpSpLocks/>
          </p:cNvGrpSpPr>
          <p:nvPr/>
        </p:nvGrpSpPr>
        <p:grpSpPr bwMode="auto">
          <a:xfrm>
            <a:off x="2357438" y="6815138"/>
            <a:ext cx="1516062" cy="736600"/>
            <a:chOff x="375" y="3720"/>
            <a:chExt cx="868" cy="450"/>
          </a:xfrm>
        </p:grpSpPr>
        <p:sp>
          <p:nvSpPr>
            <p:cNvPr id="12351" name="Freeform 63"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52" name="Rectangle 64"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53" name="Rectangle 65"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54" name="Rectangle 66"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55" name="Line 67"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4" name="Group 68" descr="Large confetti"/>
          <p:cNvGrpSpPr>
            <a:grpSpLocks/>
          </p:cNvGrpSpPr>
          <p:nvPr/>
        </p:nvGrpSpPr>
        <p:grpSpPr bwMode="auto">
          <a:xfrm>
            <a:off x="2640013" y="7134225"/>
            <a:ext cx="1516062" cy="736600"/>
            <a:chOff x="375" y="3720"/>
            <a:chExt cx="868" cy="450"/>
          </a:xfrm>
        </p:grpSpPr>
        <p:sp>
          <p:nvSpPr>
            <p:cNvPr id="12346" name="Freeform 69"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47" name="Rectangle 70"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48" name="Rectangle 71"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49" name="Rectangle 72"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50" name="Line 73"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5" name="Group 74" descr="Large confetti"/>
          <p:cNvGrpSpPr>
            <a:grpSpLocks/>
          </p:cNvGrpSpPr>
          <p:nvPr/>
        </p:nvGrpSpPr>
        <p:grpSpPr bwMode="auto">
          <a:xfrm>
            <a:off x="2922588" y="7472363"/>
            <a:ext cx="1516062" cy="736600"/>
            <a:chOff x="375" y="3720"/>
            <a:chExt cx="868" cy="450"/>
          </a:xfrm>
        </p:grpSpPr>
        <p:sp>
          <p:nvSpPr>
            <p:cNvPr id="12341" name="Freeform 75"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42" name="Rectangle 76"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43" name="Rectangle 77"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44" name="Rectangle 78"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45" name="Line 79"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6" name="Group 80" descr="Large confetti"/>
          <p:cNvGrpSpPr>
            <a:grpSpLocks/>
          </p:cNvGrpSpPr>
          <p:nvPr/>
        </p:nvGrpSpPr>
        <p:grpSpPr bwMode="auto">
          <a:xfrm>
            <a:off x="3206750" y="7808913"/>
            <a:ext cx="1514475" cy="736600"/>
            <a:chOff x="375" y="3720"/>
            <a:chExt cx="868" cy="450"/>
          </a:xfrm>
        </p:grpSpPr>
        <p:sp>
          <p:nvSpPr>
            <p:cNvPr id="12336" name="Freeform 81"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37" name="Rectangle 82"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38" name="Rectangle 83"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39" name="Rectangle 84"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40" name="Line 85"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317" name="Group 86" descr="Large confetti"/>
          <p:cNvGrpSpPr>
            <a:grpSpLocks/>
          </p:cNvGrpSpPr>
          <p:nvPr/>
        </p:nvGrpSpPr>
        <p:grpSpPr bwMode="auto">
          <a:xfrm>
            <a:off x="3508375" y="8147050"/>
            <a:ext cx="1516063" cy="736600"/>
            <a:chOff x="375" y="3720"/>
            <a:chExt cx="868" cy="450"/>
          </a:xfrm>
        </p:grpSpPr>
        <p:sp>
          <p:nvSpPr>
            <p:cNvPr id="12331" name="Freeform 87"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32" name="Rectangle 88"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33" name="Rectangle 89"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34" name="Rectangle 90"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35" name="Line 91"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2318" name="Text Box 92"/>
          <p:cNvSpPr txBox="1">
            <a:spLocks noChangeArrowheads="1"/>
          </p:cNvSpPr>
          <p:nvPr/>
        </p:nvSpPr>
        <p:spPr bwMode="auto">
          <a:xfrm>
            <a:off x="896938" y="5211763"/>
            <a:ext cx="23860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CREATION</a:t>
            </a:r>
          </a:p>
        </p:txBody>
      </p:sp>
      <p:sp>
        <p:nvSpPr>
          <p:cNvPr id="12319" name="Text Box 93"/>
          <p:cNvSpPr txBox="1">
            <a:spLocks noChangeArrowheads="1"/>
          </p:cNvSpPr>
          <p:nvPr/>
        </p:nvSpPr>
        <p:spPr bwMode="auto">
          <a:xfrm>
            <a:off x="1181100" y="5549900"/>
            <a:ext cx="23844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ABRAHAM</a:t>
            </a:r>
          </a:p>
        </p:txBody>
      </p:sp>
      <p:sp>
        <p:nvSpPr>
          <p:cNvPr id="12320" name="Text Box 94"/>
          <p:cNvSpPr txBox="1">
            <a:spLocks noChangeArrowheads="1"/>
          </p:cNvSpPr>
          <p:nvPr/>
        </p:nvSpPr>
        <p:spPr bwMode="auto">
          <a:xfrm>
            <a:off x="1554163" y="5840413"/>
            <a:ext cx="23860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JOSEPH</a:t>
            </a:r>
          </a:p>
        </p:txBody>
      </p:sp>
      <p:sp>
        <p:nvSpPr>
          <p:cNvPr id="12321" name="Text Box 95"/>
          <p:cNvSpPr txBox="1">
            <a:spLocks noChangeArrowheads="1"/>
          </p:cNvSpPr>
          <p:nvPr/>
        </p:nvSpPr>
        <p:spPr bwMode="auto">
          <a:xfrm>
            <a:off x="1831975" y="6156325"/>
            <a:ext cx="23860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MOSES</a:t>
            </a:r>
          </a:p>
        </p:txBody>
      </p:sp>
      <p:sp>
        <p:nvSpPr>
          <p:cNvPr id="12322" name="Text Box 96"/>
          <p:cNvSpPr txBox="1">
            <a:spLocks noChangeArrowheads="1"/>
          </p:cNvSpPr>
          <p:nvPr/>
        </p:nvSpPr>
        <p:spPr bwMode="auto">
          <a:xfrm>
            <a:off x="2128838" y="6470650"/>
            <a:ext cx="23860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JOSHUA</a:t>
            </a:r>
          </a:p>
        </p:txBody>
      </p:sp>
      <p:sp>
        <p:nvSpPr>
          <p:cNvPr id="12323" name="Text Box 97"/>
          <p:cNvSpPr txBox="1">
            <a:spLocks noChangeArrowheads="1"/>
          </p:cNvSpPr>
          <p:nvPr/>
        </p:nvSpPr>
        <p:spPr bwMode="auto">
          <a:xfrm>
            <a:off x="2335213" y="6800850"/>
            <a:ext cx="23844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ANARCHY</a:t>
            </a:r>
          </a:p>
        </p:txBody>
      </p:sp>
      <p:sp>
        <p:nvSpPr>
          <p:cNvPr id="12324" name="Text Box 98"/>
          <p:cNvSpPr txBox="1">
            <a:spLocks noChangeArrowheads="1"/>
          </p:cNvSpPr>
          <p:nvPr/>
        </p:nvSpPr>
        <p:spPr bwMode="auto">
          <a:xfrm>
            <a:off x="2630488" y="7135813"/>
            <a:ext cx="23844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ROYALTY</a:t>
            </a:r>
          </a:p>
        </p:txBody>
      </p:sp>
      <p:sp>
        <p:nvSpPr>
          <p:cNvPr id="12325" name="Text Box 99"/>
          <p:cNvSpPr txBox="1">
            <a:spLocks noChangeArrowheads="1"/>
          </p:cNvSpPr>
          <p:nvPr/>
        </p:nvSpPr>
        <p:spPr bwMode="auto">
          <a:xfrm>
            <a:off x="2930525" y="7469188"/>
            <a:ext cx="23844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CAPTIVITY</a:t>
            </a:r>
          </a:p>
        </p:txBody>
      </p:sp>
      <p:sp>
        <p:nvSpPr>
          <p:cNvPr id="12326" name="Text Box 100"/>
          <p:cNvSpPr txBox="1">
            <a:spLocks noChangeArrowheads="1"/>
          </p:cNvSpPr>
          <p:nvPr/>
        </p:nvSpPr>
        <p:spPr bwMode="auto">
          <a:xfrm>
            <a:off x="3279775" y="7810500"/>
            <a:ext cx="23844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200" b="1">
                <a:latin typeface="Helvetica" charset="0"/>
              </a:rPr>
              <a:t>SILENCE</a:t>
            </a:r>
          </a:p>
        </p:txBody>
      </p:sp>
      <p:sp>
        <p:nvSpPr>
          <p:cNvPr id="12327" name="Text Box 101"/>
          <p:cNvSpPr txBox="1">
            <a:spLocks noChangeArrowheads="1"/>
          </p:cNvSpPr>
          <p:nvPr/>
        </p:nvSpPr>
        <p:spPr bwMode="auto">
          <a:xfrm>
            <a:off x="3514725" y="8101013"/>
            <a:ext cx="23860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Helvetica" charset="0"/>
              </a:rPr>
              <a:t>JESUS</a:t>
            </a:r>
          </a:p>
        </p:txBody>
      </p:sp>
      <p:sp>
        <p:nvSpPr>
          <p:cNvPr id="12328" name="AutoShape 102"/>
          <p:cNvSpPr>
            <a:spLocks noChangeArrowheads="1"/>
          </p:cNvSpPr>
          <p:nvPr/>
        </p:nvSpPr>
        <p:spPr bwMode="auto">
          <a:xfrm rot="5766511">
            <a:off x="4822032" y="7249318"/>
            <a:ext cx="1911350" cy="1135063"/>
          </a:xfrm>
          <a:prstGeom prst="curvedDownArrow">
            <a:avLst>
              <a:gd name="adj1" fmla="val 33678"/>
              <a:gd name="adj2" fmla="val 67357"/>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2329" name="Text Box 104"/>
          <p:cNvSpPr txBox="1">
            <a:spLocks noChangeArrowheads="1"/>
          </p:cNvSpPr>
          <p:nvPr/>
        </p:nvSpPr>
        <p:spPr bwMode="auto">
          <a:xfrm>
            <a:off x="6594475" y="87313"/>
            <a:ext cx="501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US" sz="1800" b="1">
                <a:latin typeface="Comic Sans MS" charset="0"/>
              </a:rPr>
              <a:t>02</a:t>
            </a:r>
          </a:p>
        </p:txBody>
      </p:sp>
      <p:sp>
        <p:nvSpPr>
          <p:cNvPr id="12330" name="Text Box 106"/>
          <p:cNvSpPr txBox="1">
            <a:spLocks noChangeArrowheads="1"/>
          </p:cNvSpPr>
          <p:nvPr/>
        </p:nvSpPr>
        <p:spPr bwMode="auto">
          <a:xfrm>
            <a:off x="5075238" y="1620838"/>
            <a:ext cx="2227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500">
                <a:solidFill>
                  <a:schemeClr val="tx1"/>
                </a:solidFill>
                <a:latin typeface="Times New Roman" charset="0"/>
                <a:ea typeface="ＭＳ Ｐゴシック" charset="0"/>
                <a:cs typeface="ＭＳ Ｐゴシック" charset="0"/>
              </a:defRPr>
            </a:lvl1pPr>
            <a:lvl2pPr marL="742950" indent="-285750">
              <a:defRPr sz="500">
                <a:solidFill>
                  <a:schemeClr val="tx1"/>
                </a:solidFill>
                <a:latin typeface="Times New Roman" charset="0"/>
                <a:ea typeface="ＭＳ Ｐゴシック" charset="0"/>
              </a:defRPr>
            </a:lvl2pPr>
            <a:lvl3pPr marL="1143000" indent="-228600">
              <a:defRPr sz="500">
                <a:solidFill>
                  <a:schemeClr val="tx1"/>
                </a:solidFill>
                <a:latin typeface="Times New Roman" charset="0"/>
                <a:ea typeface="ＭＳ Ｐゴシック" charset="0"/>
              </a:defRPr>
            </a:lvl3pPr>
            <a:lvl4pPr marL="1600200" indent="-228600">
              <a:defRPr sz="500">
                <a:solidFill>
                  <a:schemeClr val="tx1"/>
                </a:solidFill>
                <a:latin typeface="Times New Roman" charset="0"/>
                <a:ea typeface="ＭＳ Ｐゴシック" charset="0"/>
              </a:defRPr>
            </a:lvl4pPr>
            <a:lvl5pPr marL="2057400" indent="-22860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a:spcBef>
                <a:spcPct val="50000"/>
              </a:spcBef>
            </a:pPr>
            <a:r>
              <a:rPr lang="en-US" sz="2400" b="1" u="sng">
                <a:latin typeface="Helvetica" charset="0"/>
              </a:rPr>
              <a:t>C  7  S  J </a:t>
            </a:r>
          </a:p>
        </p:txBody>
      </p:sp>
    </p:spTree>
  </p:cSld>
  <p:clrMapOvr>
    <a:masterClrMapping/>
  </p:clrMapOvr>
  <p:transition/>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6386</TotalTime>
  <Words>8581</Words>
  <Application>Microsoft Macintosh PowerPoint</Application>
  <PresentationFormat>Custom</PresentationFormat>
  <Paragraphs>1722</Paragraphs>
  <Slides>84</Slides>
  <Notes>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84</vt:i4>
      </vt:variant>
    </vt:vector>
  </HeadingPairs>
  <TitlesOfParts>
    <vt:vector size="105" baseType="lpstr">
      <vt:lpstr>B VAG Rounded Bold</vt:lpstr>
      <vt:lpstr>Charcoal</vt:lpstr>
      <vt:lpstr>Chicago</vt:lpstr>
      <vt:lpstr>HallmarkeCondBold</vt:lpstr>
      <vt:lpstr>Kosher-Normal</vt:lpstr>
      <vt:lpstr>Sand</vt:lpstr>
      <vt:lpstr>Arial</vt:lpstr>
      <vt:lpstr>Arial Black</vt:lpstr>
      <vt:lpstr>Arial Rounded MT Bold</vt:lpstr>
      <vt:lpstr>Capitals</vt:lpstr>
      <vt:lpstr>Century Gothic</vt:lpstr>
      <vt:lpstr>Comic Sans MS</vt:lpstr>
      <vt:lpstr>Copperplate Gothic Bold</vt:lpstr>
      <vt:lpstr>Engravers MT</vt:lpstr>
      <vt:lpstr>Garamond</vt:lpstr>
      <vt:lpstr>Helvetica</vt:lpstr>
      <vt:lpstr>Skia</vt:lpstr>
      <vt:lpstr>Times</vt:lpstr>
      <vt:lpstr>Times New Roman</vt:lpstr>
      <vt:lpstr>Wingdings 2</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479</cp:revision>
  <cp:lastPrinted>2009-11-25T08:09:44Z</cp:lastPrinted>
  <dcterms:created xsi:type="dcterms:W3CDTF">2003-01-28T22:33:17Z</dcterms:created>
  <dcterms:modified xsi:type="dcterms:W3CDTF">2022-05-18T13:24:33Z</dcterms:modified>
</cp:coreProperties>
</file>